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San José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Uruguay • State Map | Fully Editable Vector Shape</a:t>
            </a:r>
          </a:p>
        </p:txBody>
      </p:sp>
      <p:sp>
        <p:nvSpPr>
          <p:cNvPr id="101" name="San Jos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160" y="85130"/>
                </a:moveTo>
                <a:lnTo>
                  <a:pt x="40160" y="85490"/>
                </a:lnTo>
                <a:lnTo>
                  <a:pt x="40050" y="85950"/>
                </a:lnTo>
                <a:lnTo>
                  <a:pt x="40050" y="86080"/>
                </a:lnTo>
                <a:lnTo>
                  <a:pt x="40060" y="86170"/>
                </a:lnTo>
                <a:lnTo>
                  <a:pt x="40120" y="86260"/>
                </a:lnTo>
                <a:lnTo>
                  <a:pt x="40180" y="86390"/>
                </a:lnTo>
                <a:lnTo>
                  <a:pt x="40250" y="86650"/>
                </a:lnTo>
                <a:lnTo>
                  <a:pt x="40250" y="86800"/>
                </a:lnTo>
                <a:lnTo>
                  <a:pt x="40220" y="86920"/>
                </a:lnTo>
                <a:lnTo>
                  <a:pt x="39950" y="87180"/>
                </a:lnTo>
                <a:lnTo>
                  <a:pt x="39830" y="87330"/>
                </a:lnTo>
                <a:lnTo>
                  <a:pt x="39730" y="87490"/>
                </a:lnTo>
                <a:lnTo>
                  <a:pt x="39670" y="87570"/>
                </a:lnTo>
                <a:lnTo>
                  <a:pt x="39600" y="87630"/>
                </a:lnTo>
                <a:lnTo>
                  <a:pt x="39530" y="87680"/>
                </a:lnTo>
                <a:lnTo>
                  <a:pt x="39340" y="87770"/>
                </a:lnTo>
                <a:lnTo>
                  <a:pt x="39240" y="87850"/>
                </a:lnTo>
                <a:lnTo>
                  <a:pt x="39120" y="87990"/>
                </a:lnTo>
                <a:lnTo>
                  <a:pt x="39070" y="88120"/>
                </a:lnTo>
                <a:lnTo>
                  <a:pt x="39050" y="88250"/>
                </a:lnTo>
                <a:lnTo>
                  <a:pt x="39140" y="88780"/>
                </a:lnTo>
                <a:lnTo>
                  <a:pt x="39160" y="89310"/>
                </a:lnTo>
                <a:lnTo>
                  <a:pt x="39200" y="89440"/>
                </a:lnTo>
                <a:lnTo>
                  <a:pt x="39250" y="89540"/>
                </a:lnTo>
                <a:lnTo>
                  <a:pt x="39320" y="89600"/>
                </a:lnTo>
                <a:lnTo>
                  <a:pt x="39830" y="89900"/>
                </a:lnTo>
                <a:lnTo>
                  <a:pt x="40390" y="90400"/>
                </a:lnTo>
                <a:lnTo>
                  <a:pt x="40630" y="90680"/>
                </a:lnTo>
                <a:lnTo>
                  <a:pt x="40750" y="90870"/>
                </a:lnTo>
                <a:lnTo>
                  <a:pt x="40900" y="91550"/>
                </a:lnTo>
                <a:lnTo>
                  <a:pt x="40900" y="91690"/>
                </a:lnTo>
                <a:lnTo>
                  <a:pt x="40870" y="91850"/>
                </a:lnTo>
                <a:lnTo>
                  <a:pt x="40830" y="91920"/>
                </a:lnTo>
                <a:lnTo>
                  <a:pt x="40740" y="92010"/>
                </a:lnTo>
                <a:lnTo>
                  <a:pt x="40560" y="91800"/>
                </a:lnTo>
                <a:lnTo>
                  <a:pt x="40250" y="91670"/>
                </a:lnTo>
                <a:lnTo>
                  <a:pt x="39420" y="91340"/>
                </a:lnTo>
                <a:lnTo>
                  <a:pt x="38850" y="91250"/>
                </a:lnTo>
                <a:lnTo>
                  <a:pt x="38290" y="91270"/>
                </a:lnTo>
                <a:lnTo>
                  <a:pt x="37960" y="91500"/>
                </a:lnTo>
                <a:lnTo>
                  <a:pt x="37700" y="91470"/>
                </a:lnTo>
                <a:lnTo>
                  <a:pt x="37460" y="91350"/>
                </a:lnTo>
                <a:lnTo>
                  <a:pt x="36870" y="90980"/>
                </a:lnTo>
                <a:lnTo>
                  <a:pt x="36590" y="90850"/>
                </a:lnTo>
                <a:lnTo>
                  <a:pt x="36310" y="90650"/>
                </a:lnTo>
                <a:lnTo>
                  <a:pt x="35260" y="90360"/>
                </a:lnTo>
                <a:lnTo>
                  <a:pt x="33970" y="90190"/>
                </a:lnTo>
                <a:lnTo>
                  <a:pt x="32740" y="89650"/>
                </a:lnTo>
                <a:lnTo>
                  <a:pt x="32480" y="89460"/>
                </a:lnTo>
                <a:lnTo>
                  <a:pt x="32260" y="88990"/>
                </a:lnTo>
                <a:lnTo>
                  <a:pt x="32020" y="88760"/>
                </a:lnTo>
                <a:lnTo>
                  <a:pt x="31500" y="88380"/>
                </a:lnTo>
                <a:lnTo>
                  <a:pt x="31130" y="87950"/>
                </a:lnTo>
                <a:lnTo>
                  <a:pt x="30800" y="87630"/>
                </a:lnTo>
                <a:lnTo>
                  <a:pt x="30510" y="87400"/>
                </a:lnTo>
                <a:lnTo>
                  <a:pt x="30090" y="87130"/>
                </a:lnTo>
                <a:lnTo>
                  <a:pt x="29860" y="86920"/>
                </a:lnTo>
                <a:lnTo>
                  <a:pt x="29880" y="86660"/>
                </a:lnTo>
                <a:lnTo>
                  <a:pt x="29780" y="86530"/>
                </a:lnTo>
                <a:lnTo>
                  <a:pt x="29550" y="86370"/>
                </a:lnTo>
                <a:lnTo>
                  <a:pt x="29450" y="86280"/>
                </a:lnTo>
                <a:lnTo>
                  <a:pt x="29160" y="85950"/>
                </a:lnTo>
                <a:lnTo>
                  <a:pt x="28870" y="85700"/>
                </a:lnTo>
                <a:lnTo>
                  <a:pt x="28370" y="85470"/>
                </a:lnTo>
                <a:lnTo>
                  <a:pt x="28130" y="85420"/>
                </a:lnTo>
                <a:lnTo>
                  <a:pt x="29090" y="84580"/>
                </a:lnTo>
                <a:lnTo>
                  <a:pt x="29160" y="84510"/>
                </a:lnTo>
                <a:lnTo>
                  <a:pt x="29200" y="84380"/>
                </a:lnTo>
                <a:lnTo>
                  <a:pt x="29220" y="84200"/>
                </a:lnTo>
                <a:lnTo>
                  <a:pt x="29210" y="83830"/>
                </a:lnTo>
                <a:lnTo>
                  <a:pt x="29220" y="83620"/>
                </a:lnTo>
                <a:lnTo>
                  <a:pt x="29310" y="83420"/>
                </a:lnTo>
                <a:lnTo>
                  <a:pt x="29410" y="83300"/>
                </a:lnTo>
                <a:lnTo>
                  <a:pt x="29480" y="83150"/>
                </a:lnTo>
                <a:lnTo>
                  <a:pt x="29600" y="82760"/>
                </a:lnTo>
                <a:lnTo>
                  <a:pt x="29610" y="82630"/>
                </a:lnTo>
                <a:lnTo>
                  <a:pt x="29550" y="82520"/>
                </a:lnTo>
                <a:lnTo>
                  <a:pt x="29230" y="82150"/>
                </a:lnTo>
                <a:lnTo>
                  <a:pt x="29190" y="82070"/>
                </a:lnTo>
                <a:lnTo>
                  <a:pt x="29140" y="81980"/>
                </a:lnTo>
                <a:lnTo>
                  <a:pt x="29130" y="81860"/>
                </a:lnTo>
                <a:lnTo>
                  <a:pt x="29130" y="81700"/>
                </a:lnTo>
                <a:lnTo>
                  <a:pt x="29200" y="81450"/>
                </a:lnTo>
                <a:lnTo>
                  <a:pt x="29260" y="81310"/>
                </a:lnTo>
                <a:lnTo>
                  <a:pt x="29330" y="81210"/>
                </a:lnTo>
                <a:lnTo>
                  <a:pt x="29710" y="80940"/>
                </a:lnTo>
                <a:lnTo>
                  <a:pt x="29960" y="80810"/>
                </a:lnTo>
                <a:lnTo>
                  <a:pt x="30630" y="80610"/>
                </a:lnTo>
                <a:lnTo>
                  <a:pt x="30740" y="80550"/>
                </a:lnTo>
                <a:lnTo>
                  <a:pt x="30810" y="80510"/>
                </a:lnTo>
                <a:lnTo>
                  <a:pt x="31510" y="79940"/>
                </a:lnTo>
                <a:lnTo>
                  <a:pt x="31620" y="79800"/>
                </a:lnTo>
                <a:lnTo>
                  <a:pt x="31650" y="79760"/>
                </a:lnTo>
                <a:lnTo>
                  <a:pt x="31670" y="79700"/>
                </a:lnTo>
                <a:lnTo>
                  <a:pt x="31670" y="79650"/>
                </a:lnTo>
                <a:lnTo>
                  <a:pt x="31660" y="79520"/>
                </a:lnTo>
                <a:lnTo>
                  <a:pt x="31580" y="79320"/>
                </a:lnTo>
                <a:lnTo>
                  <a:pt x="30990" y="78400"/>
                </a:lnTo>
                <a:lnTo>
                  <a:pt x="30480" y="77790"/>
                </a:lnTo>
                <a:lnTo>
                  <a:pt x="30370" y="77700"/>
                </a:lnTo>
                <a:lnTo>
                  <a:pt x="30100" y="77560"/>
                </a:lnTo>
                <a:lnTo>
                  <a:pt x="30030" y="77510"/>
                </a:lnTo>
                <a:lnTo>
                  <a:pt x="29950" y="77400"/>
                </a:lnTo>
                <a:lnTo>
                  <a:pt x="29880" y="77230"/>
                </a:lnTo>
                <a:lnTo>
                  <a:pt x="29750" y="76670"/>
                </a:lnTo>
                <a:lnTo>
                  <a:pt x="29540" y="76200"/>
                </a:lnTo>
                <a:lnTo>
                  <a:pt x="30210" y="76240"/>
                </a:lnTo>
                <a:lnTo>
                  <a:pt x="32480" y="76680"/>
                </a:lnTo>
                <a:lnTo>
                  <a:pt x="32660" y="76670"/>
                </a:lnTo>
                <a:lnTo>
                  <a:pt x="32880" y="76610"/>
                </a:lnTo>
                <a:lnTo>
                  <a:pt x="33260" y="76460"/>
                </a:lnTo>
                <a:lnTo>
                  <a:pt x="33450" y="76370"/>
                </a:lnTo>
                <a:lnTo>
                  <a:pt x="33580" y="76280"/>
                </a:lnTo>
                <a:lnTo>
                  <a:pt x="34230" y="75480"/>
                </a:lnTo>
                <a:lnTo>
                  <a:pt x="34490" y="75260"/>
                </a:lnTo>
                <a:lnTo>
                  <a:pt x="34530" y="75230"/>
                </a:lnTo>
                <a:lnTo>
                  <a:pt x="34600" y="75190"/>
                </a:lnTo>
                <a:lnTo>
                  <a:pt x="35680" y="74920"/>
                </a:lnTo>
                <a:lnTo>
                  <a:pt x="36040" y="74780"/>
                </a:lnTo>
                <a:lnTo>
                  <a:pt x="36360" y="74590"/>
                </a:lnTo>
                <a:lnTo>
                  <a:pt x="37000" y="74060"/>
                </a:lnTo>
                <a:lnTo>
                  <a:pt x="37480" y="74180"/>
                </a:lnTo>
                <a:lnTo>
                  <a:pt x="39200" y="75060"/>
                </a:lnTo>
                <a:lnTo>
                  <a:pt x="39410" y="75670"/>
                </a:lnTo>
                <a:lnTo>
                  <a:pt x="39890" y="77950"/>
                </a:lnTo>
                <a:lnTo>
                  <a:pt x="39960" y="78740"/>
                </a:lnTo>
                <a:lnTo>
                  <a:pt x="39950" y="78950"/>
                </a:lnTo>
                <a:lnTo>
                  <a:pt x="39920" y="79110"/>
                </a:lnTo>
                <a:lnTo>
                  <a:pt x="39880" y="79200"/>
                </a:lnTo>
                <a:lnTo>
                  <a:pt x="39540" y="79810"/>
                </a:lnTo>
                <a:lnTo>
                  <a:pt x="39500" y="79920"/>
                </a:lnTo>
                <a:lnTo>
                  <a:pt x="39460" y="80060"/>
                </a:lnTo>
                <a:lnTo>
                  <a:pt x="39460" y="80180"/>
                </a:lnTo>
                <a:lnTo>
                  <a:pt x="39490" y="80280"/>
                </a:lnTo>
                <a:lnTo>
                  <a:pt x="39770" y="81010"/>
                </a:lnTo>
                <a:lnTo>
                  <a:pt x="39850" y="81290"/>
                </a:lnTo>
                <a:lnTo>
                  <a:pt x="39870" y="81470"/>
                </a:lnTo>
                <a:lnTo>
                  <a:pt x="39800" y="82730"/>
                </a:lnTo>
                <a:lnTo>
                  <a:pt x="39770" y="82910"/>
                </a:lnTo>
                <a:lnTo>
                  <a:pt x="39720" y="83000"/>
                </a:lnTo>
                <a:lnTo>
                  <a:pt x="39660" y="83080"/>
                </a:lnTo>
                <a:lnTo>
                  <a:pt x="39590" y="83140"/>
                </a:lnTo>
                <a:lnTo>
                  <a:pt x="39290" y="83300"/>
                </a:lnTo>
                <a:lnTo>
                  <a:pt x="39210" y="83360"/>
                </a:lnTo>
                <a:lnTo>
                  <a:pt x="39130" y="83460"/>
                </a:lnTo>
                <a:lnTo>
                  <a:pt x="39070" y="83620"/>
                </a:lnTo>
                <a:lnTo>
                  <a:pt x="39070" y="83740"/>
                </a:lnTo>
                <a:lnTo>
                  <a:pt x="39100" y="83830"/>
                </a:lnTo>
                <a:lnTo>
                  <a:pt x="39970" y="84770"/>
                </a:lnTo>
                <a:lnTo>
                  <a:pt x="40050" y="84880"/>
                </a:lnTo>
                <a:lnTo>
                  <a:pt x="40160" y="85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