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Salto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Uruguay • State Map | Fully Editable Vector Shape</a:t>
            </a:r>
          </a:p>
        </p:txBody>
      </p:sp>
      <p:sp>
        <p:nvSpPr>
          <p:cNvPr id="101" name="Salt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4440" y="30360"/>
                </a:moveTo>
                <a:lnTo>
                  <a:pt x="14250" y="30220"/>
                </a:lnTo>
                <a:lnTo>
                  <a:pt x="13870" y="29750"/>
                </a:lnTo>
                <a:lnTo>
                  <a:pt x="14070" y="29180"/>
                </a:lnTo>
                <a:lnTo>
                  <a:pt x="14370" y="28930"/>
                </a:lnTo>
                <a:lnTo>
                  <a:pt x="14960" y="28570"/>
                </a:lnTo>
                <a:lnTo>
                  <a:pt x="15210" y="28350"/>
                </a:lnTo>
                <a:lnTo>
                  <a:pt x="15360" y="28010"/>
                </a:lnTo>
                <a:lnTo>
                  <a:pt x="15440" y="27170"/>
                </a:lnTo>
                <a:lnTo>
                  <a:pt x="15580" y="26790"/>
                </a:lnTo>
                <a:lnTo>
                  <a:pt x="15690" y="26670"/>
                </a:lnTo>
                <a:lnTo>
                  <a:pt x="15950" y="26470"/>
                </a:lnTo>
                <a:lnTo>
                  <a:pt x="16060" y="26350"/>
                </a:lnTo>
                <a:lnTo>
                  <a:pt x="16390" y="25650"/>
                </a:lnTo>
                <a:lnTo>
                  <a:pt x="16540" y="25440"/>
                </a:lnTo>
                <a:lnTo>
                  <a:pt x="16540" y="24960"/>
                </a:lnTo>
                <a:lnTo>
                  <a:pt x="16440" y="24150"/>
                </a:lnTo>
                <a:lnTo>
                  <a:pt x="16640" y="23340"/>
                </a:lnTo>
                <a:lnTo>
                  <a:pt x="17030" y="22730"/>
                </a:lnTo>
                <a:lnTo>
                  <a:pt x="17330" y="22100"/>
                </a:lnTo>
                <a:lnTo>
                  <a:pt x="17200" y="21240"/>
                </a:lnTo>
                <a:lnTo>
                  <a:pt x="16540" y="20260"/>
                </a:lnTo>
                <a:lnTo>
                  <a:pt x="16440" y="20050"/>
                </a:lnTo>
                <a:lnTo>
                  <a:pt x="16560" y="19730"/>
                </a:lnTo>
                <a:lnTo>
                  <a:pt x="16850" y="19530"/>
                </a:lnTo>
                <a:lnTo>
                  <a:pt x="17520" y="19360"/>
                </a:lnTo>
                <a:lnTo>
                  <a:pt x="17880" y="19400"/>
                </a:lnTo>
                <a:lnTo>
                  <a:pt x="18080" y="19330"/>
                </a:lnTo>
                <a:lnTo>
                  <a:pt x="18160" y="19050"/>
                </a:lnTo>
                <a:lnTo>
                  <a:pt x="18250" y="18610"/>
                </a:lnTo>
                <a:lnTo>
                  <a:pt x="18270" y="18420"/>
                </a:lnTo>
                <a:lnTo>
                  <a:pt x="18260" y="17650"/>
                </a:lnTo>
                <a:lnTo>
                  <a:pt x="18200" y="17200"/>
                </a:lnTo>
                <a:lnTo>
                  <a:pt x="18580" y="16640"/>
                </a:lnTo>
                <a:lnTo>
                  <a:pt x="18660" y="16570"/>
                </a:lnTo>
                <a:lnTo>
                  <a:pt x="18770" y="16490"/>
                </a:lnTo>
                <a:lnTo>
                  <a:pt x="18930" y="16480"/>
                </a:lnTo>
                <a:lnTo>
                  <a:pt x="19360" y="16530"/>
                </a:lnTo>
                <a:lnTo>
                  <a:pt x="19530" y="16590"/>
                </a:lnTo>
                <a:lnTo>
                  <a:pt x="19740" y="16720"/>
                </a:lnTo>
                <a:lnTo>
                  <a:pt x="20760" y="17480"/>
                </a:lnTo>
                <a:lnTo>
                  <a:pt x="21030" y="17730"/>
                </a:lnTo>
                <a:lnTo>
                  <a:pt x="21140" y="17860"/>
                </a:lnTo>
                <a:lnTo>
                  <a:pt x="21400" y="18220"/>
                </a:lnTo>
                <a:lnTo>
                  <a:pt x="21480" y="18310"/>
                </a:lnTo>
                <a:lnTo>
                  <a:pt x="21580" y="18390"/>
                </a:lnTo>
                <a:lnTo>
                  <a:pt x="21770" y="18520"/>
                </a:lnTo>
                <a:lnTo>
                  <a:pt x="21920" y="18570"/>
                </a:lnTo>
                <a:lnTo>
                  <a:pt x="22060" y="18590"/>
                </a:lnTo>
                <a:lnTo>
                  <a:pt x="22610" y="18590"/>
                </a:lnTo>
                <a:lnTo>
                  <a:pt x="22940" y="18640"/>
                </a:lnTo>
                <a:lnTo>
                  <a:pt x="23100" y="18680"/>
                </a:lnTo>
                <a:lnTo>
                  <a:pt x="23230" y="18740"/>
                </a:lnTo>
                <a:lnTo>
                  <a:pt x="23490" y="18930"/>
                </a:lnTo>
                <a:lnTo>
                  <a:pt x="23580" y="19030"/>
                </a:lnTo>
                <a:lnTo>
                  <a:pt x="24100" y="19400"/>
                </a:lnTo>
                <a:lnTo>
                  <a:pt x="26180" y="20510"/>
                </a:lnTo>
                <a:lnTo>
                  <a:pt x="26930" y="20750"/>
                </a:lnTo>
                <a:lnTo>
                  <a:pt x="27050" y="20820"/>
                </a:lnTo>
                <a:lnTo>
                  <a:pt x="27290" y="21020"/>
                </a:lnTo>
                <a:lnTo>
                  <a:pt x="27290" y="21030"/>
                </a:lnTo>
                <a:lnTo>
                  <a:pt x="28020" y="21750"/>
                </a:lnTo>
                <a:lnTo>
                  <a:pt x="28310" y="21960"/>
                </a:lnTo>
                <a:lnTo>
                  <a:pt x="28690" y="22160"/>
                </a:lnTo>
                <a:lnTo>
                  <a:pt x="29640" y="22450"/>
                </a:lnTo>
                <a:lnTo>
                  <a:pt x="29800" y="22460"/>
                </a:lnTo>
                <a:lnTo>
                  <a:pt x="29900" y="22450"/>
                </a:lnTo>
                <a:lnTo>
                  <a:pt x="29990" y="22420"/>
                </a:lnTo>
                <a:lnTo>
                  <a:pt x="30080" y="22380"/>
                </a:lnTo>
                <a:lnTo>
                  <a:pt x="30500" y="22050"/>
                </a:lnTo>
                <a:lnTo>
                  <a:pt x="30650" y="21970"/>
                </a:lnTo>
                <a:lnTo>
                  <a:pt x="30750" y="21930"/>
                </a:lnTo>
                <a:lnTo>
                  <a:pt x="31790" y="21800"/>
                </a:lnTo>
                <a:lnTo>
                  <a:pt x="32170" y="21820"/>
                </a:lnTo>
                <a:lnTo>
                  <a:pt x="33950" y="22150"/>
                </a:lnTo>
                <a:lnTo>
                  <a:pt x="34170" y="22160"/>
                </a:lnTo>
                <a:lnTo>
                  <a:pt x="34540" y="22050"/>
                </a:lnTo>
                <a:lnTo>
                  <a:pt x="35300" y="21980"/>
                </a:lnTo>
                <a:lnTo>
                  <a:pt x="35490" y="21930"/>
                </a:lnTo>
                <a:lnTo>
                  <a:pt x="35670" y="21860"/>
                </a:lnTo>
                <a:lnTo>
                  <a:pt x="35810" y="21790"/>
                </a:lnTo>
                <a:lnTo>
                  <a:pt x="36730" y="21010"/>
                </a:lnTo>
                <a:lnTo>
                  <a:pt x="36880" y="20920"/>
                </a:lnTo>
                <a:lnTo>
                  <a:pt x="37060" y="20860"/>
                </a:lnTo>
                <a:lnTo>
                  <a:pt x="37580" y="20790"/>
                </a:lnTo>
                <a:lnTo>
                  <a:pt x="37770" y="20730"/>
                </a:lnTo>
                <a:lnTo>
                  <a:pt x="37840" y="20680"/>
                </a:lnTo>
                <a:lnTo>
                  <a:pt x="37910" y="20630"/>
                </a:lnTo>
                <a:lnTo>
                  <a:pt x="38140" y="20350"/>
                </a:lnTo>
                <a:lnTo>
                  <a:pt x="38200" y="20290"/>
                </a:lnTo>
                <a:lnTo>
                  <a:pt x="38360" y="20190"/>
                </a:lnTo>
                <a:lnTo>
                  <a:pt x="38710" y="20050"/>
                </a:lnTo>
                <a:lnTo>
                  <a:pt x="38780" y="20010"/>
                </a:lnTo>
                <a:lnTo>
                  <a:pt x="38920" y="19890"/>
                </a:lnTo>
                <a:lnTo>
                  <a:pt x="38980" y="19820"/>
                </a:lnTo>
                <a:lnTo>
                  <a:pt x="39070" y="19650"/>
                </a:lnTo>
                <a:lnTo>
                  <a:pt x="39180" y="19380"/>
                </a:lnTo>
                <a:lnTo>
                  <a:pt x="39270" y="19210"/>
                </a:lnTo>
                <a:lnTo>
                  <a:pt x="39330" y="19140"/>
                </a:lnTo>
                <a:lnTo>
                  <a:pt x="39390" y="19070"/>
                </a:lnTo>
                <a:lnTo>
                  <a:pt x="39500" y="19020"/>
                </a:lnTo>
                <a:lnTo>
                  <a:pt x="39660" y="18980"/>
                </a:lnTo>
                <a:lnTo>
                  <a:pt x="39940" y="18950"/>
                </a:lnTo>
                <a:lnTo>
                  <a:pt x="40100" y="18970"/>
                </a:lnTo>
                <a:lnTo>
                  <a:pt x="40220" y="19000"/>
                </a:lnTo>
                <a:lnTo>
                  <a:pt x="41100" y="19320"/>
                </a:lnTo>
                <a:lnTo>
                  <a:pt x="43590" y="19870"/>
                </a:lnTo>
                <a:lnTo>
                  <a:pt x="43690" y="19910"/>
                </a:lnTo>
                <a:lnTo>
                  <a:pt x="43950" y="20070"/>
                </a:lnTo>
                <a:lnTo>
                  <a:pt x="44270" y="20350"/>
                </a:lnTo>
                <a:lnTo>
                  <a:pt x="44380" y="20490"/>
                </a:lnTo>
                <a:lnTo>
                  <a:pt x="44620" y="20870"/>
                </a:lnTo>
                <a:lnTo>
                  <a:pt x="44800" y="21090"/>
                </a:lnTo>
                <a:lnTo>
                  <a:pt x="45200" y="21430"/>
                </a:lnTo>
                <a:lnTo>
                  <a:pt x="45320" y="21570"/>
                </a:lnTo>
                <a:lnTo>
                  <a:pt x="45480" y="21780"/>
                </a:lnTo>
                <a:lnTo>
                  <a:pt x="45600" y="21910"/>
                </a:lnTo>
                <a:lnTo>
                  <a:pt x="46180" y="22370"/>
                </a:lnTo>
                <a:lnTo>
                  <a:pt x="46200" y="22380"/>
                </a:lnTo>
                <a:lnTo>
                  <a:pt x="46290" y="22520"/>
                </a:lnTo>
                <a:lnTo>
                  <a:pt x="46310" y="22520"/>
                </a:lnTo>
                <a:lnTo>
                  <a:pt x="45890" y="23960"/>
                </a:lnTo>
                <a:lnTo>
                  <a:pt x="45790" y="24230"/>
                </a:lnTo>
                <a:lnTo>
                  <a:pt x="45590" y="24610"/>
                </a:lnTo>
                <a:lnTo>
                  <a:pt x="45430" y="24770"/>
                </a:lnTo>
                <a:lnTo>
                  <a:pt x="45230" y="24890"/>
                </a:lnTo>
                <a:lnTo>
                  <a:pt x="44140" y="25210"/>
                </a:lnTo>
                <a:lnTo>
                  <a:pt x="43930" y="25310"/>
                </a:lnTo>
                <a:lnTo>
                  <a:pt x="43710" y="25460"/>
                </a:lnTo>
                <a:lnTo>
                  <a:pt x="43600" y="25610"/>
                </a:lnTo>
                <a:lnTo>
                  <a:pt x="43530" y="25730"/>
                </a:lnTo>
                <a:lnTo>
                  <a:pt x="43520" y="25840"/>
                </a:lnTo>
                <a:lnTo>
                  <a:pt x="43510" y="25950"/>
                </a:lnTo>
                <a:lnTo>
                  <a:pt x="43550" y="26060"/>
                </a:lnTo>
                <a:lnTo>
                  <a:pt x="43600" y="26160"/>
                </a:lnTo>
                <a:lnTo>
                  <a:pt x="43850" y="26420"/>
                </a:lnTo>
                <a:lnTo>
                  <a:pt x="43990" y="26610"/>
                </a:lnTo>
                <a:lnTo>
                  <a:pt x="43890" y="26950"/>
                </a:lnTo>
                <a:lnTo>
                  <a:pt x="43750" y="27270"/>
                </a:lnTo>
                <a:lnTo>
                  <a:pt x="43630" y="27970"/>
                </a:lnTo>
                <a:lnTo>
                  <a:pt x="43590" y="28150"/>
                </a:lnTo>
                <a:lnTo>
                  <a:pt x="43530" y="28280"/>
                </a:lnTo>
                <a:lnTo>
                  <a:pt x="43460" y="28330"/>
                </a:lnTo>
                <a:lnTo>
                  <a:pt x="43260" y="28530"/>
                </a:lnTo>
                <a:lnTo>
                  <a:pt x="43110" y="28740"/>
                </a:lnTo>
                <a:lnTo>
                  <a:pt x="43010" y="28850"/>
                </a:lnTo>
                <a:lnTo>
                  <a:pt x="42910" y="28930"/>
                </a:lnTo>
                <a:lnTo>
                  <a:pt x="42830" y="28970"/>
                </a:lnTo>
                <a:lnTo>
                  <a:pt x="42540" y="29080"/>
                </a:lnTo>
                <a:lnTo>
                  <a:pt x="42420" y="29150"/>
                </a:lnTo>
                <a:lnTo>
                  <a:pt x="42340" y="29270"/>
                </a:lnTo>
                <a:lnTo>
                  <a:pt x="42080" y="29830"/>
                </a:lnTo>
                <a:lnTo>
                  <a:pt x="42000" y="29940"/>
                </a:lnTo>
                <a:lnTo>
                  <a:pt x="41490" y="30430"/>
                </a:lnTo>
                <a:lnTo>
                  <a:pt x="41420" y="30560"/>
                </a:lnTo>
                <a:lnTo>
                  <a:pt x="40950" y="31850"/>
                </a:lnTo>
                <a:lnTo>
                  <a:pt x="40910" y="32040"/>
                </a:lnTo>
                <a:lnTo>
                  <a:pt x="40940" y="32130"/>
                </a:lnTo>
                <a:lnTo>
                  <a:pt x="40980" y="32210"/>
                </a:lnTo>
                <a:lnTo>
                  <a:pt x="41090" y="32350"/>
                </a:lnTo>
                <a:lnTo>
                  <a:pt x="41180" y="32510"/>
                </a:lnTo>
                <a:lnTo>
                  <a:pt x="41240" y="32690"/>
                </a:lnTo>
                <a:lnTo>
                  <a:pt x="41270" y="32900"/>
                </a:lnTo>
                <a:lnTo>
                  <a:pt x="41320" y="33690"/>
                </a:lnTo>
                <a:lnTo>
                  <a:pt x="41360" y="33890"/>
                </a:lnTo>
                <a:lnTo>
                  <a:pt x="41410" y="34080"/>
                </a:lnTo>
                <a:lnTo>
                  <a:pt x="41440" y="34330"/>
                </a:lnTo>
                <a:lnTo>
                  <a:pt x="41420" y="34840"/>
                </a:lnTo>
                <a:lnTo>
                  <a:pt x="40590" y="35060"/>
                </a:lnTo>
                <a:lnTo>
                  <a:pt x="40350" y="35240"/>
                </a:lnTo>
                <a:lnTo>
                  <a:pt x="40320" y="35340"/>
                </a:lnTo>
                <a:lnTo>
                  <a:pt x="40240" y="35500"/>
                </a:lnTo>
                <a:lnTo>
                  <a:pt x="40100" y="35690"/>
                </a:lnTo>
                <a:lnTo>
                  <a:pt x="39620" y="36200"/>
                </a:lnTo>
                <a:lnTo>
                  <a:pt x="39520" y="36340"/>
                </a:lnTo>
                <a:lnTo>
                  <a:pt x="39480" y="36550"/>
                </a:lnTo>
                <a:lnTo>
                  <a:pt x="39440" y="36630"/>
                </a:lnTo>
                <a:lnTo>
                  <a:pt x="39370" y="36790"/>
                </a:lnTo>
                <a:lnTo>
                  <a:pt x="39290" y="36870"/>
                </a:lnTo>
                <a:lnTo>
                  <a:pt x="39200" y="36940"/>
                </a:lnTo>
                <a:lnTo>
                  <a:pt x="39000" y="37010"/>
                </a:lnTo>
                <a:lnTo>
                  <a:pt x="38740" y="37060"/>
                </a:lnTo>
                <a:lnTo>
                  <a:pt x="38570" y="37060"/>
                </a:lnTo>
                <a:lnTo>
                  <a:pt x="38470" y="37050"/>
                </a:lnTo>
                <a:lnTo>
                  <a:pt x="37350" y="36710"/>
                </a:lnTo>
                <a:lnTo>
                  <a:pt x="36540" y="36680"/>
                </a:lnTo>
                <a:lnTo>
                  <a:pt x="36430" y="36660"/>
                </a:lnTo>
                <a:lnTo>
                  <a:pt x="36230" y="36600"/>
                </a:lnTo>
                <a:lnTo>
                  <a:pt x="35440" y="36090"/>
                </a:lnTo>
                <a:lnTo>
                  <a:pt x="35310" y="36050"/>
                </a:lnTo>
                <a:lnTo>
                  <a:pt x="35140" y="36030"/>
                </a:lnTo>
                <a:lnTo>
                  <a:pt x="34480" y="36020"/>
                </a:lnTo>
                <a:lnTo>
                  <a:pt x="34370" y="36000"/>
                </a:lnTo>
                <a:lnTo>
                  <a:pt x="34280" y="35970"/>
                </a:lnTo>
                <a:lnTo>
                  <a:pt x="33970" y="35760"/>
                </a:lnTo>
                <a:lnTo>
                  <a:pt x="33860" y="35700"/>
                </a:lnTo>
                <a:lnTo>
                  <a:pt x="33710" y="35660"/>
                </a:lnTo>
                <a:lnTo>
                  <a:pt x="33440" y="35620"/>
                </a:lnTo>
                <a:lnTo>
                  <a:pt x="33250" y="35620"/>
                </a:lnTo>
                <a:lnTo>
                  <a:pt x="31890" y="35920"/>
                </a:lnTo>
                <a:lnTo>
                  <a:pt x="31710" y="35920"/>
                </a:lnTo>
                <a:lnTo>
                  <a:pt x="31390" y="35840"/>
                </a:lnTo>
                <a:lnTo>
                  <a:pt x="30700" y="35580"/>
                </a:lnTo>
                <a:lnTo>
                  <a:pt x="30580" y="35580"/>
                </a:lnTo>
                <a:lnTo>
                  <a:pt x="30480" y="35620"/>
                </a:lnTo>
                <a:lnTo>
                  <a:pt x="30410" y="35670"/>
                </a:lnTo>
                <a:lnTo>
                  <a:pt x="30320" y="35740"/>
                </a:lnTo>
                <a:lnTo>
                  <a:pt x="30200" y="35810"/>
                </a:lnTo>
                <a:lnTo>
                  <a:pt x="29980" y="35890"/>
                </a:lnTo>
                <a:lnTo>
                  <a:pt x="29830" y="35910"/>
                </a:lnTo>
                <a:lnTo>
                  <a:pt x="29690" y="35910"/>
                </a:lnTo>
                <a:lnTo>
                  <a:pt x="29490" y="35850"/>
                </a:lnTo>
                <a:lnTo>
                  <a:pt x="28160" y="35690"/>
                </a:lnTo>
                <a:lnTo>
                  <a:pt x="27980" y="35640"/>
                </a:lnTo>
                <a:lnTo>
                  <a:pt x="27400" y="35190"/>
                </a:lnTo>
                <a:lnTo>
                  <a:pt x="27230" y="35100"/>
                </a:lnTo>
                <a:lnTo>
                  <a:pt x="25980" y="34740"/>
                </a:lnTo>
                <a:lnTo>
                  <a:pt x="25620" y="34560"/>
                </a:lnTo>
                <a:lnTo>
                  <a:pt x="25410" y="34390"/>
                </a:lnTo>
                <a:lnTo>
                  <a:pt x="25300" y="34260"/>
                </a:lnTo>
                <a:lnTo>
                  <a:pt x="24950" y="33720"/>
                </a:lnTo>
                <a:lnTo>
                  <a:pt x="24880" y="33650"/>
                </a:lnTo>
                <a:lnTo>
                  <a:pt x="24710" y="33580"/>
                </a:lnTo>
                <a:lnTo>
                  <a:pt x="24430" y="33510"/>
                </a:lnTo>
                <a:lnTo>
                  <a:pt x="23980" y="33500"/>
                </a:lnTo>
                <a:lnTo>
                  <a:pt x="23600" y="33440"/>
                </a:lnTo>
                <a:lnTo>
                  <a:pt x="23230" y="33300"/>
                </a:lnTo>
                <a:lnTo>
                  <a:pt x="23060" y="33200"/>
                </a:lnTo>
                <a:lnTo>
                  <a:pt x="22530" y="32820"/>
                </a:lnTo>
                <a:lnTo>
                  <a:pt x="21410" y="32240"/>
                </a:lnTo>
                <a:lnTo>
                  <a:pt x="19100" y="31740"/>
                </a:lnTo>
                <a:lnTo>
                  <a:pt x="18980" y="31690"/>
                </a:lnTo>
                <a:lnTo>
                  <a:pt x="18900" y="31650"/>
                </a:lnTo>
                <a:lnTo>
                  <a:pt x="18830" y="31590"/>
                </a:lnTo>
                <a:lnTo>
                  <a:pt x="18770" y="31520"/>
                </a:lnTo>
                <a:lnTo>
                  <a:pt x="18730" y="31440"/>
                </a:lnTo>
                <a:lnTo>
                  <a:pt x="18690" y="31350"/>
                </a:lnTo>
                <a:lnTo>
                  <a:pt x="18490" y="30710"/>
                </a:lnTo>
                <a:lnTo>
                  <a:pt x="18450" y="30630"/>
                </a:lnTo>
                <a:lnTo>
                  <a:pt x="18390" y="30560"/>
                </a:lnTo>
                <a:lnTo>
                  <a:pt x="18260" y="30440"/>
                </a:lnTo>
                <a:lnTo>
                  <a:pt x="17220" y="29850"/>
                </a:lnTo>
                <a:lnTo>
                  <a:pt x="16800" y="29690"/>
                </a:lnTo>
                <a:lnTo>
                  <a:pt x="16640" y="29660"/>
                </a:lnTo>
                <a:lnTo>
                  <a:pt x="16520" y="29660"/>
                </a:lnTo>
                <a:lnTo>
                  <a:pt x="15940" y="29810"/>
                </a:lnTo>
                <a:lnTo>
                  <a:pt x="15860" y="29860"/>
                </a:lnTo>
                <a:lnTo>
                  <a:pt x="15810" y="29930"/>
                </a:lnTo>
                <a:lnTo>
                  <a:pt x="15800" y="30020"/>
                </a:lnTo>
                <a:lnTo>
                  <a:pt x="15780" y="30200"/>
                </a:lnTo>
                <a:lnTo>
                  <a:pt x="15780" y="30210"/>
                </a:lnTo>
                <a:lnTo>
                  <a:pt x="15760" y="30220"/>
                </a:lnTo>
                <a:lnTo>
                  <a:pt x="15680" y="30240"/>
                </a:lnTo>
                <a:lnTo>
                  <a:pt x="15500" y="30240"/>
                </a:lnTo>
                <a:lnTo>
                  <a:pt x="15230" y="30170"/>
                </a:lnTo>
                <a:lnTo>
                  <a:pt x="14980" y="30140"/>
                </a:lnTo>
                <a:lnTo>
                  <a:pt x="14750" y="30210"/>
                </a:lnTo>
                <a:lnTo>
                  <a:pt x="14490" y="30340"/>
                </a:lnTo>
                <a:lnTo>
                  <a:pt x="14440" y="30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