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Río Negro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Río Neg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040" y="48580"/>
                </a:moveTo>
                <a:lnTo>
                  <a:pt x="12050" y="48580"/>
                </a:lnTo>
                <a:lnTo>
                  <a:pt x="12510" y="48490"/>
                </a:lnTo>
                <a:lnTo>
                  <a:pt x="13310" y="48440"/>
                </a:lnTo>
                <a:lnTo>
                  <a:pt x="13440" y="48470"/>
                </a:lnTo>
                <a:lnTo>
                  <a:pt x="13620" y="48540"/>
                </a:lnTo>
                <a:lnTo>
                  <a:pt x="13720" y="48610"/>
                </a:lnTo>
                <a:lnTo>
                  <a:pt x="13790" y="48670"/>
                </a:lnTo>
                <a:lnTo>
                  <a:pt x="13840" y="48730"/>
                </a:lnTo>
                <a:lnTo>
                  <a:pt x="14270" y="49240"/>
                </a:lnTo>
                <a:lnTo>
                  <a:pt x="14340" y="49300"/>
                </a:lnTo>
                <a:lnTo>
                  <a:pt x="14410" y="49350"/>
                </a:lnTo>
                <a:lnTo>
                  <a:pt x="14760" y="49540"/>
                </a:lnTo>
                <a:lnTo>
                  <a:pt x="14820" y="49600"/>
                </a:lnTo>
                <a:lnTo>
                  <a:pt x="14880" y="49680"/>
                </a:lnTo>
                <a:lnTo>
                  <a:pt x="14960" y="49840"/>
                </a:lnTo>
                <a:lnTo>
                  <a:pt x="15060" y="50160"/>
                </a:lnTo>
                <a:lnTo>
                  <a:pt x="15080" y="50200"/>
                </a:lnTo>
                <a:lnTo>
                  <a:pt x="15120" y="50260"/>
                </a:lnTo>
                <a:lnTo>
                  <a:pt x="15240" y="50310"/>
                </a:lnTo>
                <a:lnTo>
                  <a:pt x="15430" y="50360"/>
                </a:lnTo>
                <a:lnTo>
                  <a:pt x="15810" y="50400"/>
                </a:lnTo>
                <a:lnTo>
                  <a:pt x="16130" y="50490"/>
                </a:lnTo>
                <a:lnTo>
                  <a:pt x="16290" y="50600"/>
                </a:lnTo>
                <a:lnTo>
                  <a:pt x="16480" y="50640"/>
                </a:lnTo>
                <a:lnTo>
                  <a:pt x="17860" y="50780"/>
                </a:lnTo>
                <a:lnTo>
                  <a:pt x="17940" y="50830"/>
                </a:lnTo>
                <a:lnTo>
                  <a:pt x="18060" y="50860"/>
                </a:lnTo>
                <a:lnTo>
                  <a:pt x="18200" y="50840"/>
                </a:lnTo>
                <a:lnTo>
                  <a:pt x="18430" y="50730"/>
                </a:lnTo>
                <a:lnTo>
                  <a:pt x="18550" y="50630"/>
                </a:lnTo>
                <a:lnTo>
                  <a:pt x="18620" y="50530"/>
                </a:lnTo>
                <a:lnTo>
                  <a:pt x="18680" y="50150"/>
                </a:lnTo>
                <a:lnTo>
                  <a:pt x="18700" y="50040"/>
                </a:lnTo>
                <a:lnTo>
                  <a:pt x="18740" y="49950"/>
                </a:lnTo>
                <a:lnTo>
                  <a:pt x="18790" y="49870"/>
                </a:lnTo>
                <a:lnTo>
                  <a:pt x="18860" y="49810"/>
                </a:lnTo>
                <a:lnTo>
                  <a:pt x="21590" y="49400"/>
                </a:lnTo>
                <a:lnTo>
                  <a:pt x="21750" y="49290"/>
                </a:lnTo>
                <a:lnTo>
                  <a:pt x="21810" y="49230"/>
                </a:lnTo>
                <a:lnTo>
                  <a:pt x="21920" y="49080"/>
                </a:lnTo>
                <a:lnTo>
                  <a:pt x="21970" y="48990"/>
                </a:lnTo>
                <a:lnTo>
                  <a:pt x="22070" y="48720"/>
                </a:lnTo>
                <a:lnTo>
                  <a:pt x="22080" y="48710"/>
                </a:lnTo>
                <a:lnTo>
                  <a:pt x="22090" y="48670"/>
                </a:lnTo>
                <a:lnTo>
                  <a:pt x="22170" y="48520"/>
                </a:lnTo>
                <a:lnTo>
                  <a:pt x="22230" y="48450"/>
                </a:lnTo>
                <a:lnTo>
                  <a:pt x="22300" y="48400"/>
                </a:lnTo>
                <a:lnTo>
                  <a:pt x="22390" y="48360"/>
                </a:lnTo>
                <a:lnTo>
                  <a:pt x="22760" y="48240"/>
                </a:lnTo>
                <a:lnTo>
                  <a:pt x="22830" y="48200"/>
                </a:lnTo>
                <a:lnTo>
                  <a:pt x="22980" y="48060"/>
                </a:lnTo>
                <a:lnTo>
                  <a:pt x="23030" y="47990"/>
                </a:lnTo>
                <a:lnTo>
                  <a:pt x="23150" y="47860"/>
                </a:lnTo>
                <a:lnTo>
                  <a:pt x="23290" y="47750"/>
                </a:lnTo>
                <a:lnTo>
                  <a:pt x="23370" y="47710"/>
                </a:lnTo>
                <a:lnTo>
                  <a:pt x="23530" y="47690"/>
                </a:lnTo>
                <a:lnTo>
                  <a:pt x="23740" y="47700"/>
                </a:lnTo>
                <a:lnTo>
                  <a:pt x="24300" y="47800"/>
                </a:lnTo>
                <a:lnTo>
                  <a:pt x="24450" y="47810"/>
                </a:lnTo>
                <a:lnTo>
                  <a:pt x="24860" y="47740"/>
                </a:lnTo>
                <a:lnTo>
                  <a:pt x="25130" y="47640"/>
                </a:lnTo>
                <a:lnTo>
                  <a:pt x="25370" y="47500"/>
                </a:lnTo>
                <a:lnTo>
                  <a:pt x="25480" y="47480"/>
                </a:lnTo>
                <a:lnTo>
                  <a:pt x="25620" y="47490"/>
                </a:lnTo>
                <a:lnTo>
                  <a:pt x="25960" y="47650"/>
                </a:lnTo>
                <a:lnTo>
                  <a:pt x="26100" y="47690"/>
                </a:lnTo>
                <a:lnTo>
                  <a:pt x="26260" y="47710"/>
                </a:lnTo>
                <a:lnTo>
                  <a:pt x="26540" y="47660"/>
                </a:lnTo>
                <a:lnTo>
                  <a:pt x="26700" y="47620"/>
                </a:lnTo>
                <a:lnTo>
                  <a:pt x="26810" y="47570"/>
                </a:lnTo>
                <a:lnTo>
                  <a:pt x="27840" y="46820"/>
                </a:lnTo>
                <a:lnTo>
                  <a:pt x="28010" y="46740"/>
                </a:lnTo>
                <a:lnTo>
                  <a:pt x="28160" y="46700"/>
                </a:lnTo>
                <a:lnTo>
                  <a:pt x="29150" y="46690"/>
                </a:lnTo>
                <a:lnTo>
                  <a:pt x="29360" y="46650"/>
                </a:lnTo>
                <a:lnTo>
                  <a:pt x="29440" y="46620"/>
                </a:lnTo>
                <a:lnTo>
                  <a:pt x="29600" y="46530"/>
                </a:lnTo>
                <a:lnTo>
                  <a:pt x="29900" y="46300"/>
                </a:lnTo>
                <a:lnTo>
                  <a:pt x="30060" y="46220"/>
                </a:lnTo>
                <a:lnTo>
                  <a:pt x="30140" y="46190"/>
                </a:lnTo>
                <a:lnTo>
                  <a:pt x="30310" y="46200"/>
                </a:lnTo>
                <a:lnTo>
                  <a:pt x="30540" y="46260"/>
                </a:lnTo>
                <a:lnTo>
                  <a:pt x="31400" y="46660"/>
                </a:lnTo>
                <a:lnTo>
                  <a:pt x="31900" y="46960"/>
                </a:lnTo>
                <a:lnTo>
                  <a:pt x="32280" y="47060"/>
                </a:lnTo>
                <a:lnTo>
                  <a:pt x="32630" y="47080"/>
                </a:lnTo>
                <a:lnTo>
                  <a:pt x="32970" y="47060"/>
                </a:lnTo>
                <a:lnTo>
                  <a:pt x="33360" y="46960"/>
                </a:lnTo>
                <a:lnTo>
                  <a:pt x="33530" y="46980"/>
                </a:lnTo>
                <a:lnTo>
                  <a:pt x="34140" y="47090"/>
                </a:lnTo>
                <a:lnTo>
                  <a:pt x="34350" y="47110"/>
                </a:lnTo>
                <a:lnTo>
                  <a:pt x="34500" y="47100"/>
                </a:lnTo>
                <a:lnTo>
                  <a:pt x="34690" y="47050"/>
                </a:lnTo>
                <a:lnTo>
                  <a:pt x="34800" y="47040"/>
                </a:lnTo>
                <a:lnTo>
                  <a:pt x="35080" y="47080"/>
                </a:lnTo>
                <a:lnTo>
                  <a:pt x="35940" y="47350"/>
                </a:lnTo>
                <a:lnTo>
                  <a:pt x="36100" y="47450"/>
                </a:lnTo>
                <a:lnTo>
                  <a:pt x="36970" y="48180"/>
                </a:lnTo>
                <a:lnTo>
                  <a:pt x="37180" y="48320"/>
                </a:lnTo>
                <a:lnTo>
                  <a:pt x="37680" y="48590"/>
                </a:lnTo>
                <a:lnTo>
                  <a:pt x="37610" y="49440"/>
                </a:lnTo>
                <a:lnTo>
                  <a:pt x="37110" y="51520"/>
                </a:lnTo>
                <a:lnTo>
                  <a:pt x="37050" y="51790"/>
                </a:lnTo>
                <a:lnTo>
                  <a:pt x="36740" y="52160"/>
                </a:lnTo>
                <a:lnTo>
                  <a:pt x="36580" y="52440"/>
                </a:lnTo>
                <a:lnTo>
                  <a:pt x="36520" y="52790"/>
                </a:lnTo>
                <a:lnTo>
                  <a:pt x="36520" y="53020"/>
                </a:lnTo>
                <a:lnTo>
                  <a:pt x="36560" y="53390"/>
                </a:lnTo>
                <a:lnTo>
                  <a:pt x="36400" y="54020"/>
                </a:lnTo>
                <a:lnTo>
                  <a:pt x="36130" y="54580"/>
                </a:lnTo>
                <a:lnTo>
                  <a:pt x="35990" y="55130"/>
                </a:lnTo>
                <a:lnTo>
                  <a:pt x="35690" y="55040"/>
                </a:lnTo>
                <a:lnTo>
                  <a:pt x="35410" y="55130"/>
                </a:lnTo>
                <a:lnTo>
                  <a:pt x="35230" y="55360"/>
                </a:lnTo>
                <a:lnTo>
                  <a:pt x="34920" y="55500"/>
                </a:lnTo>
                <a:lnTo>
                  <a:pt x="34460" y="55520"/>
                </a:lnTo>
                <a:lnTo>
                  <a:pt x="34180" y="55640"/>
                </a:lnTo>
                <a:lnTo>
                  <a:pt x="33970" y="55840"/>
                </a:lnTo>
                <a:lnTo>
                  <a:pt x="33830" y="55990"/>
                </a:lnTo>
                <a:lnTo>
                  <a:pt x="33650" y="56400"/>
                </a:lnTo>
                <a:lnTo>
                  <a:pt x="33660" y="56520"/>
                </a:lnTo>
                <a:lnTo>
                  <a:pt x="33660" y="56820"/>
                </a:lnTo>
                <a:lnTo>
                  <a:pt x="33460" y="56890"/>
                </a:lnTo>
                <a:lnTo>
                  <a:pt x="33170" y="56830"/>
                </a:lnTo>
                <a:lnTo>
                  <a:pt x="32900" y="56910"/>
                </a:lnTo>
                <a:lnTo>
                  <a:pt x="32810" y="57080"/>
                </a:lnTo>
                <a:lnTo>
                  <a:pt x="32820" y="57270"/>
                </a:lnTo>
                <a:lnTo>
                  <a:pt x="32900" y="57620"/>
                </a:lnTo>
                <a:lnTo>
                  <a:pt x="32830" y="57830"/>
                </a:lnTo>
                <a:lnTo>
                  <a:pt x="32680" y="57780"/>
                </a:lnTo>
                <a:lnTo>
                  <a:pt x="32420" y="57550"/>
                </a:lnTo>
                <a:lnTo>
                  <a:pt x="32330" y="57500"/>
                </a:lnTo>
                <a:lnTo>
                  <a:pt x="32230" y="57390"/>
                </a:lnTo>
                <a:lnTo>
                  <a:pt x="32090" y="57300"/>
                </a:lnTo>
                <a:lnTo>
                  <a:pt x="31930" y="57290"/>
                </a:lnTo>
                <a:lnTo>
                  <a:pt x="31750" y="57420"/>
                </a:lnTo>
                <a:lnTo>
                  <a:pt x="31750" y="57580"/>
                </a:lnTo>
                <a:lnTo>
                  <a:pt x="31810" y="57730"/>
                </a:lnTo>
                <a:lnTo>
                  <a:pt x="31820" y="57810"/>
                </a:lnTo>
                <a:lnTo>
                  <a:pt x="31600" y="57860"/>
                </a:lnTo>
                <a:lnTo>
                  <a:pt x="31260" y="57880"/>
                </a:lnTo>
                <a:lnTo>
                  <a:pt x="30990" y="57950"/>
                </a:lnTo>
                <a:lnTo>
                  <a:pt x="31020" y="58130"/>
                </a:lnTo>
                <a:lnTo>
                  <a:pt x="31250" y="58410"/>
                </a:lnTo>
                <a:lnTo>
                  <a:pt x="31240" y="58540"/>
                </a:lnTo>
                <a:lnTo>
                  <a:pt x="31050" y="58580"/>
                </a:lnTo>
                <a:lnTo>
                  <a:pt x="30690" y="58580"/>
                </a:lnTo>
                <a:lnTo>
                  <a:pt x="30390" y="58520"/>
                </a:lnTo>
                <a:lnTo>
                  <a:pt x="29740" y="58250"/>
                </a:lnTo>
                <a:lnTo>
                  <a:pt x="29450" y="58190"/>
                </a:lnTo>
                <a:lnTo>
                  <a:pt x="29180" y="58260"/>
                </a:lnTo>
                <a:lnTo>
                  <a:pt x="28900" y="58440"/>
                </a:lnTo>
                <a:lnTo>
                  <a:pt x="28640" y="58660"/>
                </a:lnTo>
                <a:lnTo>
                  <a:pt x="28430" y="58880"/>
                </a:lnTo>
                <a:lnTo>
                  <a:pt x="28310" y="58960"/>
                </a:lnTo>
                <a:lnTo>
                  <a:pt x="28030" y="59000"/>
                </a:lnTo>
                <a:lnTo>
                  <a:pt x="27950" y="59080"/>
                </a:lnTo>
                <a:lnTo>
                  <a:pt x="27950" y="59290"/>
                </a:lnTo>
                <a:lnTo>
                  <a:pt x="28060" y="59400"/>
                </a:lnTo>
                <a:lnTo>
                  <a:pt x="28220" y="59410"/>
                </a:lnTo>
                <a:lnTo>
                  <a:pt x="28370" y="59340"/>
                </a:lnTo>
                <a:lnTo>
                  <a:pt x="28710" y="59480"/>
                </a:lnTo>
                <a:lnTo>
                  <a:pt x="28680" y="59700"/>
                </a:lnTo>
                <a:lnTo>
                  <a:pt x="28760" y="60260"/>
                </a:lnTo>
                <a:lnTo>
                  <a:pt x="28760" y="60370"/>
                </a:lnTo>
                <a:lnTo>
                  <a:pt x="28620" y="60430"/>
                </a:lnTo>
                <a:lnTo>
                  <a:pt x="28230" y="60670"/>
                </a:lnTo>
                <a:lnTo>
                  <a:pt x="27530" y="60980"/>
                </a:lnTo>
                <a:lnTo>
                  <a:pt x="27350" y="61010"/>
                </a:lnTo>
                <a:lnTo>
                  <a:pt x="27170" y="60930"/>
                </a:lnTo>
                <a:lnTo>
                  <a:pt x="27080" y="60730"/>
                </a:lnTo>
                <a:lnTo>
                  <a:pt x="26990" y="60230"/>
                </a:lnTo>
                <a:lnTo>
                  <a:pt x="26830" y="60480"/>
                </a:lnTo>
                <a:lnTo>
                  <a:pt x="26570" y="60750"/>
                </a:lnTo>
                <a:lnTo>
                  <a:pt x="26330" y="60820"/>
                </a:lnTo>
                <a:lnTo>
                  <a:pt x="26160" y="60080"/>
                </a:lnTo>
                <a:lnTo>
                  <a:pt x="25970" y="59860"/>
                </a:lnTo>
                <a:lnTo>
                  <a:pt x="25690" y="59710"/>
                </a:lnTo>
                <a:lnTo>
                  <a:pt x="25050" y="59490"/>
                </a:lnTo>
                <a:lnTo>
                  <a:pt x="24890" y="59460"/>
                </a:lnTo>
                <a:lnTo>
                  <a:pt x="24720" y="59480"/>
                </a:lnTo>
                <a:lnTo>
                  <a:pt x="24530" y="59560"/>
                </a:lnTo>
                <a:lnTo>
                  <a:pt x="24210" y="59800"/>
                </a:lnTo>
                <a:lnTo>
                  <a:pt x="24020" y="59850"/>
                </a:lnTo>
                <a:lnTo>
                  <a:pt x="23850" y="59770"/>
                </a:lnTo>
                <a:lnTo>
                  <a:pt x="23770" y="59590"/>
                </a:lnTo>
                <a:lnTo>
                  <a:pt x="23750" y="59360"/>
                </a:lnTo>
                <a:lnTo>
                  <a:pt x="23750" y="59150"/>
                </a:lnTo>
                <a:lnTo>
                  <a:pt x="23690" y="59000"/>
                </a:lnTo>
                <a:lnTo>
                  <a:pt x="23550" y="58890"/>
                </a:lnTo>
                <a:lnTo>
                  <a:pt x="22860" y="58520"/>
                </a:lnTo>
                <a:lnTo>
                  <a:pt x="22510" y="58470"/>
                </a:lnTo>
                <a:lnTo>
                  <a:pt x="22170" y="58540"/>
                </a:lnTo>
                <a:lnTo>
                  <a:pt x="21870" y="58760"/>
                </a:lnTo>
                <a:lnTo>
                  <a:pt x="21750" y="58810"/>
                </a:lnTo>
                <a:lnTo>
                  <a:pt x="21230" y="58950"/>
                </a:lnTo>
                <a:lnTo>
                  <a:pt x="21120" y="59040"/>
                </a:lnTo>
                <a:lnTo>
                  <a:pt x="20960" y="59450"/>
                </a:lnTo>
                <a:lnTo>
                  <a:pt x="20850" y="59590"/>
                </a:lnTo>
                <a:lnTo>
                  <a:pt x="20540" y="59660"/>
                </a:lnTo>
                <a:lnTo>
                  <a:pt x="19940" y="59410"/>
                </a:lnTo>
                <a:lnTo>
                  <a:pt x="19470" y="59300"/>
                </a:lnTo>
                <a:lnTo>
                  <a:pt x="19240" y="59120"/>
                </a:lnTo>
                <a:lnTo>
                  <a:pt x="19070" y="59080"/>
                </a:lnTo>
                <a:lnTo>
                  <a:pt x="18880" y="59110"/>
                </a:lnTo>
                <a:lnTo>
                  <a:pt x="18550" y="59200"/>
                </a:lnTo>
                <a:lnTo>
                  <a:pt x="18360" y="59210"/>
                </a:lnTo>
                <a:lnTo>
                  <a:pt x="18120" y="59120"/>
                </a:lnTo>
                <a:lnTo>
                  <a:pt x="17680" y="58860"/>
                </a:lnTo>
                <a:lnTo>
                  <a:pt x="17400" y="58810"/>
                </a:lnTo>
                <a:lnTo>
                  <a:pt x="17120" y="58900"/>
                </a:lnTo>
                <a:lnTo>
                  <a:pt x="16930" y="59060"/>
                </a:lnTo>
                <a:lnTo>
                  <a:pt x="16770" y="59270"/>
                </a:lnTo>
                <a:lnTo>
                  <a:pt x="16550" y="59480"/>
                </a:lnTo>
                <a:lnTo>
                  <a:pt x="16310" y="59580"/>
                </a:lnTo>
                <a:lnTo>
                  <a:pt x="15840" y="59700"/>
                </a:lnTo>
                <a:lnTo>
                  <a:pt x="15690" y="59850"/>
                </a:lnTo>
                <a:lnTo>
                  <a:pt x="15630" y="60140"/>
                </a:lnTo>
                <a:lnTo>
                  <a:pt x="15670" y="60360"/>
                </a:lnTo>
                <a:lnTo>
                  <a:pt x="15600" y="60520"/>
                </a:lnTo>
                <a:lnTo>
                  <a:pt x="15250" y="60610"/>
                </a:lnTo>
                <a:lnTo>
                  <a:pt x="14980" y="60570"/>
                </a:lnTo>
                <a:lnTo>
                  <a:pt x="14750" y="60490"/>
                </a:lnTo>
                <a:lnTo>
                  <a:pt x="14530" y="60430"/>
                </a:lnTo>
                <a:lnTo>
                  <a:pt x="14270" y="60500"/>
                </a:lnTo>
                <a:lnTo>
                  <a:pt x="14110" y="60640"/>
                </a:lnTo>
                <a:lnTo>
                  <a:pt x="14100" y="60770"/>
                </a:lnTo>
                <a:lnTo>
                  <a:pt x="14270" y="61140"/>
                </a:lnTo>
                <a:lnTo>
                  <a:pt x="14280" y="61270"/>
                </a:lnTo>
                <a:lnTo>
                  <a:pt x="14270" y="61440"/>
                </a:lnTo>
                <a:lnTo>
                  <a:pt x="14270" y="61580"/>
                </a:lnTo>
                <a:lnTo>
                  <a:pt x="14360" y="61690"/>
                </a:lnTo>
                <a:lnTo>
                  <a:pt x="14560" y="61880"/>
                </a:lnTo>
                <a:lnTo>
                  <a:pt x="14610" y="61910"/>
                </a:lnTo>
                <a:lnTo>
                  <a:pt x="14630" y="62220"/>
                </a:lnTo>
                <a:lnTo>
                  <a:pt x="14560" y="62530"/>
                </a:lnTo>
                <a:lnTo>
                  <a:pt x="14440" y="62690"/>
                </a:lnTo>
                <a:lnTo>
                  <a:pt x="14270" y="62550"/>
                </a:lnTo>
                <a:lnTo>
                  <a:pt x="14190" y="62540"/>
                </a:lnTo>
                <a:lnTo>
                  <a:pt x="13920" y="62280"/>
                </a:lnTo>
                <a:lnTo>
                  <a:pt x="13740" y="62170"/>
                </a:lnTo>
                <a:lnTo>
                  <a:pt x="13210" y="62450"/>
                </a:lnTo>
                <a:lnTo>
                  <a:pt x="13040" y="62620"/>
                </a:lnTo>
                <a:lnTo>
                  <a:pt x="12990" y="62810"/>
                </a:lnTo>
                <a:lnTo>
                  <a:pt x="12990" y="63520"/>
                </a:lnTo>
                <a:lnTo>
                  <a:pt x="12920" y="63840"/>
                </a:lnTo>
                <a:lnTo>
                  <a:pt x="12740" y="63920"/>
                </a:lnTo>
                <a:lnTo>
                  <a:pt x="12290" y="63850"/>
                </a:lnTo>
                <a:lnTo>
                  <a:pt x="11540" y="63850"/>
                </a:lnTo>
                <a:lnTo>
                  <a:pt x="11250" y="64030"/>
                </a:lnTo>
                <a:lnTo>
                  <a:pt x="10400" y="65140"/>
                </a:lnTo>
                <a:lnTo>
                  <a:pt x="8900" y="66030"/>
                </a:lnTo>
                <a:lnTo>
                  <a:pt x="8900" y="66040"/>
                </a:lnTo>
                <a:lnTo>
                  <a:pt x="8570" y="65760"/>
                </a:lnTo>
                <a:lnTo>
                  <a:pt x="8470" y="65390"/>
                </a:lnTo>
                <a:lnTo>
                  <a:pt x="8570" y="65040"/>
                </a:lnTo>
                <a:lnTo>
                  <a:pt x="8810" y="64740"/>
                </a:lnTo>
                <a:lnTo>
                  <a:pt x="9380" y="64180"/>
                </a:lnTo>
                <a:lnTo>
                  <a:pt x="9540" y="63800"/>
                </a:lnTo>
                <a:lnTo>
                  <a:pt x="9570" y="63370"/>
                </a:lnTo>
                <a:lnTo>
                  <a:pt x="9300" y="61740"/>
                </a:lnTo>
                <a:lnTo>
                  <a:pt x="9290" y="60950"/>
                </a:lnTo>
                <a:lnTo>
                  <a:pt x="9530" y="60350"/>
                </a:lnTo>
                <a:lnTo>
                  <a:pt x="10180" y="60110"/>
                </a:lnTo>
                <a:lnTo>
                  <a:pt x="11640" y="60190"/>
                </a:lnTo>
                <a:lnTo>
                  <a:pt x="12310" y="60140"/>
                </a:lnTo>
                <a:lnTo>
                  <a:pt x="12890" y="59850"/>
                </a:lnTo>
                <a:lnTo>
                  <a:pt x="13480" y="59300"/>
                </a:lnTo>
                <a:lnTo>
                  <a:pt x="13740" y="58960"/>
                </a:lnTo>
                <a:lnTo>
                  <a:pt x="13840" y="58640"/>
                </a:lnTo>
                <a:lnTo>
                  <a:pt x="13870" y="58210"/>
                </a:lnTo>
                <a:lnTo>
                  <a:pt x="13940" y="57870"/>
                </a:lnTo>
                <a:lnTo>
                  <a:pt x="14170" y="57160"/>
                </a:lnTo>
                <a:lnTo>
                  <a:pt x="14290" y="56410"/>
                </a:lnTo>
                <a:lnTo>
                  <a:pt x="14150" y="55850"/>
                </a:lnTo>
                <a:lnTo>
                  <a:pt x="13840" y="55410"/>
                </a:lnTo>
                <a:lnTo>
                  <a:pt x="13160" y="54690"/>
                </a:lnTo>
                <a:lnTo>
                  <a:pt x="13000" y="54370"/>
                </a:lnTo>
                <a:lnTo>
                  <a:pt x="12910" y="54030"/>
                </a:lnTo>
                <a:lnTo>
                  <a:pt x="12890" y="53640"/>
                </a:lnTo>
                <a:lnTo>
                  <a:pt x="12920" y="52800"/>
                </a:lnTo>
                <a:lnTo>
                  <a:pt x="12890" y="52370"/>
                </a:lnTo>
                <a:lnTo>
                  <a:pt x="12770" y="52050"/>
                </a:lnTo>
                <a:lnTo>
                  <a:pt x="12890" y="51910"/>
                </a:lnTo>
                <a:lnTo>
                  <a:pt x="12750" y="51430"/>
                </a:lnTo>
                <a:lnTo>
                  <a:pt x="12580" y="50130"/>
                </a:lnTo>
                <a:lnTo>
                  <a:pt x="12400" y="49860"/>
                </a:lnTo>
                <a:lnTo>
                  <a:pt x="12270" y="49570"/>
                </a:lnTo>
                <a:lnTo>
                  <a:pt x="12040" y="4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