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Rocha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Roc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410" y="60410"/>
                </a:moveTo>
                <a:lnTo>
                  <a:pt x="85160" y="61270"/>
                </a:lnTo>
                <a:lnTo>
                  <a:pt x="85170" y="62650"/>
                </a:lnTo>
                <a:lnTo>
                  <a:pt x="85520" y="65480"/>
                </a:lnTo>
                <a:lnTo>
                  <a:pt x="85160" y="68590"/>
                </a:lnTo>
                <a:lnTo>
                  <a:pt x="85110" y="70270"/>
                </a:lnTo>
                <a:lnTo>
                  <a:pt x="85560" y="71050"/>
                </a:lnTo>
                <a:lnTo>
                  <a:pt x="85880" y="71050"/>
                </a:lnTo>
                <a:lnTo>
                  <a:pt x="86160" y="70990"/>
                </a:lnTo>
                <a:lnTo>
                  <a:pt x="86420" y="70990"/>
                </a:lnTo>
                <a:lnTo>
                  <a:pt x="86670" y="71180"/>
                </a:lnTo>
                <a:lnTo>
                  <a:pt x="86820" y="71480"/>
                </a:lnTo>
                <a:lnTo>
                  <a:pt x="86940" y="71820"/>
                </a:lnTo>
                <a:lnTo>
                  <a:pt x="87130" y="72030"/>
                </a:lnTo>
                <a:lnTo>
                  <a:pt x="87640" y="72000"/>
                </a:lnTo>
                <a:lnTo>
                  <a:pt x="87370" y="72190"/>
                </a:lnTo>
                <a:lnTo>
                  <a:pt x="87080" y="72450"/>
                </a:lnTo>
                <a:lnTo>
                  <a:pt x="86510" y="73150"/>
                </a:lnTo>
                <a:lnTo>
                  <a:pt x="86160" y="73770"/>
                </a:lnTo>
                <a:lnTo>
                  <a:pt x="85960" y="74430"/>
                </a:lnTo>
                <a:lnTo>
                  <a:pt x="85650" y="76000"/>
                </a:lnTo>
                <a:lnTo>
                  <a:pt x="85350" y="76950"/>
                </a:lnTo>
                <a:lnTo>
                  <a:pt x="85270" y="77820"/>
                </a:lnTo>
                <a:lnTo>
                  <a:pt x="85120" y="78090"/>
                </a:lnTo>
                <a:lnTo>
                  <a:pt x="84570" y="78470"/>
                </a:lnTo>
                <a:lnTo>
                  <a:pt x="84300" y="78710"/>
                </a:lnTo>
                <a:lnTo>
                  <a:pt x="83540" y="79700"/>
                </a:lnTo>
                <a:lnTo>
                  <a:pt x="82700" y="80350"/>
                </a:lnTo>
                <a:lnTo>
                  <a:pt x="82420" y="80680"/>
                </a:lnTo>
                <a:lnTo>
                  <a:pt x="81860" y="81790"/>
                </a:lnTo>
                <a:lnTo>
                  <a:pt x="81720" y="81980"/>
                </a:lnTo>
                <a:lnTo>
                  <a:pt x="81680" y="82190"/>
                </a:lnTo>
                <a:lnTo>
                  <a:pt x="81340" y="83280"/>
                </a:lnTo>
                <a:lnTo>
                  <a:pt x="81600" y="83980"/>
                </a:lnTo>
                <a:lnTo>
                  <a:pt x="81580" y="84320"/>
                </a:lnTo>
                <a:lnTo>
                  <a:pt x="80930" y="84520"/>
                </a:lnTo>
                <a:lnTo>
                  <a:pt x="79480" y="85340"/>
                </a:lnTo>
                <a:lnTo>
                  <a:pt x="78320" y="86160"/>
                </a:lnTo>
                <a:lnTo>
                  <a:pt x="75930" y="88510"/>
                </a:lnTo>
                <a:lnTo>
                  <a:pt x="75730" y="88770"/>
                </a:lnTo>
                <a:lnTo>
                  <a:pt x="75670" y="89100"/>
                </a:lnTo>
                <a:lnTo>
                  <a:pt x="75680" y="89390"/>
                </a:lnTo>
                <a:lnTo>
                  <a:pt x="75590" y="89600"/>
                </a:lnTo>
                <a:lnTo>
                  <a:pt x="74160" y="89930"/>
                </a:lnTo>
                <a:lnTo>
                  <a:pt x="73800" y="89950"/>
                </a:lnTo>
                <a:lnTo>
                  <a:pt x="73870" y="89790"/>
                </a:lnTo>
                <a:lnTo>
                  <a:pt x="73960" y="89670"/>
                </a:lnTo>
                <a:lnTo>
                  <a:pt x="74230" y="89420"/>
                </a:lnTo>
                <a:lnTo>
                  <a:pt x="74120" y="89330"/>
                </a:lnTo>
                <a:lnTo>
                  <a:pt x="74020" y="89210"/>
                </a:lnTo>
                <a:lnTo>
                  <a:pt x="73950" y="89060"/>
                </a:lnTo>
                <a:lnTo>
                  <a:pt x="73910" y="88900"/>
                </a:lnTo>
                <a:lnTo>
                  <a:pt x="73940" y="88660"/>
                </a:lnTo>
                <a:lnTo>
                  <a:pt x="74100" y="88200"/>
                </a:lnTo>
                <a:lnTo>
                  <a:pt x="74140" y="88120"/>
                </a:lnTo>
                <a:lnTo>
                  <a:pt x="73900" y="87880"/>
                </a:lnTo>
                <a:lnTo>
                  <a:pt x="73480" y="87700"/>
                </a:lnTo>
                <a:lnTo>
                  <a:pt x="73030" y="87590"/>
                </a:lnTo>
                <a:lnTo>
                  <a:pt x="72720" y="87580"/>
                </a:lnTo>
                <a:lnTo>
                  <a:pt x="72900" y="87710"/>
                </a:lnTo>
                <a:lnTo>
                  <a:pt x="73480" y="87970"/>
                </a:lnTo>
                <a:lnTo>
                  <a:pt x="73360" y="88210"/>
                </a:lnTo>
                <a:lnTo>
                  <a:pt x="73100" y="88480"/>
                </a:lnTo>
                <a:lnTo>
                  <a:pt x="72810" y="88680"/>
                </a:lnTo>
                <a:lnTo>
                  <a:pt x="72570" y="88770"/>
                </a:lnTo>
                <a:lnTo>
                  <a:pt x="72470" y="88900"/>
                </a:lnTo>
                <a:lnTo>
                  <a:pt x="72470" y="89160"/>
                </a:lnTo>
                <a:lnTo>
                  <a:pt x="72580" y="89360"/>
                </a:lnTo>
                <a:lnTo>
                  <a:pt x="72840" y="89320"/>
                </a:lnTo>
                <a:lnTo>
                  <a:pt x="72820" y="89170"/>
                </a:lnTo>
                <a:lnTo>
                  <a:pt x="73050" y="89220"/>
                </a:lnTo>
                <a:lnTo>
                  <a:pt x="73340" y="89460"/>
                </a:lnTo>
                <a:lnTo>
                  <a:pt x="73480" y="89880"/>
                </a:lnTo>
                <a:lnTo>
                  <a:pt x="73360" y="90130"/>
                </a:lnTo>
                <a:lnTo>
                  <a:pt x="73070" y="90370"/>
                </a:lnTo>
                <a:lnTo>
                  <a:pt x="69550" y="92270"/>
                </a:lnTo>
                <a:lnTo>
                  <a:pt x="69540" y="92250"/>
                </a:lnTo>
                <a:lnTo>
                  <a:pt x="69470" y="92050"/>
                </a:lnTo>
                <a:lnTo>
                  <a:pt x="69450" y="91940"/>
                </a:lnTo>
                <a:lnTo>
                  <a:pt x="69460" y="91790"/>
                </a:lnTo>
                <a:lnTo>
                  <a:pt x="69520" y="91600"/>
                </a:lnTo>
                <a:lnTo>
                  <a:pt x="69590" y="91490"/>
                </a:lnTo>
                <a:lnTo>
                  <a:pt x="69710" y="91330"/>
                </a:lnTo>
                <a:lnTo>
                  <a:pt x="69750" y="91250"/>
                </a:lnTo>
                <a:lnTo>
                  <a:pt x="69760" y="91160"/>
                </a:lnTo>
                <a:lnTo>
                  <a:pt x="69750" y="91060"/>
                </a:lnTo>
                <a:lnTo>
                  <a:pt x="69540" y="90350"/>
                </a:lnTo>
                <a:lnTo>
                  <a:pt x="69510" y="90130"/>
                </a:lnTo>
                <a:lnTo>
                  <a:pt x="69470" y="89370"/>
                </a:lnTo>
                <a:lnTo>
                  <a:pt x="69510" y="88950"/>
                </a:lnTo>
                <a:lnTo>
                  <a:pt x="69650" y="88440"/>
                </a:lnTo>
                <a:lnTo>
                  <a:pt x="69700" y="88310"/>
                </a:lnTo>
                <a:lnTo>
                  <a:pt x="69940" y="87890"/>
                </a:lnTo>
                <a:lnTo>
                  <a:pt x="70020" y="87690"/>
                </a:lnTo>
                <a:lnTo>
                  <a:pt x="70040" y="87580"/>
                </a:lnTo>
                <a:lnTo>
                  <a:pt x="70060" y="87450"/>
                </a:lnTo>
                <a:lnTo>
                  <a:pt x="70050" y="87290"/>
                </a:lnTo>
                <a:lnTo>
                  <a:pt x="69980" y="87060"/>
                </a:lnTo>
                <a:lnTo>
                  <a:pt x="69920" y="86940"/>
                </a:lnTo>
                <a:lnTo>
                  <a:pt x="69780" y="86770"/>
                </a:lnTo>
                <a:lnTo>
                  <a:pt x="69730" y="86690"/>
                </a:lnTo>
                <a:lnTo>
                  <a:pt x="69710" y="86550"/>
                </a:lnTo>
                <a:lnTo>
                  <a:pt x="69670" y="86050"/>
                </a:lnTo>
                <a:lnTo>
                  <a:pt x="69640" y="85880"/>
                </a:lnTo>
                <a:lnTo>
                  <a:pt x="69590" y="85760"/>
                </a:lnTo>
                <a:lnTo>
                  <a:pt x="69480" y="85600"/>
                </a:lnTo>
                <a:lnTo>
                  <a:pt x="69450" y="85470"/>
                </a:lnTo>
                <a:lnTo>
                  <a:pt x="69430" y="85280"/>
                </a:lnTo>
                <a:lnTo>
                  <a:pt x="69450" y="84910"/>
                </a:lnTo>
                <a:lnTo>
                  <a:pt x="69490" y="84680"/>
                </a:lnTo>
                <a:lnTo>
                  <a:pt x="69610" y="84440"/>
                </a:lnTo>
                <a:lnTo>
                  <a:pt x="69720" y="84390"/>
                </a:lnTo>
                <a:lnTo>
                  <a:pt x="69820" y="84390"/>
                </a:lnTo>
                <a:lnTo>
                  <a:pt x="69910" y="84420"/>
                </a:lnTo>
                <a:lnTo>
                  <a:pt x="70000" y="84440"/>
                </a:lnTo>
                <a:lnTo>
                  <a:pt x="70070" y="84420"/>
                </a:lnTo>
                <a:lnTo>
                  <a:pt x="70110" y="84390"/>
                </a:lnTo>
                <a:lnTo>
                  <a:pt x="70150" y="84330"/>
                </a:lnTo>
                <a:lnTo>
                  <a:pt x="70230" y="83790"/>
                </a:lnTo>
                <a:lnTo>
                  <a:pt x="70290" y="82650"/>
                </a:lnTo>
                <a:lnTo>
                  <a:pt x="70250" y="82210"/>
                </a:lnTo>
                <a:lnTo>
                  <a:pt x="70190" y="81890"/>
                </a:lnTo>
                <a:lnTo>
                  <a:pt x="70150" y="80720"/>
                </a:lnTo>
                <a:lnTo>
                  <a:pt x="70310" y="79680"/>
                </a:lnTo>
                <a:lnTo>
                  <a:pt x="70340" y="79570"/>
                </a:lnTo>
                <a:lnTo>
                  <a:pt x="70380" y="79470"/>
                </a:lnTo>
                <a:lnTo>
                  <a:pt x="70560" y="79110"/>
                </a:lnTo>
                <a:lnTo>
                  <a:pt x="70590" y="79000"/>
                </a:lnTo>
                <a:lnTo>
                  <a:pt x="70630" y="78800"/>
                </a:lnTo>
                <a:lnTo>
                  <a:pt x="70640" y="78710"/>
                </a:lnTo>
                <a:lnTo>
                  <a:pt x="70310" y="75500"/>
                </a:lnTo>
                <a:lnTo>
                  <a:pt x="70690" y="74890"/>
                </a:lnTo>
                <a:lnTo>
                  <a:pt x="71170" y="74340"/>
                </a:lnTo>
                <a:lnTo>
                  <a:pt x="71230" y="74220"/>
                </a:lnTo>
                <a:lnTo>
                  <a:pt x="71270" y="74000"/>
                </a:lnTo>
                <a:lnTo>
                  <a:pt x="71300" y="73430"/>
                </a:lnTo>
                <a:lnTo>
                  <a:pt x="71360" y="73130"/>
                </a:lnTo>
                <a:lnTo>
                  <a:pt x="71410" y="72970"/>
                </a:lnTo>
                <a:lnTo>
                  <a:pt x="71470" y="72860"/>
                </a:lnTo>
                <a:lnTo>
                  <a:pt x="71570" y="72730"/>
                </a:lnTo>
                <a:lnTo>
                  <a:pt x="71920" y="72160"/>
                </a:lnTo>
                <a:lnTo>
                  <a:pt x="71990" y="71950"/>
                </a:lnTo>
                <a:lnTo>
                  <a:pt x="72020" y="71790"/>
                </a:lnTo>
                <a:lnTo>
                  <a:pt x="71870" y="70710"/>
                </a:lnTo>
                <a:lnTo>
                  <a:pt x="71940" y="70320"/>
                </a:lnTo>
                <a:lnTo>
                  <a:pt x="72080" y="70030"/>
                </a:lnTo>
                <a:lnTo>
                  <a:pt x="72420" y="69660"/>
                </a:lnTo>
                <a:lnTo>
                  <a:pt x="73680" y="68920"/>
                </a:lnTo>
                <a:lnTo>
                  <a:pt x="74270" y="68380"/>
                </a:lnTo>
                <a:lnTo>
                  <a:pt x="74610" y="67220"/>
                </a:lnTo>
                <a:lnTo>
                  <a:pt x="74890" y="67090"/>
                </a:lnTo>
                <a:lnTo>
                  <a:pt x="75260" y="67080"/>
                </a:lnTo>
                <a:lnTo>
                  <a:pt x="75630" y="67020"/>
                </a:lnTo>
                <a:lnTo>
                  <a:pt x="75740" y="66960"/>
                </a:lnTo>
                <a:lnTo>
                  <a:pt x="75830" y="66890"/>
                </a:lnTo>
                <a:lnTo>
                  <a:pt x="75910" y="66810"/>
                </a:lnTo>
                <a:lnTo>
                  <a:pt x="75980" y="66690"/>
                </a:lnTo>
                <a:lnTo>
                  <a:pt x="76160" y="66520"/>
                </a:lnTo>
                <a:lnTo>
                  <a:pt x="76990" y="66310"/>
                </a:lnTo>
                <a:lnTo>
                  <a:pt x="77370" y="66070"/>
                </a:lnTo>
                <a:lnTo>
                  <a:pt x="77740" y="65770"/>
                </a:lnTo>
                <a:lnTo>
                  <a:pt x="78060" y="65400"/>
                </a:lnTo>
                <a:lnTo>
                  <a:pt x="78460" y="64560"/>
                </a:lnTo>
                <a:lnTo>
                  <a:pt x="78620" y="64400"/>
                </a:lnTo>
                <a:lnTo>
                  <a:pt x="79160" y="64240"/>
                </a:lnTo>
                <a:lnTo>
                  <a:pt x="79530" y="64000"/>
                </a:lnTo>
                <a:lnTo>
                  <a:pt x="80020" y="63300"/>
                </a:lnTo>
                <a:lnTo>
                  <a:pt x="80300" y="62990"/>
                </a:lnTo>
                <a:lnTo>
                  <a:pt x="80520" y="62870"/>
                </a:lnTo>
                <a:lnTo>
                  <a:pt x="80890" y="62700"/>
                </a:lnTo>
                <a:lnTo>
                  <a:pt x="81060" y="62530"/>
                </a:lnTo>
                <a:lnTo>
                  <a:pt x="81140" y="62330"/>
                </a:lnTo>
                <a:lnTo>
                  <a:pt x="81190" y="62110"/>
                </a:lnTo>
                <a:lnTo>
                  <a:pt x="81270" y="61900"/>
                </a:lnTo>
                <a:lnTo>
                  <a:pt x="81430" y="61690"/>
                </a:lnTo>
                <a:lnTo>
                  <a:pt x="81520" y="61620"/>
                </a:lnTo>
                <a:lnTo>
                  <a:pt x="82770" y="61250"/>
                </a:lnTo>
                <a:lnTo>
                  <a:pt x="83910" y="60760"/>
                </a:lnTo>
                <a:lnTo>
                  <a:pt x="85400" y="60410"/>
                </a:lnTo>
                <a:lnTo>
                  <a:pt x="85410" y="6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