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Rivera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Uruguay • State Map | Fully Editable Vector Shape</a:t>
            </a:r>
          </a:p>
        </p:txBody>
      </p:sp>
      <p:sp>
        <p:nvSpPr>
          <p:cNvPr id="101" name="Rive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310" y="22520"/>
                </a:moveTo>
                <a:lnTo>
                  <a:pt x="46700" y="22460"/>
                </a:lnTo>
                <a:lnTo>
                  <a:pt x="47730" y="22530"/>
                </a:lnTo>
                <a:lnTo>
                  <a:pt x="48220" y="22430"/>
                </a:lnTo>
                <a:lnTo>
                  <a:pt x="48600" y="22430"/>
                </a:lnTo>
                <a:lnTo>
                  <a:pt x="48750" y="22390"/>
                </a:lnTo>
                <a:lnTo>
                  <a:pt x="48880" y="22290"/>
                </a:lnTo>
                <a:lnTo>
                  <a:pt x="48950" y="22190"/>
                </a:lnTo>
                <a:lnTo>
                  <a:pt x="49010" y="22080"/>
                </a:lnTo>
                <a:lnTo>
                  <a:pt x="49100" y="21970"/>
                </a:lnTo>
                <a:lnTo>
                  <a:pt x="49350" y="21800"/>
                </a:lnTo>
                <a:lnTo>
                  <a:pt x="49950" y="21390"/>
                </a:lnTo>
                <a:lnTo>
                  <a:pt x="50180" y="21170"/>
                </a:lnTo>
                <a:lnTo>
                  <a:pt x="50310" y="20890"/>
                </a:lnTo>
                <a:lnTo>
                  <a:pt x="50470" y="20260"/>
                </a:lnTo>
                <a:lnTo>
                  <a:pt x="50680" y="20020"/>
                </a:lnTo>
                <a:lnTo>
                  <a:pt x="50980" y="19980"/>
                </a:lnTo>
                <a:lnTo>
                  <a:pt x="51360" y="20060"/>
                </a:lnTo>
                <a:lnTo>
                  <a:pt x="51720" y="20090"/>
                </a:lnTo>
                <a:lnTo>
                  <a:pt x="51920" y="19900"/>
                </a:lnTo>
                <a:lnTo>
                  <a:pt x="51950" y="19550"/>
                </a:lnTo>
                <a:lnTo>
                  <a:pt x="51890" y="18800"/>
                </a:lnTo>
                <a:lnTo>
                  <a:pt x="51970" y="18470"/>
                </a:lnTo>
                <a:lnTo>
                  <a:pt x="52220" y="18230"/>
                </a:lnTo>
                <a:lnTo>
                  <a:pt x="52550" y="18150"/>
                </a:lnTo>
                <a:lnTo>
                  <a:pt x="52880" y="18240"/>
                </a:lnTo>
                <a:lnTo>
                  <a:pt x="53320" y="18760"/>
                </a:lnTo>
                <a:lnTo>
                  <a:pt x="53890" y="19090"/>
                </a:lnTo>
                <a:lnTo>
                  <a:pt x="54140" y="19300"/>
                </a:lnTo>
                <a:lnTo>
                  <a:pt x="54490" y="19730"/>
                </a:lnTo>
                <a:lnTo>
                  <a:pt x="55220" y="20390"/>
                </a:lnTo>
                <a:lnTo>
                  <a:pt x="56390" y="21700"/>
                </a:lnTo>
                <a:lnTo>
                  <a:pt x="56620" y="22050"/>
                </a:lnTo>
                <a:lnTo>
                  <a:pt x="56700" y="22350"/>
                </a:lnTo>
                <a:lnTo>
                  <a:pt x="56760" y="23010"/>
                </a:lnTo>
                <a:lnTo>
                  <a:pt x="56870" y="23320"/>
                </a:lnTo>
                <a:lnTo>
                  <a:pt x="57040" y="23490"/>
                </a:lnTo>
                <a:lnTo>
                  <a:pt x="57560" y="23840"/>
                </a:lnTo>
                <a:lnTo>
                  <a:pt x="57740" y="24120"/>
                </a:lnTo>
                <a:lnTo>
                  <a:pt x="57950" y="24880"/>
                </a:lnTo>
                <a:lnTo>
                  <a:pt x="58090" y="25210"/>
                </a:lnTo>
                <a:lnTo>
                  <a:pt x="58340" y="25510"/>
                </a:lnTo>
                <a:lnTo>
                  <a:pt x="58600" y="25670"/>
                </a:lnTo>
                <a:lnTo>
                  <a:pt x="59220" y="25910"/>
                </a:lnTo>
                <a:lnTo>
                  <a:pt x="59510" y="26090"/>
                </a:lnTo>
                <a:lnTo>
                  <a:pt x="60260" y="26770"/>
                </a:lnTo>
                <a:lnTo>
                  <a:pt x="60570" y="26970"/>
                </a:lnTo>
                <a:lnTo>
                  <a:pt x="60800" y="27020"/>
                </a:lnTo>
                <a:lnTo>
                  <a:pt x="61010" y="26900"/>
                </a:lnTo>
                <a:lnTo>
                  <a:pt x="61220" y="26610"/>
                </a:lnTo>
                <a:lnTo>
                  <a:pt x="61510" y="26020"/>
                </a:lnTo>
                <a:lnTo>
                  <a:pt x="61710" y="25950"/>
                </a:lnTo>
                <a:lnTo>
                  <a:pt x="61990" y="26300"/>
                </a:lnTo>
                <a:lnTo>
                  <a:pt x="62250" y="26740"/>
                </a:lnTo>
                <a:lnTo>
                  <a:pt x="62650" y="27280"/>
                </a:lnTo>
                <a:lnTo>
                  <a:pt x="63110" y="27730"/>
                </a:lnTo>
                <a:lnTo>
                  <a:pt x="63740" y="28030"/>
                </a:lnTo>
                <a:lnTo>
                  <a:pt x="63940" y="28240"/>
                </a:lnTo>
                <a:lnTo>
                  <a:pt x="64120" y="28480"/>
                </a:lnTo>
                <a:lnTo>
                  <a:pt x="64320" y="28690"/>
                </a:lnTo>
                <a:lnTo>
                  <a:pt x="64530" y="28830"/>
                </a:lnTo>
                <a:lnTo>
                  <a:pt x="65010" y="29010"/>
                </a:lnTo>
                <a:lnTo>
                  <a:pt x="67610" y="29390"/>
                </a:lnTo>
                <a:lnTo>
                  <a:pt x="68150" y="29390"/>
                </a:lnTo>
                <a:lnTo>
                  <a:pt x="68390" y="29460"/>
                </a:lnTo>
                <a:lnTo>
                  <a:pt x="68590" y="29670"/>
                </a:lnTo>
                <a:lnTo>
                  <a:pt x="68870" y="30250"/>
                </a:lnTo>
                <a:lnTo>
                  <a:pt x="69050" y="30500"/>
                </a:lnTo>
                <a:lnTo>
                  <a:pt x="69880" y="31170"/>
                </a:lnTo>
                <a:lnTo>
                  <a:pt x="70110" y="31410"/>
                </a:lnTo>
                <a:lnTo>
                  <a:pt x="70290" y="31750"/>
                </a:lnTo>
                <a:lnTo>
                  <a:pt x="70360" y="32080"/>
                </a:lnTo>
                <a:lnTo>
                  <a:pt x="70380" y="32830"/>
                </a:lnTo>
                <a:lnTo>
                  <a:pt x="70540" y="33230"/>
                </a:lnTo>
                <a:lnTo>
                  <a:pt x="70540" y="33240"/>
                </a:lnTo>
                <a:lnTo>
                  <a:pt x="70460" y="33340"/>
                </a:lnTo>
                <a:lnTo>
                  <a:pt x="70250" y="33780"/>
                </a:lnTo>
                <a:lnTo>
                  <a:pt x="70200" y="33860"/>
                </a:lnTo>
                <a:lnTo>
                  <a:pt x="70090" y="33930"/>
                </a:lnTo>
                <a:lnTo>
                  <a:pt x="69930" y="34100"/>
                </a:lnTo>
                <a:lnTo>
                  <a:pt x="69790" y="34310"/>
                </a:lnTo>
                <a:lnTo>
                  <a:pt x="69710" y="34490"/>
                </a:lnTo>
                <a:lnTo>
                  <a:pt x="69690" y="34930"/>
                </a:lnTo>
                <a:lnTo>
                  <a:pt x="69970" y="35750"/>
                </a:lnTo>
                <a:lnTo>
                  <a:pt x="70040" y="36200"/>
                </a:lnTo>
                <a:lnTo>
                  <a:pt x="69960" y="36530"/>
                </a:lnTo>
                <a:lnTo>
                  <a:pt x="69590" y="37460"/>
                </a:lnTo>
                <a:lnTo>
                  <a:pt x="69370" y="37860"/>
                </a:lnTo>
                <a:lnTo>
                  <a:pt x="69170" y="38400"/>
                </a:lnTo>
                <a:lnTo>
                  <a:pt x="68640" y="39170"/>
                </a:lnTo>
                <a:lnTo>
                  <a:pt x="68890" y="39370"/>
                </a:lnTo>
                <a:lnTo>
                  <a:pt x="69150" y="39410"/>
                </a:lnTo>
                <a:lnTo>
                  <a:pt x="69340" y="39490"/>
                </a:lnTo>
                <a:lnTo>
                  <a:pt x="69400" y="39800"/>
                </a:lnTo>
                <a:lnTo>
                  <a:pt x="69300" y="40040"/>
                </a:lnTo>
                <a:lnTo>
                  <a:pt x="68900" y="40350"/>
                </a:lnTo>
                <a:lnTo>
                  <a:pt x="68750" y="40570"/>
                </a:lnTo>
                <a:lnTo>
                  <a:pt x="68900" y="40870"/>
                </a:lnTo>
                <a:lnTo>
                  <a:pt x="68850" y="41200"/>
                </a:lnTo>
                <a:lnTo>
                  <a:pt x="68620" y="41470"/>
                </a:lnTo>
                <a:lnTo>
                  <a:pt x="68260" y="41590"/>
                </a:lnTo>
                <a:lnTo>
                  <a:pt x="67930" y="41630"/>
                </a:lnTo>
                <a:lnTo>
                  <a:pt x="67600" y="41720"/>
                </a:lnTo>
                <a:lnTo>
                  <a:pt x="67370" y="41460"/>
                </a:lnTo>
                <a:lnTo>
                  <a:pt x="67260" y="41290"/>
                </a:lnTo>
                <a:lnTo>
                  <a:pt x="67070" y="40860"/>
                </a:lnTo>
                <a:lnTo>
                  <a:pt x="66870" y="40560"/>
                </a:lnTo>
                <a:lnTo>
                  <a:pt x="66290" y="39980"/>
                </a:lnTo>
                <a:lnTo>
                  <a:pt x="66040" y="39610"/>
                </a:lnTo>
                <a:lnTo>
                  <a:pt x="65380" y="38860"/>
                </a:lnTo>
                <a:lnTo>
                  <a:pt x="65110" y="38370"/>
                </a:lnTo>
                <a:lnTo>
                  <a:pt x="64880" y="38110"/>
                </a:lnTo>
                <a:lnTo>
                  <a:pt x="64450" y="37760"/>
                </a:lnTo>
                <a:lnTo>
                  <a:pt x="64390" y="37700"/>
                </a:lnTo>
                <a:lnTo>
                  <a:pt x="64070" y="37250"/>
                </a:lnTo>
                <a:lnTo>
                  <a:pt x="64010" y="37190"/>
                </a:lnTo>
                <a:lnTo>
                  <a:pt x="63950" y="37130"/>
                </a:lnTo>
                <a:lnTo>
                  <a:pt x="63590" y="36950"/>
                </a:lnTo>
                <a:lnTo>
                  <a:pt x="62910" y="36690"/>
                </a:lnTo>
                <a:lnTo>
                  <a:pt x="62720" y="36650"/>
                </a:lnTo>
                <a:lnTo>
                  <a:pt x="61510" y="36540"/>
                </a:lnTo>
                <a:lnTo>
                  <a:pt x="61200" y="36440"/>
                </a:lnTo>
                <a:lnTo>
                  <a:pt x="60600" y="36160"/>
                </a:lnTo>
                <a:lnTo>
                  <a:pt x="60350" y="36110"/>
                </a:lnTo>
                <a:lnTo>
                  <a:pt x="59870" y="36090"/>
                </a:lnTo>
                <a:lnTo>
                  <a:pt x="59220" y="36170"/>
                </a:lnTo>
                <a:lnTo>
                  <a:pt x="58250" y="36090"/>
                </a:lnTo>
                <a:lnTo>
                  <a:pt x="56710" y="35700"/>
                </a:lnTo>
                <a:lnTo>
                  <a:pt x="56260" y="35650"/>
                </a:lnTo>
                <a:lnTo>
                  <a:pt x="56030" y="35670"/>
                </a:lnTo>
                <a:lnTo>
                  <a:pt x="55640" y="35760"/>
                </a:lnTo>
                <a:lnTo>
                  <a:pt x="54260" y="35860"/>
                </a:lnTo>
                <a:lnTo>
                  <a:pt x="53830" y="35810"/>
                </a:lnTo>
                <a:lnTo>
                  <a:pt x="53390" y="35710"/>
                </a:lnTo>
                <a:lnTo>
                  <a:pt x="53280" y="35700"/>
                </a:lnTo>
                <a:lnTo>
                  <a:pt x="53180" y="35720"/>
                </a:lnTo>
                <a:lnTo>
                  <a:pt x="52920" y="35830"/>
                </a:lnTo>
                <a:lnTo>
                  <a:pt x="52820" y="35850"/>
                </a:lnTo>
                <a:lnTo>
                  <a:pt x="52710" y="35850"/>
                </a:lnTo>
                <a:lnTo>
                  <a:pt x="52600" y="35840"/>
                </a:lnTo>
                <a:lnTo>
                  <a:pt x="52480" y="35770"/>
                </a:lnTo>
                <a:lnTo>
                  <a:pt x="52360" y="35660"/>
                </a:lnTo>
                <a:lnTo>
                  <a:pt x="52190" y="35410"/>
                </a:lnTo>
                <a:lnTo>
                  <a:pt x="52040" y="35140"/>
                </a:lnTo>
                <a:lnTo>
                  <a:pt x="51980" y="34960"/>
                </a:lnTo>
                <a:lnTo>
                  <a:pt x="51970" y="34850"/>
                </a:lnTo>
                <a:lnTo>
                  <a:pt x="52000" y="34520"/>
                </a:lnTo>
                <a:lnTo>
                  <a:pt x="51990" y="34420"/>
                </a:lnTo>
                <a:lnTo>
                  <a:pt x="51950" y="34340"/>
                </a:lnTo>
                <a:lnTo>
                  <a:pt x="51860" y="34180"/>
                </a:lnTo>
                <a:lnTo>
                  <a:pt x="51820" y="34100"/>
                </a:lnTo>
                <a:lnTo>
                  <a:pt x="51800" y="34000"/>
                </a:lnTo>
                <a:lnTo>
                  <a:pt x="51790" y="33880"/>
                </a:lnTo>
                <a:lnTo>
                  <a:pt x="51810" y="33640"/>
                </a:lnTo>
                <a:lnTo>
                  <a:pt x="51860" y="33420"/>
                </a:lnTo>
                <a:lnTo>
                  <a:pt x="51990" y="33030"/>
                </a:lnTo>
                <a:lnTo>
                  <a:pt x="52010" y="32920"/>
                </a:lnTo>
                <a:lnTo>
                  <a:pt x="52020" y="32810"/>
                </a:lnTo>
                <a:lnTo>
                  <a:pt x="51990" y="32710"/>
                </a:lnTo>
                <a:lnTo>
                  <a:pt x="51930" y="32530"/>
                </a:lnTo>
                <a:lnTo>
                  <a:pt x="51790" y="31930"/>
                </a:lnTo>
                <a:lnTo>
                  <a:pt x="51720" y="31750"/>
                </a:lnTo>
                <a:lnTo>
                  <a:pt x="51630" y="31590"/>
                </a:lnTo>
                <a:lnTo>
                  <a:pt x="51530" y="31510"/>
                </a:lnTo>
                <a:lnTo>
                  <a:pt x="51390" y="31410"/>
                </a:lnTo>
                <a:lnTo>
                  <a:pt x="51090" y="31280"/>
                </a:lnTo>
                <a:lnTo>
                  <a:pt x="50570" y="31110"/>
                </a:lnTo>
                <a:lnTo>
                  <a:pt x="50460" y="31060"/>
                </a:lnTo>
                <a:lnTo>
                  <a:pt x="50340" y="30980"/>
                </a:lnTo>
                <a:lnTo>
                  <a:pt x="49820" y="30480"/>
                </a:lnTo>
                <a:lnTo>
                  <a:pt x="49750" y="30400"/>
                </a:lnTo>
                <a:lnTo>
                  <a:pt x="49710" y="30330"/>
                </a:lnTo>
                <a:lnTo>
                  <a:pt x="49650" y="30210"/>
                </a:lnTo>
                <a:lnTo>
                  <a:pt x="49650" y="30200"/>
                </a:lnTo>
                <a:lnTo>
                  <a:pt x="49610" y="30140"/>
                </a:lnTo>
                <a:lnTo>
                  <a:pt x="49380" y="29420"/>
                </a:lnTo>
                <a:lnTo>
                  <a:pt x="49370" y="29320"/>
                </a:lnTo>
                <a:lnTo>
                  <a:pt x="49390" y="28970"/>
                </a:lnTo>
                <a:lnTo>
                  <a:pt x="49380" y="28740"/>
                </a:lnTo>
                <a:lnTo>
                  <a:pt x="49350" y="28640"/>
                </a:lnTo>
                <a:lnTo>
                  <a:pt x="49290" y="28460"/>
                </a:lnTo>
                <a:lnTo>
                  <a:pt x="49120" y="28130"/>
                </a:lnTo>
                <a:lnTo>
                  <a:pt x="49060" y="28050"/>
                </a:lnTo>
                <a:lnTo>
                  <a:pt x="48980" y="27960"/>
                </a:lnTo>
                <a:lnTo>
                  <a:pt x="48720" y="27760"/>
                </a:lnTo>
                <a:lnTo>
                  <a:pt x="47580" y="27280"/>
                </a:lnTo>
                <a:lnTo>
                  <a:pt x="46830" y="26850"/>
                </a:lnTo>
                <a:lnTo>
                  <a:pt x="45540" y="25820"/>
                </a:lnTo>
                <a:lnTo>
                  <a:pt x="45460" y="25780"/>
                </a:lnTo>
                <a:lnTo>
                  <a:pt x="45230" y="25720"/>
                </a:lnTo>
                <a:lnTo>
                  <a:pt x="44930" y="25720"/>
                </a:lnTo>
                <a:lnTo>
                  <a:pt x="44820" y="25740"/>
                </a:lnTo>
                <a:lnTo>
                  <a:pt x="44560" y="25850"/>
                </a:lnTo>
                <a:lnTo>
                  <a:pt x="44360" y="26030"/>
                </a:lnTo>
                <a:lnTo>
                  <a:pt x="43990" y="26610"/>
                </a:lnTo>
                <a:lnTo>
                  <a:pt x="43850" y="26420"/>
                </a:lnTo>
                <a:lnTo>
                  <a:pt x="43600" y="26160"/>
                </a:lnTo>
                <a:lnTo>
                  <a:pt x="43550" y="26060"/>
                </a:lnTo>
                <a:lnTo>
                  <a:pt x="43510" y="25950"/>
                </a:lnTo>
                <a:lnTo>
                  <a:pt x="43520" y="25840"/>
                </a:lnTo>
                <a:lnTo>
                  <a:pt x="43530" y="25730"/>
                </a:lnTo>
                <a:lnTo>
                  <a:pt x="43600" y="25610"/>
                </a:lnTo>
                <a:lnTo>
                  <a:pt x="43710" y="25460"/>
                </a:lnTo>
                <a:lnTo>
                  <a:pt x="43930" y="25310"/>
                </a:lnTo>
                <a:lnTo>
                  <a:pt x="44140" y="25210"/>
                </a:lnTo>
                <a:lnTo>
                  <a:pt x="45230" y="24890"/>
                </a:lnTo>
                <a:lnTo>
                  <a:pt x="45430" y="24770"/>
                </a:lnTo>
                <a:lnTo>
                  <a:pt x="45590" y="24610"/>
                </a:lnTo>
                <a:lnTo>
                  <a:pt x="45790" y="24230"/>
                </a:lnTo>
                <a:lnTo>
                  <a:pt x="45890" y="23960"/>
                </a:lnTo>
                <a:lnTo>
                  <a:pt x="46310" y="22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