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Paysandú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Paysand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440" y="30360"/>
                </a:moveTo>
                <a:lnTo>
                  <a:pt x="14490" y="30340"/>
                </a:lnTo>
                <a:lnTo>
                  <a:pt x="14750" y="30210"/>
                </a:lnTo>
                <a:lnTo>
                  <a:pt x="14980" y="30140"/>
                </a:lnTo>
                <a:lnTo>
                  <a:pt x="15230" y="30170"/>
                </a:lnTo>
                <a:lnTo>
                  <a:pt x="15500" y="30240"/>
                </a:lnTo>
                <a:lnTo>
                  <a:pt x="15680" y="30240"/>
                </a:lnTo>
                <a:lnTo>
                  <a:pt x="15760" y="30220"/>
                </a:lnTo>
                <a:lnTo>
                  <a:pt x="15780" y="30210"/>
                </a:lnTo>
                <a:lnTo>
                  <a:pt x="15780" y="30200"/>
                </a:lnTo>
                <a:lnTo>
                  <a:pt x="15800" y="30020"/>
                </a:lnTo>
                <a:lnTo>
                  <a:pt x="15810" y="29930"/>
                </a:lnTo>
                <a:lnTo>
                  <a:pt x="15860" y="29860"/>
                </a:lnTo>
                <a:lnTo>
                  <a:pt x="15940" y="29810"/>
                </a:lnTo>
                <a:lnTo>
                  <a:pt x="16520" y="29660"/>
                </a:lnTo>
                <a:lnTo>
                  <a:pt x="16640" y="29660"/>
                </a:lnTo>
                <a:lnTo>
                  <a:pt x="16800" y="29690"/>
                </a:lnTo>
                <a:lnTo>
                  <a:pt x="17220" y="29850"/>
                </a:lnTo>
                <a:lnTo>
                  <a:pt x="18260" y="30440"/>
                </a:lnTo>
                <a:lnTo>
                  <a:pt x="18390" y="30560"/>
                </a:lnTo>
                <a:lnTo>
                  <a:pt x="18450" y="30630"/>
                </a:lnTo>
                <a:lnTo>
                  <a:pt x="18490" y="30710"/>
                </a:lnTo>
                <a:lnTo>
                  <a:pt x="18690" y="31350"/>
                </a:lnTo>
                <a:lnTo>
                  <a:pt x="18730" y="31440"/>
                </a:lnTo>
                <a:lnTo>
                  <a:pt x="18770" y="31520"/>
                </a:lnTo>
                <a:lnTo>
                  <a:pt x="18830" y="31590"/>
                </a:lnTo>
                <a:lnTo>
                  <a:pt x="18900" y="31650"/>
                </a:lnTo>
                <a:lnTo>
                  <a:pt x="18980" y="31690"/>
                </a:lnTo>
                <a:lnTo>
                  <a:pt x="19100" y="31740"/>
                </a:lnTo>
                <a:lnTo>
                  <a:pt x="21410" y="32240"/>
                </a:lnTo>
                <a:lnTo>
                  <a:pt x="22530" y="32820"/>
                </a:lnTo>
                <a:lnTo>
                  <a:pt x="23060" y="33200"/>
                </a:lnTo>
                <a:lnTo>
                  <a:pt x="23230" y="33300"/>
                </a:lnTo>
                <a:lnTo>
                  <a:pt x="23600" y="33440"/>
                </a:lnTo>
                <a:lnTo>
                  <a:pt x="23980" y="33500"/>
                </a:lnTo>
                <a:lnTo>
                  <a:pt x="24430" y="33510"/>
                </a:lnTo>
                <a:lnTo>
                  <a:pt x="24710" y="33580"/>
                </a:lnTo>
                <a:lnTo>
                  <a:pt x="24880" y="33650"/>
                </a:lnTo>
                <a:lnTo>
                  <a:pt x="24950" y="33720"/>
                </a:lnTo>
                <a:lnTo>
                  <a:pt x="25300" y="34260"/>
                </a:lnTo>
                <a:lnTo>
                  <a:pt x="25410" y="34390"/>
                </a:lnTo>
                <a:lnTo>
                  <a:pt x="25620" y="34560"/>
                </a:lnTo>
                <a:lnTo>
                  <a:pt x="25980" y="34740"/>
                </a:lnTo>
                <a:lnTo>
                  <a:pt x="27230" y="35100"/>
                </a:lnTo>
                <a:lnTo>
                  <a:pt x="27400" y="35190"/>
                </a:lnTo>
                <a:lnTo>
                  <a:pt x="27980" y="35640"/>
                </a:lnTo>
                <a:lnTo>
                  <a:pt x="28160" y="35690"/>
                </a:lnTo>
                <a:lnTo>
                  <a:pt x="29490" y="35850"/>
                </a:lnTo>
                <a:lnTo>
                  <a:pt x="29690" y="35910"/>
                </a:lnTo>
                <a:lnTo>
                  <a:pt x="29830" y="35910"/>
                </a:lnTo>
                <a:lnTo>
                  <a:pt x="29980" y="35890"/>
                </a:lnTo>
                <a:lnTo>
                  <a:pt x="30200" y="35810"/>
                </a:lnTo>
                <a:lnTo>
                  <a:pt x="30320" y="35740"/>
                </a:lnTo>
                <a:lnTo>
                  <a:pt x="30410" y="35670"/>
                </a:lnTo>
                <a:lnTo>
                  <a:pt x="30480" y="35620"/>
                </a:lnTo>
                <a:lnTo>
                  <a:pt x="30580" y="35580"/>
                </a:lnTo>
                <a:lnTo>
                  <a:pt x="30700" y="35580"/>
                </a:lnTo>
                <a:lnTo>
                  <a:pt x="31390" y="35840"/>
                </a:lnTo>
                <a:lnTo>
                  <a:pt x="31710" y="35920"/>
                </a:lnTo>
                <a:lnTo>
                  <a:pt x="31890" y="35920"/>
                </a:lnTo>
                <a:lnTo>
                  <a:pt x="33250" y="35620"/>
                </a:lnTo>
                <a:lnTo>
                  <a:pt x="33440" y="35620"/>
                </a:lnTo>
                <a:lnTo>
                  <a:pt x="33710" y="35660"/>
                </a:lnTo>
                <a:lnTo>
                  <a:pt x="33860" y="35700"/>
                </a:lnTo>
                <a:lnTo>
                  <a:pt x="33970" y="35760"/>
                </a:lnTo>
                <a:lnTo>
                  <a:pt x="34280" y="35970"/>
                </a:lnTo>
                <a:lnTo>
                  <a:pt x="34370" y="36000"/>
                </a:lnTo>
                <a:lnTo>
                  <a:pt x="34480" y="36020"/>
                </a:lnTo>
                <a:lnTo>
                  <a:pt x="35140" y="36030"/>
                </a:lnTo>
                <a:lnTo>
                  <a:pt x="35310" y="36050"/>
                </a:lnTo>
                <a:lnTo>
                  <a:pt x="35440" y="36090"/>
                </a:lnTo>
                <a:lnTo>
                  <a:pt x="36230" y="36600"/>
                </a:lnTo>
                <a:lnTo>
                  <a:pt x="36430" y="36660"/>
                </a:lnTo>
                <a:lnTo>
                  <a:pt x="36540" y="36680"/>
                </a:lnTo>
                <a:lnTo>
                  <a:pt x="37350" y="36710"/>
                </a:lnTo>
                <a:lnTo>
                  <a:pt x="38470" y="37050"/>
                </a:lnTo>
                <a:lnTo>
                  <a:pt x="38570" y="37060"/>
                </a:lnTo>
                <a:lnTo>
                  <a:pt x="38740" y="37060"/>
                </a:lnTo>
                <a:lnTo>
                  <a:pt x="39000" y="37010"/>
                </a:lnTo>
                <a:lnTo>
                  <a:pt x="39200" y="36940"/>
                </a:lnTo>
                <a:lnTo>
                  <a:pt x="39290" y="36870"/>
                </a:lnTo>
                <a:lnTo>
                  <a:pt x="39370" y="36790"/>
                </a:lnTo>
                <a:lnTo>
                  <a:pt x="39440" y="36630"/>
                </a:lnTo>
                <a:lnTo>
                  <a:pt x="39480" y="36550"/>
                </a:lnTo>
                <a:lnTo>
                  <a:pt x="39520" y="36340"/>
                </a:lnTo>
                <a:lnTo>
                  <a:pt x="39620" y="36200"/>
                </a:lnTo>
                <a:lnTo>
                  <a:pt x="40100" y="35690"/>
                </a:lnTo>
                <a:lnTo>
                  <a:pt x="40240" y="35500"/>
                </a:lnTo>
                <a:lnTo>
                  <a:pt x="40320" y="35340"/>
                </a:lnTo>
                <a:lnTo>
                  <a:pt x="40350" y="35240"/>
                </a:lnTo>
                <a:lnTo>
                  <a:pt x="40590" y="35060"/>
                </a:lnTo>
                <a:lnTo>
                  <a:pt x="41420" y="34840"/>
                </a:lnTo>
                <a:lnTo>
                  <a:pt x="41930" y="35460"/>
                </a:lnTo>
                <a:lnTo>
                  <a:pt x="42010" y="35620"/>
                </a:lnTo>
                <a:lnTo>
                  <a:pt x="42070" y="35810"/>
                </a:lnTo>
                <a:lnTo>
                  <a:pt x="42080" y="35930"/>
                </a:lnTo>
                <a:lnTo>
                  <a:pt x="42050" y="36330"/>
                </a:lnTo>
                <a:lnTo>
                  <a:pt x="42070" y="36760"/>
                </a:lnTo>
                <a:lnTo>
                  <a:pt x="42110" y="36910"/>
                </a:lnTo>
                <a:lnTo>
                  <a:pt x="42150" y="37020"/>
                </a:lnTo>
                <a:lnTo>
                  <a:pt x="42530" y="37490"/>
                </a:lnTo>
                <a:lnTo>
                  <a:pt x="42590" y="37600"/>
                </a:lnTo>
                <a:lnTo>
                  <a:pt x="42620" y="37720"/>
                </a:lnTo>
                <a:lnTo>
                  <a:pt x="42610" y="37850"/>
                </a:lnTo>
                <a:lnTo>
                  <a:pt x="42570" y="37950"/>
                </a:lnTo>
                <a:lnTo>
                  <a:pt x="42520" y="38000"/>
                </a:lnTo>
                <a:lnTo>
                  <a:pt x="42450" y="38020"/>
                </a:lnTo>
                <a:lnTo>
                  <a:pt x="42310" y="38050"/>
                </a:lnTo>
                <a:lnTo>
                  <a:pt x="42150" y="38110"/>
                </a:lnTo>
                <a:lnTo>
                  <a:pt x="42070" y="38150"/>
                </a:lnTo>
                <a:lnTo>
                  <a:pt x="42000" y="38210"/>
                </a:lnTo>
                <a:lnTo>
                  <a:pt x="41950" y="38340"/>
                </a:lnTo>
                <a:lnTo>
                  <a:pt x="41910" y="38530"/>
                </a:lnTo>
                <a:lnTo>
                  <a:pt x="41920" y="39320"/>
                </a:lnTo>
                <a:lnTo>
                  <a:pt x="41910" y="39440"/>
                </a:lnTo>
                <a:lnTo>
                  <a:pt x="41910" y="39450"/>
                </a:lnTo>
                <a:lnTo>
                  <a:pt x="41840" y="40230"/>
                </a:lnTo>
                <a:lnTo>
                  <a:pt x="41730" y="40620"/>
                </a:lnTo>
                <a:lnTo>
                  <a:pt x="41650" y="40810"/>
                </a:lnTo>
                <a:lnTo>
                  <a:pt x="41470" y="41130"/>
                </a:lnTo>
                <a:lnTo>
                  <a:pt x="41400" y="41350"/>
                </a:lnTo>
                <a:lnTo>
                  <a:pt x="40950" y="43420"/>
                </a:lnTo>
                <a:lnTo>
                  <a:pt x="40830" y="43740"/>
                </a:lnTo>
                <a:lnTo>
                  <a:pt x="40360" y="44300"/>
                </a:lnTo>
                <a:lnTo>
                  <a:pt x="39830" y="44790"/>
                </a:lnTo>
                <a:lnTo>
                  <a:pt x="39250" y="45220"/>
                </a:lnTo>
                <a:lnTo>
                  <a:pt x="38780" y="45650"/>
                </a:lnTo>
                <a:lnTo>
                  <a:pt x="38520" y="46060"/>
                </a:lnTo>
                <a:lnTo>
                  <a:pt x="37680" y="48590"/>
                </a:lnTo>
                <a:lnTo>
                  <a:pt x="37180" y="48320"/>
                </a:lnTo>
                <a:lnTo>
                  <a:pt x="36970" y="48180"/>
                </a:lnTo>
                <a:lnTo>
                  <a:pt x="36100" y="47450"/>
                </a:lnTo>
                <a:lnTo>
                  <a:pt x="35940" y="47350"/>
                </a:lnTo>
                <a:lnTo>
                  <a:pt x="35080" y="47080"/>
                </a:lnTo>
                <a:lnTo>
                  <a:pt x="34800" y="47040"/>
                </a:lnTo>
                <a:lnTo>
                  <a:pt x="34690" y="47050"/>
                </a:lnTo>
                <a:lnTo>
                  <a:pt x="34500" y="47100"/>
                </a:lnTo>
                <a:lnTo>
                  <a:pt x="34350" y="47110"/>
                </a:lnTo>
                <a:lnTo>
                  <a:pt x="34140" y="47090"/>
                </a:lnTo>
                <a:lnTo>
                  <a:pt x="33530" y="46980"/>
                </a:lnTo>
                <a:lnTo>
                  <a:pt x="33360" y="46960"/>
                </a:lnTo>
                <a:lnTo>
                  <a:pt x="32970" y="47060"/>
                </a:lnTo>
                <a:lnTo>
                  <a:pt x="32630" y="47080"/>
                </a:lnTo>
                <a:lnTo>
                  <a:pt x="32280" y="47060"/>
                </a:lnTo>
                <a:lnTo>
                  <a:pt x="31900" y="46960"/>
                </a:lnTo>
                <a:lnTo>
                  <a:pt x="31400" y="46660"/>
                </a:lnTo>
                <a:lnTo>
                  <a:pt x="30540" y="46260"/>
                </a:lnTo>
                <a:lnTo>
                  <a:pt x="30310" y="46200"/>
                </a:lnTo>
                <a:lnTo>
                  <a:pt x="30140" y="46190"/>
                </a:lnTo>
                <a:lnTo>
                  <a:pt x="30060" y="46220"/>
                </a:lnTo>
                <a:lnTo>
                  <a:pt x="29900" y="46300"/>
                </a:lnTo>
                <a:lnTo>
                  <a:pt x="29600" y="46530"/>
                </a:lnTo>
                <a:lnTo>
                  <a:pt x="29440" y="46620"/>
                </a:lnTo>
                <a:lnTo>
                  <a:pt x="29360" y="46650"/>
                </a:lnTo>
                <a:lnTo>
                  <a:pt x="29150" y="46690"/>
                </a:lnTo>
                <a:lnTo>
                  <a:pt x="28160" y="46700"/>
                </a:lnTo>
                <a:lnTo>
                  <a:pt x="28010" y="46740"/>
                </a:lnTo>
                <a:lnTo>
                  <a:pt x="27840" y="46820"/>
                </a:lnTo>
                <a:lnTo>
                  <a:pt x="26810" y="47570"/>
                </a:lnTo>
                <a:lnTo>
                  <a:pt x="26700" y="47620"/>
                </a:lnTo>
                <a:lnTo>
                  <a:pt x="26540" y="47660"/>
                </a:lnTo>
                <a:lnTo>
                  <a:pt x="26260" y="47710"/>
                </a:lnTo>
                <a:lnTo>
                  <a:pt x="26100" y="47690"/>
                </a:lnTo>
                <a:lnTo>
                  <a:pt x="25960" y="47650"/>
                </a:lnTo>
                <a:lnTo>
                  <a:pt x="25620" y="47490"/>
                </a:lnTo>
                <a:lnTo>
                  <a:pt x="25480" y="47480"/>
                </a:lnTo>
                <a:lnTo>
                  <a:pt x="25370" y="47500"/>
                </a:lnTo>
                <a:lnTo>
                  <a:pt x="25130" y="47640"/>
                </a:lnTo>
                <a:lnTo>
                  <a:pt x="24860" y="47740"/>
                </a:lnTo>
                <a:lnTo>
                  <a:pt x="24450" y="47810"/>
                </a:lnTo>
                <a:lnTo>
                  <a:pt x="24300" y="47800"/>
                </a:lnTo>
                <a:lnTo>
                  <a:pt x="23740" y="47700"/>
                </a:lnTo>
                <a:lnTo>
                  <a:pt x="23530" y="47690"/>
                </a:lnTo>
                <a:lnTo>
                  <a:pt x="23370" y="47710"/>
                </a:lnTo>
                <a:lnTo>
                  <a:pt x="23290" y="47750"/>
                </a:lnTo>
                <a:lnTo>
                  <a:pt x="23150" y="47860"/>
                </a:lnTo>
                <a:lnTo>
                  <a:pt x="23030" y="47990"/>
                </a:lnTo>
                <a:lnTo>
                  <a:pt x="22980" y="48060"/>
                </a:lnTo>
                <a:lnTo>
                  <a:pt x="22830" y="48200"/>
                </a:lnTo>
                <a:lnTo>
                  <a:pt x="22760" y="48240"/>
                </a:lnTo>
                <a:lnTo>
                  <a:pt x="22390" y="48360"/>
                </a:lnTo>
                <a:lnTo>
                  <a:pt x="22300" y="48400"/>
                </a:lnTo>
                <a:lnTo>
                  <a:pt x="22230" y="48450"/>
                </a:lnTo>
                <a:lnTo>
                  <a:pt x="22170" y="48520"/>
                </a:lnTo>
                <a:lnTo>
                  <a:pt x="22090" y="48670"/>
                </a:lnTo>
                <a:lnTo>
                  <a:pt x="22080" y="48710"/>
                </a:lnTo>
                <a:lnTo>
                  <a:pt x="22070" y="48720"/>
                </a:lnTo>
                <a:lnTo>
                  <a:pt x="21970" y="48990"/>
                </a:lnTo>
                <a:lnTo>
                  <a:pt x="21920" y="49080"/>
                </a:lnTo>
                <a:lnTo>
                  <a:pt x="21810" y="49230"/>
                </a:lnTo>
                <a:lnTo>
                  <a:pt x="21750" y="49290"/>
                </a:lnTo>
                <a:lnTo>
                  <a:pt x="21590" y="49400"/>
                </a:lnTo>
                <a:lnTo>
                  <a:pt x="18860" y="49810"/>
                </a:lnTo>
                <a:lnTo>
                  <a:pt x="18790" y="49870"/>
                </a:lnTo>
                <a:lnTo>
                  <a:pt x="18740" y="49950"/>
                </a:lnTo>
                <a:lnTo>
                  <a:pt x="18700" y="50040"/>
                </a:lnTo>
                <a:lnTo>
                  <a:pt x="18680" y="50150"/>
                </a:lnTo>
                <a:lnTo>
                  <a:pt x="18620" y="50530"/>
                </a:lnTo>
                <a:lnTo>
                  <a:pt x="18550" y="50630"/>
                </a:lnTo>
                <a:lnTo>
                  <a:pt x="18430" y="50730"/>
                </a:lnTo>
                <a:lnTo>
                  <a:pt x="18200" y="50840"/>
                </a:lnTo>
                <a:lnTo>
                  <a:pt x="18060" y="50860"/>
                </a:lnTo>
                <a:lnTo>
                  <a:pt x="17940" y="50830"/>
                </a:lnTo>
                <a:lnTo>
                  <a:pt x="17860" y="50780"/>
                </a:lnTo>
                <a:lnTo>
                  <a:pt x="16480" y="50640"/>
                </a:lnTo>
                <a:lnTo>
                  <a:pt x="16290" y="50600"/>
                </a:lnTo>
                <a:lnTo>
                  <a:pt x="16130" y="50490"/>
                </a:lnTo>
                <a:lnTo>
                  <a:pt x="15810" y="50400"/>
                </a:lnTo>
                <a:lnTo>
                  <a:pt x="15430" y="50360"/>
                </a:lnTo>
                <a:lnTo>
                  <a:pt x="15240" y="50310"/>
                </a:lnTo>
                <a:lnTo>
                  <a:pt x="15120" y="50260"/>
                </a:lnTo>
                <a:lnTo>
                  <a:pt x="15080" y="50200"/>
                </a:lnTo>
                <a:lnTo>
                  <a:pt x="15060" y="50160"/>
                </a:lnTo>
                <a:lnTo>
                  <a:pt x="14960" y="49840"/>
                </a:lnTo>
                <a:lnTo>
                  <a:pt x="14880" y="49680"/>
                </a:lnTo>
                <a:lnTo>
                  <a:pt x="14820" y="49600"/>
                </a:lnTo>
                <a:lnTo>
                  <a:pt x="14760" y="49540"/>
                </a:lnTo>
                <a:lnTo>
                  <a:pt x="14410" y="49350"/>
                </a:lnTo>
                <a:lnTo>
                  <a:pt x="14340" y="49300"/>
                </a:lnTo>
                <a:lnTo>
                  <a:pt x="14270" y="49240"/>
                </a:lnTo>
                <a:lnTo>
                  <a:pt x="13840" y="48730"/>
                </a:lnTo>
                <a:lnTo>
                  <a:pt x="13790" y="48670"/>
                </a:lnTo>
                <a:lnTo>
                  <a:pt x="13720" y="48610"/>
                </a:lnTo>
                <a:lnTo>
                  <a:pt x="13620" y="48540"/>
                </a:lnTo>
                <a:lnTo>
                  <a:pt x="13440" y="48470"/>
                </a:lnTo>
                <a:lnTo>
                  <a:pt x="13310" y="48440"/>
                </a:lnTo>
                <a:lnTo>
                  <a:pt x="12510" y="48490"/>
                </a:lnTo>
                <a:lnTo>
                  <a:pt x="12050" y="48580"/>
                </a:lnTo>
                <a:lnTo>
                  <a:pt x="12040" y="48580"/>
                </a:lnTo>
                <a:lnTo>
                  <a:pt x="11950" y="48170"/>
                </a:lnTo>
                <a:lnTo>
                  <a:pt x="11910" y="47750"/>
                </a:lnTo>
                <a:lnTo>
                  <a:pt x="11910" y="47740"/>
                </a:lnTo>
                <a:lnTo>
                  <a:pt x="11910" y="47700"/>
                </a:lnTo>
                <a:lnTo>
                  <a:pt x="12070" y="47500"/>
                </a:lnTo>
                <a:lnTo>
                  <a:pt x="12460" y="46670"/>
                </a:lnTo>
                <a:lnTo>
                  <a:pt x="13460" y="45220"/>
                </a:lnTo>
                <a:lnTo>
                  <a:pt x="13540" y="44650"/>
                </a:lnTo>
                <a:lnTo>
                  <a:pt x="13370" y="44110"/>
                </a:lnTo>
                <a:lnTo>
                  <a:pt x="12300" y="42670"/>
                </a:lnTo>
                <a:lnTo>
                  <a:pt x="12120" y="42280"/>
                </a:lnTo>
                <a:lnTo>
                  <a:pt x="12210" y="41900"/>
                </a:lnTo>
                <a:lnTo>
                  <a:pt x="12560" y="41320"/>
                </a:lnTo>
                <a:lnTo>
                  <a:pt x="12720" y="40610"/>
                </a:lnTo>
                <a:lnTo>
                  <a:pt x="12770" y="39770"/>
                </a:lnTo>
                <a:lnTo>
                  <a:pt x="12710" y="38980"/>
                </a:lnTo>
                <a:lnTo>
                  <a:pt x="12560" y="38400"/>
                </a:lnTo>
                <a:lnTo>
                  <a:pt x="12060" y="37840"/>
                </a:lnTo>
                <a:lnTo>
                  <a:pt x="11870" y="37460"/>
                </a:lnTo>
                <a:lnTo>
                  <a:pt x="11970" y="37080"/>
                </a:lnTo>
                <a:lnTo>
                  <a:pt x="12400" y="36590"/>
                </a:lnTo>
                <a:lnTo>
                  <a:pt x="12650" y="36410"/>
                </a:lnTo>
                <a:lnTo>
                  <a:pt x="13000" y="36260"/>
                </a:lnTo>
                <a:lnTo>
                  <a:pt x="13740" y="36110"/>
                </a:lnTo>
                <a:lnTo>
                  <a:pt x="14120" y="35950"/>
                </a:lnTo>
                <a:lnTo>
                  <a:pt x="14280" y="35690"/>
                </a:lnTo>
                <a:lnTo>
                  <a:pt x="15230" y="32840"/>
                </a:lnTo>
                <a:lnTo>
                  <a:pt x="15370" y="32030"/>
                </a:lnTo>
                <a:lnTo>
                  <a:pt x="15260" y="31200"/>
                </a:lnTo>
                <a:lnTo>
                  <a:pt x="14840" y="30680"/>
                </a:lnTo>
                <a:lnTo>
                  <a:pt x="14440" y="3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