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Montevideo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Montevide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750" y="90870"/>
                </a:moveTo>
                <a:lnTo>
                  <a:pt x="41270" y="90560"/>
                </a:lnTo>
                <a:lnTo>
                  <a:pt x="41550" y="90480"/>
                </a:lnTo>
                <a:lnTo>
                  <a:pt x="41690" y="90480"/>
                </a:lnTo>
                <a:lnTo>
                  <a:pt x="41860" y="90510"/>
                </a:lnTo>
                <a:lnTo>
                  <a:pt x="41970" y="90550"/>
                </a:lnTo>
                <a:lnTo>
                  <a:pt x="42060" y="90610"/>
                </a:lnTo>
                <a:lnTo>
                  <a:pt x="42190" y="90750"/>
                </a:lnTo>
                <a:lnTo>
                  <a:pt x="42240" y="90820"/>
                </a:lnTo>
                <a:lnTo>
                  <a:pt x="42420" y="91140"/>
                </a:lnTo>
                <a:lnTo>
                  <a:pt x="42490" y="91210"/>
                </a:lnTo>
                <a:lnTo>
                  <a:pt x="42590" y="91280"/>
                </a:lnTo>
                <a:lnTo>
                  <a:pt x="42820" y="91400"/>
                </a:lnTo>
                <a:lnTo>
                  <a:pt x="42950" y="91440"/>
                </a:lnTo>
                <a:lnTo>
                  <a:pt x="43030" y="91450"/>
                </a:lnTo>
                <a:lnTo>
                  <a:pt x="43200" y="91390"/>
                </a:lnTo>
                <a:lnTo>
                  <a:pt x="43280" y="91340"/>
                </a:lnTo>
                <a:lnTo>
                  <a:pt x="43350" y="91280"/>
                </a:lnTo>
                <a:lnTo>
                  <a:pt x="43420" y="91220"/>
                </a:lnTo>
                <a:lnTo>
                  <a:pt x="43480" y="91140"/>
                </a:lnTo>
                <a:lnTo>
                  <a:pt x="43590" y="90980"/>
                </a:lnTo>
                <a:lnTo>
                  <a:pt x="43690" y="90880"/>
                </a:lnTo>
                <a:lnTo>
                  <a:pt x="43840" y="90800"/>
                </a:lnTo>
                <a:lnTo>
                  <a:pt x="44160" y="90690"/>
                </a:lnTo>
                <a:lnTo>
                  <a:pt x="44300" y="90700"/>
                </a:lnTo>
                <a:lnTo>
                  <a:pt x="44390" y="90720"/>
                </a:lnTo>
                <a:lnTo>
                  <a:pt x="44460" y="90850"/>
                </a:lnTo>
                <a:lnTo>
                  <a:pt x="44490" y="90940"/>
                </a:lnTo>
                <a:lnTo>
                  <a:pt x="44580" y="91120"/>
                </a:lnTo>
                <a:lnTo>
                  <a:pt x="44650" y="91180"/>
                </a:lnTo>
                <a:lnTo>
                  <a:pt x="44740" y="91230"/>
                </a:lnTo>
                <a:lnTo>
                  <a:pt x="44830" y="91260"/>
                </a:lnTo>
                <a:lnTo>
                  <a:pt x="44900" y="91310"/>
                </a:lnTo>
                <a:lnTo>
                  <a:pt x="44930" y="91350"/>
                </a:lnTo>
                <a:lnTo>
                  <a:pt x="44980" y="91430"/>
                </a:lnTo>
                <a:lnTo>
                  <a:pt x="45040" y="91520"/>
                </a:lnTo>
                <a:lnTo>
                  <a:pt x="45170" y="91630"/>
                </a:lnTo>
                <a:lnTo>
                  <a:pt x="45290" y="91650"/>
                </a:lnTo>
                <a:lnTo>
                  <a:pt x="45420" y="91640"/>
                </a:lnTo>
                <a:lnTo>
                  <a:pt x="45550" y="91610"/>
                </a:lnTo>
                <a:lnTo>
                  <a:pt x="45760" y="91600"/>
                </a:lnTo>
                <a:lnTo>
                  <a:pt x="45860" y="91650"/>
                </a:lnTo>
                <a:lnTo>
                  <a:pt x="45900" y="91740"/>
                </a:lnTo>
                <a:lnTo>
                  <a:pt x="45900" y="91860"/>
                </a:lnTo>
                <a:lnTo>
                  <a:pt x="45840" y="92070"/>
                </a:lnTo>
                <a:lnTo>
                  <a:pt x="45670" y="92460"/>
                </a:lnTo>
                <a:lnTo>
                  <a:pt x="45650" y="92560"/>
                </a:lnTo>
                <a:lnTo>
                  <a:pt x="45640" y="92690"/>
                </a:lnTo>
                <a:lnTo>
                  <a:pt x="45640" y="93050"/>
                </a:lnTo>
                <a:lnTo>
                  <a:pt x="45690" y="93410"/>
                </a:lnTo>
                <a:lnTo>
                  <a:pt x="45750" y="93600"/>
                </a:lnTo>
                <a:lnTo>
                  <a:pt x="45860" y="93780"/>
                </a:lnTo>
                <a:lnTo>
                  <a:pt x="45370" y="94070"/>
                </a:lnTo>
                <a:lnTo>
                  <a:pt x="44810" y="94020"/>
                </a:lnTo>
                <a:lnTo>
                  <a:pt x="44340" y="94290"/>
                </a:lnTo>
                <a:lnTo>
                  <a:pt x="44110" y="94440"/>
                </a:lnTo>
                <a:lnTo>
                  <a:pt x="44020" y="94840"/>
                </a:lnTo>
                <a:lnTo>
                  <a:pt x="43680" y="94360"/>
                </a:lnTo>
                <a:lnTo>
                  <a:pt x="43410" y="94310"/>
                </a:lnTo>
                <a:lnTo>
                  <a:pt x="43120" y="94200"/>
                </a:lnTo>
                <a:lnTo>
                  <a:pt x="43250" y="94020"/>
                </a:lnTo>
                <a:lnTo>
                  <a:pt x="43270" y="93810"/>
                </a:lnTo>
                <a:lnTo>
                  <a:pt x="43100" y="93660"/>
                </a:lnTo>
                <a:lnTo>
                  <a:pt x="42850" y="93620"/>
                </a:lnTo>
                <a:lnTo>
                  <a:pt x="42750" y="93910"/>
                </a:lnTo>
                <a:lnTo>
                  <a:pt x="42440" y="94170"/>
                </a:lnTo>
                <a:lnTo>
                  <a:pt x="42290" y="94170"/>
                </a:lnTo>
                <a:lnTo>
                  <a:pt x="41940" y="94110"/>
                </a:lnTo>
                <a:lnTo>
                  <a:pt x="41580" y="94170"/>
                </a:lnTo>
                <a:lnTo>
                  <a:pt x="41080" y="93740"/>
                </a:lnTo>
                <a:lnTo>
                  <a:pt x="40140" y="93180"/>
                </a:lnTo>
                <a:lnTo>
                  <a:pt x="39890" y="92960"/>
                </a:lnTo>
                <a:lnTo>
                  <a:pt x="39860" y="92670"/>
                </a:lnTo>
                <a:lnTo>
                  <a:pt x="40130" y="92440"/>
                </a:lnTo>
                <a:lnTo>
                  <a:pt x="40390" y="92170"/>
                </a:lnTo>
                <a:lnTo>
                  <a:pt x="40790" y="92070"/>
                </a:lnTo>
                <a:lnTo>
                  <a:pt x="40740" y="92010"/>
                </a:lnTo>
                <a:lnTo>
                  <a:pt x="40830" y="91920"/>
                </a:lnTo>
                <a:lnTo>
                  <a:pt x="40870" y="91850"/>
                </a:lnTo>
                <a:lnTo>
                  <a:pt x="40900" y="91690"/>
                </a:lnTo>
                <a:lnTo>
                  <a:pt x="40900" y="91550"/>
                </a:lnTo>
                <a:lnTo>
                  <a:pt x="40750" y="90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