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Maldonado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Maldon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10" y="75500"/>
                </a:moveTo>
                <a:lnTo>
                  <a:pt x="70640" y="78710"/>
                </a:lnTo>
                <a:lnTo>
                  <a:pt x="70630" y="78800"/>
                </a:lnTo>
                <a:lnTo>
                  <a:pt x="70590" y="79000"/>
                </a:lnTo>
                <a:lnTo>
                  <a:pt x="70560" y="79110"/>
                </a:lnTo>
                <a:lnTo>
                  <a:pt x="70380" y="79470"/>
                </a:lnTo>
                <a:lnTo>
                  <a:pt x="70340" y="79570"/>
                </a:lnTo>
                <a:lnTo>
                  <a:pt x="70310" y="79680"/>
                </a:lnTo>
                <a:lnTo>
                  <a:pt x="70150" y="80720"/>
                </a:lnTo>
                <a:lnTo>
                  <a:pt x="70190" y="81890"/>
                </a:lnTo>
                <a:lnTo>
                  <a:pt x="70250" y="82210"/>
                </a:lnTo>
                <a:lnTo>
                  <a:pt x="70290" y="82650"/>
                </a:lnTo>
                <a:lnTo>
                  <a:pt x="70230" y="83790"/>
                </a:lnTo>
                <a:lnTo>
                  <a:pt x="70150" y="84330"/>
                </a:lnTo>
                <a:lnTo>
                  <a:pt x="70110" y="84390"/>
                </a:lnTo>
                <a:lnTo>
                  <a:pt x="70070" y="84420"/>
                </a:lnTo>
                <a:lnTo>
                  <a:pt x="70000" y="84440"/>
                </a:lnTo>
                <a:lnTo>
                  <a:pt x="69910" y="84420"/>
                </a:lnTo>
                <a:lnTo>
                  <a:pt x="69820" y="84390"/>
                </a:lnTo>
                <a:lnTo>
                  <a:pt x="69720" y="84390"/>
                </a:lnTo>
                <a:lnTo>
                  <a:pt x="69610" y="84440"/>
                </a:lnTo>
                <a:lnTo>
                  <a:pt x="69490" y="84680"/>
                </a:lnTo>
                <a:lnTo>
                  <a:pt x="69450" y="84910"/>
                </a:lnTo>
                <a:lnTo>
                  <a:pt x="69430" y="85280"/>
                </a:lnTo>
                <a:lnTo>
                  <a:pt x="69450" y="85470"/>
                </a:lnTo>
                <a:lnTo>
                  <a:pt x="69480" y="85600"/>
                </a:lnTo>
                <a:lnTo>
                  <a:pt x="69590" y="85760"/>
                </a:lnTo>
                <a:lnTo>
                  <a:pt x="69640" y="85880"/>
                </a:lnTo>
                <a:lnTo>
                  <a:pt x="69670" y="86050"/>
                </a:lnTo>
                <a:lnTo>
                  <a:pt x="69710" y="86550"/>
                </a:lnTo>
                <a:lnTo>
                  <a:pt x="69730" y="86690"/>
                </a:lnTo>
                <a:lnTo>
                  <a:pt x="69780" y="86770"/>
                </a:lnTo>
                <a:lnTo>
                  <a:pt x="69920" y="86940"/>
                </a:lnTo>
                <a:lnTo>
                  <a:pt x="69980" y="87060"/>
                </a:lnTo>
                <a:lnTo>
                  <a:pt x="70050" y="87290"/>
                </a:lnTo>
                <a:lnTo>
                  <a:pt x="70060" y="87450"/>
                </a:lnTo>
                <a:lnTo>
                  <a:pt x="70040" y="87580"/>
                </a:lnTo>
                <a:lnTo>
                  <a:pt x="70020" y="87690"/>
                </a:lnTo>
                <a:lnTo>
                  <a:pt x="69940" y="87890"/>
                </a:lnTo>
                <a:lnTo>
                  <a:pt x="69700" y="88310"/>
                </a:lnTo>
                <a:lnTo>
                  <a:pt x="69650" y="88440"/>
                </a:lnTo>
                <a:lnTo>
                  <a:pt x="69510" y="88950"/>
                </a:lnTo>
                <a:lnTo>
                  <a:pt x="69470" y="89370"/>
                </a:lnTo>
                <a:lnTo>
                  <a:pt x="69510" y="90130"/>
                </a:lnTo>
                <a:lnTo>
                  <a:pt x="69540" y="90350"/>
                </a:lnTo>
                <a:lnTo>
                  <a:pt x="69750" y="91060"/>
                </a:lnTo>
                <a:lnTo>
                  <a:pt x="69760" y="91160"/>
                </a:lnTo>
                <a:lnTo>
                  <a:pt x="69750" y="91250"/>
                </a:lnTo>
                <a:lnTo>
                  <a:pt x="69710" y="91330"/>
                </a:lnTo>
                <a:lnTo>
                  <a:pt x="69590" y="91490"/>
                </a:lnTo>
                <a:lnTo>
                  <a:pt x="69520" y="91600"/>
                </a:lnTo>
                <a:lnTo>
                  <a:pt x="69460" y="91790"/>
                </a:lnTo>
                <a:lnTo>
                  <a:pt x="69450" y="91940"/>
                </a:lnTo>
                <a:lnTo>
                  <a:pt x="69470" y="92050"/>
                </a:lnTo>
                <a:lnTo>
                  <a:pt x="69540" y="92250"/>
                </a:lnTo>
                <a:lnTo>
                  <a:pt x="69550" y="92270"/>
                </a:lnTo>
                <a:lnTo>
                  <a:pt x="69370" y="92360"/>
                </a:lnTo>
                <a:lnTo>
                  <a:pt x="68390" y="92640"/>
                </a:lnTo>
                <a:lnTo>
                  <a:pt x="67890" y="93070"/>
                </a:lnTo>
                <a:lnTo>
                  <a:pt x="67560" y="93220"/>
                </a:lnTo>
                <a:lnTo>
                  <a:pt x="66900" y="93420"/>
                </a:lnTo>
                <a:lnTo>
                  <a:pt x="64170" y="94740"/>
                </a:lnTo>
                <a:lnTo>
                  <a:pt x="63840" y="94800"/>
                </a:lnTo>
                <a:lnTo>
                  <a:pt x="63530" y="94910"/>
                </a:lnTo>
                <a:lnTo>
                  <a:pt x="63130" y="95390"/>
                </a:lnTo>
                <a:lnTo>
                  <a:pt x="62830" y="95450"/>
                </a:lnTo>
                <a:lnTo>
                  <a:pt x="62900" y="95260"/>
                </a:lnTo>
                <a:lnTo>
                  <a:pt x="62930" y="95140"/>
                </a:lnTo>
                <a:lnTo>
                  <a:pt x="62930" y="95060"/>
                </a:lnTo>
                <a:lnTo>
                  <a:pt x="62770" y="94810"/>
                </a:lnTo>
                <a:lnTo>
                  <a:pt x="62560" y="94590"/>
                </a:lnTo>
                <a:lnTo>
                  <a:pt x="62280" y="94450"/>
                </a:lnTo>
                <a:lnTo>
                  <a:pt x="61660" y="94370"/>
                </a:lnTo>
                <a:lnTo>
                  <a:pt x="61620" y="94290"/>
                </a:lnTo>
                <a:lnTo>
                  <a:pt x="61630" y="94170"/>
                </a:lnTo>
                <a:lnTo>
                  <a:pt x="61530" y="94000"/>
                </a:lnTo>
                <a:lnTo>
                  <a:pt x="61370" y="93880"/>
                </a:lnTo>
                <a:lnTo>
                  <a:pt x="61230" y="93810"/>
                </a:lnTo>
                <a:lnTo>
                  <a:pt x="60880" y="93740"/>
                </a:lnTo>
                <a:lnTo>
                  <a:pt x="60140" y="93780"/>
                </a:lnTo>
                <a:lnTo>
                  <a:pt x="58690" y="94120"/>
                </a:lnTo>
                <a:lnTo>
                  <a:pt x="58090" y="94000"/>
                </a:lnTo>
                <a:lnTo>
                  <a:pt x="57680" y="93590"/>
                </a:lnTo>
                <a:lnTo>
                  <a:pt x="56860" y="92490"/>
                </a:lnTo>
                <a:lnTo>
                  <a:pt x="56300" y="92190"/>
                </a:lnTo>
                <a:lnTo>
                  <a:pt x="56290" y="92040"/>
                </a:lnTo>
                <a:lnTo>
                  <a:pt x="56260" y="91900"/>
                </a:lnTo>
                <a:lnTo>
                  <a:pt x="56130" y="91640"/>
                </a:lnTo>
                <a:lnTo>
                  <a:pt x="55820" y="91180"/>
                </a:lnTo>
                <a:lnTo>
                  <a:pt x="55700" y="91060"/>
                </a:lnTo>
                <a:lnTo>
                  <a:pt x="55650" y="90970"/>
                </a:lnTo>
                <a:lnTo>
                  <a:pt x="55600" y="90870"/>
                </a:lnTo>
                <a:lnTo>
                  <a:pt x="55590" y="90710"/>
                </a:lnTo>
                <a:lnTo>
                  <a:pt x="55600" y="90580"/>
                </a:lnTo>
                <a:lnTo>
                  <a:pt x="55680" y="90110"/>
                </a:lnTo>
                <a:lnTo>
                  <a:pt x="55650" y="89980"/>
                </a:lnTo>
                <a:lnTo>
                  <a:pt x="55570" y="89840"/>
                </a:lnTo>
                <a:lnTo>
                  <a:pt x="55370" y="89660"/>
                </a:lnTo>
                <a:lnTo>
                  <a:pt x="55140" y="89480"/>
                </a:lnTo>
                <a:lnTo>
                  <a:pt x="54980" y="89270"/>
                </a:lnTo>
                <a:lnTo>
                  <a:pt x="54740" y="88730"/>
                </a:lnTo>
                <a:lnTo>
                  <a:pt x="56860" y="88610"/>
                </a:lnTo>
                <a:lnTo>
                  <a:pt x="57270" y="88510"/>
                </a:lnTo>
                <a:lnTo>
                  <a:pt x="57640" y="88330"/>
                </a:lnTo>
                <a:lnTo>
                  <a:pt x="57760" y="88260"/>
                </a:lnTo>
                <a:lnTo>
                  <a:pt x="59540" y="86740"/>
                </a:lnTo>
                <a:lnTo>
                  <a:pt x="59730" y="86680"/>
                </a:lnTo>
                <a:lnTo>
                  <a:pt x="59840" y="86660"/>
                </a:lnTo>
                <a:lnTo>
                  <a:pt x="60070" y="86650"/>
                </a:lnTo>
                <a:lnTo>
                  <a:pt x="60560" y="86690"/>
                </a:lnTo>
                <a:lnTo>
                  <a:pt x="60770" y="86660"/>
                </a:lnTo>
                <a:lnTo>
                  <a:pt x="60870" y="86630"/>
                </a:lnTo>
                <a:lnTo>
                  <a:pt x="61060" y="86480"/>
                </a:lnTo>
                <a:lnTo>
                  <a:pt x="61930" y="85660"/>
                </a:lnTo>
                <a:lnTo>
                  <a:pt x="62220" y="85440"/>
                </a:lnTo>
                <a:lnTo>
                  <a:pt x="62430" y="85320"/>
                </a:lnTo>
                <a:lnTo>
                  <a:pt x="62770" y="85280"/>
                </a:lnTo>
                <a:lnTo>
                  <a:pt x="62960" y="85220"/>
                </a:lnTo>
                <a:lnTo>
                  <a:pt x="63450" y="84960"/>
                </a:lnTo>
                <a:lnTo>
                  <a:pt x="63730" y="84920"/>
                </a:lnTo>
                <a:lnTo>
                  <a:pt x="63870" y="84870"/>
                </a:lnTo>
                <a:lnTo>
                  <a:pt x="64010" y="84770"/>
                </a:lnTo>
                <a:lnTo>
                  <a:pt x="64250" y="84570"/>
                </a:lnTo>
                <a:lnTo>
                  <a:pt x="64530" y="84430"/>
                </a:lnTo>
                <a:lnTo>
                  <a:pt x="64620" y="84370"/>
                </a:lnTo>
                <a:lnTo>
                  <a:pt x="64690" y="84270"/>
                </a:lnTo>
                <a:lnTo>
                  <a:pt x="64740" y="84080"/>
                </a:lnTo>
                <a:lnTo>
                  <a:pt x="64770" y="83670"/>
                </a:lnTo>
                <a:lnTo>
                  <a:pt x="64820" y="83440"/>
                </a:lnTo>
                <a:lnTo>
                  <a:pt x="65090" y="82490"/>
                </a:lnTo>
                <a:lnTo>
                  <a:pt x="65140" y="82380"/>
                </a:lnTo>
                <a:lnTo>
                  <a:pt x="65230" y="82280"/>
                </a:lnTo>
                <a:lnTo>
                  <a:pt x="65370" y="82170"/>
                </a:lnTo>
                <a:lnTo>
                  <a:pt x="65480" y="82080"/>
                </a:lnTo>
                <a:lnTo>
                  <a:pt x="65550" y="81960"/>
                </a:lnTo>
                <a:lnTo>
                  <a:pt x="65610" y="81770"/>
                </a:lnTo>
                <a:lnTo>
                  <a:pt x="65660" y="81380"/>
                </a:lnTo>
                <a:lnTo>
                  <a:pt x="65690" y="81280"/>
                </a:lnTo>
                <a:lnTo>
                  <a:pt x="65700" y="81170"/>
                </a:lnTo>
                <a:lnTo>
                  <a:pt x="65700" y="81070"/>
                </a:lnTo>
                <a:lnTo>
                  <a:pt x="65690" y="80990"/>
                </a:lnTo>
                <a:lnTo>
                  <a:pt x="65680" y="80930"/>
                </a:lnTo>
                <a:lnTo>
                  <a:pt x="65640" y="80790"/>
                </a:lnTo>
                <a:lnTo>
                  <a:pt x="65630" y="80730"/>
                </a:lnTo>
                <a:lnTo>
                  <a:pt x="65680" y="80580"/>
                </a:lnTo>
                <a:lnTo>
                  <a:pt x="66020" y="80000"/>
                </a:lnTo>
                <a:lnTo>
                  <a:pt x="66250" y="79470"/>
                </a:lnTo>
                <a:lnTo>
                  <a:pt x="66700" y="78780"/>
                </a:lnTo>
                <a:lnTo>
                  <a:pt x="66770" y="78630"/>
                </a:lnTo>
                <a:lnTo>
                  <a:pt x="66810" y="78530"/>
                </a:lnTo>
                <a:lnTo>
                  <a:pt x="66900" y="78410"/>
                </a:lnTo>
                <a:lnTo>
                  <a:pt x="67050" y="78270"/>
                </a:lnTo>
                <a:lnTo>
                  <a:pt x="67380" y="78050"/>
                </a:lnTo>
                <a:lnTo>
                  <a:pt x="67570" y="77960"/>
                </a:lnTo>
                <a:lnTo>
                  <a:pt x="67730" y="77900"/>
                </a:lnTo>
                <a:lnTo>
                  <a:pt x="68500" y="77800"/>
                </a:lnTo>
                <a:lnTo>
                  <a:pt x="68860" y="77660"/>
                </a:lnTo>
                <a:lnTo>
                  <a:pt x="68980" y="77540"/>
                </a:lnTo>
                <a:lnTo>
                  <a:pt x="69100" y="77350"/>
                </a:lnTo>
                <a:lnTo>
                  <a:pt x="69300" y="76920"/>
                </a:lnTo>
                <a:lnTo>
                  <a:pt x="69430" y="76490"/>
                </a:lnTo>
                <a:lnTo>
                  <a:pt x="69450" y="76370"/>
                </a:lnTo>
                <a:lnTo>
                  <a:pt x="69480" y="76260"/>
                </a:lnTo>
                <a:lnTo>
                  <a:pt x="69650" y="76000"/>
                </a:lnTo>
                <a:lnTo>
                  <a:pt x="70310" y="7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