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Lavalleja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Lavalle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910" y="66810"/>
                </a:moveTo>
                <a:lnTo>
                  <a:pt x="75830" y="66890"/>
                </a:lnTo>
                <a:lnTo>
                  <a:pt x="75740" y="66960"/>
                </a:lnTo>
                <a:lnTo>
                  <a:pt x="75630" y="67020"/>
                </a:lnTo>
                <a:lnTo>
                  <a:pt x="75260" y="67080"/>
                </a:lnTo>
                <a:lnTo>
                  <a:pt x="74890" y="67090"/>
                </a:lnTo>
                <a:lnTo>
                  <a:pt x="74610" y="67220"/>
                </a:lnTo>
                <a:lnTo>
                  <a:pt x="74270" y="68380"/>
                </a:lnTo>
                <a:lnTo>
                  <a:pt x="73680" y="68920"/>
                </a:lnTo>
                <a:lnTo>
                  <a:pt x="72420" y="69660"/>
                </a:lnTo>
                <a:lnTo>
                  <a:pt x="72080" y="70030"/>
                </a:lnTo>
                <a:lnTo>
                  <a:pt x="71940" y="70320"/>
                </a:lnTo>
                <a:lnTo>
                  <a:pt x="71870" y="70710"/>
                </a:lnTo>
                <a:lnTo>
                  <a:pt x="72020" y="71790"/>
                </a:lnTo>
                <a:lnTo>
                  <a:pt x="71990" y="71950"/>
                </a:lnTo>
                <a:lnTo>
                  <a:pt x="71920" y="72160"/>
                </a:lnTo>
                <a:lnTo>
                  <a:pt x="71570" y="72730"/>
                </a:lnTo>
                <a:lnTo>
                  <a:pt x="71470" y="72860"/>
                </a:lnTo>
                <a:lnTo>
                  <a:pt x="71410" y="72970"/>
                </a:lnTo>
                <a:lnTo>
                  <a:pt x="71360" y="73130"/>
                </a:lnTo>
                <a:lnTo>
                  <a:pt x="71300" y="73430"/>
                </a:lnTo>
                <a:lnTo>
                  <a:pt x="71270" y="74000"/>
                </a:lnTo>
                <a:lnTo>
                  <a:pt x="71230" y="74220"/>
                </a:lnTo>
                <a:lnTo>
                  <a:pt x="71170" y="74340"/>
                </a:lnTo>
                <a:lnTo>
                  <a:pt x="70690" y="74890"/>
                </a:lnTo>
                <a:lnTo>
                  <a:pt x="70310" y="75500"/>
                </a:lnTo>
                <a:lnTo>
                  <a:pt x="69650" y="76000"/>
                </a:lnTo>
                <a:lnTo>
                  <a:pt x="69480" y="76260"/>
                </a:lnTo>
                <a:lnTo>
                  <a:pt x="69450" y="76370"/>
                </a:lnTo>
                <a:lnTo>
                  <a:pt x="69430" y="76490"/>
                </a:lnTo>
                <a:lnTo>
                  <a:pt x="69300" y="76920"/>
                </a:lnTo>
                <a:lnTo>
                  <a:pt x="69100" y="77350"/>
                </a:lnTo>
                <a:lnTo>
                  <a:pt x="68980" y="77540"/>
                </a:lnTo>
                <a:lnTo>
                  <a:pt x="68860" y="77660"/>
                </a:lnTo>
                <a:lnTo>
                  <a:pt x="68500" y="77800"/>
                </a:lnTo>
                <a:lnTo>
                  <a:pt x="67730" y="77900"/>
                </a:lnTo>
                <a:lnTo>
                  <a:pt x="67570" y="77960"/>
                </a:lnTo>
                <a:lnTo>
                  <a:pt x="67380" y="78050"/>
                </a:lnTo>
                <a:lnTo>
                  <a:pt x="67050" y="78270"/>
                </a:lnTo>
                <a:lnTo>
                  <a:pt x="66900" y="78410"/>
                </a:lnTo>
                <a:lnTo>
                  <a:pt x="66810" y="78530"/>
                </a:lnTo>
                <a:lnTo>
                  <a:pt x="66770" y="78630"/>
                </a:lnTo>
                <a:lnTo>
                  <a:pt x="66700" y="78780"/>
                </a:lnTo>
                <a:lnTo>
                  <a:pt x="66250" y="79470"/>
                </a:lnTo>
                <a:lnTo>
                  <a:pt x="66020" y="80000"/>
                </a:lnTo>
                <a:lnTo>
                  <a:pt x="65680" y="80580"/>
                </a:lnTo>
                <a:lnTo>
                  <a:pt x="65630" y="80730"/>
                </a:lnTo>
                <a:lnTo>
                  <a:pt x="65640" y="80790"/>
                </a:lnTo>
                <a:lnTo>
                  <a:pt x="65680" y="80930"/>
                </a:lnTo>
                <a:lnTo>
                  <a:pt x="65690" y="80990"/>
                </a:lnTo>
                <a:lnTo>
                  <a:pt x="65700" y="81070"/>
                </a:lnTo>
                <a:lnTo>
                  <a:pt x="65700" y="81170"/>
                </a:lnTo>
                <a:lnTo>
                  <a:pt x="65690" y="81280"/>
                </a:lnTo>
                <a:lnTo>
                  <a:pt x="65660" y="81380"/>
                </a:lnTo>
                <a:lnTo>
                  <a:pt x="65610" y="81770"/>
                </a:lnTo>
                <a:lnTo>
                  <a:pt x="65550" y="81960"/>
                </a:lnTo>
                <a:lnTo>
                  <a:pt x="65480" y="82080"/>
                </a:lnTo>
                <a:lnTo>
                  <a:pt x="65370" y="82170"/>
                </a:lnTo>
                <a:lnTo>
                  <a:pt x="65230" y="82280"/>
                </a:lnTo>
                <a:lnTo>
                  <a:pt x="65140" y="82380"/>
                </a:lnTo>
                <a:lnTo>
                  <a:pt x="65090" y="82490"/>
                </a:lnTo>
                <a:lnTo>
                  <a:pt x="64820" y="83440"/>
                </a:lnTo>
                <a:lnTo>
                  <a:pt x="64770" y="83670"/>
                </a:lnTo>
                <a:lnTo>
                  <a:pt x="64740" y="84080"/>
                </a:lnTo>
                <a:lnTo>
                  <a:pt x="64690" y="84270"/>
                </a:lnTo>
                <a:lnTo>
                  <a:pt x="64620" y="84370"/>
                </a:lnTo>
                <a:lnTo>
                  <a:pt x="64530" y="84430"/>
                </a:lnTo>
                <a:lnTo>
                  <a:pt x="64250" y="84570"/>
                </a:lnTo>
                <a:lnTo>
                  <a:pt x="64010" y="84770"/>
                </a:lnTo>
                <a:lnTo>
                  <a:pt x="63870" y="84870"/>
                </a:lnTo>
                <a:lnTo>
                  <a:pt x="63730" y="84920"/>
                </a:lnTo>
                <a:lnTo>
                  <a:pt x="63450" y="84960"/>
                </a:lnTo>
                <a:lnTo>
                  <a:pt x="62960" y="85220"/>
                </a:lnTo>
                <a:lnTo>
                  <a:pt x="62770" y="85280"/>
                </a:lnTo>
                <a:lnTo>
                  <a:pt x="62430" y="85320"/>
                </a:lnTo>
                <a:lnTo>
                  <a:pt x="62220" y="85440"/>
                </a:lnTo>
                <a:lnTo>
                  <a:pt x="61930" y="85660"/>
                </a:lnTo>
                <a:lnTo>
                  <a:pt x="61060" y="86480"/>
                </a:lnTo>
                <a:lnTo>
                  <a:pt x="60870" y="86630"/>
                </a:lnTo>
                <a:lnTo>
                  <a:pt x="60770" y="86660"/>
                </a:lnTo>
                <a:lnTo>
                  <a:pt x="60560" y="86690"/>
                </a:lnTo>
                <a:lnTo>
                  <a:pt x="60070" y="86650"/>
                </a:lnTo>
                <a:lnTo>
                  <a:pt x="59840" y="86660"/>
                </a:lnTo>
                <a:lnTo>
                  <a:pt x="59730" y="86680"/>
                </a:lnTo>
                <a:lnTo>
                  <a:pt x="59540" y="86740"/>
                </a:lnTo>
                <a:lnTo>
                  <a:pt x="57760" y="88260"/>
                </a:lnTo>
                <a:lnTo>
                  <a:pt x="57640" y="88330"/>
                </a:lnTo>
                <a:lnTo>
                  <a:pt x="57270" y="88510"/>
                </a:lnTo>
                <a:lnTo>
                  <a:pt x="56860" y="88610"/>
                </a:lnTo>
                <a:lnTo>
                  <a:pt x="54740" y="88730"/>
                </a:lnTo>
                <a:lnTo>
                  <a:pt x="54740" y="88200"/>
                </a:lnTo>
                <a:lnTo>
                  <a:pt x="54650" y="87920"/>
                </a:lnTo>
                <a:lnTo>
                  <a:pt x="54400" y="87430"/>
                </a:lnTo>
                <a:lnTo>
                  <a:pt x="53750" y="86630"/>
                </a:lnTo>
                <a:lnTo>
                  <a:pt x="53660" y="86480"/>
                </a:lnTo>
                <a:lnTo>
                  <a:pt x="53630" y="86400"/>
                </a:lnTo>
                <a:lnTo>
                  <a:pt x="53610" y="85990"/>
                </a:lnTo>
                <a:lnTo>
                  <a:pt x="53620" y="85820"/>
                </a:lnTo>
                <a:lnTo>
                  <a:pt x="53810" y="84870"/>
                </a:lnTo>
                <a:lnTo>
                  <a:pt x="53820" y="84750"/>
                </a:lnTo>
                <a:lnTo>
                  <a:pt x="53800" y="84590"/>
                </a:lnTo>
                <a:lnTo>
                  <a:pt x="53740" y="84410"/>
                </a:lnTo>
                <a:lnTo>
                  <a:pt x="53090" y="83190"/>
                </a:lnTo>
                <a:lnTo>
                  <a:pt x="52880" y="82570"/>
                </a:lnTo>
                <a:lnTo>
                  <a:pt x="52450" y="80840"/>
                </a:lnTo>
                <a:lnTo>
                  <a:pt x="52910" y="80190"/>
                </a:lnTo>
                <a:lnTo>
                  <a:pt x="53350" y="79720"/>
                </a:lnTo>
                <a:lnTo>
                  <a:pt x="53460" y="79570"/>
                </a:lnTo>
                <a:lnTo>
                  <a:pt x="53530" y="79420"/>
                </a:lnTo>
                <a:lnTo>
                  <a:pt x="53630" y="79080"/>
                </a:lnTo>
                <a:lnTo>
                  <a:pt x="53760" y="78760"/>
                </a:lnTo>
                <a:lnTo>
                  <a:pt x="53850" y="78590"/>
                </a:lnTo>
                <a:lnTo>
                  <a:pt x="53930" y="78470"/>
                </a:lnTo>
                <a:lnTo>
                  <a:pt x="54110" y="78270"/>
                </a:lnTo>
                <a:lnTo>
                  <a:pt x="54870" y="77600"/>
                </a:lnTo>
                <a:lnTo>
                  <a:pt x="54970" y="77480"/>
                </a:lnTo>
                <a:lnTo>
                  <a:pt x="55040" y="77370"/>
                </a:lnTo>
                <a:lnTo>
                  <a:pt x="55070" y="77270"/>
                </a:lnTo>
                <a:lnTo>
                  <a:pt x="55090" y="77150"/>
                </a:lnTo>
                <a:lnTo>
                  <a:pt x="55090" y="77050"/>
                </a:lnTo>
                <a:lnTo>
                  <a:pt x="55090" y="76910"/>
                </a:lnTo>
                <a:lnTo>
                  <a:pt x="55090" y="76900"/>
                </a:lnTo>
                <a:lnTo>
                  <a:pt x="55150" y="76660"/>
                </a:lnTo>
                <a:lnTo>
                  <a:pt x="55220" y="76540"/>
                </a:lnTo>
                <a:lnTo>
                  <a:pt x="55330" y="76390"/>
                </a:lnTo>
                <a:lnTo>
                  <a:pt x="55510" y="76200"/>
                </a:lnTo>
                <a:lnTo>
                  <a:pt x="55680" y="75960"/>
                </a:lnTo>
                <a:lnTo>
                  <a:pt x="55880" y="75450"/>
                </a:lnTo>
                <a:lnTo>
                  <a:pt x="56010" y="75220"/>
                </a:lnTo>
                <a:lnTo>
                  <a:pt x="56070" y="75150"/>
                </a:lnTo>
                <a:lnTo>
                  <a:pt x="56210" y="75020"/>
                </a:lnTo>
                <a:lnTo>
                  <a:pt x="56520" y="74820"/>
                </a:lnTo>
                <a:lnTo>
                  <a:pt x="56720" y="74640"/>
                </a:lnTo>
                <a:lnTo>
                  <a:pt x="56810" y="74500"/>
                </a:lnTo>
                <a:lnTo>
                  <a:pt x="56860" y="74360"/>
                </a:lnTo>
                <a:lnTo>
                  <a:pt x="56900" y="73740"/>
                </a:lnTo>
                <a:lnTo>
                  <a:pt x="56960" y="73550"/>
                </a:lnTo>
                <a:lnTo>
                  <a:pt x="57490" y="72330"/>
                </a:lnTo>
                <a:lnTo>
                  <a:pt x="57550" y="72090"/>
                </a:lnTo>
                <a:lnTo>
                  <a:pt x="57590" y="71600"/>
                </a:lnTo>
                <a:lnTo>
                  <a:pt x="57590" y="71480"/>
                </a:lnTo>
                <a:lnTo>
                  <a:pt x="57590" y="71370"/>
                </a:lnTo>
                <a:lnTo>
                  <a:pt x="57570" y="71270"/>
                </a:lnTo>
                <a:lnTo>
                  <a:pt x="57530" y="71170"/>
                </a:lnTo>
                <a:lnTo>
                  <a:pt x="57490" y="71090"/>
                </a:lnTo>
                <a:lnTo>
                  <a:pt x="57100" y="70460"/>
                </a:lnTo>
                <a:lnTo>
                  <a:pt x="57050" y="70370"/>
                </a:lnTo>
                <a:lnTo>
                  <a:pt x="57020" y="70280"/>
                </a:lnTo>
                <a:lnTo>
                  <a:pt x="57000" y="70150"/>
                </a:lnTo>
                <a:lnTo>
                  <a:pt x="57010" y="69980"/>
                </a:lnTo>
                <a:lnTo>
                  <a:pt x="57060" y="69680"/>
                </a:lnTo>
                <a:lnTo>
                  <a:pt x="57120" y="69530"/>
                </a:lnTo>
                <a:lnTo>
                  <a:pt x="57200" y="69430"/>
                </a:lnTo>
                <a:lnTo>
                  <a:pt x="57270" y="69370"/>
                </a:lnTo>
                <a:lnTo>
                  <a:pt x="57450" y="69300"/>
                </a:lnTo>
                <a:lnTo>
                  <a:pt x="57950" y="69170"/>
                </a:lnTo>
                <a:lnTo>
                  <a:pt x="58120" y="69100"/>
                </a:lnTo>
                <a:lnTo>
                  <a:pt x="58220" y="69030"/>
                </a:lnTo>
                <a:lnTo>
                  <a:pt x="58330" y="68940"/>
                </a:lnTo>
                <a:lnTo>
                  <a:pt x="58480" y="68780"/>
                </a:lnTo>
                <a:lnTo>
                  <a:pt x="58560" y="68660"/>
                </a:lnTo>
                <a:lnTo>
                  <a:pt x="58840" y="67880"/>
                </a:lnTo>
                <a:lnTo>
                  <a:pt x="58940" y="67650"/>
                </a:lnTo>
                <a:lnTo>
                  <a:pt x="59020" y="67520"/>
                </a:lnTo>
                <a:lnTo>
                  <a:pt x="59060" y="67480"/>
                </a:lnTo>
                <a:lnTo>
                  <a:pt x="59070" y="67470"/>
                </a:lnTo>
                <a:lnTo>
                  <a:pt x="59080" y="67460"/>
                </a:lnTo>
                <a:lnTo>
                  <a:pt x="59120" y="67410"/>
                </a:lnTo>
                <a:lnTo>
                  <a:pt x="59250" y="67320"/>
                </a:lnTo>
                <a:lnTo>
                  <a:pt x="59410" y="67230"/>
                </a:lnTo>
                <a:lnTo>
                  <a:pt x="59950" y="67040"/>
                </a:lnTo>
                <a:lnTo>
                  <a:pt x="60040" y="66970"/>
                </a:lnTo>
                <a:lnTo>
                  <a:pt x="60140" y="66870"/>
                </a:lnTo>
                <a:lnTo>
                  <a:pt x="60320" y="66640"/>
                </a:lnTo>
                <a:lnTo>
                  <a:pt x="60400" y="66480"/>
                </a:lnTo>
                <a:lnTo>
                  <a:pt x="60450" y="66330"/>
                </a:lnTo>
                <a:lnTo>
                  <a:pt x="60470" y="66080"/>
                </a:lnTo>
                <a:lnTo>
                  <a:pt x="60450" y="65740"/>
                </a:lnTo>
                <a:lnTo>
                  <a:pt x="60430" y="65630"/>
                </a:lnTo>
                <a:lnTo>
                  <a:pt x="60400" y="65540"/>
                </a:lnTo>
                <a:lnTo>
                  <a:pt x="60320" y="65380"/>
                </a:lnTo>
                <a:lnTo>
                  <a:pt x="60220" y="65230"/>
                </a:lnTo>
                <a:lnTo>
                  <a:pt x="60990" y="64780"/>
                </a:lnTo>
                <a:lnTo>
                  <a:pt x="61290" y="64640"/>
                </a:lnTo>
                <a:lnTo>
                  <a:pt x="62110" y="64500"/>
                </a:lnTo>
                <a:lnTo>
                  <a:pt x="62190" y="64490"/>
                </a:lnTo>
                <a:lnTo>
                  <a:pt x="62240" y="64510"/>
                </a:lnTo>
                <a:lnTo>
                  <a:pt x="62390" y="64590"/>
                </a:lnTo>
                <a:lnTo>
                  <a:pt x="62700" y="64680"/>
                </a:lnTo>
                <a:lnTo>
                  <a:pt x="62790" y="64730"/>
                </a:lnTo>
                <a:lnTo>
                  <a:pt x="62850" y="64790"/>
                </a:lnTo>
                <a:lnTo>
                  <a:pt x="62960" y="64860"/>
                </a:lnTo>
                <a:lnTo>
                  <a:pt x="63100" y="64920"/>
                </a:lnTo>
                <a:lnTo>
                  <a:pt x="63370" y="64960"/>
                </a:lnTo>
                <a:lnTo>
                  <a:pt x="63530" y="64950"/>
                </a:lnTo>
                <a:lnTo>
                  <a:pt x="63650" y="64920"/>
                </a:lnTo>
                <a:lnTo>
                  <a:pt x="64350" y="64560"/>
                </a:lnTo>
                <a:lnTo>
                  <a:pt x="64760" y="64400"/>
                </a:lnTo>
                <a:lnTo>
                  <a:pt x="64910" y="64390"/>
                </a:lnTo>
                <a:lnTo>
                  <a:pt x="65030" y="64410"/>
                </a:lnTo>
                <a:lnTo>
                  <a:pt x="65270" y="64500"/>
                </a:lnTo>
                <a:lnTo>
                  <a:pt x="65470" y="64550"/>
                </a:lnTo>
                <a:lnTo>
                  <a:pt x="65590" y="64600"/>
                </a:lnTo>
                <a:lnTo>
                  <a:pt x="65690" y="64670"/>
                </a:lnTo>
                <a:lnTo>
                  <a:pt x="66120" y="65130"/>
                </a:lnTo>
                <a:lnTo>
                  <a:pt x="66660" y="65500"/>
                </a:lnTo>
                <a:lnTo>
                  <a:pt x="67130" y="65630"/>
                </a:lnTo>
                <a:lnTo>
                  <a:pt x="68410" y="65840"/>
                </a:lnTo>
                <a:lnTo>
                  <a:pt x="68510" y="65870"/>
                </a:lnTo>
                <a:lnTo>
                  <a:pt x="68600" y="65910"/>
                </a:lnTo>
                <a:lnTo>
                  <a:pt x="68810" y="66090"/>
                </a:lnTo>
                <a:lnTo>
                  <a:pt x="68890" y="66140"/>
                </a:lnTo>
                <a:lnTo>
                  <a:pt x="69960" y="66480"/>
                </a:lnTo>
                <a:lnTo>
                  <a:pt x="70150" y="66500"/>
                </a:lnTo>
                <a:lnTo>
                  <a:pt x="70290" y="66490"/>
                </a:lnTo>
                <a:lnTo>
                  <a:pt x="70910" y="66230"/>
                </a:lnTo>
                <a:lnTo>
                  <a:pt x="70990" y="66180"/>
                </a:lnTo>
                <a:lnTo>
                  <a:pt x="71060" y="66120"/>
                </a:lnTo>
                <a:lnTo>
                  <a:pt x="71120" y="66050"/>
                </a:lnTo>
                <a:lnTo>
                  <a:pt x="71170" y="65980"/>
                </a:lnTo>
                <a:lnTo>
                  <a:pt x="71250" y="65790"/>
                </a:lnTo>
                <a:lnTo>
                  <a:pt x="71300" y="65580"/>
                </a:lnTo>
                <a:lnTo>
                  <a:pt x="71330" y="65480"/>
                </a:lnTo>
                <a:lnTo>
                  <a:pt x="71390" y="65400"/>
                </a:lnTo>
                <a:lnTo>
                  <a:pt x="71460" y="65340"/>
                </a:lnTo>
                <a:lnTo>
                  <a:pt x="71540" y="65290"/>
                </a:lnTo>
                <a:lnTo>
                  <a:pt x="71720" y="65220"/>
                </a:lnTo>
                <a:lnTo>
                  <a:pt x="71800" y="65170"/>
                </a:lnTo>
                <a:lnTo>
                  <a:pt x="72310" y="64770"/>
                </a:lnTo>
                <a:lnTo>
                  <a:pt x="72440" y="64720"/>
                </a:lnTo>
                <a:lnTo>
                  <a:pt x="72890" y="64600"/>
                </a:lnTo>
                <a:lnTo>
                  <a:pt x="73070" y="64600"/>
                </a:lnTo>
                <a:lnTo>
                  <a:pt x="73220" y="64610"/>
                </a:lnTo>
                <a:lnTo>
                  <a:pt x="73310" y="64650"/>
                </a:lnTo>
                <a:lnTo>
                  <a:pt x="73380" y="64710"/>
                </a:lnTo>
                <a:lnTo>
                  <a:pt x="73430" y="64790"/>
                </a:lnTo>
                <a:lnTo>
                  <a:pt x="73590" y="65140"/>
                </a:lnTo>
                <a:lnTo>
                  <a:pt x="73820" y="65540"/>
                </a:lnTo>
                <a:lnTo>
                  <a:pt x="74070" y="65810"/>
                </a:lnTo>
                <a:lnTo>
                  <a:pt x="74200" y="65920"/>
                </a:lnTo>
                <a:lnTo>
                  <a:pt x="74540" y="66120"/>
                </a:lnTo>
                <a:lnTo>
                  <a:pt x="75110" y="66350"/>
                </a:lnTo>
                <a:lnTo>
                  <a:pt x="75520" y="66620"/>
                </a:lnTo>
                <a:lnTo>
                  <a:pt x="75910" y="6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