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Florida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Flori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430" y="60280"/>
                </a:moveTo>
                <a:lnTo>
                  <a:pt x="60570" y="61300"/>
                </a:lnTo>
                <a:lnTo>
                  <a:pt x="60590" y="61950"/>
                </a:lnTo>
                <a:lnTo>
                  <a:pt x="60740" y="62800"/>
                </a:lnTo>
                <a:lnTo>
                  <a:pt x="60720" y="62980"/>
                </a:lnTo>
                <a:lnTo>
                  <a:pt x="60660" y="63220"/>
                </a:lnTo>
                <a:lnTo>
                  <a:pt x="60490" y="63670"/>
                </a:lnTo>
                <a:lnTo>
                  <a:pt x="60370" y="63870"/>
                </a:lnTo>
                <a:lnTo>
                  <a:pt x="60270" y="63990"/>
                </a:lnTo>
                <a:lnTo>
                  <a:pt x="60030" y="64150"/>
                </a:lnTo>
                <a:lnTo>
                  <a:pt x="59970" y="64220"/>
                </a:lnTo>
                <a:lnTo>
                  <a:pt x="59920" y="64300"/>
                </a:lnTo>
                <a:lnTo>
                  <a:pt x="59870" y="64400"/>
                </a:lnTo>
                <a:lnTo>
                  <a:pt x="59840" y="64520"/>
                </a:lnTo>
                <a:lnTo>
                  <a:pt x="59870" y="64710"/>
                </a:lnTo>
                <a:lnTo>
                  <a:pt x="59900" y="64840"/>
                </a:lnTo>
                <a:lnTo>
                  <a:pt x="60220" y="65230"/>
                </a:lnTo>
                <a:lnTo>
                  <a:pt x="60320" y="65380"/>
                </a:lnTo>
                <a:lnTo>
                  <a:pt x="60400" y="65540"/>
                </a:lnTo>
                <a:lnTo>
                  <a:pt x="60430" y="65630"/>
                </a:lnTo>
                <a:lnTo>
                  <a:pt x="60450" y="65740"/>
                </a:lnTo>
                <a:lnTo>
                  <a:pt x="60470" y="66080"/>
                </a:lnTo>
                <a:lnTo>
                  <a:pt x="60450" y="66330"/>
                </a:lnTo>
                <a:lnTo>
                  <a:pt x="60400" y="66480"/>
                </a:lnTo>
                <a:lnTo>
                  <a:pt x="60320" y="66640"/>
                </a:lnTo>
                <a:lnTo>
                  <a:pt x="60140" y="66870"/>
                </a:lnTo>
                <a:lnTo>
                  <a:pt x="60040" y="66970"/>
                </a:lnTo>
                <a:lnTo>
                  <a:pt x="59950" y="67040"/>
                </a:lnTo>
                <a:lnTo>
                  <a:pt x="59410" y="67230"/>
                </a:lnTo>
                <a:lnTo>
                  <a:pt x="59250" y="67320"/>
                </a:lnTo>
                <a:lnTo>
                  <a:pt x="59120" y="67410"/>
                </a:lnTo>
                <a:lnTo>
                  <a:pt x="59080" y="67460"/>
                </a:lnTo>
                <a:lnTo>
                  <a:pt x="59070" y="67470"/>
                </a:lnTo>
                <a:lnTo>
                  <a:pt x="59060" y="67480"/>
                </a:lnTo>
                <a:lnTo>
                  <a:pt x="59020" y="67520"/>
                </a:lnTo>
                <a:lnTo>
                  <a:pt x="58940" y="67650"/>
                </a:lnTo>
                <a:lnTo>
                  <a:pt x="58840" y="67880"/>
                </a:lnTo>
                <a:lnTo>
                  <a:pt x="58560" y="68660"/>
                </a:lnTo>
                <a:lnTo>
                  <a:pt x="58480" y="68780"/>
                </a:lnTo>
                <a:lnTo>
                  <a:pt x="58330" y="68940"/>
                </a:lnTo>
                <a:lnTo>
                  <a:pt x="58220" y="69030"/>
                </a:lnTo>
                <a:lnTo>
                  <a:pt x="58120" y="69100"/>
                </a:lnTo>
                <a:lnTo>
                  <a:pt x="57950" y="69170"/>
                </a:lnTo>
                <a:lnTo>
                  <a:pt x="57450" y="69300"/>
                </a:lnTo>
                <a:lnTo>
                  <a:pt x="57270" y="69370"/>
                </a:lnTo>
                <a:lnTo>
                  <a:pt x="57200" y="69430"/>
                </a:lnTo>
                <a:lnTo>
                  <a:pt x="57120" y="69530"/>
                </a:lnTo>
                <a:lnTo>
                  <a:pt x="57060" y="69680"/>
                </a:lnTo>
                <a:lnTo>
                  <a:pt x="57010" y="69980"/>
                </a:lnTo>
                <a:lnTo>
                  <a:pt x="57000" y="70150"/>
                </a:lnTo>
                <a:lnTo>
                  <a:pt x="57020" y="70280"/>
                </a:lnTo>
                <a:lnTo>
                  <a:pt x="57050" y="70370"/>
                </a:lnTo>
                <a:lnTo>
                  <a:pt x="57100" y="70460"/>
                </a:lnTo>
                <a:lnTo>
                  <a:pt x="57490" y="71090"/>
                </a:lnTo>
                <a:lnTo>
                  <a:pt x="57530" y="71170"/>
                </a:lnTo>
                <a:lnTo>
                  <a:pt x="57570" y="71270"/>
                </a:lnTo>
                <a:lnTo>
                  <a:pt x="57590" y="71370"/>
                </a:lnTo>
                <a:lnTo>
                  <a:pt x="57590" y="71480"/>
                </a:lnTo>
                <a:lnTo>
                  <a:pt x="57590" y="71600"/>
                </a:lnTo>
                <a:lnTo>
                  <a:pt x="57550" y="72090"/>
                </a:lnTo>
                <a:lnTo>
                  <a:pt x="57490" y="72330"/>
                </a:lnTo>
                <a:lnTo>
                  <a:pt x="56960" y="73550"/>
                </a:lnTo>
                <a:lnTo>
                  <a:pt x="56900" y="73740"/>
                </a:lnTo>
                <a:lnTo>
                  <a:pt x="56860" y="74360"/>
                </a:lnTo>
                <a:lnTo>
                  <a:pt x="56810" y="74500"/>
                </a:lnTo>
                <a:lnTo>
                  <a:pt x="56720" y="74640"/>
                </a:lnTo>
                <a:lnTo>
                  <a:pt x="56520" y="74820"/>
                </a:lnTo>
                <a:lnTo>
                  <a:pt x="56210" y="75020"/>
                </a:lnTo>
                <a:lnTo>
                  <a:pt x="56070" y="75150"/>
                </a:lnTo>
                <a:lnTo>
                  <a:pt x="56010" y="75220"/>
                </a:lnTo>
                <a:lnTo>
                  <a:pt x="55880" y="75450"/>
                </a:lnTo>
                <a:lnTo>
                  <a:pt x="55680" y="75960"/>
                </a:lnTo>
                <a:lnTo>
                  <a:pt x="55510" y="76200"/>
                </a:lnTo>
                <a:lnTo>
                  <a:pt x="55330" y="76390"/>
                </a:lnTo>
                <a:lnTo>
                  <a:pt x="55220" y="76540"/>
                </a:lnTo>
                <a:lnTo>
                  <a:pt x="55150" y="76660"/>
                </a:lnTo>
                <a:lnTo>
                  <a:pt x="55090" y="76900"/>
                </a:lnTo>
                <a:lnTo>
                  <a:pt x="55090" y="76910"/>
                </a:lnTo>
                <a:lnTo>
                  <a:pt x="55090" y="77050"/>
                </a:lnTo>
                <a:lnTo>
                  <a:pt x="55090" y="77150"/>
                </a:lnTo>
                <a:lnTo>
                  <a:pt x="55070" y="77270"/>
                </a:lnTo>
                <a:lnTo>
                  <a:pt x="55040" y="77370"/>
                </a:lnTo>
                <a:lnTo>
                  <a:pt x="54970" y="77480"/>
                </a:lnTo>
                <a:lnTo>
                  <a:pt x="54870" y="77600"/>
                </a:lnTo>
                <a:lnTo>
                  <a:pt x="54110" y="78270"/>
                </a:lnTo>
                <a:lnTo>
                  <a:pt x="53930" y="78470"/>
                </a:lnTo>
                <a:lnTo>
                  <a:pt x="53850" y="78590"/>
                </a:lnTo>
                <a:lnTo>
                  <a:pt x="53760" y="78760"/>
                </a:lnTo>
                <a:lnTo>
                  <a:pt x="53630" y="79080"/>
                </a:lnTo>
                <a:lnTo>
                  <a:pt x="53530" y="79420"/>
                </a:lnTo>
                <a:lnTo>
                  <a:pt x="53460" y="79570"/>
                </a:lnTo>
                <a:lnTo>
                  <a:pt x="53350" y="79720"/>
                </a:lnTo>
                <a:lnTo>
                  <a:pt x="52910" y="80190"/>
                </a:lnTo>
                <a:lnTo>
                  <a:pt x="52450" y="80840"/>
                </a:lnTo>
                <a:lnTo>
                  <a:pt x="50480" y="81120"/>
                </a:lnTo>
                <a:lnTo>
                  <a:pt x="50050" y="81270"/>
                </a:lnTo>
                <a:lnTo>
                  <a:pt x="48980" y="81930"/>
                </a:lnTo>
                <a:lnTo>
                  <a:pt x="48850" y="81980"/>
                </a:lnTo>
                <a:lnTo>
                  <a:pt x="48670" y="82030"/>
                </a:lnTo>
                <a:lnTo>
                  <a:pt x="48320" y="82080"/>
                </a:lnTo>
                <a:lnTo>
                  <a:pt x="48130" y="82070"/>
                </a:lnTo>
                <a:lnTo>
                  <a:pt x="48000" y="82050"/>
                </a:lnTo>
                <a:lnTo>
                  <a:pt x="47170" y="81640"/>
                </a:lnTo>
                <a:lnTo>
                  <a:pt x="46850" y="81540"/>
                </a:lnTo>
                <a:lnTo>
                  <a:pt x="46640" y="81530"/>
                </a:lnTo>
                <a:lnTo>
                  <a:pt x="46490" y="81540"/>
                </a:lnTo>
                <a:lnTo>
                  <a:pt x="45090" y="82470"/>
                </a:lnTo>
                <a:lnTo>
                  <a:pt x="44940" y="82590"/>
                </a:lnTo>
                <a:lnTo>
                  <a:pt x="44840" y="82700"/>
                </a:lnTo>
                <a:lnTo>
                  <a:pt x="44800" y="82800"/>
                </a:lnTo>
                <a:lnTo>
                  <a:pt x="44600" y="83410"/>
                </a:lnTo>
                <a:lnTo>
                  <a:pt x="44460" y="83680"/>
                </a:lnTo>
                <a:lnTo>
                  <a:pt x="44340" y="83830"/>
                </a:lnTo>
                <a:lnTo>
                  <a:pt x="44180" y="83900"/>
                </a:lnTo>
                <a:lnTo>
                  <a:pt x="43400" y="84080"/>
                </a:lnTo>
                <a:lnTo>
                  <a:pt x="43130" y="84090"/>
                </a:lnTo>
                <a:lnTo>
                  <a:pt x="42950" y="84070"/>
                </a:lnTo>
                <a:lnTo>
                  <a:pt x="42260" y="83680"/>
                </a:lnTo>
                <a:lnTo>
                  <a:pt x="42080" y="83620"/>
                </a:lnTo>
                <a:lnTo>
                  <a:pt x="41920" y="83600"/>
                </a:lnTo>
                <a:lnTo>
                  <a:pt x="41690" y="83590"/>
                </a:lnTo>
                <a:lnTo>
                  <a:pt x="41220" y="83620"/>
                </a:lnTo>
                <a:lnTo>
                  <a:pt x="40960" y="83690"/>
                </a:lnTo>
                <a:lnTo>
                  <a:pt x="40760" y="83770"/>
                </a:lnTo>
                <a:lnTo>
                  <a:pt x="40600" y="83870"/>
                </a:lnTo>
                <a:lnTo>
                  <a:pt x="40440" y="84160"/>
                </a:lnTo>
                <a:lnTo>
                  <a:pt x="40160" y="85130"/>
                </a:lnTo>
                <a:lnTo>
                  <a:pt x="40050" y="84880"/>
                </a:lnTo>
                <a:lnTo>
                  <a:pt x="39970" y="84770"/>
                </a:lnTo>
                <a:lnTo>
                  <a:pt x="39100" y="83830"/>
                </a:lnTo>
                <a:lnTo>
                  <a:pt x="39070" y="83740"/>
                </a:lnTo>
                <a:lnTo>
                  <a:pt x="39070" y="83620"/>
                </a:lnTo>
                <a:lnTo>
                  <a:pt x="39130" y="83460"/>
                </a:lnTo>
                <a:lnTo>
                  <a:pt x="39210" y="83360"/>
                </a:lnTo>
                <a:lnTo>
                  <a:pt x="39290" y="83300"/>
                </a:lnTo>
                <a:lnTo>
                  <a:pt x="39590" y="83140"/>
                </a:lnTo>
                <a:lnTo>
                  <a:pt x="39660" y="83080"/>
                </a:lnTo>
                <a:lnTo>
                  <a:pt x="39720" y="83000"/>
                </a:lnTo>
                <a:lnTo>
                  <a:pt x="39770" y="82910"/>
                </a:lnTo>
                <a:lnTo>
                  <a:pt x="39800" y="82730"/>
                </a:lnTo>
                <a:lnTo>
                  <a:pt x="39870" y="81470"/>
                </a:lnTo>
                <a:lnTo>
                  <a:pt x="39850" y="81290"/>
                </a:lnTo>
                <a:lnTo>
                  <a:pt x="39770" y="81010"/>
                </a:lnTo>
                <a:lnTo>
                  <a:pt x="39490" y="80280"/>
                </a:lnTo>
                <a:lnTo>
                  <a:pt x="39460" y="80180"/>
                </a:lnTo>
                <a:lnTo>
                  <a:pt x="39460" y="80060"/>
                </a:lnTo>
                <a:lnTo>
                  <a:pt x="39500" y="79920"/>
                </a:lnTo>
                <a:lnTo>
                  <a:pt x="39540" y="79810"/>
                </a:lnTo>
                <a:lnTo>
                  <a:pt x="39880" y="79200"/>
                </a:lnTo>
                <a:lnTo>
                  <a:pt x="39920" y="79110"/>
                </a:lnTo>
                <a:lnTo>
                  <a:pt x="39950" y="78950"/>
                </a:lnTo>
                <a:lnTo>
                  <a:pt x="39960" y="78740"/>
                </a:lnTo>
                <a:lnTo>
                  <a:pt x="39890" y="77950"/>
                </a:lnTo>
                <a:lnTo>
                  <a:pt x="39410" y="75670"/>
                </a:lnTo>
                <a:lnTo>
                  <a:pt x="39200" y="75060"/>
                </a:lnTo>
                <a:lnTo>
                  <a:pt x="39390" y="74900"/>
                </a:lnTo>
                <a:lnTo>
                  <a:pt x="39520" y="74760"/>
                </a:lnTo>
                <a:lnTo>
                  <a:pt x="39580" y="74680"/>
                </a:lnTo>
                <a:lnTo>
                  <a:pt x="39630" y="74600"/>
                </a:lnTo>
                <a:lnTo>
                  <a:pt x="39670" y="74510"/>
                </a:lnTo>
                <a:lnTo>
                  <a:pt x="39710" y="74410"/>
                </a:lnTo>
                <a:lnTo>
                  <a:pt x="39740" y="74300"/>
                </a:lnTo>
                <a:lnTo>
                  <a:pt x="39750" y="74180"/>
                </a:lnTo>
                <a:lnTo>
                  <a:pt x="39840" y="72420"/>
                </a:lnTo>
                <a:lnTo>
                  <a:pt x="39810" y="72250"/>
                </a:lnTo>
                <a:lnTo>
                  <a:pt x="39740" y="72050"/>
                </a:lnTo>
                <a:lnTo>
                  <a:pt x="39470" y="71520"/>
                </a:lnTo>
                <a:lnTo>
                  <a:pt x="39230" y="71160"/>
                </a:lnTo>
                <a:lnTo>
                  <a:pt x="38340" y="67870"/>
                </a:lnTo>
                <a:lnTo>
                  <a:pt x="38100" y="67370"/>
                </a:lnTo>
                <a:lnTo>
                  <a:pt x="39340" y="67400"/>
                </a:lnTo>
                <a:lnTo>
                  <a:pt x="39460" y="67370"/>
                </a:lnTo>
                <a:lnTo>
                  <a:pt x="39610" y="67300"/>
                </a:lnTo>
                <a:lnTo>
                  <a:pt x="39810" y="67140"/>
                </a:lnTo>
                <a:lnTo>
                  <a:pt x="39900" y="67010"/>
                </a:lnTo>
                <a:lnTo>
                  <a:pt x="39940" y="66880"/>
                </a:lnTo>
                <a:lnTo>
                  <a:pt x="39930" y="66410"/>
                </a:lnTo>
                <a:lnTo>
                  <a:pt x="39880" y="65970"/>
                </a:lnTo>
                <a:lnTo>
                  <a:pt x="39870" y="65850"/>
                </a:lnTo>
                <a:lnTo>
                  <a:pt x="39880" y="65740"/>
                </a:lnTo>
                <a:lnTo>
                  <a:pt x="39920" y="65650"/>
                </a:lnTo>
                <a:lnTo>
                  <a:pt x="40010" y="65600"/>
                </a:lnTo>
                <a:lnTo>
                  <a:pt x="40160" y="65640"/>
                </a:lnTo>
                <a:lnTo>
                  <a:pt x="40260" y="65690"/>
                </a:lnTo>
                <a:lnTo>
                  <a:pt x="40390" y="65830"/>
                </a:lnTo>
                <a:lnTo>
                  <a:pt x="40470" y="65890"/>
                </a:lnTo>
                <a:lnTo>
                  <a:pt x="40700" y="66050"/>
                </a:lnTo>
                <a:lnTo>
                  <a:pt x="40890" y="66140"/>
                </a:lnTo>
                <a:lnTo>
                  <a:pt x="40990" y="66160"/>
                </a:lnTo>
                <a:lnTo>
                  <a:pt x="41110" y="66180"/>
                </a:lnTo>
                <a:lnTo>
                  <a:pt x="41840" y="66090"/>
                </a:lnTo>
                <a:lnTo>
                  <a:pt x="41960" y="66090"/>
                </a:lnTo>
                <a:lnTo>
                  <a:pt x="42070" y="66120"/>
                </a:lnTo>
                <a:lnTo>
                  <a:pt x="42140" y="66170"/>
                </a:lnTo>
                <a:lnTo>
                  <a:pt x="42200" y="66240"/>
                </a:lnTo>
                <a:lnTo>
                  <a:pt x="42250" y="66320"/>
                </a:lnTo>
                <a:lnTo>
                  <a:pt x="42290" y="66410"/>
                </a:lnTo>
                <a:lnTo>
                  <a:pt x="42410" y="66790"/>
                </a:lnTo>
                <a:lnTo>
                  <a:pt x="42450" y="66870"/>
                </a:lnTo>
                <a:lnTo>
                  <a:pt x="42500" y="66950"/>
                </a:lnTo>
                <a:lnTo>
                  <a:pt x="42570" y="67000"/>
                </a:lnTo>
                <a:lnTo>
                  <a:pt x="42660" y="67050"/>
                </a:lnTo>
                <a:lnTo>
                  <a:pt x="42760" y="67090"/>
                </a:lnTo>
                <a:lnTo>
                  <a:pt x="42870" y="67110"/>
                </a:lnTo>
                <a:lnTo>
                  <a:pt x="43760" y="67040"/>
                </a:lnTo>
                <a:lnTo>
                  <a:pt x="44200" y="67090"/>
                </a:lnTo>
                <a:lnTo>
                  <a:pt x="44960" y="67320"/>
                </a:lnTo>
                <a:lnTo>
                  <a:pt x="45080" y="67310"/>
                </a:lnTo>
                <a:lnTo>
                  <a:pt x="45200" y="67260"/>
                </a:lnTo>
                <a:lnTo>
                  <a:pt x="45350" y="67120"/>
                </a:lnTo>
                <a:lnTo>
                  <a:pt x="45680" y="66880"/>
                </a:lnTo>
                <a:lnTo>
                  <a:pt x="45770" y="66770"/>
                </a:lnTo>
                <a:lnTo>
                  <a:pt x="45820" y="66660"/>
                </a:lnTo>
                <a:lnTo>
                  <a:pt x="45860" y="66440"/>
                </a:lnTo>
                <a:lnTo>
                  <a:pt x="45900" y="66340"/>
                </a:lnTo>
                <a:lnTo>
                  <a:pt x="45980" y="66270"/>
                </a:lnTo>
                <a:lnTo>
                  <a:pt x="46130" y="66210"/>
                </a:lnTo>
                <a:lnTo>
                  <a:pt x="46660" y="66160"/>
                </a:lnTo>
                <a:lnTo>
                  <a:pt x="47480" y="66000"/>
                </a:lnTo>
                <a:lnTo>
                  <a:pt x="47590" y="66000"/>
                </a:lnTo>
                <a:lnTo>
                  <a:pt x="47710" y="66010"/>
                </a:lnTo>
                <a:lnTo>
                  <a:pt x="47810" y="66040"/>
                </a:lnTo>
                <a:lnTo>
                  <a:pt x="48070" y="66180"/>
                </a:lnTo>
                <a:lnTo>
                  <a:pt x="48160" y="66220"/>
                </a:lnTo>
                <a:lnTo>
                  <a:pt x="48270" y="66240"/>
                </a:lnTo>
                <a:lnTo>
                  <a:pt x="48500" y="66250"/>
                </a:lnTo>
                <a:lnTo>
                  <a:pt x="48610" y="66240"/>
                </a:lnTo>
                <a:lnTo>
                  <a:pt x="49140" y="66070"/>
                </a:lnTo>
                <a:lnTo>
                  <a:pt x="50110" y="65630"/>
                </a:lnTo>
                <a:lnTo>
                  <a:pt x="50520" y="65360"/>
                </a:lnTo>
                <a:lnTo>
                  <a:pt x="50670" y="65230"/>
                </a:lnTo>
                <a:lnTo>
                  <a:pt x="50770" y="65110"/>
                </a:lnTo>
                <a:lnTo>
                  <a:pt x="50820" y="65030"/>
                </a:lnTo>
                <a:lnTo>
                  <a:pt x="50900" y="64960"/>
                </a:lnTo>
                <a:lnTo>
                  <a:pt x="51010" y="64910"/>
                </a:lnTo>
                <a:lnTo>
                  <a:pt x="51200" y="64880"/>
                </a:lnTo>
                <a:lnTo>
                  <a:pt x="51350" y="64890"/>
                </a:lnTo>
                <a:lnTo>
                  <a:pt x="51930" y="64990"/>
                </a:lnTo>
                <a:lnTo>
                  <a:pt x="52040" y="64990"/>
                </a:lnTo>
                <a:lnTo>
                  <a:pt x="52400" y="64840"/>
                </a:lnTo>
                <a:lnTo>
                  <a:pt x="55400" y="63140"/>
                </a:lnTo>
                <a:lnTo>
                  <a:pt x="55710" y="62740"/>
                </a:lnTo>
                <a:lnTo>
                  <a:pt x="55840" y="62600"/>
                </a:lnTo>
                <a:lnTo>
                  <a:pt x="56700" y="62150"/>
                </a:lnTo>
                <a:lnTo>
                  <a:pt x="57050" y="61920"/>
                </a:lnTo>
                <a:lnTo>
                  <a:pt x="57400" y="61750"/>
                </a:lnTo>
                <a:lnTo>
                  <a:pt x="57540" y="61760"/>
                </a:lnTo>
                <a:lnTo>
                  <a:pt x="57650" y="61790"/>
                </a:lnTo>
                <a:lnTo>
                  <a:pt x="57910" y="61930"/>
                </a:lnTo>
                <a:lnTo>
                  <a:pt x="58010" y="61960"/>
                </a:lnTo>
                <a:lnTo>
                  <a:pt x="58120" y="61970"/>
                </a:lnTo>
                <a:lnTo>
                  <a:pt x="58290" y="61890"/>
                </a:lnTo>
                <a:lnTo>
                  <a:pt x="58500" y="61730"/>
                </a:lnTo>
                <a:lnTo>
                  <a:pt x="59370" y="60900"/>
                </a:lnTo>
                <a:lnTo>
                  <a:pt x="59630" y="60720"/>
                </a:lnTo>
                <a:lnTo>
                  <a:pt x="60430" y="6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