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Flores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Flor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00" y="75060"/>
                </a:moveTo>
                <a:lnTo>
                  <a:pt x="37480" y="74180"/>
                </a:lnTo>
                <a:lnTo>
                  <a:pt x="37000" y="74060"/>
                </a:lnTo>
                <a:lnTo>
                  <a:pt x="36360" y="74590"/>
                </a:lnTo>
                <a:lnTo>
                  <a:pt x="36040" y="74780"/>
                </a:lnTo>
                <a:lnTo>
                  <a:pt x="35680" y="74920"/>
                </a:lnTo>
                <a:lnTo>
                  <a:pt x="34600" y="75190"/>
                </a:lnTo>
                <a:lnTo>
                  <a:pt x="34530" y="75230"/>
                </a:lnTo>
                <a:lnTo>
                  <a:pt x="34490" y="75260"/>
                </a:lnTo>
                <a:lnTo>
                  <a:pt x="34230" y="75480"/>
                </a:lnTo>
                <a:lnTo>
                  <a:pt x="33580" y="76280"/>
                </a:lnTo>
                <a:lnTo>
                  <a:pt x="33450" y="76370"/>
                </a:lnTo>
                <a:lnTo>
                  <a:pt x="33260" y="76460"/>
                </a:lnTo>
                <a:lnTo>
                  <a:pt x="32880" y="76610"/>
                </a:lnTo>
                <a:lnTo>
                  <a:pt x="32660" y="76670"/>
                </a:lnTo>
                <a:lnTo>
                  <a:pt x="32480" y="76680"/>
                </a:lnTo>
                <a:lnTo>
                  <a:pt x="30210" y="76240"/>
                </a:lnTo>
                <a:lnTo>
                  <a:pt x="29540" y="76200"/>
                </a:lnTo>
                <a:lnTo>
                  <a:pt x="29410" y="75990"/>
                </a:lnTo>
                <a:lnTo>
                  <a:pt x="29140" y="75610"/>
                </a:lnTo>
                <a:lnTo>
                  <a:pt x="29090" y="75530"/>
                </a:lnTo>
                <a:lnTo>
                  <a:pt x="29060" y="75440"/>
                </a:lnTo>
                <a:lnTo>
                  <a:pt x="29000" y="75250"/>
                </a:lnTo>
                <a:lnTo>
                  <a:pt x="28930" y="74770"/>
                </a:lnTo>
                <a:lnTo>
                  <a:pt x="28890" y="74640"/>
                </a:lnTo>
                <a:lnTo>
                  <a:pt x="28850" y="74530"/>
                </a:lnTo>
                <a:lnTo>
                  <a:pt x="28790" y="74310"/>
                </a:lnTo>
                <a:lnTo>
                  <a:pt x="28740" y="74030"/>
                </a:lnTo>
                <a:lnTo>
                  <a:pt x="28720" y="73930"/>
                </a:lnTo>
                <a:lnTo>
                  <a:pt x="28530" y="73480"/>
                </a:lnTo>
                <a:lnTo>
                  <a:pt x="27870" y="72350"/>
                </a:lnTo>
                <a:lnTo>
                  <a:pt x="27850" y="72280"/>
                </a:lnTo>
                <a:lnTo>
                  <a:pt x="27830" y="72220"/>
                </a:lnTo>
                <a:lnTo>
                  <a:pt x="27840" y="71980"/>
                </a:lnTo>
                <a:lnTo>
                  <a:pt x="28070" y="70130"/>
                </a:lnTo>
                <a:lnTo>
                  <a:pt x="28100" y="70020"/>
                </a:lnTo>
                <a:lnTo>
                  <a:pt x="28140" y="69920"/>
                </a:lnTo>
                <a:lnTo>
                  <a:pt x="28180" y="69840"/>
                </a:lnTo>
                <a:lnTo>
                  <a:pt x="28210" y="69750"/>
                </a:lnTo>
                <a:lnTo>
                  <a:pt x="28240" y="69650"/>
                </a:lnTo>
                <a:lnTo>
                  <a:pt x="28240" y="69530"/>
                </a:lnTo>
                <a:lnTo>
                  <a:pt x="28190" y="69410"/>
                </a:lnTo>
                <a:lnTo>
                  <a:pt x="28110" y="69340"/>
                </a:lnTo>
                <a:lnTo>
                  <a:pt x="28020" y="69280"/>
                </a:lnTo>
                <a:lnTo>
                  <a:pt x="27590" y="69170"/>
                </a:lnTo>
                <a:lnTo>
                  <a:pt x="27490" y="69130"/>
                </a:lnTo>
                <a:lnTo>
                  <a:pt x="27340" y="69020"/>
                </a:lnTo>
                <a:lnTo>
                  <a:pt x="27200" y="68900"/>
                </a:lnTo>
                <a:lnTo>
                  <a:pt x="26880" y="68450"/>
                </a:lnTo>
                <a:lnTo>
                  <a:pt x="26810" y="68390"/>
                </a:lnTo>
                <a:lnTo>
                  <a:pt x="26750" y="68320"/>
                </a:lnTo>
                <a:lnTo>
                  <a:pt x="26700" y="68240"/>
                </a:lnTo>
                <a:lnTo>
                  <a:pt x="26670" y="68120"/>
                </a:lnTo>
                <a:lnTo>
                  <a:pt x="26650" y="67980"/>
                </a:lnTo>
                <a:lnTo>
                  <a:pt x="26640" y="67760"/>
                </a:lnTo>
                <a:lnTo>
                  <a:pt x="26600" y="67510"/>
                </a:lnTo>
                <a:lnTo>
                  <a:pt x="26590" y="67460"/>
                </a:lnTo>
                <a:lnTo>
                  <a:pt x="26580" y="67460"/>
                </a:lnTo>
                <a:lnTo>
                  <a:pt x="26580" y="67450"/>
                </a:lnTo>
                <a:lnTo>
                  <a:pt x="26320" y="67120"/>
                </a:lnTo>
                <a:lnTo>
                  <a:pt x="26280" y="67040"/>
                </a:lnTo>
                <a:lnTo>
                  <a:pt x="26250" y="66940"/>
                </a:lnTo>
                <a:lnTo>
                  <a:pt x="26070" y="66140"/>
                </a:lnTo>
                <a:lnTo>
                  <a:pt x="26040" y="66050"/>
                </a:lnTo>
                <a:lnTo>
                  <a:pt x="25990" y="65970"/>
                </a:lnTo>
                <a:lnTo>
                  <a:pt x="25930" y="65900"/>
                </a:lnTo>
                <a:lnTo>
                  <a:pt x="25860" y="65840"/>
                </a:lnTo>
                <a:lnTo>
                  <a:pt x="25450" y="65570"/>
                </a:lnTo>
                <a:lnTo>
                  <a:pt x="25390" y="65500"/>
                </a:lnTo>
                <a:lnTo>
                  <a:pt x="25350" y="65420"/>
                </a:lnTo>
                <a:lnTo>
                  <a:pt x="25310" y="65320"/>
                </a:lnTo>
                <a:lnTo>
                  <a:pt x="25290" y="65200"/>
                </a:lnTo>
                <a:lnTo>
                  <a:pt x="25300" y="65030"/>
                </a:lnTo>
                <a:lnTo>
                  <a:pt x="25470" y="64730"/>
                </a:lnTo>
                <a:lnTo>
                  <a:pt x="27120" y="62750"/>
                </a:lnTo>
                <a:lnTo>
                  <a:pt x="27320" y="62570"/>
                </a:lnTo>
                <a:lnTo>
                  <a:pt x="28450" y="61140"/>
                </a:lnTo>
                <a:lnTo>
                  <a:pt x="28550" y="60960"/>
                </a:lnTo>
                <a:lnTo>
                  <a:pt x="28760" y="60370"/>
                </a:lnTo>
                <a:lnTo>
                  <a:pt x="29500" y="61110"/>
                </a:lnTo>
                <a:lnTo>
                  <a:pt x="30140" y="61480"/>
                </a:lnTo>
                <a:lnTo>
                  <a:pt x="30320" y="61520"/>
                </a:lnTo>
                <a:lnTo>
                  <a:pt x="31170" y="61400"/>
                </a:lnTo>
                <a:lnTo>
                  <a:pt x="31690" y="61470"/>
                </a:lnTo>
                <a:lnTo>
                  <a:pt x="32590" y="61680"/>
                </a:lnTo>
                <a:lnTo>
                  <a:pt x="32770" y="61760"/>
                </a:lnTo>
                <a:lnTo>
                  <a:pt x="32850" y="61810"/>
                </a:lnTo>
                <a:lnTo>
                  <a:pt x="32960" y="61960"/>
                </a:lnTo>
                <a:lnTo>
                  <a:pt x="33050" y="62120"/>
                </a:lnTo>
                <a:lnTo>
                  <a:pt x="33110" y="62310"/>
                </a:lnTo>
                <a:lnTo>
                  <a:pt x="33160" y="62630"/>
                </a:lnTo>
                <a:lnTo>
                  <a:pt x="33210" y="62750"/>
                </a:lnTo>
                <a:lnTo>
                  <a:pt x="33290" y="62880"/>
                </a:lnTo>
                <a:lnTo>
                  <a:pt x="33480" y="63060"/>
                </a:lnTo>
                <a:lnTo>
                  <a:pt x="33630" y="63130"/>
                </a:lnTo>
                <a:lnTo>
                  <a:pt x="33760" y="63180"/>
                </a:lnTo>
                <a:lnTo>
                  <a:pt x="34380" y="63210"/>
                </a:lnTo>
                <a:lnTo>
                  <a:pt x="34900" y="63340"/>
                </a:lnTo>
                <a:lnTo>
                  <a:pt x="35770" y="63680"/>
                </a:lnTo>
                <a:lnTo>
                  <a:pt x="35940" y="63780"/>
                </a:lnTo>
                <a:lnTo>
                  <a:pt x="35990" y="63850"/>
                </a:lnTo>
                <a:lnTo>
                  <a:pt x="36300" y="64430"/>
                </a:lnTo>
                <a:lnTo>
                  <a:pt x="37270" y="65500"/>
                </a:lnTo>
                <a:lnTo>
                  <a:pt x="37340" y="65600"/>
                </a:lnTo>
                <a:lnTo>
                  <a:pt x="37450" y="65720"/>
                </a:lnTo>
                <a:lnTo>
                  <a:pt x="37530" y="65850"/>
                </a:lnTo>
                <a:lnTo>
                  <a:pt x="37580" y="65960"/>
                </a:lnTo>
                <a:lnTo>
                  <a:pt x="37630" y="66130"/>
                </a:lnTo>
                <a:lnTo>
                  <a:pt x="37650" y="66240"/>
                </a:lnTo>
                <a:lnTo>
                  <a:pt x="37680" y="66690"/>
                </a:lnTo>
                <a:lnTo>
                  <a:pt x="37690" y="66800"/>
                </a:lnTo>
                <a:lnTo>
                  <a:pt x="37800" y="67020"/>
                </a:lnTo>
                <a:lnTo>
                  <a:pt x="38100" y="67370"/>
                </a:lnTo>
                <a:lnTo>
                  <a:pt x="38340" y="67870"/>
                </a:lnTo>
                <a:lnTo>
                  <a:pt x="39230" y="71160"/>
                </a:lnTo>
                <a:lnTo>
                  <a:pt x="39470" y="71520"/>
                </a:lnTo>
                <a:lnTo>
                  <a:pt x="39740" y="72050"/>
                </a:lnTo>
                <a:lnTo>
                  <a:pt x="39810" y="72250"/>
                </a:lnTo>
                <a:lnTo>
                  <a:pt x="39840" y="72420"/>
                </a:lnTo>
                <a:lnTo>
                  <a:pt x="39750" y="74180"/>
                </a:lnTo>
                <a:lnTo>
                  <a:pt x="39740" y="74300"/>
                </a:lnTo>
                <a:lnTo>
                  <a:pt x="39710" y="74410"/>
                </a:lnTo>
                <a:lnTo>
                  <a:pt x="39670" y="74510"/>
                </a:lnTo>
                <a:lnTo>
                  <a:pt x="39630" y="74600"/>
                </a:lnTo>
                <a:lnTo>
                  <a:pt x="39580" y="74680"/>
                </a:lnTo>
                <a:lnTo>
                  <a:pt x="39520" y="74760"/>
                </a:lnTo>
                <a:lnTo>
                  <a:pt x="39390" y="74900"/>
                </a:lnTo>
                <a:lnTo>
                  <a:pt x="39200" y="7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