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Durazno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Duraz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20" y="58530"/>
                </a:moveTo>
                <a:lnTo>
                  <a:pt x="61870" y="58830"/>
                </a:lnTo>
                <a:lnTo>
                  <a:pt x="61820" y="58900"/>
                </a:lnTo>
                <a:lnTo>
                  <a:pt x="61710" y="59030"/>
                </a:lnTo>
                <a:lnTo>
                  <a:pt x="61570" y="59150"/>
                </a:lnTo>
                <a:lnTo>
                  <a:pt x="60690" y="59720"/>
                </a:lnTo>
                <a:lnTo>
                  <a:pt x="60560" y="59890"/>
                </a:lnTo>
                <a:lnTo>
                  <a:pt x="60430" y="60280"/>
                </a:lnTo>
                <a:lnTo>
                  <a:pt x="59630" y="60720"/>
                </a:lnTo>
                <a:lnTo>
                  <a:pt x="59370" y="60900"/>
                </a:lnTo>
                <a:lnTo>
                  <a:pt x="58500" y="61730"/>
                </a:lnTo>
                <a:lnTo>
                  <a:pt x="58290" y="61890"/>
                </a:lnTo>
                <a:lnTo>
                  <a:pt x="58120" y="61970"/>
                </a:lnTo>
                <a:lnTo>
                  <a:pt x="58010" y="61960"/>
                </a:lnTo>
                <a:lnTo>
                  <a:pt x="57910" y="61930"/>
                </a:lnTo>
                <a:lnTo>
                  <a:pt x="57650" y="61790"/>
                </a:lnTo>
                <a:lnTo>
                  <a:pt x="57540" y="61760"/>
                </a:lnTo>
                <a:lnTo>
                  <a:pt x="57400" y="61750"/>
                </a:lnTo>
                <a:lnTo>
                  <a:pt x="57050" y="61920"/>
                </a:lnTo>
                <a:lnTo>
                  <a:pt x="56700" y="62150"/>
                </a:lnTo>
                <a:lnTo>
                  <a:pt x="55840" y="62600"/>
                </a:lnTo>
                <a:lnTo>
                  <a:pt x="55710" y="62740"/>
                </a:lnTo>
                <a:lnTo>
                  <a:pt x="55400" y="63140"/>
                </a:lnTo>
                <a:lnTo>
                  <a:pt x="52400" y="64840"/>
                </a:lnTo>
                <a:lnTo>
                  <a:pt x="52040" y="64990"/>
                </a:lnTo>
                <a:lnTo>
                  <a:pt x="51930" y="64990"/>
                </a:lnTo>
                <a:lnTo>
                  <a:pt x="51350" y="64890"/>
                </a:lnTo>
                <a:lnTo>
                  <a:pt x="51200" y="64880"/>
                </a:lnTo>
                <a:lnTo>
                  <a:pt x="51010" y="64910"/>
                </a:lnTo>
                <a:lnTo>
                  <a:pt x="50900" y="64960"/>
                </a:lnTo>
                <a:lnTo>
                  <a:pt x="50820" y="65030"/>
                </a:lnTo>
                <a:lnTo>
                  <a:pt x="50770" y="65110"/>
                </a:lnTo>
                <a:lnTo>
                  <a:pt x="50670" y="65230"/>
                </a:lnTo>
                <a:lnTo>
                  <a:pt x="50520" y="65360"/>
                </a:lnTo>
                <a:lnTo>
                  <a:pt x="50110" y="65630"/>
                </a:lnTo>
                <a:lnTo>
                  <a:pt x="49140" y="66070"/>
                </a:lnTo>
                <a:lnTo>
                  <a:pt x="48610" y="66240"/>
                </a:lnTo>
                <a:lnTo>
                  <a:pt x="48500" y="66250"/>
                </a:lnTo>
                <a:lnTo>
                  <a:pt x="48270" y="66240"/>
                </a:lnTo>
                <a:lnTo>
                  <a:pt x="48160" y="66220"/>
                </a:lnTo>
                <a:lnTo>
                  <a:pt x="48070" y="66180"/>
                </a:lnTo>
                <a:lnTo>
                  <a:pt x="47810" y="66040"/>
                </a:lnTo>
                <a:lnTo>
                  <a:pt x="47710" y="66010"/>
                </a:lnTo>
                <a:lnTo>
                  <a:pt x="47590" y="66000"/>
                </a:lnTo>
                <a:lnTo>
                  <a:pt x="47480" y="66000"/>
                </a:lnTo>
                <a:lnTo>
                  <a:pt x="46660" y="66160"/>
                </a:lnTo>
                <a:lnTo>
                  <a:pt x="46130" y="66210"/>
                </a:lnTo>
                <a:lnTo>
                  <a:pt x="45980" y="66270"/>
                </a:lnTo>
                <a:lnTo>
                  <a:pt x="45900" y="66340"/>
                </a:lnTo>
                <a:lnTo>
                  <a:pt x="45860" y="66440"/>
                </a:lnTo>
                <a:lnTo>
                  <a:pt x="45820" y="66660"/>
                </a:lnTo>
                <a:lnTo>
                  <a:pt x="45770" y="66770"/>
                </a:lnTo>
                <a:lnTo>
                  <a:pt x="45680" y="66880"/>
                </a:lnTo>
                <a:lnTo>
                  <a:pt x="45350" y="67120"/>
                </a:lnTo>
                <a:lnTo>
                  <a:pt x="45200" y="67260"/>
                </a:lnTo>
                <a:lnTo>
                  <a:pt x="45080" y="67310"/>
                </a:lnTo>
                <a:lnTo>
                  <a:pt x="44960" y="67320"/>
                </a:lnTo>
                <a:lnTo>
                  <a:pt x="44200" y="67090"/>
                </a:lnTo>
                <a:lnTo>
                  <a:pt x="43760" y="67040"/>
                </a:lnTo>
                <a:lnTo>
                  <a:pt x="42870" y="67110"/>
                </a:lnTo>
                <a:lnTo>
                  <a:pt x="42760" y="67090"/>
                </a:lnTo>
                <a:lnTo>
                  <a:pt x="42660" y="67050"/>
                </a:lnTo>
                <a:lnTo>
                  <a:pt x="42570" y="67000"/>
                </a:lnTo>
                <a:lnTo>
                  <a:pt x="42500" y="66950"/>
                </a:lnTo>
                <a:lnTo>
                  <a:pt x="42450" y="66870"/>
                </a:lnTo>
                <a:lnTo>
                  <a:pt x="42410" y="66790"/>
                </a:lnTo>
                <a:lnTo>
                  <a:pt x="42290" y="66410"/>
                </a:lnTo>
                <a:lnTo>
                  <a:pt x="42250" y="66320"/>
                </a:lnTo>
                <a:lnTo>
                  <a:pt x="42200" y="66240"/>
                </a:lnTo>
                <a:lnTo>
                  <a:pt x="42140" y="66170"/>
                </a:lnTo>
                <a:lnTo>
                  <a:pt x="42070" y="66120"/>
                </a:lnTo>
                <a:lnTo>
                  <a:pt x="41960" y="66090"/>
                </a:lnTo>
                <a:lnTo>
                  <a:pt x="41840" y="66090"/>
                </a:lnTo>
                <a:lnTo>
                  <a:pt x="41110" y="66180"/>
                </a:lnTo>
                <a:lnTo>
                  <a:pt x="40990" y="66160"/>
                </a:lnTo>
                <a:lnTo>
                  <a:pt x="40890" y="66140"/>
                </a:lnTo>
                <a:lnTo>
                  <a:pt x="40700" y="66050"/>
                </a:lnTo>
                <a:lnTo>
                  <a:pt x="40470" y="65890"/>
                </a:lnTo>
                <a:lnTo>
                  <a:pt x="40390" y="65830"/>
                </a:lnTo>
                <a:lnTo>
                  <a:pt x="40260" y="65690"/>
                </a:lnTo>
                <a:lnTo>
                  <a:pt x="40160" y="65640"/>
                </a:lnTo>
                <a:lnTo>
                  <a:pt x="40010" y="65600"/>
                </a:lnTo>
                <a:lnTo>
                  <a:pt x="39920" y="65650"/>
                </a:lnTo>
                <a:lnTo>
                  <a:pt x="39880" y="65740"/>
                </a:lnTo>
                <a:lnTo>
                  <a:pt x="39870" y="65850"/>
                </a:lnTo>
                <a:lnTo>
                  <a:pt x="39880" y="65970"/>
                </a:lnTo>
                <a:lnTo>
                  <a:pt x="39930" y="66410"/>
                </a:lnTo>
                <a:lnTo>
                  <a:pt x="39940" y="66880"/>
                </a:lnTo>
                <a:lnTo>
                  <a:pt x="39900" y="67010"/>
                </a:lnTo>
                <a:lnTo>
                  <a:pt x="39810" y="67140"/>
                </a:lnTo>
                <a:lnTo>
                  <a:pt x="39610" y="67300"/>
                </a:lnTo>
                <a:lnTo>
                  <a:pt x="39460" y="67370"/>
                </a:lnTo>
                <a:lnTo>
                  <a:pt x="39340" y="67400"/>
                </a:lnTo>
                <a:lnTo>
                  <a:pt x="38100" y="67370"/>
                </a:lnTo>
                <a:lnTo>
                  <a:pt x="37800" y="67020"/>
                </a:lnTo>
                <a:lnTo>
                  <a:pt x="37690" y="66800"/>
                </a:lnTo>
                <a:lnTo>
                  <a:pt x="37680" y="66690"/>
                </a:lnTo>
                <a:lnTo>
                  <a:pt x="37650" y="66240"/>
                </a:lnTo>
                <a:lnTo>
                  <a:pt x="37630" y="66130"/>
                </a:lnTo>
                <a:lnTo>
                  <a:pt x="37580" y="65960"/>
                </a:lnTo>
                <a:lnTo>
                  <a:pt x="37530" y="65850"/>
                </a:lnTo>
                <a:lnTo>
                  <a:pt x="37450" y="65720"/>
                </a:lnTo>
                <a:lnTo>
                  <a:pt x="37340" y="65600"/>
                </a:lnTo>
                <a:lnTo>
                  <a:pt x="37270" y="65500"/>
                </a:lnTo>
                <a:lnTo>
                  <a:pt x="36300" y="64430"/>
                </a:lnTo>
                <a:lnTo>
                  <a:pt x="35990" y="63850"/>
                </a:lnTo>
                <a:lnTo>
                  <a:pt x="35940" y="63780"/>
                </a:lnTo>
                <a:lnTo>
                  <a:pt x="35770" y="63680"/>
                </a:lnTo>
                <a:lnTo>
                  <a:pt x="34900" y="63340"/>
                </a:lnTo>
                <a:lnTo>
                  <a:pt x="34380" y="63210"/>
                </a:lnTo>
                <a:lnTo>
                  <a:pt x="33760" y="63180"/>
                </a:lnTo>
                <a:lnTo>
                  <a:pt x="33630" y="63130"/>
                </a:lnTo>
                <a:lnTo>
                  <a:pt x="33480" y="63060"/>
                </a:lnTo>
                <a:lnTo>
                  <a:pt x="33290" y="62880"/>
                </a:lnTo>
                <a:lnTo>
                  <a:pt x="33210" y="62750"/>
                </a:lnTo>
                <a:lnTo>
                  <a:pt x="33160" y="62630"/>
                </a:lnTo>
                <a:lnTo>
                  <a:pt x="33110" y="62310"/>
                </a:lnTo>
                <a:lnTo>
                  <a:pt x="33050" y="62120"/>
                </a:lnTo>
                <a:lnTo>
                  <a:pt x="32960" y="61960"/>
                </a:lnTo>
                <a:lnTo>
                  <a:pt x="32850" y="61810"/>
                </a:lnTo>
                <a:lnTo>
                  <a:pt x="32770" y="61760"/>
                </a:lnTo>
                <a:lnTo>
                  <a:pt x="32590" y="61680"/>
                </a:lnTo>
                <a:lnTo>
                  <a:pt x="31690" y="61470"/>
                </a:lnTo>
                <a:lnTo>
                  <a:pt x="31170" y="61400"/>
                </a:lnTo>
                <a:lnTo>
                  <a:pt x="30320" y="61520"/>
                </a:lnTo>
                <a:lnTo>
                  <a:pt x="30140" y="61480"/>
                </a:lnTo>
                <a:lnTo>
                  <a:pt x="29500" y="61110"/>
                </a:lnTo>
                <a:lnTo>
                  <a:pt x="28760" y="60370"/>
                </a:lnTo>
                <a:lnTo>
                  <a:pt x="28760" y="60260"/>
                </a:lnTo>
                <a:lnTo>
                  <a:pt x="28680" y="59700"/>
                </a:lnTo>
                <a:lnTo>
                  <a:pt x="28710" y="59480"/>
                </a:lnTo>
                <a:lnTo>
                  <a:pt x="28370" y="59340"/>
                </a:lnTo>
                <a:lnTo>
                  <a:pt x="28220" y="59410"/>
                </a:lnTo>
                <a:lnTo>
                  <a:pt x="28060" y="59400"/>
                </a:lnTo>
                <a:lnTo>
                  <a:pt x="27950" y="59290"/>
                </a:lnTo>
                <a:lnTo>
                  <a:pt x="27950" y="59080"/>
                </a:lnTo>
                <a:lnTo>
                  <a:pt x="28030" y="59000"/>
                </a:lnTo>
                <a:lnTo>
                  <a:pt x="28310" y="58960"/>
                </a:lnTo>
                <a:lnTo>
                  <a:pt x="28430" y="58880"/>
                </a:lnTo>
                <a:lnTo>
                  <a:pt x="28640" y="58660"/>
                </a:lnTo>
                <a:lnTo>
                  <a:pt x="28900" y="58440"/>
                </a:lnTo>
                <a:lnTo>
                  <a:pt x="29180" y="58260"/>
                </a:lnTo>
                <a:lnTo>
                  <a:pt x="29450" y="58190"/>
                </a:lnTo>
                <a:lnTo>
                  <a:pt x="29740" y="58250"/>
                </a:lnTo>
                <a:lnTo>
                  <a:pt x="30390" y="58520"/>
                </a:lnTo>
                <a:lnTo>
                  <a:pt x="30690" y="58580"/>
                </a:lnTo>
                <a:lnTo>
                  <a:pt x="31050" y="58580"/>
                </a:lnTo>
                <a:lnTo>
                  <a:pt x="31240" y="58540"/>
                </a:lnTo>
                <a:lnTo>
                  <a:pt x="31250" y="58410"/>
                </a:lnTo>
                <a:lnTo>
                  <a:pt x="31020" y="58130"/>
                </a:lnTo>
                <a:lnTo>
                  <a:pt x="30990" y="57950"/>
                </a:lnTo>
                <a:lnTo>
                  <a:pt x="31260" y="57880"/>
                </a:lnTo>
                <a:lnTo>
                  <a:pt x="31600" y="57860"/>
                </a:lnTo>
                <a:lnTo>
                  <a:pt x="31820" y="57810"/>
                </a:lnTo>
                <a:lnTo>
                  <a:pt x="31810" y="57730"/>
                </a:lnTo>
                <a:lnTo>
                  <a:pt x="31750" y="57580"/>
                </a:lnTo>
                <a:lnTo>
                  <a:pt x="31750" y="57420"/>
                </a:lnTo>
                <a:lnTo>
                  <a:pt x="31930" y="57290"/>
                </a:lnTo>
                <a:lnTo>
                  <a:pt x="32090" y="57300"/>
                </a:lnTo>
                <a:lnTo>
                  <a:pt x="32230" y="57390"/>
                </a:lnTo>
                <a:lnTo>
                  <a:pt x="32330" y="57500"/>
                </a:lnTo>
                <a:lnTo>
                  <a:pt x="32420" y="57550"/>
                </a:lnTo>
                <a:lnTo>
                  <a:pt x="32680" y="57780"/>
                </a:lnTo>
                <a:lnTo>
                  <a:pt x="32830" y="57830"/>
                </a:lnTo>
                <a:lnTo>
                  <a:pt x="32900" y="57620"/>
                </a:lnTo>
                <a:lnTo>
                  <a:pt x="32820" y="57270"/>
                </a:lnTo>
                <a:lnTo>
                  <a:pt x="32810" y="57080"/>
                </a:lnTo>
                <a:lnTo>
                  <a:pt x="32900" y="56910"/>
                </a:lnTo>
                <a:lnTo>
                  <a:pt x="33170" y="56830"/>
                </a:lnTo>
                <a:lnTo>
                  <a:pt x="33460" y="56890"/>
                </a:lnTo>
                <a:lnTo>
                  <a:pt x="33660" y="56820"/>
                </a:lnTo>
                <a:lnTo>
                  <a:pt x="33660" y="56520"/>
                </a:lnTo>
                <a:lnTo>
                  <a:pt x="33650" y="56400"/>
                </a:lnTo>
                <a:lnTo>
                  <a:pt x="33830" y="55990"/>
                </a:lnTo>
                <a:lnTo>
                  <a:pt x="33970" y="55840"/>
                </a:lnTo>
                <a:lnTo>
                  <a:pt x="34180" y="55640"/>
                </a:lnTo>
                <a:lnTo>
                  <a:pt x="34460" y="55520"/>
                </a:lnTo>
                <a:lnTo>
                  <a:pt x="34920" y="55500"/>
                </a:lnTo>
                <a:lnTo>
                  <a:pt x="35230" y="55360"/>
                </a:lnTo>
                <a:lnTo>
                  <a:pt x="35410" y="55130"/>
                </a:lnTo>
                <a:lnTo>
                  <a:pt x="35690" y="55040"/>
                </a:lnTo>
                <a:lnTo>
                  <a:pt x="35990" y="55130"/>
                </a:lnTo>
                <a:lnTo>
                  <a:pt x="36460" y="55410"/>
                </a:lnTo>
                <a:lnTo>
                  <a:pt x="36750" y="55340"/>
                </a:lnTo>
                <a:lnTo>
                  <a:pt x="37050" y="55110"/>
                </a:lnTo>
                <a:lnTo>
                  <a:pt x="37310" y="54990"/>
                </a:lnTo>
                <a:lnTo>
                  <a:pt x="37690" y="54920"/>
                </a:lnTo>
                <a:lnTo>
                  <a:pt x="38000" y="54910"/>
                </a:lnTo>
                <a:lnTo>
                  <a:pt x="38280" y="54920"/>
                </a:lnTo>
                <a:lnTo>
                  <a:pt x="38670" y="54870"/>
                </a:lnTo>
                <a:lnTo>
                  <a:pt x="39070" y="54900"/>
                </a:lnTo>
                <a:lnTo>
                  <a:pt x="39400" y="55090"/>
                </a:lnTo>
                <a:lnTo>
                  <a:pt x="39740" y="55440"/>
                </a:lnTo>
                <a:lnTo>
                  <a:pt x="40080" y="55470"/>
                </a:lnTo>
                <a:lnTo>
                  <a:pt x="40240" y="55130"/>
                </a:lnTo>
                <a:lnTo>
                  <a:pt x="40360" y="54950"/>
                </a:lnTo>
                <a:lnTo>
                  <a:pt x="40790" y="54600"/>
                </a:lnTo>
                <a:lnTo>
                  <a:pt x="41300" y="54640"/>
                </a:lnTo>
                <a:lnTo>
                  <a:pt x="41830" y="54760"/>
                </a:lnTo>
                <a:lnTo>
                  <a:pt x="42430" y="54780"/>
                </a:lnTo>
                <a:lnTo>
                  <a:pt x="42940" y="54750"/>
                </a:lnTo>
                <a:lnTo>
                  <a:pt x="43030" y="54210"/>
                </a:lnTo>
                <a:lnTo>
                  <a:pt x="43310" y="53720"/>
                </a:lnTo>
                <a:lnTo>
                  <a:pt x="43600" y="53320"/>
                </a:lnTo>
                <a:lnTo>
                  <a:pt x="43810" y="52940"/>
                </a:lnTo>
                <a:lnTo>
                  <a:pt x="44500" y="52840"/>
                </a:lnTo>
                <a:lnTo>
                  <a:pt x="45150" y="52590"/>
                </a:lnTo>
                <a:lnTo>
                  <a:pt x="45700" y="52560"/>
                </a:lnTo>
                <a:lnTo>
                  <a:pt x="46250" y="52460"/>
                </a:lnTo>
                <a:lnTo>
                  <a:pt x="46680" y="51960"/>
                </a:lnTo>
                <a:lnTo>
                  <a:pt x="47120" y="51520"/>
                </a:lnTo>
                <a:lnTo>
                  <a:pt x="47340" y="51170"/>
                </a:lnTo>
                <a:lnTo>
                  <a:pt x="47610" y="50860"/>
                </a:lnTo>
                <a:lnTo>
                  <a:pt x="47990" y="50660"/>
                </a:lnTo>
                <a:lnTo>
                  <a:pt x="48320" y="50640"/>
                </a:lnTo>
                <a:lnTo>
                  <a:pt x="48710" y="51080"/>
                </a:lnTo>
                <a:lnTo>
                  <a:pt x="49130" y="51220"/>
                </a:lnTo>
                <a:lnTo>
                  <a:pt x="49470" y="50980"/>
                </a:lnTo>
                <a:lnTo>
                  <a:pt x="49720" y="50740"/>
                </a:lnTo>
                <a:lnTo>
                  <a:pt x="49800" y="50430"/>
                </a:lnTo>
                <a:lnTo>
                  <a:pt x="49880" y="50210"/>
                </a:lnTo>
                <a:lnTo>
                  <a:pt x="50030" y="50040"/>
                </a:lnTo>
                <a:lnTo>
                  <a:pt x="50020" y="49780"/>
                </a:lnTo>
                <a:lnTo>
                  <a:pt x="49900" y="49430"/>
                </a:lnTo>
                <a:lnTo>
                  <a:pt x="49930" y="49210"/>
                </a:lnTo>
                <a:lnTo>
                  <a:pt x="50110" y="49110"/>
                </a:lnTo>
                <a:lnTo>
                  <a:pt x="50420" y="49140"/>
                </a:lnTo>
                <a:lnTo>
                  <a:pt x="50750" y="49430"/>
                </a:lnTo>
                <a:lnTo>
                  <a:pt x="51010" y="49620"/>
                </a:lnTo>
                <a:lnTo>
                  <a:pt x="51300" y="49590"/>
                </a:lnTo>
                <a:lnTo>
                  <a:pt x="51560" y="49470"/>
                </a:lnTo>
                <a:lnTo>
                  <a:pt x="51760" y="48930"/>
                </a:lnTo>
                <a:lnTo>
                  <a:pt x="51960" y="48670"/>
                </a:lnTo>
                <a:lnTo>
                  <a:pt x="52210" y="48640"/>
                </a:lnTo>
                <a:lnTo>
                  <a:pt x="52550" y="48790"/>
                </a:lnTo>
                <a:lnTo>
                  <a:pt x="52910" y="48880"/>
                </a:lnTo>
                <a:lnTo>
                  <a:pt x="53310" y="48930"/>
                </a:lnTo>
                <a:lnTo>
                  <a:pt x="53660" y="48890"/>
                </a:lnTo>
                <a:lnTo>
                  <a:pt x="53990" y="48790"/>
                </a:lnTo>
                <a:lnTo>
                  <a:pt x="54200" y="48540"/>
                </a:lnTo>
                <a:lnTo>
                  <a:pt x="54260" y="48230"/>
                </a:lnTo>
                <a:lnTo>
                  <a:pt x="54340" y="47960"/>
                </a:lnTo>
                <a:lnTo>
                  <a:pt x="54380" y="47700"/>
                </a:lnTo>
                <a:lnTo>
                  <a:pt x="54530" y="47500"/>
                </a:lnTo>
                <a:lnTo>
                  <a:pt x="54770" y="47380"/>
                </a:lnTo>
                <a:lnTo>
                  <a:pt x="55040" y="47450"/>
                </a:lnTo>
                <a:lnTo>
                  <a:pt x="55180" y="47580"/>
                </a:lnTo>
                <a:lnTo>
                  <a:pt x="55210" y="47880"/>
                </a:lnTo>
                <a:lnTo>
                  <a:pt x="55240" y="47980"/>
                </a:lnTo>
                <a:lnTo>
                  <a:pt x="55300" y="48080"/>
                </a:lnTo>
                <a:lnTo>
                  <a:pt x="55420" y="48190"/>
                </a:lnTo>
                <a:lnTo>
                  <a:pt x="55510" y="48200"/>
                </a:lnTo>
                <a:lnTo>
                  <a:pt x="55610" y="48190"/>
                </a:lnTo>
                <a:lnTo>
                  <a:pt x="55720" y="48210"/>
                </a:lnTo>
                <a:lnTo>
                  <a:pt x="56270" y="48530"/>
                </a:lnTo>
                <a:lnTo>
                  <a:pt x="56340" y="48610"/>
                </a:lnTo>
                <a:lnTo>
                  <a:pt x="56400" y="48680"/>
                </a:lnTo>
                <a:lnTo>
                  <a:pt x="56530" y="48700"/>
                </a:lnTo>
                <a:lnTo>
                  <a:pt x="57020" y="48610"/>
                </a:lnTo>
                <a:lnTo>
                  <a:pt x="57340" y="49220"/>
                </a:lnTo>
                <a:lnTo>
                  <a:pt x="57410" y="49630"/>
                </a:lnTo>
                <a:lnTo>
                  <a:pt x="57420" y="49850"/>
                </a:lnTo>
                <a:lnTo>
                  <a:pt x="57400" y="50090"/>
                </a:lnTo>
                <a:lnTo>
                  <a:pt x="57180" y="51070"/>
                </a:lnTo>
                <a:lnTo>
                  <a:pt x="56960" y="51650"/>
                </a:lnTo>
                <a:lnTo>
                  <a:pt x="56910" y="51860"/>
                </a:lnTo>
                <a:lnTo>
                  <a:pt x="56910" y="52080"/>
                </a:lnTo>
                <a:lnTo>
                  <a:pt x="56930" y="52190"/>
                </a:lnTo>
                <a:lnTo>
                  <a:pt x="57340" y="53140"/>
                </a:lnTo>
                <a:lnTo>
                  <a:pt x="57360" y="53250"/>
                </a:lnTo>
                <a:lnTo>
                  <a:pt x="57360" y="53360"/>
                </a:lnTo>
                <a:lnTo>
                  <a:pt x="57330" y="53460"/>
                </a:lnTo>
                <a:lnTo>
                  <a:pt x="57270" y="53530"/>
                </a:lnTo>
                <a:lnTo>
                  <a:pt x="57190" y="53570"/>
                </a:lnTo>
                <a:lnTo>
                  <a:pt x="56980" y="53610"/>
                </a:lnTo>
                <a:lnTo>
                  <a:pt x="56900" y="53650"/>
                </a:lnTo>
                <a:lnTo>
                  <a:pt x="56830" y="53710"/>
                </a:lnTo>
                <a:lnTo>
                  <a:pt x="56780" y="53790"/>
                </a:lnTo>
                <a:lnTo>
                  <a:pt x="56760" y="53890"/>
                </a:lnTo>
                <a:lnTo>
                  <a:pt x="56790" y="54030"/>
                </a:lnTo>
                <a:lnTo>
                  <a:pt x="56860" y="54180"/>
                </a:lnTo>
                <a:lnTo>
                  <a:pt x="57120" y="54580"/>
                </a:lnTo>
                <a:lnTo>
                  <a:pt x="57180" y="54710"/>
                </a:lnTo>
                <a:lnTo>
                  <a:pt x="57210" y="54800"/>
                </a:lnTo>
                <a:lnTo>
                  <a:pt x="57220" y="54910"/>
                </a:lnTo>
                <a:lnTo>
                  <a:pt x="57190" y="55260"/>
                </a:lnTo>
                <a:lnTo>
                  <a:pt x="57100" y="55710"/>
                </a:lnTo>
                <a:lnTo>
                  <a:pt x="57100" y="55820"/>
                </a:lnTo>
                <a:lnTo>
                  <a:pt x="57140" y="56020"/>
                </a:lnTo>
                <a:lnTo>
                  <a:pt x="57210" y="56230"/>
                </a:lnTo>
                <a:lnTo>
                  <a:pt x="57390" y="56530"/>
                </a:lnTo>
                <a:lnTo>
                  <a:pt x="57680" y="56870"/>
                </a:lnTo>
                <a:lnTo>
                  <a:pt x="57890" y="57050"/>
                </a:lnTo>
                <a:lnTo>
                  <a:pt x="59380" y="58020"/>
                </a:lnTo>
                <a:lnTo>
                  <a:pt x="59430" y="58060"/>
                </a:lnTo>
                <a:lnTo>
                  <a:pt x="59430" y="58070"/>
                </a:lnTo>
                <a:lnTo>
                  <a:pt x="59610" y="58330"/>
                </a:lnTo>
                <a:lnTo>
                  <a:pt x="59670" y="58400"/>
                </a:lnTo>
                <a:lnTo>
                  <a:pt x="59830" y="58440"/>
                </a:lnTo>
                <a:lnTo>
                  <a:pt x="60080" y="58460"/>
                </a:lnTo>
                <a:lnTo>
                  <a:pt x="61210" y="58420"/>
                </a:lnTo>
                <a:lnTo>
                  <a:pt x="62020" y="5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