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Colonia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Uruguay • State Map | Fully Editable Vector Shape</a:t>
            </a:r>
          </a:p>
        </p:txBody>
      </p:sp>
      <p:sp>
        <p:nvSpPr>
          <p:cNvPr id="101" name="Colon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540" y="76200"/>
                </a:moveTo>
                <a:lnTo>
                  <a:pt x="29750" y="76670"/>
                </a:lnTo>
                <a:lnTo>
                  <a:pt x="29880" y="77230"/>
                </a:lnTo>
                <a:lnTo>
                  <a:pt x="29950" y="77400"/>
                </a:lnTo>
                <a:lnTo>
                  <a:pt x="30030" y="77510"/>
                </a:lnTo>
                <a:lnTo>
                  <a:pt x="30100" y="77560"/>
                </a:lnTo>
                <a:lnTo>
                  <a:pt x="30370" y="77700"/>
                </a:lnTo>
                <a:lnTo>
                  <a:pt x="30480" y="77790"/>
                </a:lnTo>
                <a:lnTo>
                  <a:pt x="30990" y="78400"/>
                </a:lnTo>
                <a:lnTo>
                  <a:pt x="31580" y="79320"/>
                </a:lnTo>
                <a:lnTo>
                  <a:pt x="31660" y="79520"/>
                </a:lnTo>
                <a:lnTo>
                  <a:pt x="31670" y="79650"/>
                </a:lnTo>
                <a:lnTo>
                  <a:pt x="31670" y="79700"/>
                </a:lnTo>
                <a:lnTo>
                  <a:pt x="31650" y="79760"/>
                </a:lnTo>
                <a:lnTo>
                  <a:pt x="31620" y="79800"/>
                </a:lnTo>
                <a:lnTo>
                  <a:pt x="31510" y="79940"/>
                </a:lnTo>
                <a:lnTo>
                  <a:pt x="30810" y="80510"/>
                </a:lnTo>
                <a:lnTo>
                  <a:pt x="30740" y="80550"/>
                </a:lnTo>
                <a:lnTo>
                  <a:pt x="30630" y="80610"/>
                </a:lnTo>
                <a:lnTo>
                  <a:pt x="29960" y="80810"/>
                </a:lnTo>
                <a:lnTo>
                  <a:pt x="29710" y="80940"/>
                </a:lnTo>
                <a:lnTo>
                  <a:pt x="29330" y="81210"/>
                </a:lnTo>
                <a:lnTo>
                  <a:pt x="29260" y="81310"/>
                </a:lnTo>
                <a:lnTo>
                  <a:pt x="29200" y="81450"/>
                </a:lnTo>
                <a:lnTo>
                  <a:pt x="29130" y="81700"/>
                </a:lnTo>
                <a:lnTo>
                  <a:pt x="29130" y="81860"/>
                </a:lnTo>
                <a:lnTo>
                  <a:pt x="29140" y="81980"/>
                </a:lnTo>
                <a:lnTo>
                  <a:pt x="29190" y="82070"/>
                </a:lnTo>
                <a:lnTo>
                  <a:pt x="29230" y="82150"/>
                </a:lnTo>
                <a:lnTo>
                  <a:pt x="29550" y="82520"/>
                </a:lnTo>
                <a:lnTo>
                  <a:pt x="29610" y="82630"/>
                </a:lnTo>
                <a:lnTo>
                  <a:pt x="29600" y="82760"/>
                </a:lnTo>
                <a:lnTo>
                  <a:pt x="29480" y="83150"/>
                </a:lnTo>
                <a:lnTo>
                  <a:pt x="29410" y="83300"/>
                </a:lnTo>
                <a:lnTo>
                  <a:pt x="29310" y="83420"/>
                </a:lnTo>
                <a:lnTo>
                  <a:pt x="29220" y="83620"/>
                </a:lnTo>
                <a:lnTo>
                  <a:pt x="29210" y="83830"/>
                </a:lnTo>
                <a:lnTo>
                  <a:pt x="29220" y="84200"/>
                </a:lnTo>
                <a:lnTo>
                  <a:pt x="29200" y="84380"/>
                </a:lnTo>
                <a:lnTo>
                  <a:pt x="29160" y="84510"/>
                </a:lnTo>
                <a:lnTo>
                  <a:pt x="29090" y="84580"/>
                </a:lnTo>
                <a:lnTo>
                  <a:pt x="28130" y="85420"/>
                </a:lnTo>
                <a:lnTo>
                  <a:pt x="27570" y="85300"/>
                </a:lnTo>
                <a:lnTo>
                  <a:pt x="26170" y="85270"/>
                </a:lnTo>
                <a:lnTo>
                  <a:pt x="25310" y="85330"/>
                </a:lnTo>
                <a:lnTo>
                  <a:pt x="25020" y="85080"/>
                </a:lnTo>
                <a:lnTo>
                  <a:pt x="24300" y="85100"/>
                </a:lnTo>
                <a:lnTo>
                  <a:pt x="23900" y="85350"/>
                </a:lnTo>
                <a:lnTo>
                  <a:pt x="23700" y="85100"/>
                </a:lnTo>
                <a:lnTo>
                  <a:pt x="23300" y="85060"/>
                </a:lnTo>
                <a:lnTo>
                  <a:pt x="22860" y="85270"/>
                </a:lnTo>
                <a:lnTo>
                  <a:pt x="22310" y="85520"/>
                </a:lnTo>
                <a:lnTo>
                  <a:pt x="21810" y="85010"/>
                </a:lnTo>
                <a:lnTo>
                  <a:pt x="21410" y="84990"/>
                </a:lnTo>
                <a:lnTo>
                  <a:pt x="20950" y="85080"/>
                </a:lnTo>
                <a:lnTo>
                  <a:pt x="20320" y="85370"/>
                </a:lnTo>
                <a:lnTo>
                  <a:pt x="19450" y="85710"/>
                </a:lnTo>
                <a:lnTo>
                  <a:pt x="19160" y="85670"/>
                </a:lnTo>
                <a:lnTo>
                  <a:pt x="18760" y="85920"/>
                </a:lnTo>
                <a:lnTo>
                  <a:pt x="18300" y="85880"/>
                </a:lnTo>
                <a:lnTo>
                  <a:pt x="17840" y="85930"/>
                </a:lnTo>
                <a:lnTo>
                  <a:pt x="17320" y="85850"/>
                </a:lnTo>
                <a:lnTo>
                  <a:pt x="17480" y="85700"/>
                </a:lnTo>
                <a:lnTo>
                  <a:pt x="17340" y="85410"/>
                </a:lnTo>
                <a:lnTo>
                  <a:pt x="16900" y="85280"/>
                </a:lnTo>
                <a:lnTo>
                  <a:pt x="16620" y="84820"/>
                </a:lnTo>
                <a:lnTo>
                  <a:pt x="16660" y="84050"/>
                </a:lnTo>
                <a:lnTo>
                  <a:pt x="16260" y="83620"/>
                </a:lnTo>
                <a:lnTo>
                  <a:pt x="15950" y="83100"/>
                </a:lnTo>
                <a:lnTo>
                  <a:pt x="14790" y="81710"/>
                </a:lnTo>
                <a:lnTo>
                  <a:pt x="14270" y="81460"/>
                </a:lnTo>
                <a:lnTo>
                  <a:pt x="14090" y="81170"/>
                </a:lnTo>
                <a:lnTo>
                  <a:pt x="13840" y="80550"/>
                </a:lnTo>
                <a:lnTo>
                  <a:pt x="13570" y="80280"/>
                </a:lnTo>
                <a:lnTo>
                  <a:pt x="13180" y="80110"/>
                </a:lnTo>
                <a:lnTo>
                  <a:pt x="12760" y="80040"/>
                </a:lnTo>
                <a:lnTo>
                  <a:pt x="12400" y="80010"/>
                </a:lnTo>
                <a:lnTo>
                  <a:pt x="11970" y="79930"/>
                </a:lnTo>
                <a:lnTo>
                  <a:pt x="11770" y="79700"/>
                </a:lnTo>
                <a:lnTo>
                  <a:pt x="11590" y="78990"/>
                </a:lnTo>
                <a:lnTo>
                  <a:pt x="11410" y="78590"/>
                </a:lnTo>
                <a:lnTo>
                  <a:pt x="10080" y="76650"/>
                </a:lnTo>
                <a:lnTo>
                  <a:pt x="9790" y="76400"/>
                </a:lnTo>
                <a:lnTo>
                  <a:pt x="9200" y="76040"/>
                </a:lnTo>
                <a:lnTo>
                  <a:pt x="8940" y="75810"/>
                </a:lnTo>
                <a:lnTo>
                  <a:pt x="8730" y="75440"/>
                </a:lnTo>
                <a:lnTo>
                  <a:pt x="8610" y="75050"/>
                </a:lnTo>
                <a:lnTo>
                  <a:pt x="8520" y="74550"/>
                </a:lnTo>
                <a:lnTo>
                  <a:pt x="8530" y="74550"/>
                </a:lnTo>
                <a:lnTo>
                  <a:pt x="9030" y="74460"/>
                </a:lnTo>
                <a:lnTo>
                  <a:pt x="9250" y="74390"/>
                </a:lnTo>
                <a:lnTo>
                  <a:pt x="10670" y="73800"/>
                </a:lnTo>
                <a:lnTo>
                  <a:pt x="12140" y="72780"/>
                </a:lnTo>
                <a:lnTo>
                  <a:pt x="12390" y="72700"/>
                </a:lnTo>
                <a:lnTo>
                  <a:pt x="12660" y="72740"/>
                </a:lnTo>
                <a:lnTo>
                  <a:pt x="14430" y="73190"/>
                </a:lnTo>
                <a:lnTo>
                  <a:pt x="14510" y="73280"/>
                </a:lnTo>
                <a:lnTo>
                  <a:pt x="14610" y="73410"/>
                </a:lnTo>
                <a:lnTo>
                  <a:pt x="14660" y="73490"/>
                </a:lnTo>
                <a:lnTo>
                  <a:pt x="14730" y="73670"/>
                </a:lnTo>
                <a:lnTo>
                  <a:pt x="14790" y="73860"/>
                </a:lnTo>
                <a:lnTo>
                  <a:pt x="14830" y="73950"/>
                </a:lnTo>
                <a:lnTo>
                  <a:pt x="14920" y="74110"/>
                </a:lnTo>
                <a:lnTo>
                  <a:pt x="14970" y="74170"/>
                </a:lnTo>
                <a:lnTo>
                  <a:pt x="15030" y="74220"/>
                </a:lnTo>
                <a:lnTo>
                  <a:pt x="15070" y="74260"/>
                </a:lnTo>
                <a:lnTo>
                  <a:pt x="15140" y="74290"/>
                </a:lnTo>
                <a:lnTo>
                  <a:pt x="15270" y="74330"/>
                </a:lnTo>
                <a:lnTo>
                  <a:pt x="15430" y="74350"/>
                </a:lnTo>
                <a:lnTo>
                  <a:pt x="15710" y="74340"/>
                </a:lnTo>
                <a:lnTo>
                  <a:pt x="16180" y="74250"/>
                </a:lnTo>
                <a:lnTo>
                  <a:pt x="17400" y="74290"/>
                </a:lnTo>
                <a:lnTo>
                  <a:pt x="17560" y="74330"/>
                </a:lnTo>
                <a:lnTo>
                  <a:pt x="17780" y="74440"/>
                </a:lnTo>
                <a:lnTo>
                  <a:pt x="17890" y="74530"/>
                </a:lnTo>
                <a:lnTo>
                  <a:pt x="17970" y="74610"/>
                </a:lnTo>
                <a:lnTo>
                  <a:pt x="18010" y="74670"/>
                </a:lnTo>
                <a:lnTo>
                  <a:pt x="18030" y="74700"/>
                </a:lnTo>
                <a:lnTo>
                  <a:pt x="18010" y="74680"/>
                </a:lnTo>
                <a:lnTo>
                  <a:pt x="18110" y="74810"/>
                </a:lnTo>
                <a:lnTo>
                  <a:pt x="18190" y="74880"/>
                </a:lnTo>
                <a:lnTo>
                  <a:pt x="18340" y="74990"/>
                </a:lnTo>
                <a:lnTo>
                  <a:pt x="20480" y="75730"/>
                </a:lnTo>
                <a:lnTo>
                  <a:pt x="20930" y="75770"/>
                </a:lnTo>
                <a:lnTo>
                  <a:pt x="21880" y="75680"/>
                </a:lnTo>
                <a:lnTo>
                  <a:pt x="24580" y="74940"/>
                </a:lnTo>
                <a:lnTo>
                  <a:pt x="24870" y="75020"/>
                </a:lnTo>
                <a:lnTo>
                  <a:pt x="25210" y="75180"/>
                </a:lnTo>
                <a:lnTo>
                  <a:pt x="25510" y="75350"/>
                </a:lnTo>
                <a:lnTo>
                  <a:pt x="25780" y="75610"/>
                </a:lnTo>
                <a:lnTo>
                  <a:pt x="26070" y="75840"/>
                </a:lnTo>
                <a:lnTo>
                  <a:pt x="26160" y="75890"/>
                </a:lnTo>
                <a:lnTo>
                  <a:pt x="26600" y="75950"/>
                </a:lnTo>
                <a:lnTo>
                  <a:pt x="27900" y="75950"/>
                </a:lnTo>
                <a:lnTo>
                  <a:pt x="29540" y="76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