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Cerro Largo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Cerro Lar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540" y="33230"/>
                </a:moveTo>
                <a:lnTo>
                  <a:pt x="70600" y="33370"/>
                </a:lnTo>
                <a:lnTo>
                  <a:pt x="71030" y="33790"/>
                </a:lnTo>
                <a:lnTo>
                  <a:pt x="71540" y="34160"/>
                </a:lnTo>
                <a:lnTo>
                  <a:pt x="72020" y="34610"/>
                </a:lnTo>
                <a:lnTo>
                  <a:pt x="72500" y="35170"/>
                </a:lnTo>
                <a:lnTo>
                  <a:pt x="73580" y="36170"/>
                </a:lnTo>
                <a:lnTo>
                  <a:pt x="74450" y="36790"/>
                </a:lnTo>
                <a:lnTo>
                  <a:pt x="75220" y="37510"/>
                </a:lnTo>
                <a:lnTo>
                  <a:pt x="75590" y="37770"/>
                </a:lnTo>
                <a:lnTo>
                  <a:pt x="75760" y="37760"/>
                </a:lnTo>
                <a:lnTo>
                  <a:pt x="75910" y="37560"/>
                </a:lnTo>
                <a:lnTo>
                  <a:pt x="76200" y="37290"/>
                </a:lnTo>
                <a:lnTo>
                  <a:pt x="76490" y="37190"/>
                </a:lnTo>
                <a:lnTo>
                  <a:pt x="76800" y="37220"/>
                </a:lnTo>
                <a:lnTo>
                  <a:pt x="77100" y="37350"/>
                </a:lnTo>
                <a:lnTo>
                  <a:pt x="77370" y="37560"/>
                </a:lnTo>
                <a:lnTo>
                  <a:pt x="77460" y="37680"/>
                </a:lnTo>
                <a:lnTo>
                  <a:pt x="77600" y="37950"/>
                </a:lnTo>
                <a:lnTo>
                  <a:pt x="77750" y="38080"/>
                </a:lnTo>
                <a:lnTo>
                  <a:pt x="77900" y="38140"/>
                </a:lnTo>
                <a:lnTo>
                  <a:pt x="78420" y="38190"/>
                </a:lnTo>
                <a:lnTo>
                  <a:pt x="78690" y="38270"/>
                </a:lnTo>
                <a:lnTo>
                  <a:pt x="78910" y="38380"/>
                </a:lnTo>
                <a:lnTo>
                  <a:pt x="79360" y="38690"/>
                </a:lnTo>
                <a:lnTo>
                  <a:pt x="79550" y="38890"/>
                </a:lnTo>
                <a:lnTo>
                  <a:pt x="79610" y="39080"/>
                </a:lnTo>
                <a:lnTo>
                  <a:pt x="79650" y="39270"/>
                </a:lnTo>
                <a:lnTo>
                  <a:pt x="79750" y="39460"/>
                </a:lnTo>
                <a:lnTo>
                  <a:pt x="79910" y="39650"/>
                </a:lnTo>
                <a:lnTo>
                  <a:pt x="80110" y="39830"/>
                </a:lnTo>
                <a:lnTo>
                  <a:pt x="80550" y="40120"/>
                </a:lnTo>
                <a:lnTo>
                  <a:pt x="81470" y="40310"/>
                </a:lnTo>
                <a:lnTo>
                  <a:pt x="81700" y="40460"/>
                </a:lnTo>
                <a:lnTo>
                  <a:pt x="81790" y="40720"/>
                </a:lnTo>
                <a:lnTo>
                  <a:pt x="81810" y="41370"/>
                </a:lnTo>
                <a:lnTo>
                  <a:pt x="82260" y="42450"/>
                </a:lnTo>
                <a:lnTo>
                  <a:pt x="83060" y="43640"/>
                </a:lnTo>
                <a:lnTo>
                  <a:pt x="83250" y="44160"/>
                </a:lnTo>
                <a:lnTo>
                  <a:pt x="83350" y="44790"/>
                </a:lnTo>
                <a:lnTo>
                  <a:pt x="83400" y="45730"/>
                </a:lnTo>
                <a:lnTo>
                  <a:pt x="83480" y="46040"/>
                </a:lnTo>
                <a:lnTo>
                  <a:pt x="83620" y="46280"/>
                </a:lnTo>
                <a:lnTo>
                  <a:pt x="84020" y="46640"/>
                </a:lnTo>
                <a:lnTo>
                  <a:pt x="84180" y="46870"/>
                </a:lnTo>
                <a:lnTo>
                  <a:pt x="84450" y="47350"/>
                </a:lnTo>
                <a:lnTo>
                  <a:pt x="84770" y="47790"/>
                </a:lnTo>
                <a:lnTo>
                  <a:pt x="85150" y="48170"/>
                </a:lnTo>
                <a:lnTo>
                  <a:pt x="86140" y="48880"/>
                </a:lnTo>
                <a:lnTo>
                  <a:pt x="87060" y="49920"/>
                </a:lnTo>
                <a:lnTo>
                  <a:pt x="87950" y="50220"/>
                </a:lnTo>
                <a:lnTo>
                  <a:pt x="88630" y="50640"/>
                </a:lnTo>
                <a:lnTo>
                  <a:pt x="88890" y="50730"/>
                </a:lnTo>
                <a:lnTo>
                  <a:pt x="89400" y="50730"/>
                </a:lnTo>
                <a:lnTo>
                  <a:pt x="89920" y="51050"/>
                </a:lnTo>
                <a:lnTo>
                  <a:pt x="90430" y="51290"/>
                </a:lnTo>
                <a:lnTo>
                  <a:pt x="90670" y="51460"/>
                </a:lnTo>
                <a:lnTo>
                  <a:pt x="91710" y="52600"/>
                </a:lnTo>
                <a:lnTo>
                  <a:pt x="91850" y="52880"/>
                </a:lnTo>
                <a:lnTo>
                  <a:pt x="91800" y="53210"/>
                </a:lnTo>
                <a:lnTo>
                  <a:pt x="91600" y="53480"/>
                </a:lnTo>
                <a:lnTo>
                  <a:pt x="91030" y="53930"/>
                </a:lnTo>
                <a:lnTo>
                  <a:pt x="90720" y="54320"/>
                </a:lnTo>
                <a:lnTo>
                  <a:pt x="90710" y="54320"/>
                </a:lnTo>
                <a:lnTo>
                  <a:pt x="88820" y="53920"/>
                </a:lnTo>
                <a:lnTo>
                  <a:pt x="88430" y="53880"/>
                </a:lnTo>
                <a:lnTo>
                  <a:pt x="88300" y="53890"/>
                </a:lnTo>
                <a:lnTo>
                  <a:pt x="88140" y="53920"/>
                </a:lnTo>
                <a:lnTo>
                  <a:pt x="87880" y="54080"/>
                </a:lnTo>
                <a:lnTo>
                  <a:pt x="87760" y="54120"/>
                </a:lnTo>
                <a:lnTo>
                  <a:pt x="87620" y="54130"/>
                </a:lnTo>
                <a:lnTo>
                  <a:pt x="87420" y="54100"/>
                </a:lnTo>
                <a:lnTo>
                  <a:pt x="87290" y="54060"/>
                </a:lnTo>
                <a:lnTo>
                  <a:pt x="87190" y="54010"/>
                </a:lnTo>
                <a:lnTo>
                  <a:pt x="86980" y="53830"/>
                </a:lnTo>
                <a:lnTo>
                  <a:pt x="86860" y="53790"/>
                </a:lnTo>
                <a:lnTo>
                  <a:pt x="86690" y="53780"/>
                </a:lnTo>
                <a:lnTo>
                  <a:pt x="86390" y="53800"/>
                </a:lnTo>
                <a:lnTo>
                  <a:pt x="86240" y="53770"/>
                </a:lnTo>
                <a:lnTo>
                  <a:pt x="86130" y="53720"/>
                </a:lnTo>
                <a:lnTo>
                  <a:pt x="86020" y="53570"/>
                </a:lnTo>
                <a:lnTo>
                  <a:pt x="85960" y="53510"/>
                </a:lnTo>
                <a:lnTo>
                  <a:pt x="85890" y="53450"/>
                </a:lnTo>
                <a:lnTo>
                  <a:pt x="85820" y="53410"/>
                </a:lnTo>
                <a:lnTo>
                  <a:pt x="85740" y="53390"/>
                </a:lnTo>
                <a:lnTo>
                  <a:pt x="84050" y="53600"/>
                </a:lnTo>
                <a:lnTo>
                  <a:pt x="83670" y="53580"/>
                </a:lnTo>
                <a:lnTo>
                  <a:pt x="83110" y="53480"/>
                </a:lnTo>
                <a:lnTo>
                  <a:pt x="80490" y="53690"/>
                </a:lnTo>
                <a:lnTo>
                  <a:pt x="80330" y="53670"/>
                </a:lnTo>
                <a:lnTo>
                  <a:pt x="80210" y="53640"/>
                </a:lnTo>
                <a:lnTo>
                  <a:pt x="80120" y="53600"/>
                </a:lnTo>
                <a:lnTo>
                  <a:pt x="79960" y="53500"/>
                </a:lnTo>
                <a:lnTo>
                  <a:pt x="78960" y="52690"/>
                </a:lnTo>
                <a:lnTo>
                  <a:pt x="78800" y="52590"/>
                </a:lnTo>
                <a:lnTo>
                  <a:pt x="78700" y="52550"/>
                </a:lnTo>
                <a:lnTo>
                  <a:pt x="78560" y="52560"/>
                </a:lnTo>
                <a:lnTo>
                  <a:pt x="78380" y="52600"/>
                </a:lnTo>
                <a:lnTo>
                  <a:pt x="77940" y="52860"/>
                </a:lnTo>
                <a:lnTo>
                  <a:pt x="77860" y="52920"/>
                </a:lnTo>
                <a:lnTo>
                  <a:pt x="77760" y="53040"/>
                </a:lnTo>
                <a:lnTo>
                  <a:pt x="77420" y="53350"/>
                </a:lnTo>
                <a:lnTo>
                  <a:pt x="77360" y="53420"/>
                </a:lnTo>
                <a:lnTo>
                  <a:pt x="77320" y="53500"/>
                </a:lnTo>
                <a:lnTo>
                  <a:pt x="77310" y="53590"/>
                </a:lnTo>
                <a:lnTo>
                  <a:pt x="77330" y="53690"/>
                </a:lnTo>
                <a:lnTo>
                  <a:pt x="77360" y="53770"/>
                </a:lnTo>
                <a:lnTo>
                  <a:pt x="77450" y="53930"/>
                </a:lnTo>
                <a:lnTo>
                  <a:pt x="77490" y="54020"/>
                </a:lnTo>
                <a:lnTo>
                  <a:pt x="77520" y="54120"/>
                </a:lnTo>
                <a:lnTo>
                  <a:pt x="77480" y="54220"/>
                </a:lnTo>
                <a:lnTo>
                  <a:pt x="77390" y="54290"/>
                </a:lnTo>
                <a:lnTo>
                  <a:pt x="77170" y="54300"/>
                </a:lnTo>
                <a:lnTo>
                  <a:pt x="77040" y="54270"/>
                </a:lnTo>
                <a:lnTo>
                  <a:pt x="76940" y="54220"/>
                </a:lnTo>
                <a:lnTo>
                  <a:pt x="76870" y="54160"/>
                </a:lnTo>
                <a:lnTo>
                  <a:pt x="76020" y="53580"/>
                </a:lnTo>
                <a:lnTo>
                  <a:pt x="75930" y="53540"/>
                </a:lnTo>
                <a:lnTo>
                  <a:pt x="75840" y="53510"/>
                </a:lnTo>
                <a:lnTo>
                  <a:pt x="75730" y="53510"/>
                </a:lnTo>
                <a:lnTo>
                  <a:pt x="75400" y="53530"/>
                </a:lnTo>
                <a:lnTo>
                  <a:pt x="75280" y="53530"/>
                </a:lnTo>
                <a:lnTo>
                  <a:pt x="75170" y="53510"/>
                </a:lnTo>
                <a:lnTo>
                  <a:pt x="75070" y="53480"/>
                </a:lnTo>
                <a:lnTo>
                  <a:pt x="74980" y="53430"/>
                </a:lnTo>
                <a:lnTo>
                  <a:pt x="74830" y="53320"/>
                </a:lnTo>
                <a:lnTo>
                  <a:pt x="74740" y="53280"/>
                </a:lnTo>
                <a:lnTo>
                  <a:pt x="74300" y="53230"/>
                </a:lnTo>
                <a:lnTo>
                  <a:pt x="73980" y="53120"/>
                </a:lnTo>
                <a:lnTo>
                  <a:pt x="73390" y="53040"/>
                </a:lnTo>
                <a:lnTo>
                  <a:pt x="73280" y="53010"/>
                </a:lnTo>
                <a:lnTo>
                  <a:pt x="73200" y="52970"/>
                </a:lnTo>
                <a:lnTo>
                  <a:pt x="73120" y="52910"/>
                </a:lnTo>
                <a:lnTo>
                  <a:pt x="72990" y="52790"/>
                </a:lnTo>
                <a:lnTo>
                  <a:pt x="72920" y="52730"/>
                </a:lnTo>
                <a:lnTo>
                  <a:pt x="72760" y="52750"/>
                </a:lnTo>
                <a:lnTo>
                  <a:pt x="72530" y="52840"/>
                </a:lnTo>
                <a:lnTo>
                  <a:pt x="71750" y="53280"/>
                </a:lnTo>
                <a:lnTo>
                  <a:pt x="71420" y="53390"/>
                </a:lnTo>
                <a:lnTo>
                  <a:pt x="70540" y="53450"/>
                </a:lnTo>
                <a:lnTo>
                  <a:pt x="70320" y="53410"/>
                </a:lnTo>
                <a:lnTo>
                  <a:pt x="70210" y="53420"/>
                </a:lnTo>
                <a:lnTo>
                  <a:pt x="70110" y="53480"/>
                </a:lnTo>
                <a:lnTo>
                  <a:pt x="70010" y="53630"/>
                </a:lnTo>
                <a:lnTo>
                  <a:pt x="69940" y="53870"/>
                </a:lnTo>
                <a:lnTo>
                  <a:pt x="69890" y="53960"/>
                </a:lnTo>
                <a:lnTo>
                  <a:pt x="69810" y="54040"/>
                </a:lnTo>
                <a:lnTo>
                  <a:pt x="69690" y="54100"/>
                </a:lnTo>
                <a:lnTo>
                  <a:pt x="69470" y="54140"/>
                </a:lnTo>
                <a:lnTo>
                  <a:pt x="69330" y="54120"/>
                </a:lnTo>
                <a:lnTo>
                  <a:pt x="69210" y="54100"/>
                </a:lnTo>
                <a:lnTo>
                  <a:pt x="69110" y="54100"/>
                </a:lnTo>
                <a:lnTo>
                  <a:pt x="69030" y="54140"/>
                </a:lnTo>
                <a:lnTo>
                  <a:pt x="68950" y="54250"/>
                </a:lnTo>
                <a:lnTo>
                  <a:pt x="68840" y="54440"/>
                </a:lnTo>
                <a:lnTo>
                  <a:pt x="68730" y="54590"/>
                </a:lnTo>
                <a:lnTo>
                  <a:pt x="68640" y="54660"/>
                </a:lnTo>
                <a:lnTo>
                  <a:pt x="68510" y="54720"/>
                </a:lnTo>
                <a:lnTo>
                  <a:pt x="68270" y="54760"/>
                </a:lnTo>
                <a:lnTo>
                  <a:pt x="68120" y="54760"/>
                </a:lnTo>
                <a:lnTo>
                  <a:pt x="67990" y="54740"/>
                </a:lnTo>
                <a:lnTo>
                  <a:pt x="67700" y="54620"/>
                </a:lnTo>
                <a:lnTo>
                  <a:pt x="67490" y="54570"/>
                </a:lnTo>
                <a:lnTo>
                  <a:pt x="67280" y="54570"/>
                </a:lnTo>
                <a:lnTo>
                  <a:pt x="67140" y="54590"/>
                </a:lnTo>
                <a:lnTo>
                  <a:pt x="66410" y="54890"/>
                </a:lnTo>
                <a:lnTo>
                  <a:pt x="66160" y="54950"/>
                </a:lnTo>
                <a:lnTo>
                  <a:pt x="65650" y="54940"/>
                </a:lnTo>
                <a:lnTo>
                  <a:pt x="65210" y="54990"/>
                </a:lnTo>
                <a:lnTo>
                  <a:pt x="65010" y="55040"/>
                </a:lnTo>
                <a:lnTo>
                  <a:pt x="64080" y="55510"/>
                </a:lnTo>
                <a:lnTo>
                  <a:pt x="63820" y="55750"/>
                </a:lnTo>
                <a:lnTo>
                  <a:pt x="63570" y="56020"/>
                </a:lnTo>
                <a:lnTo>
                  <a:pt x="63440" y="56140"/>
                </a:lnTo>
                <a:lnTo>
                  <a:pt x="63360" y="56180"/>
                </a:lnTo>
                <a:lnTo>
                  <a:pt x="62820" y="56400"/>
                </a:lnTo>
                <a:lnTo>
                  <a:pt x="62630" y="56540"/>
                </a:lnTo>
                <a:lnTo>
                  <a:pt x="62510" y="56660"/>
                </a:lnTo>
                <a:lnTo>
                  <a:pt x="62410" y="56740"/>
                </a:lnTo>
                <a:lnTo>
                  <a:pt x="62060" y="56940"/>
                </a:lnTo>
                <a:lnTo>
                  <a:pt x="61980" y="57010"/>
                </a:lnTo>
                <a:lnTo>
                  <a:pt x="61880" y="57130"/>
                </a:lnTo>
                <a:lnTo>
                  <a:pt x="61800" y="57260"/>
                </a:lnTo>
                <a:lnTo>
                  <a:pt x="61750" y="57370"/>
                </a:lnTo>
                <a:lnTo>
                  <a:pt x="61740" y="57510"/>
                </a:lnTo>
                <a:lnTo>
                  <a:pt x="61770" y="57670"/>
                </a:lnTo>
                <a:lnTo>
                  <a:pt x="62000" y="58070"/>
                </a:lnTo>
                <a:lnTo>
                  <a:pt x="62020" y="58190"/>
                </a:lnTo>
                <a:lnTo>
                  <a:pt x="62020" y="58530"/>
                </a:lnTo>
                <a:lnTo>
                  <a:pt x="61210" y="58420"/>
                </a:lnTo>
                <a:lnTo>
                  <a:pt x="60080" y="58460"/>
                </a:lnTo>
                <a:lnTo>
                  <a:pt x="59830" y="58440"/>
                </a:lnTo>
                <a:lnTo>
                  <a:pt x="59670" y="58400"/>
                </a:lnTo>
                <a:lnTo>
                  <a:pt x="59610" y="58330"/>
                </a:lnTo>
                <a:lnTo>
                  <a:pt x="59430" y="58070"/>
                </a:lnTo>
                <a:lnTo>
                  <a:pt x="59430" y="58060"/>
                </a:lnTo>
                <a:lnTo>
                  <a:pt x="59380" y="58020"/>
                </a:lnTo>
                <a:lnTo>
                  <a:pt x="57890" y="57050"/>
                </a:lnTo>
                <a:lnTo>
                  <a:pt x="57680" y="56870"/>
                </a:lnTo>
                <a:lnTo>
                  <a:pt x="57390" y="56530"/>
                </a:lnTo>
                <a:lnTo>
                  <a:pt x="57210" y="56230"/>
                </a:lnTo>
                <a:lnTo>
                  <a:pt x="57140" y="56020"/>
                </a:lnTo>
                <a:lnTo>
                  <a:pt x="57100" y="55820"/>
                </a:lnTo>
                <a:lnTo>
                  <a:pt x="57100" y="55710"/>
                </a:lnTo>
                <a:lnTo>
                  <a:pt x="57190" y="55260"/>
                </a:lnTo>
                <a:lnTo>
                  <a:pt x="57220" y="54910"/>
                </a:lnTo>
                <a:lnTo>
                  <a:pt x="57210" y="54800"/>
                </a:lnTo>
                <a:lnTo>
                  <a:pt x="57180" y="54710"/>
                </a:lnTo>
                <a:lnTo>
                  <a:pt x="57120" y="54580"/>
                </a:lnTo>
                <a:lnTo>
                  <a:pt x="56860" y="54180"/>
                </a:lnTo>
                <a:lnTo>
                  <a:pt x="56790" y="54030"/>
                </a:lnTo>
                <a:lnTo>
                  <a:pt x="56760" y="53890"/>
                </a:lnTo>
                <a:lnTo>
                  <a:pt x="56780" y="53790"/>
                </a:lnTo>
                <a:lnTo>
                  <a:pt x="56830" y="53710"/>
                </a:lnTo>
                <a:lnTo>
                  <a:pt x="56900" y="53650"/>
                </a:lnTo>
                <a:lnTo>
                  <a:pt x="56980" y="53610"/>
                </a:lnTo>
                <a:lnTo>
                  <a:pt x="57190" y="53570"/>
                </a:lnTo>
                <a:lnTo>
                  <a:pt x="57270" y="53530"/>
                </a:lnTo>
                <a:lnTo>
                  <a:pt x="57330" y="53460"/>
                </a:lnTo>
                <a:lnTo>
                  <a:pt x="57360" y="53360"/>
                </a:lnTo>
                <a:lnTo>
                  <a:pt x="57360" y="53250"/>
                </a:lnTo>
                <a:lnTo>
                  <a:pt x="57340" y="53140"/>
                </a:lnTo>
                <a:lnTo>
                  <a:pt x="56930" y="52190"/>
                </a:lnTo>
                <a:lnTo>
                  <a:pt x="56910" y="52080"/>
                </a:lnTo>
                <a:lnTo>
                  <a:pt x="56910" y="51860"/>
                </a:lnTo>
                <a:lnTo>
                  <a:pt x="56960" y="51650"/>
                </a:lnTo>
                <a:lnTo>
                  <a:pt x="57180" y="51070"/>
                </a:lnTo>
                <a:lnTo>
                  <a:pt x="57400" y="50090"/>
                </a:lnTo>
                <a:lnTo>
                  <a:pt x="57420" y="49850"/>
                </a:lnTo>
                <a:lnTo>
                  <a:pt x="57410" y="49630"/>
                </a:lnTo>
                <a:lnTo>
                  <a:pt x="57340" y="49220"/>
                </a:lnTo>
                <a:lnTo>
                  <a:pt x="57020" y="48610"/>
                </a:lnTo>
                <a:lnTo>
                  <a:pt x="58410" y="47960"/>
                </a:lnTo>
                <a:lnTo>
                  <a:pt x="58950" y="47930"/>
                </a:lnTo>
                <a:lnTo>
                  <a:pt x="59980" y="48340"/>
                </a:lnTo>
                <a:lnTo>
                  <a:pt x="60510" y="48450"/>
                </a:lnTo>
                <a:lnTo>
                  <a:pt x="61060" y="48370"/>
                </a:lnTo>
                <a:lnTo>
                  <a:pt x="61550" y="48140"/>
                </a:lnTo>
                <a:lnTo>
                  <a:pt x="61960" y="47820"/>
                </a:lnTo>
                <a:lnTo>
                  <a:pt x="62290" y="47440"/>
                </a:lnTo>
                <a:lnTo>
                  <a:pt x="62610" y="46900"/>
                </a:lnTo>
                <a:lnTo>
                  <a:pt x="62850" y="46660"/>
                </a:lnTo>
                <a:lnTo>
                  <a:pt x="63410" y="46490"/>
                </a:lnTo>
                <a:lnTo>
                  <a:pt x="63540" y="46320"/>
                </a:lnTo>
                <a:lnTo>
                  <a:pt x="63650" y="46110"/>
                </a:lnTo>
                <a:lnTo>
                  <a:pt x="63790" y="45920"/>
                </a:lnTo>
                <a:lnTo>
                  <a:pt x="63950" y="45810"/>
                </a:lnTo>
                <a:lnTo>
                  <a:pt x="64280" y="45650"/>
                </a:lnTo>
                <a:lnTo>
                  <a:pt x="64440" y="45540"/>
                </a:lnTo>
                <a:lnTo>
                  <a:pt x="64690" y="45200"/>
                </a:lnTo>
                <a:lnTo>
                  <a:pt x="65030" y="44440"/>
                </a:lnTo>
                <a:lnTo>
                  <a:pt x="65250" y="44060"/>
                </a:lnTo>
                <a:lnTo>
                  <a:pt x="65310" y="43860"/>
                </a:lnTo>
                <a:lnTo>
                  <a:pt x="65250" y="43650"/>
                </a:lnTo>
                <a:lnTo>
                  <a:pt x="65140" y="43450"/>
                </a:lnTo>
                <a:lnTo>
                  <a:pt x="65090" y="43240"/>
                </a:lnTo>
                <a:lnTo>
                  <a:pt x="65110" y="43070"/>
                </a:lnTo>
                <a:lnTo>
                  <a:pt x="65170" y="42880"/>
                </a:lnTo>
                <a:lnTo>
                  <a:pt x="65300" y="42610"/>
                </a:lnTo>
                <a:lnTo>
                  <a:pt x="65670" y="42200"/>
                </a:lnTo>
                <a:lnTo>
                  <a:pt x="65790" y="41950"/>
                </a:lnTo>
                <a:lnTo>
                  <a:pt x="65840" y="41520"/>
                </a:lnTo>
                <a:lnTo>
                  <a:pt x="66010" y="41330"/>
                </a:lnTo>
                <a:lnTo>
                  <a:pt x="66400" y="41460"/>
                </a:lnTo>
                <a:lnTo>
                  <a:pt x="67030" y="41840"/>
                </a:lnTo>
                <a:lnTo>
                  <a:pt x="67260" y="41810"/>
                </a:lnTo>
                <a:lnTo>
                  <a:pt x="67600" y="41720"/>
                </a:lnTo>
                <a:lnTo>
                  <a:pt x="67930" y="41630"/>
                </a:lnTo>
                <a:lnTo>
                  <a:pt x="68260" y="41590"/>
                </a:lnTo>
                <a:lnTo>
                  <a:pt x="68620" y="41470"/>
                </a:lnTo>
                <a:lnTo>
                  <a:pt x="68850" y="41200"/>
                </a:lnTo>
                <a:lnTo>
                  <a:pt x="68900" y="40870"/>
                </a:lnTo>
                <a:lnTo>
                  <a:pt x="68750" y="40570"/>
                </a:lnTo>
                <a:lnTo>
                  <a:pt x="68900" y="40350"/>
                </a:lnTo>
                <a:lnTo>
                  <a:pt x="69300" y="40040"/>
                </a:lnTo>
                <a:lnTo>
                  <a:pt x="69400" y="39800"/>
                </a:lnTo>
                <a:lnTo>
                  <a:pt x="69340" y="39490"/>
                </a:lnTo>
                <a:lnTo>
                  <a:pt x="69150" y="39410"/>
                </a:lnTo>
                <a:lnTo>
                  <a:pt x="68890" y="39370"/>
                </a:lnTo>
                <a:lnTo>
                  <a:pt x="68640" y="39170"/>
                </a:lnTo>
                <a:lnTo>
                  <a:pt x="69170" y="38400"/>
                </a:lnTo>
                <a:lnTo>
                  <a:pt x="69370" y="37860"/>
                </a:lnTo>
                <a:lnTo>
                  <a:pt x="69590" y="37460"/>
                </a:lnTo>
                <a:lnTo>
                  <a:pt x="69960" y="36530"/>
                </a:lnTo>
                <a:lnTo>
                  <a:pt x="70040" y="36200"/>
                </a:lnTo>
                <a:lnTo>
                  <a:pt x="69970" y="35750"/>
                </a:lnTo>
                <a:lnTo>
                  <a:pt x="69690" y="34930"/>
                </a:lnTo>
                <a:lnTo>
                  <a:pt x="69710" y="34490"/>
                </a:lnTo>
                <a:lnTo>
                  <a:pt x="69790" y="34310"/>
                </a:lnTo>
                <a:lnTo>
                  <a:pt x="69930" y="34100"/>
                </a:lnTo>
                <a:lnTo>
                  <a:pt x="70090" y="33930"/>
                </a:lnTo>
                <a:lnTo>
                  <a:pt x="70200" y="33860"/>
                </a:lnTo>
                <a:lnTo>
                  <a:pt x="70250" y="33780"/>
                </a:lnTo>
                <a:lnTo>
                  <a:pt x="70460" y="33340"/>
                </a:lnTo>
                <a:lnTo>
                  <a:pt x="70540" y="33240"/>
                </a:lnTo>
                <a:lnTo>
                  <a:pt x="70540" y="3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