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Canelones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Uruguay • State Map | Fully Editable Vector Shape</a:t>
            </a:r>
          </a:p>
        </p:txBody>
      </p:sp>
      <p:sp>
        <p:nvSpPr>
          <p:cNvPr id="101" name="Canelon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740" y="88730"/>
                </a:moveTo>
                <a:lnTo>
                  <a:pt x="54980" y="89270"/>
                </a:lnTo>
                <a:lnTo>
                  <a:pt x="55140" y="89480"/>
                </a:lnTo>
                <a:lnTo>
                  <a:pt x="55370" y="89660"/>
                </a:lnTo>
                <a:lnTo>
                  <a:pt x="55570" y="89840"/>
                </a:lnTo>
                <a:lnTo>
                  <a:pt x="55650" y="89980"/>
                </a:lnTo>
                <a:lnTo>
                  <a:pt x="55680" y="90110"/>
                </a:lnTo>
                <a:lnTo>
                  <a:pt x="55600" y="90580"/>
                </a:lnTo>
                <a:lnTo>
                  <a:pt x="55590" y="90710"/>
                </a:lnTo>
                <a:lnTo>
                  <a:pt x="55600" y="90870"/>
                </a:lnTo>
                <a:lnTo>
                  <a:pt x="55650" y="90970"/>
                </a:lnTo>
                <a:lnTo>
                  <a:pt x="55700" y="91060"/>
                </a:lnTo>
                <a:lnTo>
                  <a:pt x="55820" y="91180"/>
                </a:lnTo>
                <a:lnTo>
                  <a:pt x="56130" y="91640"/>
                </a:lnTo>
                <a:lnTo>
                  <a:pt x="56260" y="91900"/>
                </a:lnTo>
                <a:lnTo>
                  <a:pt x="56290" y="92040"/>
                </a:lnTo>
                <a:lnTo>
                  <a:pt x="56300" y="92190"/>
                </a:lnTo>
                <a:lnTo>
                  <a:pt x="56250" y="92160"/>
                </a:lnTo>
                <a:lnTo>
                  <a:pt x="55860" y="92130"/>
                </a:lnTo>
                <a:lnTo>
                  <a:pt x="54820" y="92050"/>
                </a:lnTo>
                <a:lnTo>
                  <a:pt x="54170" y="92120"/>
                </a:lnTo>
                <a:lnTo>
                  <a:pt x="53360" y="91900"/>
                </a:lnTo>
                <a:lnTo>
                  <a:pt x="52720" y="91610"/>
                </a:lnTo>
                <a:lnTo>
                  <a:pt x="52020" y="91770"/>
                </a:lnTo>
                <a:lnTo>
                  <a:pt x="51280" y="91460"/>
                </a:lnTo>
                <a:lnTo>
                  <a:pt x="50290" y="91800"/>
                </a:lnTo>
                <a:lnTo>
                  <a:pt x="49730" y="91640"/>
                </a:lnTo>
                <a:lnTo>
                  <a:pt x="48690" y="92000"/>
                </a:lnTo>
                <a:lnTo>
                  <a:pt x="48210" y="92200"/>
                </a:lnTo>
                <a:lnTo>
                  <a:pt x="47180" y="92890"/>
                </a:lnTo>
                <a:lnTo>
                  <a:pt x="46400" y="93460"/>
                </a:lnTo>
                <a:lnTo>
                  <a:pt x="45860" y="93780"/>
                </a:lnTo>
                <a:lnTo>
                  <a:pt x="45750" y="93600"/>
                </a:lnTo>
                <a:lnTo>
                  <a:pt x="45690" y="93410"/>
                </a:lnTo>
                <a:lnTo>
                  <a:pt x="45640" y="93050"/>
                </a:lnTo>
                <a:lnTo>
                  <a:pt x="45640" y="92690"/>
                </a:lnTo>
                <a:lnTo>
                  <a:pt x="45650" y="92560"/>
                </a:lnTo>
                <a:lnTo>
                  <a:pt x="45670" y="92460"/>
                </a:lnTo>
                <a:lnTo>
                  <a:pt x="45840" y="92070"/>
                </a:lnTo>
                <a:lnTo>
                  <a:pt x="45900" y="91860"/>
                </a:lnTo>
                <a:lnTo>
                  <a:pt x="45900" y="91740"/>
                </a:lnTo>
                <a:lnTo>
                  <a:pt x="45860" y="91650"/>
                </a:lnTo>
                <a:lnTo>
                  <a:pt x="45760" y="91600"/>
                </a:lnTo>
                <a:lnTo>
                  <a:pt x="45550" y="91610"/>
                </a:lnTo>
                <a:lnTo>
                  <a:pt x="45420" y="91640"/>
                </a:lnTo>
                <a:lnTo>
                  <a:pt x="45290" y="91650"/>
                </a:lnTo>
                <a:lnTo>
                  <a:pt x="45170" y="91630"/>
                </a:lnTo>
                <a:lnTo>
                  <a:pt x="45040" y="91520"/>
                </a:lnTo>
                <a:lnTo>
                  <a:pt x="44980" y="91430"/>
                </a:lnTo>
                <a:lnTo>
                  <a:pt x="44930" y="91350"/>
                </a:lnTo>
                <a:lnTo>
                  <a:pt x="44900" y="91310"/>
                </a:lnTo>
                <a:lnTo>
                  <a:pt x="44830" y="91260"/>
                </a:lnTo>
                <a:lnTo>
                  <a:pt x="44740" y="91230"/>
                </a:lnTo>
                <a:lnTo>
                  <a:pt x="44650" y="91180"/>
                </a:lnTo>
                <a:lnTo>
                  <a:pt x="44580" y="91120"/>
                </a:lnTo>
                <a:lnTo>
                  <a:pt x="44490" y="90940"/>
                </a:lnTo>
                <a:lnTo>
                  <a:pt x="44460" y="90850"/>
                </a:lnTo>
                <a:lnTo>
                  <a:pt x="44390" y="90720"/>
                </a:lnTo>
                <a:lnTo>
                  <a:pt x="44300" y="90700"/>
                </a:lnTo>
                <a:lnTo>
                  <a:pt x="44160" y="90690"/>
                </a:lnTo>
                <a:lnTo>
                  <a:pt x="43840" y="90800"/>
                </a:lnTo>
                <a:lnTo>
                  <a:pt x="43690" y="90880"/>
                </a:lnTo>
                <a:lnTo>
                  <a:pt x="43590" y="90980"/>
                </a:lnTo>
                <a:lnTo>
                  <a:pt x="43480" y="91140"/>
                </a:lnTo>
                <a:lnTo>
                  <a:pt x="43420" y="91220"/>
                </a:lnTo>
                <a:lnTo>
                  <a:pt x="43350" y="91280"/>
                </a:lnTo>
                <a:lnTo>
                  <a:pt x="43280" y="91340"/>
                </a:lnTo>
                <a:lnTo>
                  <a:pt x="43200" y="91390"/>
                </a:lnTo>
                <a:lnTo>
                  <a:pt x="43030" y="91450"/>
                </a:lnTo>
                <a:lnTo>
                  <a:pt x="42950" y="91440"/>
                </a:lnTo>
                <a:lnTo>
                  <a:pt x="42820" y="91400"/>
                </a:lnTo>
                <a:lnTo>
                  <a:pt x="42590" y="91280"/>
                </a:lnTo>
                <a:lnTo>
                  <a:pt x="42490" y="91210"/>
                </a:lnTo>
                <a:lnTo>
                  <a:pt x="42420" y="91140"/>
                </a:lnTo>
                <a:lnTo>
                  <a:pt x="42240" y="90820"/>
                </a:lnTo>
                <a:lnTo>
                  <a:pt x="42190" y="90750"/>
                </a:lnTo>
                <a:lnTo>
                  <a:pt x="42060" y="90610"/>
                </a:lnTo>
                <a:lnTo>
                  <a:pt x="41970" y="90550"/>
                </a:lnTo>
                <a:lnTo>
                  <a:pt x="41860" y="90510"/>
                </a:lnTo>
                <a:lnTo>
                  <a:pt x="41690" y="90480"/>
                </a:lnTo>
                <a:lnTo>
                  <a:pt x="41550" y="90480"/>
                </a:lnTo>
                <a:lnTo>
                  <a:pt x="41270" y="90560"/>
                </a:lnTo>
                <a:lnTo>
                  <a:pt x="40750" y="90870"/>
                </a:lnTo>
                <a:lnTo>
                  <a:pt x="40630" y="90680"/>
                </a:lnTo>
                <a:lnTo>
                  <a:pt x="40390" y="90400"/>
                </a:lnTo>
                <a:lnTo>
                  <a:pt x="39830" y="89900"/>
                </a:lnTo>
                <a:lnTo>
                  <a:pt x="39320" y="89600"/>
                </a:lnTo>
                <a:lnTo>
                  <a:pt x="39250" y="89540"/>
                </a:lnTo>
                <a:lnTo>
                  <a:pt x="39200" y="89440"/>
                </a:lnTo>
                <a:lnTo>
                  <a:pt x="39160" y="89310"/>
                </a:lnTo>
                <a:lnTo>
                  <a:pt x="39140" y="88780"/>
                </a:lnTo>
                <a:lnTo>
                  <a:pt x="39050" y="88250"/>
                </a:lnTo>
                <a:lnTo>
                  <a:pt x="39070" y="88120"/>
                </a:lnTo>
                <a:lnTo>
                  <a:pt x="39120" y="87990"/>
                </a:lnTo>
                <a:lnTo>
                  <a:pt x="39240" y="87850"/>
                </a:lnTo>
                <a:lnTo>
                  <a:pt x="39340" y="87770"/>
                </a:lnTo>
                <a:lnTo>
                  <a:pt x="39530" y="87680"/>
                </a:lnTo>
                <a:lnTo>
                  <a:pt x="39600" y="87630"/>
                </a:lnTo>
                <a:lnTo>
                  <a:pt x="39670" y="87570"/>
                </a:lnTo>
                <a:lnTo>
                  <a:pt x="39730" y="87490"/>
                </a:lnTo>
                <a:lnTo>
                  <a:pt x="39830" y="87330"/>
                </a:lnTo>
                <a:lnTo>
                  <a:pt x="39950" y="87180"/>
                </a:lnTo>
                <a:lnTo>
                  <a:pt x="40220" y="86920"/>
                </a:lnTo>
                <a:lnTo>
                  <a:pt x="40250" y="86800"/>
                </a:lnTo>
                <a:lnTo>
                  <a:pt x="40250" y="86650"/>
                </a:lnTo>
                <a:lnTo>
                  <a:pt x="40180" y="86390"/>
                </a:lnTo>
                <a:lnTo>
                  <a:pt x="40120" y="86260"/>
                </a:lnTo>
                <a:lnTo>
                  <a:pt x="40060" y="86170"/>
                </a:lnTo>
                <a:lnTo>
                  <a:pt x="40050" y="86080"/>
                </a:lnTo>
                <a:lnTo>
                  <a:pt x="40050" y="85950"/>
                </a:lnTo>
                <a:lnTo>
                  <a:pt x="40160" y="85490"/>
                </a:lnTo>
                <a:lnTo>
                  <a:pt x="40160" y="85130"/>
                </a:lnTo>
                <a:lnTo>
                  <a:pt x="40440" y="84160"/>
                </a:lnTo>
                <a:lnTo>
                  <a:pt x="40600" y="83870"/>
                </a:lnTo>
                <a:lnTo>
                  <a:pt x="40760" y="83770"/>
                </a:lnTo>
                <a:lnTo>
                  <a:pt x="40960" y="83690"/>
                </a:lnTo>
                <a:lnTo>
                  <a:pt x="41220" y="83620"/>
                </a:lnTo>
                <a:lnTo>
                  <a:pt x="41690" y="83590"/>
                </a:lnTo>
                <a:lnTo>
                  <a:pt x="41920" y="83600"/>
                </a:lnTo>
                <a:lnTo>
                  <a:pt x="42080" y="83620"/>
                </a:lnTo>
                <a:lnTo>
                  <a:pt x="42260" y="83680"/>
                </a:lnTo>
                <a:lnTo>
                  <a:pt x="42950" y="84070"/>
                </a:lnTo>
                <a:lnTo>
                  <a:pt x="43130" y="84090"/>
                </a:lnTo>
                <a:lnTo>
                  <a:pt x="43400" y="84080"/>
                </a:lnTo>
                <a:lnTo>
                  <a:pt x="44180" y="83900"/>
                </a:lnTo>
                <a:lnTo>
                  <a:pt x="44340" y="83830"/>
                </a:lnTo>
                <a:lnTo>
                  <a:pt x="44460" y="83680"/>
                </a:lnTo>
                <a:lnTo>
                  <a:pt x="44600" y="83410"/>
                </a:lnTo>
                <a:lnTo>
                  <a:pt x="44800" y="82800"/>
                </a:lnTo>
                <a:lnTo>
                  <a:pt x="44840" y="82700"/>
                </a:lnTo>
                <a:lnTo>
                  <a:pt x="44940" y="82590"/>
                </a:lnTo>
                <a:lnTo>
                  <a:pt x="45090" y="82470"/>
                </a:lnTo>
                <a:lnTo>
                  <a:pt x="46490" y="81540"/>
                </a:lnTo>
                <a:lnTo>
                  <a:pt x="46640" y="81530"/>
                </a:lnTo>
                <a:lnTo>
                  <a:pt x="46850" y="81540"/>
                </a:lnTo>
                <a:lnTo>
                  <a:pt x="47170" y="81640"/>
                </a:lnTo>
                <a:lnTo>
                  <a:pt x="48000" y="82050"/>
                </a:lnTo>
                <a:lnTo>
                  <a:pt x="48130" y="82070"/>
                </a:lnTo>
                <a:lnTo>
                  <a:pt x="48320" y="82080"/>
                </a:lnTo>
                <a:lnTo>
                  <a:pt x="48670" y="82030"/>
                </a:lnTo>
                <a:lnTo>
                  <a:pt x="48850" y="81980"/>
                </a:lnTo>
                <a:lnTo>
                  <a:pt x="48980" y="81930"/>
                </a:lnTo>
                <a:lnTo>
                  <a:pt x="50050" y="81270"/>
                </a:lnTo>
                <a:lnTo>
                  <a:pt x="50480" y="81120"/>
                </a:lnTo>
                <a:lnTo>
                  <a:pt x="52450" y="80840"/>
                </a:lnTo>
                <a:lnTo>
                  <a:pt x="52880" y="82570"/>
                </a:lnTo>
                <a:lnTo>
                  <a:pt x="53090" y="83190"/>
                </a:lnTo>
                <a:lnTo>
                  <a:pt x="53740" y="84410"/>
                </a:lnTo>
                <a:lnTo>
                  <a:pt x="53800" y="84590"/>
                </a:lnTo>
                <a:lnTo>
                  <a:pt x="53820" y="84750"/>
                </a:lnTo>
                <a:lnTo>
                  <a:pt x="53810" y="84870"/>
                </a:lnTo>
                <a:lnTo>
                  <a:pt x="53620" y="85820"/>
                </a:lnTo>
                <a:lnTo>
                  <a:pt x="53610" y="85990"/>
                </a:lnTo>
                <a:lnTo>
                  <a:pt x="53630" y="86400"/>
                </a:lnTo>
                <a:lnTo>
                  <a:pt x="53660" y="86480"/>
                </a:lnTo>
                <a:lnTo>
                  <a:pt x="53750" y="86630"/>
                </a:lnTo>
                <a:lnTo>
                  <a:pt x="54400" y="87430"/>
                </a:lnTo>
                <a:lnTo>
                  <a:pt x="54650" y="87920"/>
                </a:lnTo>
                <a:lnTo>
                  <a:pt x="54740" y="88200"/>
                </a:lnTo>
                <a:lnTo>
                  <a:pt x="54740" y="88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