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Artigas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Artig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200" y="17200"/>
                </a:moveTo>
                <a:lnTo>
                  <a:pt x="18160" y="16870"/>
                </a:lnTo>
                <a:lnTo>
                  <a:pt x="18060" y="16390"/>
                </a:lnTo>
                <a:lnTo>
                  <a:pt x="17910" y="15750"/>
                </a:lnTo>
                <a:lnTo>
                  <a:pt x="17780" y="15340"/>
                </a:lnTo>
                <a:lnTo>
                  <a:pt x="17430" y="14580"/>
                </a:lnTo>
                <a:lnTo>
                  <a:pt x="17200" y="14230"/>
                </a:lnTo>
                <a:lnTo>
                  <a:pt x="16850" y="13520"/>
                </a:lnTo>
                <a:lnTo>
                  <a:pt x="16780" y="12810"/>
                </a:lnTo>
                <a:lnTo>
                  <a:pt x="16980" y="12150"/>
                </a:lnTo>
                <a:lnTo>
                  <a:pt x="17410" y="11610"/>
                </a:lnTo>
                <a:lnTo>
                  <a:pt x="20510" y="8770"/>
                </a:lnTo>
                <a:lnTo>
                  <a:pt x="20850" y="8180"/>
                </a:lnTo>
                <a:lnTo>
                  <a:pt x="20960" y="7480"/>
                </a:lnTo>
                <a:lnTo>
                  <a:pt x="20740" y="6690"/>
                </a:lnTo>
                <a:lnTo>
                  <a:pt x="20670" y="6290"/>
                </a:lnTo>
                <a:lnTo>
                  <a:pt x="21290" y="6250"/>
                </a:lnTo>
                <a:lnTo>
                  <a:pt x="21540" y="6490"/>
                </a:lnTo>
                <a:lnTo>
                  <a:pt x="21850" y="7440"/>
                </a:lnTo>
                <a:lnTo>
                  <a:pt x="22340" y="7770"/>
                </a:lnTo>
                <a:lnTo>
                  <a:pt x="22730" y="7810"/>
                </a:lnTo>
                <a:lnTo>
                  <a:pt x="23420" y="7690"/>
                </a:lnTo>
                <a:lnTo>
                  <a:pt x="23800" y="7680"/>
                </a:lnTo>
                <a:lnTo>
                  <a:pt x="24010" y="7790"/>
                </a:lnTo>
                <a:lnTo>
                  <a:pt x="24240" y="8160"/>
                </a:lnTo>
                <a:lnTo>
                  <a:pt x="24490" y="8220"/>
                </a:lnTo>
                <a:lnTo>
                  <a:pt x="24640" y="8140"/>
                </a:lnTo>
                <a:lnTo>
                  <a:pt x="25000" y="7820"/>
                </a:lnTo>
                <a:lnTo>
                  <a:pt x="25200" y="7730"/>
                </a:lnTo>
                <a:lnTo>
                  <a:pt x="25510" y="7740"/>
                </a:lnTo>
                <a:lnTo>
                  <a:pt x="25710" y="7870"/>
                </a:lnTo>
                <a:lnTo>
                  <a:pt x="25870" y="8020"/>
                </a:lnTo>
                <a:lnTo>
                  <a:pt x="26100" y="8120"/>
                </a:lnTo>
                <a:lnTo>
                  <a:pt x="26230" y="8070"/>
                </a:lnTo>
                <a:lnTo>
                  <a:pt x="26420" y="7830"/>
                </a:lnTo>
                <a:lnTo>
                  <a:pt x="26510" y="7790"/>
                </a:lnTo>
                <a:lnTo>
                  <a:pt x="26640" y="7850"/>
                </a:lnTo>
                <a:lnTo>
                  <a:pt x="26830" y="8060"/>
                </a:lnTo>
                <a:lnTo>
                  <a:pt x="26910" y="8120"/>
                </a:lnTo>
                <a:lnTo>
                  <a:pt x="27420" y="8010"/>
                </a:lnTo>
                <a:lnTo>
                  <a:pt x="27870" y="7650"/>
                </a:lnTo>
                <a:lnTo>
                  <a:pt x="28190" y="7130"/>
                </a:lnTo>
                <a:lnTo>
                  <a:pt x="28270" y="6560"/>
                </a:lnTo>
                <a:lnTo>
                  <a:pt x="28390" y="6100"/>
                </a:lnTo>
                <a:lnTo>
                  <a:pt x="28720" y="5510"/>
                </a:lnTo>
                <a:lnTo>
                  <a:pt x="29150" y="4990"/>
                </a:lnTo>
                <a:lnTo>
                  <a:pt x="29550" y="4710"/>
                </a:lnTo>
                <a:lnTo>
                  <a:pt x="29700" y="4730"/>
                </a:lnTo>
                <a:lnTo>
                  <a:pt x="30000" y="4870"/>
                </a:lnTo>
                <a:lnTo>
                  <a:pt x="30160" y="4870"/>
                </a:lnTo>
                <a:lnTo>
                  <a:pt x="30470" y="4710"/>
                </a:lnTo>
                <a:lnTo>
                  <a:pt x="30580" y="4670"/>
                </a:lnTo>
                <a:lnTo>
                  <a:pt x="31160" y="4560"/>
                </a:lnTo>
                <a:lnTo>
                  <a:pt x="31470" y="4550"/>
                </a:lnTo>
                <a:lnTo>
                  <a:pt x="32230" y="4760"/>
                </a:lnTo>
                <a:lnTo>
                  <a:pt x="32810" y="4660"/>
                </a:lnTo>
                <a:lnTo>
                  <a:pt x="33410" y="4640"/>
                </a:lnTo>
                <a:lnTo>
                  <a:pt x="33980" y="5040"/>
                </a:lnTo>
                <a:lnTo>
                  <a:pt x="34270" y="5530"/>
                </a:lnTo>
                <a:lnTo>
                  <a:pt x="34420" y="5720"/>
                </a:lnTo>
                <a:lnTo>
                  <a:pt x="35400" y="6390"/>
                </a:lnTo>
                <a:lnTo>
                  <a:pt x="35880" y="6620"/>
                </a:lnTo>
                <a:lnTo>
                  <a:pt x="36150" y="6810"/>
                </a:lnTo>
                <a:lnTo>
                  <a:pt x="36390" y="7040"/>
                </a:lnTo>
                <a:lnTo>
                  <a:pt x="36530" y="7280"/>
                </a:lnTo>
                <a:lnTo>
                  <a:pt x="36580" y="7650"/>
                </a:lnTo>
                <a:lnTo>
                  <a:pt x="36530" y="7840"/>
                </a:lnTo>
                <a:lnTo>
                  <a:pt x="36550" y="7960"/>
                </a:lnTo>
                <a:lnTo>
                  <a:pt x="36800" y="8120"/>
                </a:lnTo>
                <a:lnTo>
                  <a:pt x="36960" y="8160"/>
                </a:lnTo>
                <a:lnTo>
                  <a:pt x="37110" y="8150"/>
                </a:lnTo>
                <a:lnTo>
                  <a:pt x="37270" y="8170"/>
                </a:lnTo>
                <a:lnTo>
                  <a:pt x="37430" y="8280"/>
                </a:lnTo>
                <a:lnTo>
                  <a:pt x="37520" y="8380"/>
                </a:lnTo>
                <a:lnTo>
                  <a:pt x="37660" y="8610"/>
                </a:lnTo>
                <a:lnTo>
                  <a:pt x="38240" y="9280"/>
                </a:lnTo>
                <a:lnTo>
                  <a:pt x="38440" y="9440"/>
                </a:lnTo>
                <a:lnTo>
                  <a:pt x="38700" y="9680"/>
                </a:lnTo>
                <a:lnTo>
                  <a:pt x="39540" y="10220"/>
                </a:lnTo>
                <a:lnTo>
                  <a:pt x="39800" y="10490"/>
                </a:lnTo>
                <a:lnTo>
                  <a:pt x="40180" y="11130"/>
                </a:lnTo>
                <a:lnTo>
                  <a:pt x="40400" y="11440"/>
                </a:lnTo>
                <a:lnTo>
                  <a:pt x="40610" y="11620"/>
                </a:lnTo>
                <a:lnTo>
                  <a:pt x="41340" y="12030"/>
                </a:lnTo>
                <a:lnTo>
                  <a:pt x="42260" y="12810"/>
                </a:lnTo>
                <a:lnTo>
                  <a:pt x="42770" y="13070"/>
                </a:lnTo>
                <a:lnTo>
                  <a:pt x="43090" y="13370"/>
                </a:lnTo>
                <a:lnTo>
                  <a:pt x="43580" y="13970"/>
                </a:lnTo>
                <a:lnTo>
                  <a:pt x="43670" y="14170"/>
                </a:lnTo>
                <a:lnTo>
                  <a:pt x="43720" y="14360"/>
                </a:lnTo>
                <a:lnTo>
                  <a:pt x="43780" y="14540"/>
                </a:lnTo>
                <a:lnTo>
                  <a:pt x="43960" y="14690"/>
                </a:lnTo>
                <a:lnTo>
                  <a:pt x="44260" y="14890"/>
                </a:lnTo>
                <a:lnTo>
                  <a:pt x="44400" y="15020"/>
                </a:lnTo>
                <a:lnTo>
                  <a:pt x="44500" y="15170"/>
                </a:lnTo>
                <a:lnTo>
                  <a:pt x="45020" y="16190"/>
                </a:lnTo>
                <a:lnTo>
                  <a:pt x="45260" y="16490"/>
                </a:lnTo>
                <a:lnTo>
                  <a:pt x="46290" y="17320"/>
                </a:lnTo>
                <a:lnTo>
                  <a:pt x="46540" y="17830"/>
                </a:lnTo>
                <a:lnTo>
                  <a:pt x="46640" y="18370"/>
                </a:lnTo>
                <a:lnTo>
                  <a:pt x="46640" y="18380"/>
                </a:lnTo>
                <a:lnTo>
                  <a:pt x="46560" y="18920"/>
                </a:lnTo>
                <a:lnTo>
                  <a:pt x="46290" y="19420"/>
                </a:lnTo>
                <a:lnTo>
                  <a:pt x="46220" y="19820"/>
                </a:lnTo>
                <a:lnTo>
                  <a:pt x="46210" y="21020"/>
                </a:lnTo>
                <a:lnTo>
                  <a:pt x="46120" y="21850"/>
                </a:lnTo>
                <a:lnTo>
                  <a:pt x="46120" y="22250"/>
                </a:lnTo>
                <a:lnTo>
                  <a:pt x="46200" y="22380"/>
                </a:lnTo>
                <a:lnTo>
                  <a:pt x="46180" y="22370"/>
                </a:lnTo>
                <a:lnTo>
                  <a:pt x="45600" y="21910"/>
                </a:lnTo>
                <a:lnTo>
                  <a:pt x="45480" y="21780"/>
                </a:lnTo>
                <a:lnTo>
                  <a:pt x="45320" y="21570"/>
                </a:lnTo>
                <a:lnTo>
                  <a:pt x="45200" y="21430"/>
                </a:lnTo>
                <a:lnTo>
                  <a:pt x="44800" y="21090"/>
                </a:lnTo>
                <a:lnTo>
                  <a:pt x="44620" y="20870"/>
                </a:lnTo>
                <a:lnTo>
                  <a:pt x="44380" y="20490"/>
                </a:lnTo>
                <a:lnTo>
                  <a:pt x="44270" y="20350"/>
                </a:lnTo>
                <a:lnTo>
                  <a:pt x="43950" y="20070"/>
                </a:lnTo>
                <a:lnTo>
                  <a:pt x="43690" y="19910"/>
                </a:lnTo>
                <a:lnTo>
                  <a:pt x="43590" y="19870"/>
                </a:lnTo>
                <a:lnTo>
                  <a:pt x="41100" y="19320"/>
                </a:lnTo>
                <a:lnTo>
                  <a:pt x="40220" y="19000"/>
                </a:lnTo>
                <a:lnTo>
                  <a:pt x="40100" y="18970"/>
                </a:lnTo>
                <a:lnTo>
                  <a:pt x="39940" y="18950"/>
                </a:lnTo>
                <a:lnTo>
                  <a:pt x="39660" y="18980"/>
                </a:lnTo>
                <a:lnTo>
                  <a:pt x="39500" y="19020"/>
                </a:lnTo>
                <a:lnTo>
                  <a:pt x="39390" y="19070"/>
                </a:lnTo>
                <a:lnTo>
                  <a:pt x="39330" y="19140"/>
                </a:lnTo>
                <a:lnTo>
                  <a:pt x="39270" y="19210"/>
                </a:lnTo>
                <a:lnTo>
                  <a:pt x="39180" y="19380"/>
                </a:lnTo>
                <a:lnTo>
                  <a:pt x="39070" y="19650"/>
                </a:lnTo>
                <a:lnTo>
                  <a:pt x="38980" y="19820"/>
                </a:lnTo>
                <a:lnTo>
                  <a:pt x="38920" y="19890"/>
                </a:lnTo>
                <a:lnTo>
                  <a:pt x="38780" y="20010"/>
                </a:lnTo>
                <a:lnTo>
                  <a:pt x="38710" y="20050"/>
                </a:lnTo>
                <a:lnTo>
                  <a:pt x="38360" y="20190"/>
                </a:lnTo>
                <a:lnTo>
                  <a:pt x="38200" y="20290"/>
                </a:lnTo>
                <a:lnTo>
                  <a:pt x="38140" y="20350"/>
                </a:lnTo>
                <a:lnTo>
                  <a:pt x="37910" y="20630"/>
                </a:lnTo>
                <a:lnTo>
                  <a:pt x="37840" y="20680"/>
                </a:lnTo>
                <a:lnTo>
                  <a:pt x="37770" y="20730"/>
                </a:lnTo>
                <a:lnTo>
                  <a:pt x="37580" y="20790"/>
                </a:lnTo>
                <a:lnTo>
                  <a:pt x="37060" y="20860"/>
                </a:lnTo>
                <a:lnTo>
                  <a:pt x="36880" y="20920"/>
                </a:lnTo>
                <a:lnTo>
                  <a:pt x="36730" y="21010"/>
                </a:lnTo>
                <a:lnTo>
                  <a:pt x="35810" y="21790"/>
                </a:lnTo>
                <a:lnTo>
                  <a:pt x="35670" y="21860"/>
                </a:lnTo>
                <a:lnTo>
                  <a:pt x="35490" y="21930"/>
                </a:lnTo>
                <a:lnTo>
                  <a:pt x="35300" y="21980"/>
                </a:lnTo>
                <a:lnTo>
                  <a:pt x="34540" y="22050"/>
                </a:lnTo>
                <a:lnTo>
                  <a:pt x="34170" y="22160"/>
                </a:lnTo>
                <a:lnTo>
                  <a:pt x="33950" y="22150"/>
                </a:lnTo>
                <a:lnTo>
                  <a:pt x="32170" y="21820"/>
                </a:lnTo>
                <a:lnTo>
                  <a:pt x="31790" y="21800"/>
                </a:lnTo>
                <a:lnTo>
                  <a:pt x="30750" y="21930"/>
                </a:lnTo>
                <a:lnTo>
                  <a:pt x="30650" y="21970"/>
                </a:lnTo>
                <a:lnTo>
                  <a:pt x="30500" y="22050"/>
                </a:lnTo>
                <a:lnTo>
                  <a:pt x="30080" y="22380"/>
                </a:lnTo>
                <a:lnTo>
                  <a:pt x="29990" y="22420"/>
                </a:lnTo>
                <a:lnTo>
                  <a:pt x="29900" y="22450"/>
                </a:lnTo>
                <a:lnTo>
                  <a:pt x="29800" y="22460"/>
                </a:lnTo>
                <a:lnTo>
                  <a:pt x="29640" y="22450"/>
                </a:lnTo>
                <a:lnTo>
                  <a:pt x="28690" y="22160"/>
                </a:lnTo>
                <a:lnTo>
                  <a:pt x="28310" y="21960"/>
                </a:lnTo>
                <a:lnTo>
                  <a:pt x="28020" y="21750"/>
                </a:lnTo>
                <a:lnTo>
                  <a:pt x="27290" y="21030"/>
                </a:lnTo>
                <a:lnTo>
                  <a:pt x="27290" y="21020"/>
                </a:lnTo>
                <a:lnTo>
                  <a:pt x="27050" y="20820"/>
                </a:lnTo>
                <a:lnTo>
                  <a:pt x="26930" y="20750"/>
                </a:lnTo>
                <a:lnTo>
                  <a:pt x="26180" y="20510"/>
                </a:lnTo>
                <a:lnTo>
                  <a:pt x="24100" y="19400"/>
                </a:lnTo>
                <a:lnTo>
                  <a:pt x="23580" y="19030"/>
                </a:lnTo>
                <a:lnTo>
                  <a:pt x="23490" y="18930"/>
                </a:lnTo>
                <a:lnTo>
                  <a:pt x="23230" y="18740"/>
                </a:lnTo>
                <a:lnTo>
                  <a:pt x="23100" y="18680"/>
                </a:lnTo>
                <a:lnTo>
                  <a:pt x="22940" y="18640"/>
                </a:lnTo>
                <a:lnTo>
                  <a:pt x="22610" y="18590"/>
                </a:lnTo>
                <a:lnTo>
                  <a:pt x="22060" y="18590"/>
                </a:lnTo>
                <a:lnTo>
                  <a:pt x="21920" y="18570"/>
                </a:lnTo>
                <a:lnTo>
                  <a:pt x="21770" y="18520"/>
                </a:lnTo>
                <a:lnTo>
                  <a:pt x="21580" y="18390"/>
                </a:lnTo>
                <a:lnTo>
                  <a:pt x="21480" y="18310"/>
                </a:lnTo>
                <a:lnTo>
                  <a:pt x="21400" y="18220"/>
                </a:lnTo>
                <a:lnTo>
                  <a:pt x="21140" y="17860"/>
                </a:lnTo>
                <a:lnTo>
                  <a:pt x="21030" y="17730"/>
                </a:lnTo>
                <a:lnTo>
                  <a:pt x="20760" y="17480"/>
                </a:lnTo>
                <a:lnTo>
                  <a:pt x="19740" y="16720"/>
                </a:lnTo>
                <a:lnTo>
                  <a:pt x="19530" y="16590"/>
                </a:lnTo>
                <a:lnTo>
                  <a:pt x="19360" y="16530"/>
                </a:lnTo>
                <a:lnTo>
                  <a:pt x="18930" y="16480"/>
                </a:lnTo>
                <a:lnTo>
                  <a:pt x="18770" y="16490"/>
                </a:lnTo>
                <a:lnTo>
                  <a:pt x="18660" y="16570"/>
                </a:lnTo>
                <a:lnTo>
                  <a:pt x="18580" y="16640"/>
                </a:lnTo>
                <a:lnTo>
                  <a:pt x="18200" y="17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