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United States Virgin 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aint Croix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600" y="86580"/>
                </a:moveTo>
                <a:lnTo>
                  <a:pt x="76440" y="86920"/>
                </a:lnTo>
                <a:lnTo>
                  <a:pt x="73800" y="87780"/>
                </a:lnTo>
                <a:lnTo>
                  <a:pt x="68630" y="90180"/>
                </a:lnTo>
                <a:lnTo>
                  <a:pt x="65960" y="91010"/>
                </a:lnTo>
                <a:lnTo>
                  <a:pt x="40670" y="94640"/>
                </a:lnTo>
                <a:lnTo>
                  <a:pt x="38370" y="95450"/>
                </a:lnTo>
                <a:lnTo>
                  <a:pt x="39270" y="93250"/>
                </a:lnTo>
                <a:lnTo>
                  <a:pt x="39420" y="91370"/>
                </a:lnTo>
                <a:lnTo>
                  <a:pt x="39290" y="86110"/>
                </a:lnTo>
                <a:lnTo>
                  <a:pt x="39660" y="84480"/>
                </a:lnTo>
                <a:lnTo>
                  <a:pt x="40660" y="83450"/>
                </a:lnTo>
                <a:lnTo>
                  <a:pt x="45300" y="84870"/>
                </a:lnTo>
                <a:lnTo>
                  <a:pt x="47910" y="83680"/>
                </a:lnTo>
                <a:lnTo>
                  <a:pt x="50610" y="81940"/>
                </a:lnTo>
                <a:lnTo>
                  <a:pt x="53540" y="81290"/>
                </a:lnTo>
                <a:lnTo>
                  <a:pt x="53840" y="81620"/>
                </a:lnTo>
                <a:lnTo>
                  <a:pt x="58560" y="84810"/>
                </a:lnTo>
                <a:lnTo>
                  <a:pt x="61140" y="85730"/>
                </a:lnTo>
                <a:lnTo>
                  <a:pt x="62450" y="86420"/>
                </a:lnTo>
                <a:lnTo>
                  <a:pt x="63590" y="87460"/>
                </a:lnTo>
                <a:lnTo>
                  <a:pt x="66400" y="85120"/>
                </a:lnTo>
                <a:lnTo>
                  <a:pt x="70810" y="84160"/>
                </a:lnTo>
                <a:lnTo>
                  <a:pt x="75630" y="84430"/>
                </a:lnTo>
                <a:lnTo>
                  <a:pt x="79600" y="85700"/>
                </a:lnTo>
                <a:lnTo>
                  <a:pt x="79600" y="86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aint Joh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210" y="10190"/>
                </a:moveTo>
                <a:lnTo>
                  <a:pt x="61330" y="10560"/>
                </a:lnTo>
                <a:lnTo>
                  <a:pt x="62650" y="12320"/>
                </a:lnTo>
                <a:lnTo>
                  <a:pt x="61840" y="15320"/>
                </a:lnTo>
                <a:lnTo>
                  <a:pt x="57890" y="13200"/>
                </a:lnTo>
                <a:lnTo>
                  <a:pt x="51730" y="13780"/>
                </a:lnTo>
                <a:lnTo>
                  <a:pt x="49900" y="12100"/>
                </a:lnTo>
                <a:lnTo>
                  <a:pt x="51730" y="9310"/>
                </a:lnTo>
                <a:lnTo>
                  <a:pt x="53780" y="8430"/>
                </a:lnTo>
                <a:lnTo>
                  <a:pt x="55980" y="7770"/>
                </a:lnTo>
                <a:lnTo>
                  <a:pt x="55470" y="6820"/>
                </a:lnTo>
                <a:lnTo>
                  <a:pt x="56570" y="6230"/>
                </a:lnTo>
                <a:lnTo>
                  <a:pt x="60680" y="7330"/>
                </a:lnTo>
                <a:lnTo>
                  <a:pt x="62660" y="7700"/>
                </a:lnTo>
                <a:lnTo>
                  <a:pt x="64490" y="8500"/>
                </a:lnTo>
                <a:lnTo>
                  <a:pt x="66690" y="9680"/>
                </a:lnTo>
                <a:lnTo>
                  <a:pt x="67200" y="11000"/>
                </a:lnTo>
                <a:lnTo>
                  <a:pt x="65510" y="11290"/>
                </a:lnTo>
                <a:lnTo>
                  <a:pt x="62210" y="10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aint Thom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260" y="13860"/>
                </a:moveTo>
                <a:lnTo>
                  <a:pt x="40370" y="15180"/>
                </a:lnTo>
                <a:lnTo>
                  <a:pt x="36480" y="13710"/>
                </a:lnTo>
                <a:lnTo>
                  <a:pt x="35090" y="12830"/>
                </a:lnTo>
                <a:lnTo>
                  <a:pt x="33990" y="10630"/>
                </a:lnTo>
                <a:lnTo>
                  <a:pt x="33470" y="11810"/>
                </a:lnTo>
                <a:lnTo>
                  <a:pt x="32300" y="11000"/>
                </a:lnTo>
                <a:lnTo>
                  <a:pt x="29660" y="11520"/>
                </a:lnTo>
                <a:lnTo>
                  <a:pt x="27750" y="11150"/>
                </a:lnTo>
                <a:lnTo>
                  <a:pt x="26270" y="9540"/>
                </a:lnTo>
                <a:lnTo>
                  <a:pt x="22380" y="10710"/>
                </a:lnTo>
                <a:lnTo>
                  <a:pt x="20400" y="8810"/>
                </a:lnTo>
                <a:lnTo>
                  <a:pt x="24030" y="6880"/>
                </a:lnTo>
                <a:lnTo>
                  <a:pt x="27130" y="6070"/>
                </a:lnTo>
                <a:lnTo>
                  <a:pt x="31630" y="6230"/>
                </a:lnTo>
                <a:lnTo>
                  <a:pt x="33480" y="7560"/>
                </a:lnTo>
                <a:lnTo>
                  <a:pt x="34580" y="7190"/>
                </a:lnTo>
                <a:lnTo>
                  <a:pt x="32580" y="5650"/>
                </a:lnTo>
                <a:lnTo>
                  <a:pt x="31630" y="4550"/>
                </a:lnTo>
                <a:lnTo>
                  <a:pt x="34270" y="5350"/>
                </a:lnTo>
                <a:lnTo>
                  <a:pt x="38820" y="7990"/>
                </a:lnTo>
                <a:lnTo>
                  <a:pt x="43300" y="10560"/>
                </a:lnTo>
                <a:lnTo>
                  <a:pt x="45130" y="13490"/>
                </a:lnTo>
                <a:lnTo>
                  <a:pt x="43740" y="13710"/>
                </a:lnTo>
                <a:lnTo>
                  <a:pt x="42650" y="13350"/>
                </a:lnTo>
                <a:lnTo>
                  <a:pt x="41260" y="13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