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Thomas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Virgin Islands • State Map | Fully Editable Vector Shape</a:t>
            </a:r>
          </a:p>
        </p:txBody>
      </p:sp>
      <p:sp>
        <p:nvSpPr>
          <p:cNvPr id="101" name="Saint Thom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60" y="13860"/>
                </a:moveTo>
                <a:lnTo>
                  <a:pt x="40370" y="15180"/>
                </a:lnTo>
                <a:lnTo>
                  <a:pt x="36480" y="13710"/>
                </a:lnTo>
                <a:lnTo>
                  <a:pt x="35090" y="12830"/>
                </a:lnTo>
                <a:lnTo>
                  <a:pt x="33990" y="10630"/>
                </a:lnTo>
                <a:lnTo>
                  <a:pt x="33470" y="11810"/>
                </a:lnTo>
                <a:lnTo>
                  <a:pt x="32300" y="11000"/>
                </a:lnTo>
                <a:lnTo>
                  <a:pt x="29660" y="11520"/>
                </a:lnTo>
                <a:lnTo>
                  <a:pt x="27750" y="11150"/>
                </a:lnTo>
                <a:lnTo>
                  <a:pt x="26270" y="9540"/>
                </a:lnTo>
                <a:lnTo>
                  <a:pt x="22380" y="10710"/>
                </a:lnTo>
                <a:lnTo>
                  <a:pt x="20400" y="8810"/>
                </a:lnTo>
                <a:lnTo>
                  <a:pt x="24030" y="6880"/>
                </a:lnTo>
                <a:lnTo>
                  <a:pt x="27130" y="6070"/>
                </a:lnTo>
                <a:lnTo>
                  <a:pt x="31630" y="6230"/>
                </a:lnTo>
                <a:lnTo>
                  <a:pt x="33480" y="7560"/>
                </a:lnTo>
                <a:lnTo>
                  <a:pt x="34580" y="7190"/>
                </a:lnTo>
                <a:lnTo>
                  <a:pt x="32580" y="5650"/>
                </a:lnTo>
                <a:lnTo>
                  <a:pt x="31630" y="4550"/>
                </a:lnTo>
                <a:lnTo>
                  <a:pt x="34270" y="5350"/>
                </a:lnTo>
                <a:lnTo>
                  <a:pt x="38820" y="7990"/>
                </a:lnTo>
                <a:lnTo>
                  <a:pt x="43300" y="10560"/>
                </a:lnTo>
                <a:lnTo>
                  <a:pt x="45130" y="13490"/>
                </a:lnTo>
                <a:lnTo>
                  <a:pt x="43740" y="13710"/>
                </a:lnTo>
                <a:lnTo>
                  <a:pt x="42650" y="13350"/>
                </a:lnTo>
                <a:lnTo>
                  <a:pt x="41260" y="1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