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Virgin Islands • State Map | Fully Editable Vector Shape</a:t>
            </a:r>
          </a:p>
        </p:txBody>
      </p:sp>
      <p:sp>
        <p:nvSpPr>
          <p:cNvPr id="101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10" y="10190"/>
                </a:moveTo>
                <a:lnTo>
                  <a:pt x="61330" y="10560"/>
                </a:lnTo>
                <a:lnTo>
                  <a:pt x="62650" y="12320"/>
                </a:lnTo>
                <a:lnTo>
                  <a:pt x="61840" y="15320"/>
                </a:lnTo>
                <a:lnTo>
                  <a:pt x="57890" y="13200"/>
                </a:lnTo>
                <a:lnTo>
                  <a:pt x="51730" y="13780"/>
                </a:lnTo>
                <a:lnTo>
                  <a:pt x="49900" y="12100"/>
                </a:lnTo>
                <a:lnTo>
                  <a:pt x="51730" y="9310"/>
                </a:lnTo>
                <a:lnTo>
                  <a:pt x="53780" y="8430"/>
                </a:lnTo>
                <a:lnTo>
                  <a:pt x="55980" y="7770"/>
                </a:lnTo>
                <a:lnTo>
                  <a:pt x="55470" y="6820"/>
                </a:lnTo>
                <a:lnTo>
                  <a:pt x="56570" y="6230"/>
                </a:lnTo>
                <a:lnTo>
                  <a:pt x="60680" y="7330"/>
                </a:lnTo>
                <a:lnTo>
                  <a:pt x="62660" y="7700"/>
                </a:lnTo>
                <a:lnTo>
                  <a:pt x="64490" y="8500"/>
                </a:lnTo>
                <a:lnTo>
                  <a:pt x="66690" y="9680"/>
                </a:lnTo>
                <a:lnTo>
                  <a:pt x="67200" y="11000"/>
                </a:lnTo>
                <a:lnTo>
                  <a:pt x="65510" y="11290"/>
                </a:lnTo>
                <a:lnTo>
                  <a:pt x="62210" y="1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