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Croix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United States Virgin Islands • State Map | Fully Editable Vector Shape</a:t>
            </a:r>
          </a:p>
        </p:txBody>
      </p:sp>
      <p:sp>
        <p:nvSpPr>
          <p:cNvPr id="101" name="Saint Croix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9600" y="86580"/>
                </a:moveTo>
                <a:lnTo>
                  <a:pt x="76440" y="86920"/>
                </a:lnTo>
                <a:lnTo>
                  <a:pt x="73800" y="87780"/>
                </a:lnTo>
                <a:lnTo>
                  <a:pt x="68630" y="90180"/>
                </a:lnTo>
                <a:lnTo>
                  <a:pt x="65960" y="91010"/>
                </a:lnTo>
                <a:lnTo>
                  <a:pt x="40670" y="94640"/>
                </a:lnTo>
                <a:lnTo>
                  <a:pt x="38370" y="95450"/>
                </a:lnTo>
                <a:lnTo>
                  <a:pt x="39270" y="93250"/>
                </a:lnTo>
                <a:lnTo>
                  <a:pt x="39420" y="91370"/>
                </a:lnTo>
                <a:lnTo>
                  <a:pt x="39290" y="86110"/>
                </a:lnTo>
                <a:lnTo>
                  <a:pt x="39660" y="84480"/>
                </a:lnTo>
                <a:lnTo>
                  <a:pt x="40660" y="83450"/>
                </a:lnTo>
                <a:lnTo>
                  <a:pt x="45300" y="84870"/>
                </a:lnTo>
                <a:lnTo>
                  <a:pt x="47910" y="83680"/>
                </a:lnTo>
                <a:lnTo>
                  <a:pt x="50610" y="81940"/>
                </a:lnTo>
                <a:lnTo>
                  <a:pt x="53540" y="81290"/>
                </a:lnTo>
                <a:lnTo>
                  <a:pt x="53840" y="81620"/>
                </a:lnTo>
                <a:lnTo>
                  <a:pt x="58560" y="84810"/>
                </a:lnTo>
                <a:lnTo>
                  <a:pt x="61140" y="85730"/>
                </a:lnTo>
                <a:lnTo>
                  <a:pt x="62450" y="86420"/>
                </a:lnTo>
                <a:lnTo>
                  <a:pt x="63590" y="87460"/>
                </a:lnTo>
                <a:lnTo>
                  <a:pt x="66400" y="85120"/>
                </a:lnTo>
                <a:lnTo>
                  <a:pt x="70810" y="84160"/>
                </a:lnTo>
                <a:lnTo>
                  <a:pt x="75630" y="84430"/>
                </a:lnTo>
                <a:lnTo>
                  <a:pt x="79600" y="85700"/>
                </a:lnTo>
                <a:lnTo>
                  <a:pt x="79600" y="86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