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United Arab Emirates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Fujayrah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2110" y="21350"/>
                </a:moveTo>
                <a:lnTo>
                  <a:pt x="92130" y="21470"/>
                </a:lnTo>
                <a:lnTo>
                  <a:pt x="92360" y="21580"/>
                </a:lnTo>
                <a:lnTo>
                  <a:pt x="92660" y="21670"/>
                </a:lnTo>
                <a:lnTo>
                  <a:pt x="92970" y="21540"/>
                </a:lnTo>
                <a:lnTo>
                  <a:pt x="93530" y="21130"/>
                </a:lnTo>
                <a:lnTo>
                  <a:pt x="93750" y="20950"/>
                </a:lnTo>
                <a:lnTo>
                  <a:pt x="94190" y="20790"/>
                </a:lnTo>
                <a:lnTo>
                  <a:pt x="94710" y="20510"/>
                </a:lnTo>
                <a:lnTo>
                  <a:pt x="94800" y="19940"/>
                </a:lnTo>
                <a:lnTo>
                  <a:pt x="94940" y="19750"/>
                </a:lnTo>
                <a:lnTo>
                  <a:pt x="95420" y="19380"/>
                </a:lnTo>
                <a:lnTo>
                  <a:pt x="95440" y="19370"/>
                </a:lnTo>
                <a:lnTo>
                  <a:pt x="95450" y="19530"/>
                </a:lnTo>
                <a:lnTo>
                  <a:pt x="95440" y="19770"/>
                </a:lnTo>
                <a:lnTo>
                  <a:pt x="95360" y="20180"/>
                </a:lnTo>
                <a:lnTo>
                  <a:pt x="95300" y="20800"/>
                </a:lnTo>
                <a:lnTo>
                  <a:pt x="95120" y="21710"/>
                </a:lnTo>
                <a:lnTo>
                  <a:pt x="95050" y="24650"/>
                </a:lnTo>
                <a:lnTo>
                  <a:pt x="94950" y="24630"/>
                </a:lnTo>
                <a:lnTo>
                  <a:pt x="93940" y="24400"/>
                </a:lnTo>
                <a:lnTo>
                  <a:pt x="93780" y="24400"/>
                </a:lnTo>
                <a:lnTo>
                  <a:pt x="93600" y="24440"/>
                </a:lnTo>
                <a:lnTo>
                  <a:pt x="93590" y="24530"/>
                </a:lnTo>
                <a:lnTo>
                  <a:pt x="93630" y="24610"/>
                </a:lnTo>
                <a:lnTo>
                  <a:pt x="93690" y="24720"/>
                </a:lnTo>
                <a:lnTo>
                  <a:pt x="93750" y="24860"/>
                </a:lnTo>
                <a:lnTo>
                  <a:pt x="93800" y="25030"/>
                </a:lnTo>
                <a:lnTo>
                  <a:pt x="93830" y="25330"/>
                </a:lnTo>
                <a:lnTo>
                  <a:pt x="93860" y="25450"/>
                </a:lnTo>
                <a:lnTo>
                  <a:pt x="93920" y="25560"/>
                </a:lnTo>
                <a:lnTo>
                  <a:pt x="93990" y="25650"/>
                </a:lnTo>
                <a:lnTo>
                  <a:pt x="94000" y="25790"/>
                </a:lnTo>
                <a:lnTo>
                  <a:pt x="93980" y="25970"/>
                </a:lnTo>
                <a:lnTo>
                  <a:pt x="93910" y="26250"/>
                </a:lnTo>
                <a:lnTo>
                  <a:pt x="93800" y="26410"/>
                </a:lnTo>
                <a:lnTo>
                  <a:pt x="93690" y="26510"/>
                </a:lnTo>
                <a:lnTo>
                  <a:pt x="93540" y="27080"/>
                </a:lnTo>
                <a:lnTo>
                  <a:pt x="93320" y="27340"/>
                </a:lnTo>
                <a:lnTo>
                  <a:pt x="93000" y="26550"/>
                </a:lnTo>
                <a:lnTo>
                  <a:pt x="91650" y="25110"/>
                </a:lnTo>
                <a:lnTo>
                  <a:pt x="91540" y="25020"/>
                </a:lnTo>
                <a:lnTo>
                  <a:pt x="91310" y="24960"/>
                </a:lnTo>
                <a:lnTo>
                  <a:pt x="91230" y="24670"/>
                </a:lnTo>
                <a:lnTo>
                  <a:pt x="91170" y="24530"/>
                </a:lnTo>
                <a:lnTo>
                  <a:pt x="91110" y="24370"/>
                </a:lnTo>
                <a:lnTo>
                  <a:pt x="91090" y="24180"/>
                </a:lnTo>
                <a:lnTo>
                  <a:pt x="91110" y="23940"/>
                </a:lnTo>
                <a:lnTo>
                  <a:pt x="91330" y="22620"/>
                </a:lnTo>
                <a:lnTo>
                  <a:pt x="91330" y="22380"/>
                </a:lnTo>
                <a:lnTo>
                  <a:pt x="91320" y="22150"/>
                </a:lnTo>
                <a:lnTo>
                  <a:pt x="91220" y="21710"/>
                </a:lnTo>
                <a:lnTo>
                  <a:pt x="91230" y="21570"/>
                </a:lnTo>
                <a:lnTo>
                  <a:pt x="91350" y="21490"/>
                </a:lnTo>
                <a:lnTo>
                  <a:pt x="91880" y="21440"/>
                </a:lnTo>
                <a:lnTo>
                  <a:pt x="92110" y="21350"/>
                </a:lnTo>
                <a:close/>
                <a:moveTo>
                  <a:pt x="93130" y="19170"/>
                </a:moveTo>
                <a:lnTo>
                  <a:pt x="92620" y="19550"/>
                </a:lnTo>
                <a:lnTo>
                  <a:pt x="92090" y="19650"/>
                </a:lnTo>
                <a:lnTo>
                  <a:pt x="91930" y="19580"/>
                </a:lnTo>
                <a:lnTo>
                  <a:pt x="91910" y="19520"/>
                </a:lnTo>
                <a:lnTo>
                  <a:pt x="91920" y="19460"/>
                </a:lnTo>
                <a:lnTo>
                  <a:pt x="91950" y="19390"/>
                </a:lnTo>
                <a:lnTo>
                  <a:pt x="91970" y="19330"/>
                </a:lnTo>
                <a:lnTo>
                  <a:pt x="91950" y="19290"/>
                </a:lnTo>
                <a:lnTo>
                  <a:pt x="91890" y="19250"/>
                </a:lnTo>
                <a:lnTo>
                  <a:pt x="91280" y="19090"/>
                </a:lnTo>
                <a:lnTo>
                  <a:pt x="91200" y="19080"/>
                </a:lnTo>
                <a:lnTo>
                  <a:pt x="91060" y="19140"/>
                </a:lnTo>
                <a:lnTo>
                  <a:pt x="90910" y="19250"/>
                </a:lnTo>
                <a:lnTo>
                  <a:pt x="90650" y="19520"/>
                </a:lnTo>
                <a:lnTo>
                  <a:pt x="90640" y="19620"/>
                </a:lnTo>
                <a:lnTo>
                  <a:pt x="90690" y="19660"/>
                </a:lnTo>
                <a:lnTo>
                  <a:pt x="90820" y="19640"/>
                </a:lnTo>
                <a:lnTo>
                  <a:pt x="90910" y="19650"/>
                </a:lnTo>
                <a:lnTo>
                  <a:pt x="90990" y="19690"/>
                </a:lnTo>
                <a:lnTo>
                  <a:pt x="91080" y="19810"/>
                </a:lnTo>
                <a:lnTo>
                  <a:pt x="91120" y="19840"/>
                </a:lnTo>
                <a:lnTo>
                  <a:pt x="91180" y="19870"/>
                </a:lnTo>
                <a:lnTo>
                  <a:pt x="91240" y="19880"/>
                </a:lnTo>
                <a:lnTo>
                  <a:pt x="91310" y="19890"/>
                </a:lnTo>
                <a:lnTo>
                  <a:pt x="91560" y="19870"/>
                </a:lnTo>
                <a:lnTo>
                  <a:pt x="91580" y="19880"/>
                </a:lnTo>
                <a:lnTo>
                  <a:pt x="91600" y="19890"/>
                </a:lnTo>
                <a:lnTo>
                  <a:pt x="91610" y="19910"/>
                </a:lnTo>
                <a:lnTo>
                  <a:pt x="91600" y="19940"/>
                </a:lnTo>
                <a:lnTo>
                  <a:pt x="91510" y="20110"/>
                </a:lnTo>
                <a:lnTo>
                  <a:pt x="91410" y="20220"/>
                </a:lnTo>
                <a:lnTo>
                  <a:pt x="91270" y="20340"/>
                </a:lnTo>
                <a:lnTo>
                  <a:pt x="90970" y="20550"/>
                </a:lnTo>
                <a:lnTo>
                  <a:pt x="90890" y="20700"/>
                </a:lnTo>
                <a:lnTo>
                  <a:pt x="90860" y="20840"/>
                </a:lnTo>
                <a:lnTo>
                  <a:pt x="90880" y="20960"/>
                </a:lnTo>
                <a:lnTo>
                  <a:pt x="90880" y="21060"/>
                </a:lnTo>
                <a:lnTo>
                  <a:pt x="90850" y="21150"/>
                </a:lnTo>
                <a:lnTo>
                  <a:pt x="90790" y="21220"/>
                </a:lnTo>
                <a:lnTo>
                  <a:pt x="90680" y="21290"/>
                </a:lnTo>
                <a:lnTo>
                  <a:pt x="90630" y="21340"/>
                </a:lnTo>
                <a:lnTo>
                  <a:pt x="90580" y="21430"/>
                </a:lnTo>
                <a:lnTo>
                  <a:pt x="90460" y="21500"/>
                </a:lnTo>
                <a:lnTo>
                  <a:pt x="90260" y="21520"/>
                </a:lnTo>
                <a:lnTo>
                  <a:pt x="89700" y="21410"/>
                </a:lnTo>
                <a:lnTo>
                  <a:pt x="89520" y="21400"/>
                </a:lnTo>
                <a:lnTo>
                  <a:pt x="89340" y="21470"/>
                </a:lnTo>
                <a:lnTo>
                  <a:pt x="89170" y="21510"/>
                </a:lnTo>
                <a:lnTo>
                  <a:pt x="88940" y="21510"/>
                </a:lnTo>
                <a:lnTo>
                  <a:pt x="88660" y="21420"/>
                </a:lnTo>
                <a:lnTo>
                  <a:pt x="87950" y="21370"/>
                </a:lnTo>
                <a:lnTo>
                  <a:pt x="88000" y="20930"/>
                </a:lnTo>
                <a:lnTo>
                  <a:pt x="88000" y="20820"/>
                </a:lnTo>
                <a:lnTo>
                  <a:pt x="87780" y="20190"/>
                </a:lnTo>
                <a:lnTo>
                  <a:pt x="88260" y="19790"/>
                </a:lnTo>
                <a:lnTo>
                  <a:pt x="88340" y="19570"/>
                </a:lnTo>
                <a:lnTo>
                  <a:pt x="88330" y="19490"/>
                </a:lnTo>
                <a:lnTo>
                  <a:pt x="88300" y="19420"/>
                </a:lnTo>
                <a:lnTo>
                  <a:pt x="88260" y="19360"/>
                </a:lnTo>
                <a:lnTo>
                  <a:pt x="88210" y="19320"/>
                </a:lnTo>
                <a:lnTo>
                  <a:pt x="88160" y="19280"/>
                </a:lnTo>
                <a:lnTo>
                  <a:pt x="87890" y="19150"/>
                </a:lnTo>
                <a:lnTo>
                  <a:pt x="88230" y="18120"/>
                </a:lnTo>
                <a:lnTo>
                  <a:pt x="88380" y="18240"/>
                </a:lnTo>
                <a:lnTo>
                  <a:pt x="88450" y="18340"/>
                </a:lnTo>
                <a:lnTo>
                  <a:pt x="88530" y="18460"/>
                </a:lnTo>
                <a:lnTo>
                  <a:pt x="88620" y="18570"/>
                </a:lnTo>
                <a:lnTo>
                  <a:pt x="88750" y="18640"/>
                </a:lnTo>
                <a:lnTo>
                  <a:pt x="89670" y="18910"/>
                </a:lnTo>
                <a:lnTo>
                  <a:pt x="89870" y="18940"/>
                </a:lnTo>
                <a:lnTo>
                  <a:pt x="90040" y="18910"/>
                </a:lnTo>
                <a:lnTo>
                  <a:pt x="90190" y="18830"/>
                </a:lnTo>
                <a:lnTo>
                  <a:pt x="90300" y="18720"/>
                </a:lnTo>
                <a:lnTo>
                  <a:pt x="90430" y="18560"/>
                </a:lnTo>
                <a:lnTo>
                  <a:pt x="90530" y="18520"/>
                </a:lnTo>
                <a:lnTo>
                  <a:pt x="90640" y="18530"/>
                </a:lnTo>
                <a:lnTo>
                  <a:pt x="90730" y="18470"/>
                </a:lnTo>
                <a:lnTo>
                  <a:pt x="90790" y="18310"/>
                </a:lnTo>
                <a:lnTo>
                  <a:pt x="90760" y="17880"/>
                </a:lnTo>
                <a:lnTo>
                  <a:pt x="90670" y="17740"/>
                </a:lnTo>
                <a:lnTo>
                  <a:pt x="90530" y="17680"/>
                </a:lnTo>
                <a:lnTo>
                  <a:pt x="90380" y="17720"/>
                </a:lnTo>
                <a:lnTo>
                  <a:pt x="90260" y="17720"/>
                </a:lnTo>
                <a:lnTo>
                  <a:pt x="90160" y="17690"/>
                </a:lnTo>
                <a:lnTo>
                  <a:pt x="90090" y="17640"/>
                </a:lnTo>
                <a:lnTo>
                  <a:pt x="90060" y="17580"/>
                </a:lnTo>
                <a:lnTo>
                  <a:pt x="90040" y="17520"/>
                </a:lnTo>
                <a:lnTo>
                  <a:pt x="90020" y="17470"/>
                </a:lnTo>
                <a:lnTo>
                  <a:pt x="89990" y="17430"/>
                </a:lnTo>
                <a:lnTo>
                  <a:pt x="89970" y="17400"/>
                </a:lnTo>
                <a:lnTo>
                  <a:pt x="89940" y="17360"/>
                </a:lnTo>
                <a:lnTo>
                  <a:pt x="89960" y="17310"/>
                </a:lnTo>
                <a:lnTo>
                  <a:pt x="90010" y="17230"/>
                </a:lnTo>
                <a:lnTo>
                  <a:pt x="90470" y="16720"/>
                </a:lnTo>
                <a:lnTo>
                  <a:pt x="90580" y="16530"/>
                </a:lnTo>
                <a:lnTo>
                  <a:pt x="90620" y="16350"/>
                </a:lnTo>
                <a:lnTo>
                  <a:pt x="90580" y="16180"/>
                </a:lnTo>
                <a:lnTo>
                  <a:pt x="90520" y="16060"/>
                </a:lnTo>
                <a:lnTo>
                  <a:pt x="90280" y="15720"/>
                </a:lnTo>
                <a:lnTo>
                  <a:pt x="90190" y="15640"/>
                </a:lnTo>
                <a:lnTo>
                  <a:pt x="90190" y="15630"/>
                </a:lnTo>
                <a:lnTo>
                  <a:pt x="90180" y="15630"/>
                </a:lnTo>
                <a:lnTo>
                  <a:pt x="90160" y="15620"/>
                </a:lnTo>
                <a:lnTo>
                  <a:pt x="90110" y="15600"/>
                </a:lnTo>
                <a:lnTo>
                  <a:pt x="90020" y="15590"/>
                </a:lnTo>
                <a:lnTo>
                  <a:pt x="89940" y="15610"/>
                </a:lnTo>
                <a:lnTo>
                  <a:pt x="89910" y="15620"/>
                </a:lnTo>
                <a:lnTo>
                  <a:pt x="89890" y="15630"/>
                </a:lnTo>
                <a:lnTo>
                  <a:pt x="89640" y="15820"/>
                </a:lnTo>
                <a:lnTo>
                  <a:pt x="89530" y="15880"/>
                </a:lnTo>
                <a:lnTo>
                  <a:pt x="89410" y="15910"/>
                </a:lnTo>
                <a:lnTo>
                  <a:pt x="89010" y="15890"/>
                </a:lnTo>
                <a:lnTo>
                  <a:pt x="88430" y="15940"/>
                </a:lnTo>
                <a:lnTo>
                  <a:pt x="88360" y="15930"/>
                </a:lnTo>
                <a:lnTo>
                  <a:pt x="88230" y="15880"/>
                </a:lnTo>
                <a:lnTo>
                  <a:pt x="88180" y="15860"/>
                </a:lnTo>
                <a:lnTo>
                  <a:pt x="88000" y="15820"/>
                </a:lnTo>
                <a:lnTo>
                  <a:pt x="87920" y="15780"/>
                </a:lnTo>
                <a:lnTo>
                  <a:pt x="87880" y="15730"/>
                </a:lnTo>
                <a:lnTo>
                  <a:pt x="87860" y="15640"/>
                </a:lnTo>
                <a:lnTo>
                  <a:pt x="87820" y="15300"/>
                </a:lnTo>
                <a:lnTo>
                  <a:pt x="87660" y="14620"/>
                </a:lnTo>
                <a:lnTo>
                  <a:pt x="87660" y="14460"/>
                </a:lnTo>
                <a:lnTo>
                  <a:pt x="87560" y="14030"/>
                </a:lnTo>
                <a:lnTo>
                  <a:pt x="87570" y="13870"/>
                </a:lnTo>
                <a:lnTo>
                  <a:pt x="87640" y="13730"/>
                </a:lnTo>
                <a:lnTo>
                  <a:pt x="87790" y="13610"/>
                </a:lnTo>
                <a:lnTo>
                  <a:pt x="87990" y="13580"/>
                </a:lnTo>
                <a:lnTo>
                  <a:pt x="88140" y="13610"/>
                </a:lnTo>
                <a:lnTo>
                  <a:pt x="88250" y="13610"/>
                </a:lnTo>
                <a:lnTo>
                  <a:pt x="88420" y="13560"/>
                </a:lnTo>
                <a:lnTo>
                  <a:pt x="88630" y="13440"/>
                </a:lnTo>
                <a:lnTo>
                  <a:pt x="89090" y="12940"/>
                </a:lnTo>
                <a:lnTo>
                  <a:pt x="89320" y="12760"/>
                </a:lnTo>
                <a:lnTo>
                  <a:pt x="89420" y="12700"/>
                </a:lnTo>
                <a:lnTo>
                  <a:pt x="89510" y="12670"/>
                </a:lnTo>
                <a:lnTo>
                  <a:pt x="89620" y="12710"/>
                </a:lnTo>
                <a:lnTo>
                  <a:pt x="89790" y="12730"/>
                </a:lnTo>
                <a:lnTo>
                  <a:pt x="90050" y="12720"/>
                </a:lnTo>
                <a:lnTo>
                  <a:pt x="90840" y="12500"/>
                </a:lnTo>
                <a:lnTo>
                  <a:pt x="91090" y="12330"/>
                </a:lnTo>
                <a:lnTo>
                  <a:pt x="91160" y="12370"/>
                </a:lnTo>
                <a:lnTo>
                  <a:pt x="91610" y="12450"/>
                </a:lnTo>
                <a:lnTo>
                  <a:pt x="91780" y="12590"/>
                </a:lnTo>
                <a:lnTo>
                  <a:pt x="91960" y="13010"/>
                </a:lnTo>
                <a:lnTo>
                  <a:pt x="92100" y="13170"/>
                </a:lnTo>
                <a:lnTo>
                  <a:pt x="92390" y="13250"/>
                </a:lnTo>
                <a:lnTo>
                  <a:pt x="92700" y="13190"/>
                </a:lnTo>
                <a:lnTo>
                  <a:pt x="93480" y="12970"/>
                </a:lnTo>
                <a:lnTo>
                  <a:pt x="93880" y="13200"/>
                </a:lnTo>
                <a:lnTo>
                  <a:pt x="94310" y="13380"/>
                </a:lnTo>
                <a:lnTo>
                  <a:pt x="94630" y="13450"/>
                </a:lnTo>
                <a:lnTo>
                  <a:pt x="94780" y="13690"/>
                </a:lnTo>
                <a:lnTo>
                  <a:pt x="95200" y="15100"/>
                </a:lnTo>
                <a:lnTo>
                  <a:pt x="95080" y="17030"/>
                </a:lnTo>
                <a:lnTo>
                  <a:pt x="95100" y="17240"/>
                </a:lnTo>
                <a:lnTo>
                  <a:pt x="95010" y="17280"/>
                </a:lnTo>
                <a:lnTo>
                  <a:pt x="94250" y="17980"/>
                </a:lnTo>
                <a:lnTo>
                  <a:pt x="93550" y="18410"/>
                </a:lnTo>
                <a:lnTo>
                  <a:pt x="93360" y="18580"/>
                </a:lnTo>
                <a:lnTo>
                  <a:pt x="93250" y="18810"/>
                </a:lnTo>
                <a:lnTo>
                  <a:pt x="93190" y="19010"/>
                </a:lnTo>
                <a:lnTo>
                  <a:pt x="93130" y="19170"/>
                </a:lnTo>
                <a:close/>
                <a:moveTo>
                  <a:pt x="94140" y="27910"/>
                </a:moveTo>
                <a:lnTo>
                  <a:pt x="94130" y="28050"/>
                </a:lnTo>
                <a:lnTo>
                  <a:pt x="94030" y="28260"/>
                </a:lnTo>
                <a:lnTo>
                  <a:pt x="93500" y="28640"/>
                </a:lnTo>
                <a:lnTo>
                  <a:pt x="93400" y="28740"/>
                </a:lnTo>
                <a:lnTo>
                  <a:pt x="93390" y="28730"/>
                </a:lnTo>
                <a:lnTo>
                  <a:pt x="93310" y="28510"/>
                </a:lnTo>
                <a:lnTo>
                  <a:pt x="92990" y="28260"/>
                </a:lnTo>
                <a:lnTo>
                  <a:pt x="93110" y="27840"/>
                </a:lnTo>
                <a:lnTo>
                  <a:pt x="93410" y="27870"/>
                </a:lnTo>
                <a:lnTo>
                  <a:pt x="94000" y="27980"/>
                </a:lnTo>
                <a:lnTo>
                  <a:pt x="94140" y="27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harjah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4800" y="19940"/>
                </a:moveTo>
                <a:lnTo>
                  <a:pt x="94050" y="19790"/>
                </a:lnTo>
                <a:lnTo>
                  <a:pt x="93700" y="19240"/>
                </a:lnTo>
                <a:lnTo>
                  <a:pt x="93130" y="19170"/>
                </a:lnTo>
                <a:lnTo>
                  <a:pt x="93190" y="19010"/>
                </a:lnTo>
                <a:lnTo>
                  <a:pt x="93250" y="18810"/>
                </a:lnTo>
                <a:lnTo>
                  <a:pt x="93360" y="18580"/>
                </a:lnTo>
                <a:lnTo>
                  <a:pt x="93550" y="18410"/>
                </a:lnTo>
                <a:lnTo>
                  <a:pt x="94250" y="17980"/>
                </a:lnTo>
                <a:lnTo>
                  <a:pt x="95010" y="17280"/>
                </a:lnTo>
                <a:lnTo>
                  <a:pt x="95100" y="17240"/>
                </a:lnTo>
                <a:lnTo>
                  <a:pt x="95170" y="17800"/>
                </a:lnTo>
                <a:lnTo>
                  <a:pt x="95140" y="17960"/>
                </a:lnTo>
                <a:lnTo>
                  <a:pt x="94990" y="18220"/>
                </a:lnTo>
                <a:lnTo>
                  <a:pt x="95010" y="18410"/>
                </a:lnTo>
                <a:lnTo>
                  <a:pt x="95200" y="18740"/>
                </a:lnTo>
                <a:lnTo>
                  <a:pt x="95290" y="18950"/>
                </a:lnTo>
                <a:lnTo>
                  <a:pt x="95370" y="19090"/>
                </a:lnTo>
                <a:lnTo>
                  <a:pt x="95430" y="19250"/>
                </a:lnTo>
                <a:lnTo>
                  <a:pt x="95440" y="19370"/>
                </a:lnTo>
                <a:lnTo>
                  <a:pt x="95420" y="19380"/>
                </a:lnTo>
                <a:lnTo>
                  <a:pt x="94940" y="19750"/>
                </a:lnTo>
                <a:lnTo>
                  <a:pt x="94800" y="19940"/>
                </a:lnTo>
                <a:close/>
                <a:moveTo>
                  <a:pt x="94140" y="27910"/>
                </a:moveTo>
                <a:lnTo>
                  <a:pt x="94000" y="27980"/>
                </a:lnTo>
                <a:lnTo>
                  <a:pt x="93410" y="27870"/>
                </a:lnTo>
                <a:lnTo>
                  <a:pt x="93110" y="27840"/>
                </a:lnTo>
                <a:lnTo>
                  <a:pt x="92990" y="28260"/>
                </a:lnTo>
                <a:lnTo>
                  <a:pt x="92070" y="28140"/>
                </a:lnTo>
                <a:lnTo>
                  <a:pt x="91880" y="28080"/>
                </a:lnTo>
                <a:lnTo>
                  <a:pt x="91730" y="27920"/>
                </a:lnTo>
                <a:lnTo>
                  <a:pt x="91630" y="27690"/>
                </a:lnTo>
                <a:lnTo>
                  <a:pt x="91660" y="27270"/>
                </a:lnTo>
                <a:lnTo>
                  <a:pt x="91730" y="27060"/>
                </a:lnTo>
                <a:lnTo>
                  <a:pt x="91790" y="26940"/>
                </a:lnTo>
                <a:lnTo>
                  <a:pt x="91780" y="26770"/>
                </a:lnTo>
                <a:lnTo>
                  <a:pt x="91710" y="26510"/>
                </a:lnTo>
                <a:lnTo>
                  <a:pt x="91450" y="25930"/>
                </a:lnTo>
                <a:lnTo>
                  <a:pt x="91080" y="25330"/>
                </a:lnTo>
                <a:lnTo>
                  <a:pt x="91070" y="25190"/>
                </a:lnTo>
                <a:lnTo>
                  <a:pt x="91090" y="25090"/>
                </a:lnTo>
                <a:lnTo>
                  <a:pt x="91310" y="24960"/>
                </a:lnTo>
                <a:lnTo>
                  <a:pt x="91540" y="25020"/>
                </a:lnTo>
                <a:lnTo>
                  <a:pt x="91650" y="25110"/>
                </a:lnTo>
                <a:lnTo>
                  <a:pt x="93000" y="26550"/>
                </a:lnTo>
                <a:lnTo>
                  <a:pt x="93320" y="27340"/>
                </a:lnTo>
                <a:lnTo>
                  <a:pt x="93540" y="27080"/>
                </a:lnTo>
                <a:lnTo>
                  <a:pt x="93690" y="26510"/>
                </a:lnTo>
                <a:lnTo>
                  <a:pt x="93800" y="26410"/>
                </a:lnTo>
                <a:lnTo>
                  <a:pt x="93910" y="26250"/>
                </a:lnTo>
                <a:lnTo>
                  <a:pt x="93980" y="25970"/>
                </a:lnTo>
                <a:lnTo>
                  <a:pt x="94000" y="25790"/>
                </a:lnTo>
                <a:lnTo>
                  <a:pt x="93990" y="25650"/>
                </a:lnTo>
                <a:lnTo>
                  <a:pt x="93920" y="25560"/>
                </a:lnTo>
                <a:lnTo>
                  <a:pt x="93860" y="25450"/>
                </a:lnTo>
                <a:lnTo>
                  <a:pt x="93830" y="25330"/>
                </a:lnTo>
                <a:lnTo>
                  <a:pt x="93800" y="25030"/>
                </a:lnTo>
                <a:lnTo>
                  <a:pt x="93750" y="24860"/>
                </a:lnTo>
                <a:lnTo>
                  <a:pt x="93690" y="24720"/>
                </a:lnTo>
                <a:lnTo>
                  <a:pt x="93630" y="24610"/>
                </a:lnTo>
                <a:lnTo>
                  <a:pt x="93590" y="24530"/>
                </a:lnTo>
                <a:lnTo>
                  <a:pt x="93600" y="24440"/>
                </a:lnTo>
                <a:lnTo>
                  <a:pt x="93780" y="24400"/>
                </a:lnTo>
                <a:lnTo>
                  <a:pt x="93940" y="24400"/>
                </a:lnTo>
                <a:lnTo>
                  <a:pt x="94950" y="24630"/>
                </a:lnTo>
                <a:lnTo>
                  <a:pt x="95050" y="24650"/>
                </a:lnTo>
                <a:lnTo>
                  <a:pt x="95050" y="24880"/>
                </a:lnTo>
                <a:lnTo>
                  <a:pt x="95450" y="26530"/>
                </a:lnTo>
                <a:lnTo>
                  <a:pt x="94420" y="26640"/>
                </a:lnTo>
                <a:lnTo>
                  <a:pt x="94340" y="26740"/>
                </a:lnTo>
                <a:lnTo>
                  <a:pt x="94240" y="26850"/>
                </a:lnTo>
                <a:lnTo>
                  <a:pt x="94180" y="27530"/>
                </a:lnTo>
                <a:lnTo>
                  <a:pt x="94140" y="27910"/>
                </a:lnTo>
                <a:close/>
                <a:moveTo>
                  <a:pt x="87750" y="26650"/>
                </a:moveTo>
                <a:lnTo>
                  <a:pt x="86990" y="26540"/>
                </a:lnTo>
                <a:lnTo>
                  <a:pt x="86260" y="26730"/>
                </a:lnTo>
                <a:lnTo>
                  <a:pt x="85610" y="27150"/>
                </a:lnTo>
                <a:lnTo>
                  <a:pt x="85530" y="27220"/>
                </a:lnTo>
                <a:lnTo>
                  <a:pt x="84990" y="27720"/>
                </a:lnTo>
                <a:lnTo>
                  <a:pt x="84420" y="28450"/>
                </a:lnTo>
                <a:lnTo>
                  <a:pt x="84220" y="29090"/>
                </a:lnTo>
                <a:lnTo>
                  <a:pt x="84380" y="30690"/>
                </a:lnTo>
                <a:lnTo>
                  <a:pt x="84380" y="31080"/>
                </a:lnTo>
                <a:lnTo>
                  <a:pt x="84300" y="31850"/>
                </a:lnTo>
                <a:lnTo>
                  <a:pt x="84330" y="32240"/>
                </a:lnTo>
                <a:lnTo>
                  <a:pt x="84430" y="32460"/>
                </a:lnTo>
                <a:lnTo>
                  <a:pt x="84240" y="32500"/>
                </a:lnTo>
                <a:lnTo>
                  <a:pt x="83470" y="32510"/>
                </a:lnTo>
                <a:lnTo>
                  <a:pt x="82000" y="32130"/>
                </a:lnTo>
                <a:lnTo>
                  <a:pt x="82100" y="31890"/>
                </a:lnTo>
                <a:lnTo>
                  <a:pt x="82140" y="31730"/>
                </a:lnTo>
                <a:lnTo>
                  <a:pt x="82170" y="31500"/>
                </a:lnTo>
                <a:lnTo>
                  <a:pt x="82190" y="31230"/>
                </a:lnTo>
                <a:lnTo>
                  <a:pt x="82190" y="30880"/>
                </a:lnTo>
                <a:lnTo>
                  <a:pt x="82090" y="30230"/>
                </a:lnTo>
                <a:lnTo>
                  <a:pt x="81870" y="29360"/>
                </a:lnTo>
                <a:lnTo>
                  <a:pt x="81810" y="28740"/>
                </a:lnTo>
                <a:lnTo>
                  <a:pt x="81810" y="28250"/>
                </a:lnTo>
                <a:lnTo>
                  <a:pt x="81780" y="28100"/>
                </a:lnTo>
                <a:lnTo>
                  <a:pt x="81720" y="27830"/>
                </a:lnTo>
                <a:lnTo>
                  <a:pt x="81500" y="27240"/>
                </a:lnTo>
                <a:lnTo>
                  <a:pt x="81180" y="26560"/>
                </a:lnTo>
                <a:lnTo>
                  <a:pt x="81030" y="26090"/>
                </a:lnTo>
                <a:lnTo>
                  <a:pt x="81030" y="26070"/>
                </a:lnTo>
                <a:lnTo>
                  <a:pt x="81030" y="26060"/>
                </a:lnTo>
                <a:lnTo>
                  <a:pt x="81140" y="25840"/>
                </a:lnTo>
                <a:lnTo>
                  <a:pt x="81210" y="25760"/>
                </a:lnTo>
                <a:lnTo>
                  <a:pt x="81300" y="25650"/>
                </a:lnTo>
                <a:lnTo>
                  <a:pt x="81540" y="25440"/>
                </a:lnTo>
                <a:lnTo>
                  <a:pt x="81640" y="25320"/>
                </a:lnTo>
                <a:lnTo>
                  <a:pt x="81720" y="25190"/>
                </a:lnTo>
                <a:lnTo>
                  <a:pt x="81750" y="25070"/>
                </a:lnTo>
                <a:lnTo>
                  <a:pt x="81750" y="24930"/>
                </a:lnTo>
                <a:lnTo>
                  <a:pt x="81200" y="22650"/>
                </a:lnTo>
                <a:lnTo>
                  <a:pt x="80970" y="22220"/>
                </a:lnTo>
                <a:lnTo>
                  <a:pt x="80670" y="21900"/>
                </a:lnTo>
                <a:lnTo>
                  <a:pt x="79320" y="20990"/>
                </a:lnTo>
                <a:lnTo>
                  <a:pt x="79180" y="20820"/>
                </a:lnTo>
                <a:lnTo>
                  <a:pt x="79030" y="20680"/>
                </a:lnTo>
                <a:lnTo>
                  <a:pt x="78890" y="20570"/>
                </a:lnTo>
                <a:lnTo>
                  <a:pt x="78270" y="20220"/>
                </a:lnTo>
                <a:lnTo>
                  <a:pt x="78120" y="20070"/>
                </a:lnTo>
                <a:lnTo>
                  <a:pt x="77910" y="19770"/>
                </a:lnTo>
                <a:lnTo>
                  <a:pt x="77800" y="19670"/>
                </a:lnTo>
                <a:lnTo>
                  <a:pt x="77630" y="19710"/>
                </a:lnTo>
                <a:lnTo>
                  <a:pt x="77000" y="19930"/>
                </a:lnTo>
                <a:lnTo>
                  <a:pt x="76460" y="19970"/>
                </a:lnTo>
                <a:lnTo>
                  <a:pt x="75500" y="19700"/>
                </a:lnTo>
                <a:lnTo>
                  <a:pt x="75460" y="19670"/>
                </a:lnTo>
                <a:lnTo>
                  <a:pt x="75740" y="19370"/>
                </a:lnTo>
                <a:lnTo>
                  <a:pt x="75900" y="19300"/>
                </a:lnTo>
                <a:lnTo>
                  <a:pt x="76190" y="19310"/>
                </a:lnTo>
                <a:lnTo>
                  <a:pt x="76100" y="19050"/>
                </a:lnTo>
                <a:lnTo>
                  <a:pt x="76110" y="18800"/>
                </a:lnTo>
                <a:lnTo>
                  <a:pt x="76230" y="18590"/>
                </a:lnTo>
                <a:lnTo>
                  <a:pt x="76450" y="18460"/>
                </a:lnTo>
                <a:lnTo>
                  <a:pt x="76640" y="18620"/>
                </a:lnTo>
                <a:lnTo>
                  <a:pt x="77020" y="18300"/>
                </a:lnTo>
                <a:lnTo>
                  <a:pt x="77340" y="17840"/>
                </a:lnTo>
                <a:lnTo>
                  <a:pt x="77350" y="17840"/>
                </a:lnTo>
                <a:lnTo>
                  <a:pt x="77350" y="17850"/>
                </a:lnTo>
                <a:lnTo>
                  <a:pt x="77780" y="18130"/>
                </a:lnTo>
                <a:lnTo>
                  <a:pt x="78350" y="18340"/>
                </a:lnTo>
                <a:lnTo>
                  <a:pt x="79010" y="18480"/>
                </a:lnTo>
                <a:lnTo>
                  <a:pt x="80610" y="18570"/>
                </a:lnTo>
                <a:lnTo>
                  <a:pt x="80740" y="18540"/>
                </a:lnTo>
                <a:lnTo>
                  <a:pt x="80840" y="18450"/>
                </a:lnTo>
                <a:lnTo>
                  <a:pt x="81020" y="18150"/>
                </a:lnTo>
                <a:lnTo>
                  <a:pt x="81270" y="17450"/>
                </a:lnTo>
                <a:lnTo>
                  <a:pt x="81180" y="17350"/>
                </a:lnTo>
                <a:lnTo>
                  <a:pt x="80990" y="17270"/>
                </a:lnTo>
                <a:lnTo>
                  <a:pt x="79850" y="17060"/>
                </a:lnTo>
                <a:lnTo>
                  <a:pt x="79640" y="16980"/>
                </a:lnTo>
                <a:lnTo>
                  <a:pt x="79350" y="16790"/>
                </a:lnTo>
                <a:lnTo>
                  <a:pt x="79160" y="16700"/>
                </a:lnTo>
                <a:lnTo>
                  <a:pt x="78860" y="16640"/>
                </a:lnTo>
                <a:lnTo>
                  <a:pt x="78640" y="16480"/>
                </a:lnTo>
                <a:lnTo>
                  <a:pt x="78620" y="16470"/>
                </a:lnTo>
                <a:lnTo>
                  <a:pt x="78690" y="16340"/>
                </a:lnTo>
                <a:lnTo>
                  <a:pt x="78890" y="16160"/>
                </a:lnTo>
                <a:lnTo>
                  <a:pt x="78660" y="16040"/>
                </a:lnTo>
                <a:lnTo>
                  <a:pt x="78780" y="15780"/>
                </a:lnTo>
                <a:lnTo>
                  <a:pt x="79020" y="15450"/>
                </a:lnTo>
                <a:lnTo>
                  <a:pt x="79050" y="15360"/>
                </a:lnTo>
                <a:lnTo>
                  <a:pt x="79060" y="15360"/>
                </a:lnTo>
                <a:lnTo>
                  <a:pt x="79110" y="15380"/>
                </a:lnTo>
                <a:lnTo>
                  <a:pt x="80350" y="16150"/>
                </a:lnTo>
                <a:lnTo>
                  <a:pt x="80910" y="16640"/>
                </a:lnTo>
                <a:lnTo>
                  <a:pt x="81150" y="16800"/>
                </a:lnTo>
                <a:lnTo>
                  <a:pt x="82480" y="17340"/>
                </a:lnTo>
                <a:lnTo>
                  <a:pt x="82830" y="17590"/>
                </a:lnTo>
                <a:lnTo>
                  <a:pt x="83710" y="18370"/>
                </a:lnTo>
                <a:lnTo>
                  <a:pt x="83940" y="18650"/>
                </a:lnTo>
                <a:lnTo>
                  <a:pt x="84090" y="18890"/>
                </a:lnTo>
                <a:lnTo>
                  <a:pt x="84220" y="19440"/>
                </a:lnTo>
                <a:lnTo>
                  <a:pt x="84410" y="19880"/>
                </a:lnTo>
                <a:lnTo>
                  <a:pt x="84560" y="20110"/>
                </a:lnTo>
                <a:lnTo>
                  <a:pt x="84690" y="20210"/>
                </a:lnTo>
                <a:lnTo>
                  <a:pt x="84860" y="20280"/>
                </a:lnTo>
                <a:lnTo>
                  <a:pt x="85100" y="20290"/>
                </a:lnTo>
                <a:lnTo>
                  <a:pt x="85370" y="20290"/>
                </a:lnTo>
                <a:lnTo>
                  <a:pt x="85630" y="20230"/>
                </a:lnTo>
                <a:lnTo>
                  <a:pt x="85770" y="20170"/>
                </a:lnTo>
                <a:lnTo>
                  <a:pt x="85990" y="20060"/>
                </a:lnTo>
                <a:lnTo>
                  <a:pt x="86260" y="19980"/>
                </a:lnTo>
                <a:lnTo>
                  <a:pt x="86400" y="19920"/>
                </a:lnTo>
                <a:lnTo>
                  <a:pt x="86500" y="19830"/>
                </a:lnTo>
                <a:lnTo>
                  <a:pt x="86560" y="19720"/>
                </a:lnTo>
                <a:lnTo>
                  <a:pt x="86580" y="19560"/>
                </a:lnTo>
                <a:lnTo>
                  <a:pt x="86560" y="19370"/>
                </a:lnTo>
                <a:lnTo>
                  <a:pt x="86510" y="19200"/>
                </a:lnTo>
                <a:lnTo>
                  <a:pt x="86420" y="18930"/>
                </a:lnTo>
                <a:lnTo>
                  <a:pt x="86450" y="18860"/>
                </a:lnTo>
                <a:lnTo>
                  <a:pt x="86510" y="18810"/>
                </a:lnTo>
                <a:lnTo>
                  <a:pt x="86850" y="18820"/>
                </a:lnTo>
                <a:lnTo>
                  <a:pt x="87160" y="19270"/>
                </a:lnTo>
                <a:lnTo>
                  <a:pt x="87410" y="18720"/>
                </a:lnTo>
                <a:lnTo>
                  <a:pt x="87500" y="18240"/>
                </a:lnTo>
                <a:lnTo>
                  <a:pt x="87560" y="18050"/>
                </a:lnTo>
                <a:lnTo>
                  <a:pt x="87710" y="17960"/>
                </a:lnTo>
                <a:lnTo>
                  <a:pt x="87830" y="17940"/>
                </a:lnTo>
                <a:lnTo>
                  <a:pt x="88230" y="18120"/>
                </a:lnTo>
                <a:lnTo>
                  <a:pt x="87890" y="19150"/>
                </a:lnTo>
                <a:lnTo>
                  <a:pt x="87740" y="19260"/>
                </a:lnTo>
                <a:lnTo>
                  <a:pt x="87670" y="19320"/>
                </a:lnTo>
                <a:lnTo>
                  <a:pt x="87590" y="19420"/>
                </a:lnTo>
                <a:lnTo>
                  <a:pt x="87560" y="19560"/>
                </a:lnTo>
                <a:lnTo>
                  <a:pt x="87550" y="19680"/>
                </a:lnTo>
                <a:lnTo>
                  <a:pt x="87780" y="20190"/>
                </a:lnTo>
                <a:lnTo>
                  <a:pt x="88000" y="20820"/>
                </a:lnTo>
                <a:lnTo>
                  <a:pt x="88000" y="20930"/>
                </a:lnTo>
                <a:lnTo>
                  <a:pt x="87950" y="21370"/>
                </a:lnTo>
                <a:lnTo>
                  <a:pt x="87750" y="21670"/>
                </a:lnTo>
                <a:lnTo>
                  <a:pt x="87470" y="21880"/>
                </a:lnTo>
                <a:lnTo>
                  <a:pt x="87300" y="22170"/>
                </a:lnTo>
                <a:lnTo>
                  <a:pt x="87310" y="22270"/>
                </a:lnTo>
                <a:lnTo>
                  <a:pt x="87330" y="22370"/>
                </a:lnTo>
                <a:lnTo>
                  <a:pt x="87400" y="22490"/>
                </a:lnTo>
                <a:lnTo>
                  <a:pt x="87640" y="22750"/>
                </a:lnTo>
                <a:lnTo>
                  <a:pt x="87740" y="22890"/>
                </a:lnTo>
                <a:lnTo>
                  <a:pt x="87810" y="23040"/>
                </a:lnTo>
                <a:lnTo>
                  <a:pt x="87810" y="23130"/>
                </a:lnTo>
                <a:lnTo>
                  <a:pt x="87690" y="23310"/>
                </a:lnTo>
                <a:lnTo>
                  <a:pt x="87280" y="24320"/>
                </a:lnTo>
                <a:lnTo>
                  <a:pt x="87240" y="24590"/>
                </a:lnTo>
                <a:lnTo>
                  <a:pt x="87240" y="24850"/>
                </a:lnTo>
                <a:lnTo>
                  <a:pt x="87270" y="25160"/>
                </a:lnTo>
                <a:lnTo>
                  <a:pt x="87330" y="25370"/>
                </a:lnTo>
                <a:lnTo>
                  <a:pt x="87660" y="26010"/>
                </a:lnTo>
                <a:lnTo>
                  <a:pt x="87770" y="26450"/>
                </a:lnTo>
                <a:lnTo>
                  <a:pt x="87760" y="26650"/>
                </a:lnTo>
                <a:lnTo>
                  <a:pt x="87750" y="26650"/>
                </a:lnTo>
                <a:close/>
                <a:moveTo>
                  <a:pt x="93180" y="20880"/>
                </a:moveTo>
                <a:lnTo>
                  <a:pt x="93110" y="20320"/>
                </a:lnTo>
                <a:lnTo>
                  <a:pt x="93220" y="20210"/>
                </a:lnTo>
                <a:lnTo>
                  <a:pt x="93380" y="20210"/>
                </a:lnTo>
                <a:lnTo>
                  <a:pt x="93650" y="20400"/>
                </a:lnTo>
                <a:lnTo>
                  <a:pt x="93550" y="20750"/>
                </a:lnTo>
                <a:lnTo>
                  <a:pt x="93180" y="2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Ras Al Khaymah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2620" y="19550"/>
                </a:moveTo>
                <a:lnTo>
                  <a:pt x="92660" y="19890"/>
                </a:lnTo>
                <a:lnTo>
                  <a:pt x="92720" y="20100"/>
                </a:lnTo>
                <a:lnTo>
                  <a:pt x="92830" y="20270"/>
                </a:lnTo>
                <a:lnTo>
                  <a:pt x="92650" y="20490"/>
                </a:lnTo>
                <a:lnTo>
                  <a:pt x="92150" y="20750"/>
                </a:lnTo>
                <a:lnTo>
                  <a:pt x="92100" y="21260"/>
                </a:lnTo>
                <a:lnTo>
                  <a:pt x="92110" y="21350"/>
                </a:lnTo>
                <a:lnTo>
                  <a:pt x="91880" y="21440"/>
                </a:lnTo>
                <a:lnTo>
                  <a:pt x="91350" y="21490"/>
                </a:lnTo>
                <a:lnTo>
                  <a:pt x="91230" y="21570"/>
                </a:lnTo>
                <a:lnTo>
                  <a:pt x="91220" y="21710"/>
                </a:lnTo>
                <a:lnTo>
                  <a:pt x="91320" y="22150"/>
                </a:lnTo>
                <a:lnTo>
                  <a:pt x="91330" y="22380"/>
                </a:lnTo>
                <a:lnTo>
                  <a:pt x="91330" y="22620"/>
                </a:lnTo>
                <a:lnTo>
                  <a:pt x="91110" y="23940"/>
                </a:lnTo>
                <a:lnTo>
                  <a:pt x="91090" y="24180"/>
                </a:lnTo>
                <a:lnTo>
                  <a:pt x="91110" y="24370"/>
                </a:lnTo>
                <a:lnTo>
                  <a:pt x="91170" y="24530"/>
                </a:lnTo>
                <a:lnTo>
                  <a:pt x="91230" y="24670"/>
                </a:lnTo>
                <a:lnTo>
                  <a:pt x="91310" y="24960"/>
                </a:lnTo>
                <a:lnTo>
                  <a:pt x="91090" y="25090"/>
                </a:lnTo>
                <a:lnTo>
                  <a:pt x="91070" y="25190"/>
                </a:lnTo>
                <a:lnTo>
                  <a:pt x="91080" y="25330"/>
                </a:lnTo>
                <a:lnTo>
                  <a:pt x="91450" y="25930"/>
                </a:lnTo>
                <a:lnTo>
                  <a:pt x="91710" y="26510"/>
                </a:lnTo>
                <a:lnTo>
                  <a:pt x="91780" y="26770"/>
                </a:lnTo>
                <a:lnTo>
                  <a:pt x="91790" y="26940"/>
                </a:lnTo>
                <a:lnTo>
                  <a:pt x="91730" y="27060"/>
                </a:lnTo>
                <a:lnTo>
                  <a:pt x="91660" y="27270"/>
                </a:lnTo>
                <a:lnTo>
                  <a:pt x="91630" y="27690"/>
                </a:lnTo>
                <a:lnTo>
                  <a:pt x="91730" y="27920"/>
                </a:lnTo>
                <a:lnTo>
                  <a:pt x="91880" y="28080"/>
                </a:lnTo>
                <a:lnTo>
                  <a:pt x="92070" y="28140"/>
                </a:lnTo>
                <a:lnTo>
                  <a:pt x="92990" y="28260"/>
                </a:lnTo>
                <a:lnTo>
                  <a:pt x="93310" y="28510"/>
                </a:lnTo>
                <a:lnTo>
                  <a:pt x="93390" y="28730"/>
                </a:lnTo>
                <a:lnTo>
                  <a:pt x="93400" y="28740"/>
                </a:lnTo>
                <a:lnTo>
                  <a:pt x="92770" y="29350"/>
                </a:lnTo>
                <a:lnTo>
                  <a:pt x="92430" y="29520"/>
                </a:lnTo>
                <a:lnTo>
                  <a:pt x="91730" y="29610"/>
                </a:lnTo>
                <a:lnTo>
                  <a:pt x="91450" y="29740"/>
                </a:lnTo>
                <a:lnTo>
                  <a:pt x="91440" y="29740"/>
                </a:lnTo>
                <a:lnTo>
                  <a:pt x="90210" y="29810"/>
                </a:lnTo>
                <a:lnTo>
                  <a:pt x="89170" y="28860"/>
                </a:lnTo>
                <a:lnTo>
                  <a:pt x="88690" y="28520"/>
                </a:lnTo>
                <a:lnTo>
                  <a:pt x="88530" y="27600"/>
                </a:lnTo>
                <a:lnTo>
                  <a:pt x="88320" y="26990"/>
                </a:lnTo>
                <a:lnTo>
                  <a:pt x="87800" y="26660"/>
                </a:lnTo>
                <a:lnTo>
                  <a:pt x="87750" y="26650"/>
                </a:lnTo>
                <a:lnTo>
                  <a:pt x="87760" y="26650"/>
                </a:lnTo>
                <a:lnTo>
                  <a:pt x="87770" y="26450"/>
                </a:lnTo>
                <a:lnTo>
                  <a:pt x="87660" y="26010"/>
                </a:lnTo>
                <a:lnTo>
                  <a:pt x="87330" y="25370"/>
                </a:lnTo>
                <a:lnTo>
                  <a:pt x="87270" y="25160"/>
                </a:lnTo>
                <a:lnTo>
                  <a:pt x="87240" y="24850"/>
                </a:lnTo>
                <a:lnTo>
                  <a:pt x="87240" y="24590"/>
                </a:lnTo>
                <a:lnTo>
                  <a:pt x="87280" y="24320"/>
                </a:lnTo>
                <a:lnTo>
                  <a:pt x="87690" y="23310"/>
                </a:lnTo>
                <a:lnTo>
                  <a:pt x="87810" y="23130"/>
                </a:lnTo>
                <a:lnTo>
                  <a:pt x="87810" y="23040"/>
                </a:lnTo>
                <a:lnTo>
                  <a:pt x="87740" y="22890"/>
                </a:lnTo>
                <a:lnTo>
                  <a:pt x="87640" y="22750"/>
                </a:lnTo>
                <a:lnTo>
                  <a:pt x="87400" y="22490"/>
                </a:lnTo>
                <a:lnTo>
                  <a:pt x="87330" y="22370"/>
                </a:lnTo>
                <a:lnTo>
                  <a:pt x="87310" y="22270"/>
                </a:lnTo>
                <a:lnTo>
                  <a:pt x="87300" y="22170"/>
                </a:lnTo>
                <a:lnTo>
                  <a:pt x="87470" y="21880"/>
                </a:lnTo>
                <a:lnTo>
                  <a:pt x="87750" y="21670"/>
                </a:lnTo>
                <a:lnTo>
                  <a:pt x="87950" y="21370"/>
                </a:lnTo>
                <a:lnTo>
                  <a:pt x="88660" y="21420"/>
                </a:lnTo>
                <a:lnTo>
                  <a:pt x="88940" y="21510"/>
                </a:lnTo>
                <a:lnTo>
                  <a:pt x="89170" y="21510"/>
                </a:lnTo>
                <a:lnTo>
                  <a:pt x="89340" y="21470"/>
                </a:lnTo>
                <a:lnTo>
                  <a:pt x="89520" y="21400"/>
                </a:lnTo>
                <a:lnTo>
                  <a:pt x="89700" y="21410"/>
                </a:lnTo>
                <a:lnTo>
                  <a:pt x="90260" y="21520"/>
                </a:lnTo>
                <a:lnTo>
                  <a:pt x="90460" y="21500"/>
                </a:lnTo>
                <a:lnTo>
                  <a:pt x="90580" y="21430"/>
                </a:lnTo>
                <a:lnTo>
                  <a:pt x="90630" y="21340"/>
                </a:lnTo>
                <a:lnTo>
                  <a:pt x="90680" y="21290"/>
                </a:lnTo>
                <a:lnTo>
                  <a:pt x="90790" y="21220"/>
                </a:lnTo>
                <a:lnTo>
                  <a:pt x="90850" y="21150"/>
                </a:lnTo>
                <a:lnTo>
                  <a:pt x="90880" y="21060"/>
                </a:lnTo>
                <a:lnTo>
                  <a:pt x="90880" y="20960"/>
                </a:lnTo>
                <a:lnTo>
                  <a:pt x="90860" y="20840"/>
                </a:lnTo>
                <a:lnTo>
                  <a:pt x="90890" y="20700"/>
                </a:lnTo>
                <a:lnTo>
                  <a:pt x="90970" y="20550"/>
                </a:lnTo>
                <a:lnTo>
                  <a:pt x="91270" y="20340"/>
                </a:lnTo>
                <a:lnTo>
                  <a:pt x="91410" y="20220"/>
                </a:lnTo>
                <a:lnTo>
                  <a:pt x="91510" y="20110"/>
                </a:lnTo>
                <a:lnTo>
                  <a:pt x="91600" y="19940"/>
                </a:lnTo>
                <a:lnTo>
                  <a:pt x="91610" y="19910"/>
                </a:lnTo>
                <a:lnTo>
                  <a:pt x="91600" y="19890"/>
                </a:lnTo>
                <a:lnTo>
                  <a:pt x="91580" y="19880"/>
                </a:lnTo>
                <a:lnTo>
                  <a:pt x="91560" y="19870"/>
                </a:lnTo>
                <a:lnTo>
                  <a:pt x="91310" y="19890"/>
                </a:lnTo>
                <a:lnTo>
                  <a:pt x="91240" y="19880"/>
                </a:lnTo>
                <a:lnTo>
                  <a:pt x="91180" y="19870"/>
                </a:lnTo>
                <a:lnTo>
                  <a:pt x="91120" y="19840"/>
                </a:lnTo>
                <a:lnTo>
                  <a:pt x="91080" y="19810"/>
                </a:lnTo>
                <a:lnTo>
                  <a:pt x="90990" y="19690"/>
                </a:lnTo>
                <a:lnTo>
                  <a:pt x="90910" y="19650"/>
                </a:lnTo>
                <a:lnTo>
                  <a:pt x="90820" y="19640"/>
                </a:lnTo>
                <a:lnTo>
                  <a:pt x="90690" y="19660"/>
                </a:lnTo>
                <a:lnTo>
                  <a:pt x="90640" y="19620"/>
                </a:lnTo>
                <a:lnTo>
                  <a:pt x="90650" y="19520"/>
                </a:lnTo>
                <a:lnTo>
                  <a:pt x="90910" y="19250"/>
                </a:lnTo>
                <a:lnTo>
                  <a:pt x="91060" y="19140"/>
                </a:lnTo>
                <a:lnTo>
                  <a:pt x="91200" y="19080"/>
                </a:lnTo>
                <a:lnTo>
                  <a:pt x="91280" y="19090"/>
                </a:lnTo>
                <a:lnTo>
                  <a:pt x="91890" y="19250"/>
                </a:lnTo>
                <a:lnTo>
                  <a:pt x="91950" y="19290"/>
                </a:lnTo>
                <a:lnTo>
                  <a:pt x="91970" y="19330"/>
                </a:lnTo>
                <a:lnTo>
                  <a:pt x="91950" y="19390"/>
                </a:lnTo>
                <a:lnTo>
                  <a:pt x="91920" y="19460"/>
                </a:lnTo>
                <a:lnTo>
                  <a:pt x="91910" y="19520"/>
                </a:lnTo>
                <a:lnTo>
                  <a:pt x="91930" y="19580"/>
                </a:lnTo>
                <a:lnTo>
                  <a:pt x="92090" y="19650"/>
                </a:lnTo>
                <a:lnTo>
                  <a:pt x="92620" y="19550"/>
                </a:lnTo>
                <a:close/>
                <a:moveTo>
                  <a:pt x="91090" y="12330"/>
                </a:moveTo>
                <a:lnTo>
                  <a:pt x="90840" y="12500"/>
                </a:lnTo>
                <a:lnTo>
                  <a:pt x="90050" y="12720"/>
                </a:lnTo>
                <a:lnTo>
                  <a:pt x="89790" y="12730"/>
                </a:lnTo>
                <a:lnTo>
                  <a:pt x="89620" y="12710"/>
                </a:lnTo>
                <a:lnTo>
                  <a:pt x="89510" y="12670"/>
                </a:lnTo>
                <a:lnTo>
                  <a:pt x="89420" y="12700"/>
                </a:lnTo>
                <a:lnTo>
                  <a:pt x="89320" y="12760"/>
                </a:lnTo>
                <a:lnTo>
                  <a:pt x="89090" y="12940"/>
                </a:lnTo>
                <a:lnTo>
                  <a:pt x="88630" y="13440"/>
                </a:lnTo>
                <a:lnTo>
                  <a:pt x="88420" y="13560"/>
                </a:lnTo>
                <a:lnTo>
                  <a:pt x="88250" y="13610"/>
                </a:lnTo>
                <a:lnTo>
                  <a:pt x="88140" y="13610"/>
                </a:lnTo>
                <a:lnTo>
                  <a:pt x="87990" y="13580"/>
                </a:lnTo>
                <a:lnTo>
                  <a:pt x="87790" y="13610"/>
                </a:lnTo>
                <a:lnTo>
                  <a:pt x="87640" y="13730"/>
                </a:lnTo>
                <a:lnTo>
                  <a:pt x="87570" y="13870"/>
                </a:lnTo>
                <a:lnTo>
                  <a:pt x="87560" y="14030"/>
                </a:lnTo>
                <a:lnTo>
                  <a:pt x="87660" y="14460"/>
                </a:lnTo>
                <a:lnTo>
                  <a:pt x="87660" y="14620"/>
                </a:lnTo>
                <a:lnTo>
                  <a:pt x="87820" y="15300"/>
                </a:lnTo>
                <a:lnTo>
                  <a:pt x="87860" y="15640"/>
                </a:lnTo>
                <a:lnTo>
                  <a:pt x="87880" y="15730"/>
                </a:lnTo>
                <a:lnTo>
                  <a:pt x="87920" y="15780"/>
                </a:lnTo>
                <a:lnTo>
                  <a:pt x="88000" y="15820"/>
                </a:lnTo>
                <a:lnTo>
                  <a:pt x="88180" y="15860"/>
                </a:lnTo>
                <a:lnTo>
                  <a:pt x="88230" y="15880"/>
                </a:lnTo>
                <a:lnTo>
                  <a:pt x="88360" y="15930"/>
                </a:lnTo>
                <a:lnTo>
                  <a:pt x="88430" y="15940"/>
                </a:lnTo>
                <a:lnTo>
                  <a:pt x="89010" y="15890"/>
                </a:lnTo>
                <a:lnTo>
                  <a:pt x="89410" y="15910"/>
                </a:lnTo>
                <a:lnTo>
                  <a:pt x="89530" y="15880"/>
                </a:lnTo>
                <a:lnTo>
                  <a:pt x="89640" y="15820"/>
                </a:lnTo>
                <a:lnTo>
                  <a:pt x="89890" y="15630"/>
                </a:lnTo>
                <a:lnTo>
                  <a:pt x="89910" y="15620"/>
                </a:lnTo>
                <a:lnTo>
                  <a:pt x="89940" y="15610"/>
                </a:lnTo>
                <a:lnTo>
                  <a:pt x="90020" y="15590"/>
                </a:lnTo>
                <a:lnTo>
                  <a:pt x="90110" y="15600"/>
                </a:lnTo>
                <a:lnTo>
                  <a:pt x="90160" y="15620"/>
                </a:lnTo>
                <a:lnTo>
                  <a:pt x="90180" y="15630"/>
                </a:lnTo>
                <a:lnTo>
                  <a:pt x="90190" y="15630"/>
                </a:lnTo>
                <a:lnTo>
                  <a:pt x="90190" y="15640"/>
                </a:lnTo>
                <a:lnTo>
                  <a:pt x="90280" y="15720"/>
                </a:lnTo>
                <a:lnTo>
                  <a:pt x="90520" y="16060"/>
                </a:lnTo>
                <a:lnTo>
                  <a:pt x="90580" y="16180"/>
                </a:lnTo>
                <a:lnTo>
                  <a:pt x="90620" y="16350"/>
                </a:lnTo>
                <a:lnTo>
                  <a:pt x="90580" y="16530"/>
                </a:lnTo>
                <a:lnTo>
                  <a:pt x="90470" y="16720"/>
                </a:lnTo>
                <a:lnTo>
                  <a:pt x="90010" y="17230"/>
                </a:lnTo>
                <a:lnTo>
                  <a:pt x="89960" y="17310"/>
                </a:lnTo>
                <a:lnTo>
                  <a:pt x="89940" y="17360"/>
                </a:lnTo>
                <a:lnTo>
                  <a:pt x="89970" y="17400"/>
                </a:lnTo>
                <a:lnTo>
                  <a:pt x="89990" y="17430"/>
                </a:lnTo>
                <a:lnTo>
                  <a:pt x="90020" y="17470"/>
                </a:lnTo>
                <a:lnTo>
                  <a:pt x="90040" y="17520"/>
                </a:lnTo>
                <a:lnTo>
                  <a:pt x="90060" y="17580"/>
                </a:lnTo>
                <a:lnTo>
                  <a:pt x="90090" y="17640"/>
                </a:lnTo>
                <a:lnTo>
                  <a:pt x="90160" y="17690"/>
                </a:lnTo>
                <a:lnTo>
                  <a:pt x="90260" y="17720"/>
                </a:lnTo>
                <a:lnTo>
                  <a:pt x="90380" y="17720"/>
                </a:lnTo>
                <a:lnTo>
                  <a:pt x="90530" y="17680"/>
                </a:lnTo>
                <a:lnTo>
                  <a:pt x="90670" y="17740"/>
                </a:lnTo>
                <a:lnTo>
                  <a:pt x="90760" y="17880"/>
                </a:lnTo>
                <a:lnTo>
                  <a:pt x="90790" y="18310"/>
                </a:lnTo>
                <a:lnTo>
                  <a:pt x="90730" y="18470"/>
                </a:lnTo>
                <a:lnTo>
                  <a:pt x="90640" y="18530"/>
                </a:lnTo>
                <a:lnTo>
                  <a:pt x="90530" y="18520"/>
                </a:lnTo>
                <a:lnTo>
                  <a:pt x="90430" y="18560"/>
                </a:lnTo>
                <a:lnTo>
                  <a:pt x="90300" y="18720"/>
                </a:lnTo>
                <a:lnTo>
                  <a:pt x="90190" y="18830"/>
                </a:lnTo>
                <a:lnTo>
                  <a:pt x="90040" y="18910"/>
                </a:lnTo>
                <a:lnTo>
                  <a:pt x="89870" y="18940"/>
                </a:lnTo>
                <a:lnTo>
                  <a:pt x="89670" y="18910"/>
                </a:lnTo>
                <a:lnTo>
                  <a:pt x="88750" y="18640"/>
                </a:lnTo>
                <a:lnTo>
                  <a:pt x="88620" y="18570"/>
                </a:lnTo>
                <a:lnTo>
                  <a:pt x="88530" y="18460"/>
                </a:lnTo>
                <a:lnTo>
                  <a:pt x="88450" y="18340"/>
                </a:lnTo>
                <a:lnTo>
                  <a:pt x="88380" y="18240"/>
                </a:lnTo>
                <a:lnTo>
                  <a:pt x="88230" y="18120"/>
                </a:lnTo>
                <a:lnTo>
                  <a:pt x="87830" y="17940"/>
                </a:lnTo>
                <a:lnTo>
                  <a:pt x="87710" y="17960"/>
                </a:lnTo>
                <a:lnTo>
                  <a:pt x="87560" y="18050"/>
                </a:lnTo>
                <a:lnTo>
                  <a:pt x="87500" y="18240"/>
                </a:lnTo>
                <a:lnTo>
                  <a:pt x="87410" y="18720"/>
                </a:lnTo>
                <a:lnTo>
                  <a:pt x="87160" y="19270"/>
                </a:lnTo>
                <a:lnTo>
                  <a:pt x="86850" y="18820"/>
                </a:lnTo>
                <a:lnTo>
                  <a:pt x="86450" y="18320"/>
                </a:lnTo>
                <a:lnTo>
                  <a:pt x="85950" y="17860"/>
                </a:lnTo>
                <a:lnTo>
                  <a:pt x="85930" y="17680"/>
                </a:lnTo>
                <a:lnTo>
                  <a:pt x="86000" y="17520"/>
                </a:lnTo>
                <a:lnTo>
                  <a:pt x="86100" y="17360"/>
                </a:lnTo>
                <a:lnTo>
                  <a:pt x="86110" y="17150"/>
                </a:lnTo>
                <a:lnTo>
                  <a:pt x="85980" y="16960"/>
                </a:lnTo>
                <a:lnTo>
                  <a:pt x="85270" y="16190"/>
                </a:lnTo>
                <a:lnTo>
                  <a:pt x="85140" y="15930"/>
                </a:lnTo>
                <a:lnTo>
                  <a:pt x="85090" y="15730"/>
                </a:lnTo>
                <a:lnTo>
                  <a:pt x="85080" y="15660"/>
                </a:lnTo>
                <a:lnTo>
                  <a:pt x="85090" y="15450"/>
                </a:lnTo>
                <a:lnTo>
                  <a:pt x="85060" y="15120"/>
                </a:lnTo>
                <a:lnTo>
                  <a:pt x="84980" y="14680"/>
                </a:lnTo>
                <a:lnTo>
                  <a:pt x="84470" y="12990"/>
                </a:lnTo>
                <a:lnTo>
                  <a:pt x="84370" y="12830"/>
                </a:lnTo>
                <a:lnTo>
                  <a:pt x="84230" y="12760"/>
                </a:lnTo>
                <a:lnTo>
                  <a:pt x="84040" y="12710"/>
                </a:lnTo>
                <a:lnTo>
                  <a:pt x="83890" y="12680"/>
                </a:lnTo>
                <a:lnTo>
                  <a:pt x="83440" y="12260"/>
                </a:lnTo>
                <a:lnTo>
                  <a:pt x="83420" y="12240"/>
                </a:lnTo>
                <a:lnTo>
                  <a:pt x="83410" y="12240"/>
                </a:lnTo>
                <a:lnTo>
                  <a:pt x="83670" y="11870"/>
                </a:lnTo>
                <a:lnTo>
                  <a:pt x="83880" y="11720"/>
                </a:lnTo>
                <a:lnTo>
                  <a:pt x="84050" y="11690"/>
                </a:lnTo>
                <a:lnTo>
                  <a:pt x="84290" y="11610"/>
                </a:lnTo>
                <a:lnTo>
                  <a:pt x="84500" y="11500"/>
                </a:lnTo>
                <a:lnTo>
                  <a:pt x="84590" y="11360"/>
                </a:lnTo>
                <a:lnTo>
                  <a:pt x="84680" y="11310"/>
                </a:lnTo>
                <a:lnTo>
                  <a:pt x="85240" y="11160"/>
                </a:lnTo>
                <a:lnTo>
                  <a:pt x="85910" y="10610"/>
                </a:lnTo>
                <a:lnTo>
                  <a:pt x="86930" y="9300"/>
                </a:lnTo>
                <a:lnTo>
                  <a:pt x="87450" y="8850"/>
                </a:lnTo>
                <a:lnTo>
                  <a:pt x="87340" y="9040"/>
                </a:lnTo>
                <a:lnTo>
                  <a:pt x="87220" y="9470"/>
                </a:lnTo>
                <a:lnTo>
                  <a:pt x="87020" y="9840"/>
                </a:lnTo>
                <a:lnTo>
                  <a:pt x="87100" y="9960"/>
                </a:lnTo>
                <a:lnTo>
                  <a:pt x="87240" y="10000"/>
                </a:lnTo>
                <a:lnTo>
                  <a:pt x="87310" y="9930"/>
                </a:lnTo>
                <a:lnTo>
                  <a:pt x="87350" y="9620"/>
                </a:lnTo>
                <a:lnTo>
                  <a:pt x="87530" y="9030"/>
                </a:lnTo>
                <a:lnTo>
                  <a:pt x="87570" y="8630"/>
                </a:lnTo>
                <a:lnTo>
                  <a:pt x="87690" y="8450"/>
                </a:lnTo>
                <a:lnTo>
                  <a:pt x="88480" y="7700"/>
                </a:lnTo>
                <a:lnTo>
                  <a:pt x="88650" y="7480"/>
                </a:lnTo>
                <a:lnTo>
                  <a:pt x="88790" y="7230"/>
                </a:lnTo>
                <a:lnTo>
                  <a:pt x="88910" y="6930"/>
                </a:lnTo>
                <a:lnTo>
                  <a:pt x="88980" y="6550"/>
                </a:lnTo>
                <a:lnTo>
                  <a:pt x="88860" y="6550"/>
                </a:lnTo>
                <a:lnTo>
                  <a:pt x="88790" y="6740"/>
                </a:lnTo>
                <a:lnTo>
                  <a:pt x="88680" y="6910"/>
                </a:lnTo>
                <a:lnTo>
                  <a:pt x="88530" y="7030"/>
                </a:lnTo>
                <a:lnTo>
                  <a:pt x="88350" y="7110"/>
                </a:lnTo>
                <a:lnTo>
                  <a:pt x="88850" y="6280"/>
                </a:lnTo>
                <a:lnTo>
                  <a:pt x="89260" y="5390"/>
                </a:lnTo>
                <a:lnTo>
                  <a:pt x="89590" y="4050"/>
                </a:lnTo>
                <a:lnTo>
                  <a:pt x="89670" y="3870"/>
                </a:lnTo>
                <a:lnTo>
                  <a:pt x="90110" y="3830"/>
                </a:lnTo>
                <a:lnTo>
                  <a:pt x="91070" y="3580"/>
                </a:lnTo>
                <a:lnTo>
                  <a:pt x="91280" y="3610"/>
                </a:lnTo>
                <a:lnTo>
                  <a:pt x="91580" y="4420"/>
                </a:lnTo>
                <a:lnTo>
                  <a:pt x="91670" y="4850"/>
                </a:lnTo>
                <a:lnTo>
                  <a:pt x="91630" y="5230"/>
                </a:lnTo>
                <a:lnTo>
                  <a:pt x="91510" y="5860"/>
                </a:lnTo>
                <a:lnTo>
                  <a:pt x="91430" y="7740"/>
                </a:lnTo>
                <a:lnTo>
                  <a:pt x="91300" y="8040"/>
                </a:lnTo>
                <a:lnTo>
                  <a:pt x="90940" y="8560"/>
                </a:lnTo>
                <a:lnTo>
                  <a:pt x="90850" y="8870"/>
                </a:lnTo>
                <a:lnTo>
                  <a:pt x="90930" y="9230"/>
                </a:lnTo>
                <a:lnTo>
                  <a:pt x="91370" y="9820"/>
                </a:lnTo>
                <a:lnTo>
                  <a:pt x="91460" y="10080"/>
                </a:lnTo>
                <a:lnTo>
                  <a:pt x="91320" y="10350"/>
                </a:lnTo>
                <a:lnTo>
                  <a:pt x="91080" y="10540"/>
                </a:lnTo>
                <a:lnTo>
                  <a:pt x="90880" y="10760"/>
                </a:lnTo>
                <a:lnTo>
                  <a:pt x="90860" y="11120"/>
                </a:lnTo>
                <a:lnTo>
                  <a:pt x="90950" y="12060"/>
                </a:lnTo>
                <a:lnTo>
                  <a:pt x="91060" y="12310"/>
                </a:lnTo>
                <a:lnTo>
                  <a:pt x="91090" y="1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ubay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1450" y="29740"/>
                </a:moveTo>
                <a:lnTo>
                  <a:pt x="91440" y="29740"/>
                </a:lnTo>
                <a:lnTo>
                  <a:pt x="91130" y="30510"/>
                </a:lnTo>
                <a:lnTo>
                  <a:pt x="90730" y="31010"/>
                </a:lnTo>
                <a:lnTo>
                  <a:pt x="90610" y="31370"/>
                </a:lnTo>
                <a:lnTo>
                  <a:pt x="90440" y="31580"/>
                </a:lnTo>
                <a:lnTo>
                  <a:pt x="90080" y="31680"/>
                </a:lnTo>
                <a:lnTo>
                  <a:pt x="89680" y="31700"/>
                </a:lnTo>
                <a:lnTo>
                  <a:pt x="89650" y="31690"/>
                </a:lnTo>
                <a:lnTo>
                  <a:pt x="89670" y="31520"/>
                </a:lnTo>
                <a:lnTo>
                  <a:pt x="89640" y="31240"/>
                </a:lnTo>
                <a:lnTo>
                  <a:pt x="89770" y="30830"/>
                </a:lnTo>
                <a:lnTo>
                  <a:pt x="90210" y="29810"/>
                </a:lnTo>
                <a:lnTo>
                  <a:pt x="91440" y="29740"/>
                </a:lnTo>
                <a:lnTo>
                  <a:pt x="91450" y="29740"/>
                </a:lnTo>
                <a:close/>
                <a:moveTo>
                  <a:pt x="75460" y="19670"/>
                </a:moveTo>
                <a:lnTo>
                  <a:pt x="75500" y="19700"/>
                </a:lnTo>
                <a:lnTo>
                  <a:pt x="76460" y="19970"/>
                </a:lnTo>
                <a:lnTo>
                  <a:pt x="77000" y="19930"/>
                </a:lnTo>
                <a:lnTo>
                  <a:pt x="77630" y="19710"/>
                </a:lnTo>
                <a:lnTo>
                  <a:pt x="77800" y="19670"/>
                </a:lnTo>
                <a:lnTo>
                  <a:pt x="77910" y="19770"/>
                </a:lnTo>
                <a:lnTo>
                  <a:pt x="78120" y="20070"/>
                </a:lnTo>
                <a:lnTo>
                  <a:pt x="78270" y="20220"/>
                </a:lnTo>
                <a:lnTo>
                  <a:pt x="78890" y="20570"/>
                </a:lnTo>
                <a:lnTo>
                  <a:pt x="79030" y="20680"/>
                </a:lnTo>
                <a:lnTo>
                  <a:pt x="79180" y="20820"/>
                </a:lnTo>
                <a:lnTo>
                  <a:pt x="79320" y="20990"/>
                </a:lnTo>
                <a:lnTo>
                  <a:pt x="80670" y="21900"/>
                </a:lnTo>
                <a:lnTo>
                  <a:pt x="80970" y="22220"/>
                </a:lnTo>
                <a:lnTo>
                  <a:pt x="81200" y="22650"/>
                </a:lnTo>
                <a:lnTo>
                  <a:pt x="81750" y="24930"/>
                </a:lnTo>
                <a:lnTo>
                  <a:pt x="81750" y="25070"/>
                </a:lnTo>
                <a:lnTo>
                  <a:pt x="81720" y="25190"/>
                </a:lnTo>
                <a:lnTo>
                  <a:pt x="81640" y="25320"/>
                </a:lnTo>
                <a:lnTo>
                  <a:pt x="81540" y="25440"/>
                </a:lnTo>
                <a:lnTo>
                  <a:pt x="81300" y="25650"/>
                </a:lnTo>
                <a:lnTo>
                  <a:pt x="81210" y="25760"/>
                </a:lnTo>
                <a:lnTo>
                  <a:pt x="81140" y="25840"/>
                </a:lnTo>
                <a:lnTo>
                  <a:pt x="81030" y="26060"/>
                </a:lnTo>
                <a:lnTo>
                  <a:pt x="81030" y="26070"/>
                </a:lnTo>
                <a:lnTo>
                  <a:pt x="81030" y="26090"/>
                </a:lnTo>
                <a:lnTo>
                  <a:pt x="81180" y="26560"/>
                </a:lnTo>
                <a:lnTo>
                  <a:pt x="81500" y="27240"/>
                </a:lnTo>
                <a:lnTo>
                  <a:pt x="81720" y="27830"/>
                </a:lnTo>
                <a:lnTo>
                  <a:pt x="81780" y="28100"/>
                </a:lnTo>
                <a:lnTo>
                  <a:pt x="81810" y="28250"/>
                </a:lnTo>
                <a:lnTo>
                  <a:pt x="81810" y="28740"/>
                </a:lnTo>
                <a:lnTo>
                  <a:pt x="81870" y="29360"/>
                </a:lnTo>
                <a:lnTo>
                  <a:pt x="82090" y="30230"/>
                </a:lnTo>
                <a:lnTo>
                  <a:pt x="82190" y="30880"/>
                </a:lnTo>
                <a:lnTo>
                  <a:pt x="82190" y="31230"/>
                </a:lnTo>
                <a:lnTo>
                  <a:pt x="82170" y="31500"/>
                </a:lnTo>
                <a:lnTo>
                  <a:pt x="82140" y="31730"/>
                </a:lnTo>
                <a:lnTo>
                  <a:pt x="82100" y="31890"/>
                </a:lnTo>
                <a:lnTo>
                  <a:pt x="82000" y="32130"/>
                </a:lnTo>
                <a:lnTo>
                  <a:pt x="81560" y="32420"/>
                </a:lnTo>
                <a:lnTo>
                  <a:pt x="79480" y="33270"/>
                </a:lnTo>
                <a:lnTo>
                  <a:pt x="78210" y="34010"/>
                </a:lnTo>
                <a:lnTo>
                  <a:pt x="77640" y="34220"/>
                </a:lnTo>
                <a:lnTo>
                  <a:pt x="77110" y="34340"/>
                </a:lnTo>
                <a:lnTo>
                  <a:pt x="73110" y="34500"/>
                </a:lnTo>
                <a:lnTo>
                  <a:pt x="72720" y="34450"/>
                </a:lnTo>
                <a:lnTo>
                  <a:pt x="72360" y="34330"/>
                </a:lnTo>
                <a:lnTo>
                  <a:pt x="72120" y="34030"/>
                </a:lnTo>
                <a:lnTo>
                  <a:pt x="71930" y="33630"/>
                </a:lnTo>
                <a:lnTo>
                  <a:pt x="69600" y="26910"/>
                </a:lnTo>
                <a:lnTo>
                  <a:pt x="69440" y="26700"/>
                </a:lnTo>
                <a:lnTo>
                  <a:pt x="69530" y="26640"/>
                </a:lnTo>
                <a:lnTo>
                  <a:pt x="69590" y="26610"/>
                </a:lnTo>
                <a:lnTo>
                  <a:pt x="69630" y="26590"/>
                </a:lnTo>
                <a:lnTo>
                  <a:pt x="69670" y="26560"/>
                </a:lnTo>
                <a:lnTo>
                  <a:pt x="69750" y="26510"/>
                </a:lnTo>
                <a:lnTo>
                  <a:pt x="70270" y="26210"/>
                </a:lnTo>
                <a:lnTo>
                  <a:pt x="70170" y="25780"/>
                </a:lnTo>
                <a:lnTo>
                  <a:pt x="70790" y="25650"/>
                </a:lnTo>
                <a:lnTo>
                  <a:pt x="70880" y="25720"/>
                </a:lnTo>
                <a:lnTo>
                  <a:pt x="72290" y="24060"/>
                </a:lnTo>
                <a:lnTo>
                  <a:pt x="74220" y="21580"/>
                </a:lnTo>
                <a:lnTo>
                  <a:pt x="74320" y="21250"/>
                </a:lnTo>
                <a:lnTo>
                  <a:pt x="74300" y="20970"/>
                </a:lnTo>
                <a:lnTo>
                  <a:pt x="74660" y="20640"/>
                </a:lnTo>
                <a:lnTo>
                  <a:pt x="74960" y="20680"/>
                </a:lnTo>
                <a:lnTo>
                  <a:pt x="75240" y="21090"/>
                </a:lnTo>
                <a:lnTo>
                  <a:pt x="75340" y="21380"/>
                </a:lnTo>
                <a:lnTo>
                  <a:pt x="75260" y="21650"/>
                </a:lnTo>
                <a:lnTo>
                  <a:pt x="75010" y="22040"/>
                </a:lnTo>
                <a:lnTo>
                  <a:pt x="75540" y="21870"/>
                </a:lnTo>
                <a:lnTo>
                  <a:pt x="75640" y="21500"/>
                </a:lnTo>
                <a:lnTo>
                  <a:pt x="75490" y="21040"/>
                </a:lnTo>
                <a:lnTo>
                  <a:pt x="75110" y="20340"/>
                </a:lnTo>
                <a:lnTo>
                  <a:pt x="75060" y="20170"/>
                </a:lnTo>
                <a:lnTo>
                  <a:pt x="75170" y="19990"/>
                </a:lnTo>
                <a:lnTo>
                  <a:pt x="75460" y="1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bu Dhabi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84430" y="32460"/>
                </a:moveTo>
                <a:lnTo>
                  <a:pt x="84720" y="33090"/>
                </a:lnTo>
                <a:lnTo>
                  <a:pt x="84780" y="33490"/>
                </a:lnTo>
                <a:lnTo>
                  <a:pt x="84250" y="33980"/>
                </a:lnTo>
                <a:lnTo>
                  <a:pt x="84130" y="34680"/>
                </a:lnTo>
                <a:lnTo>
                  <a:pt x="83870" y="34970"/>
                </a:lnTo>
                <a:lnTo>
                  <a:pt x="83680" y="35260"/>
                </a:lnTo>
                <a:lnTo>
                  <a:pt x="83700" y="35690"/>
                </a:lnTo>
                <a:lnTo>
                  <a:pt x="83940" y="36570"/>
                </a:lnTo>
                <a:lnTo>
                  <a:pt x="83890" y="37690"/>
                </a:lnTo>
                <a:lnTo>
                  <a:pt x="83950" y="38010"/>
                </a:lnTo>
                <a:lnTo>
                  <a:pt x="84080" y="38150"/>
                </a:lnTo>
                <a:lnTo>
                  <a:pt x="84450" y="38410"/>
                </a:lnTo>
                <a:lnTo>
                  <a:pt x="84600" y="38590"/>
                </a:lnTo>
                <a:lnTo>
                  <a:pt x="84640" y="38770"/>
                </a:lnTo>
                <a:lnTo>
                  <a:pt x="84570" y="39770"/>
                </a:lnTo>
                <a:lnTo>
                  <a:pt x="84450" y="40070"/>
                </a:lnTo>
                <a:lnTo>
                  <a:pt x="83720" y="41380"/>
                </a:lnTo>
                <a:lnTo>
                  <a:pt x="83570" y="41750"/>
                </a:lnTo>
                <a:lnTo>
                  <a:pt x="83600" y="42060"/>
                </a:lnTo>
                <a:lnTo>
                  <a:pt x="83820" y="42170"/>
                </a:lnTo>
                <a:lnTo>
                  <a:pt x="85010" y="42430"/>
                </a:lnTo>
                <a:lnTo>
                  <a:pt x="85320" y="42450"/>
                </a:lnTo>
                <a:lnTo>
                  <a:pt x="86380" y="42020"/>
                </a:lnTo>
                <a:lnTo>
                  <a:pt x="86950" y="42260"/>
                </a:lnTo>
                <a:lnTo>
                  <a:pt x="87250" y="43000"/>
                </a:lnTo>
                <a:lnTo>
                  <a:pt x="87470" y="43880"/>
                </a:lnTo>
                <a:lnTo>
                  <a:pt x="88170" y="45150"/>
                </a:lnTo>
                <a:lnTo>
                  <a:pt x="87960" y="45470"/>
                </a:lnTo>
                <a:lnTo>
                  <a:pt x="86770" y="45770"/>
                </a:lnTo>
                <a:lnTo>
                  <a:pt x="84570" y="46670"/>
                </a:lnTo>
                <a:lnTo>
                  <a:pt x="84220" y="46630"/>
                </a:lnTo>
                <a:lnTo>
                  <a:pt x="83720" y="46240"/>
                </a:lnTo>
                <a:lnTo>
                  <a:pt x="83380" y="46300"/>
                </a:lnTo>
                <a:lnTo>
                  <a:pt x="83070" y="46420"/>
                </a:lnTo>
                <a:lnTo>
                  <a:pt x="82780" y="46430"/>
                </a:lnTo>
                <a:lnTo>
                  <a:pt x="82170" y="46320"/>
                </a:lnTo>
                <a:lnTo>
                  <a:pt x="81540" y="46310"/>
                </a:lnTo>
                <a:lnTo>
                  <a:pt x="81000" y="46410"/>
                </a:lnTo>
                <a:lnTo>
                  <a:pt x="80490" y="46620"/>
                </a:lnTo>
                <a:lnTo>
                  <a:pt x="79930" y="46920"/>
                </a:lnTo>
                <a:lnTo>
                  <a:pt x="79570" y="47130"/>
                </a:lnTo>
                <a:lnTo>
                  <a:pt x="78760" y="47430"/>
                </a:lnTo>
                <a:lnTo>
                  <a:pt x="77950" y="47590"/>
                </a:lnTo>
                <a:lnTo>
                  <a:pt x="77880" y="47890"/>
                </a:lnTo>
                <a:lnTo>
                  <a:pt x="78040" y="48260"/>
                </a:lnTo>
                <a:lnTo>
                  <a:pt x="78360" y="48550"/>
                </a:lnTo>
                <a:lnTo>
                  <a:pt x="79040" y="48960"/>
                </a:lnTo>
                <a:lnTo>
                  <a:pt x="79350" y="49410"/>
                </a:lnTo>
                <a:lnTo>
                  <a:pt x="79430" y="50010"/>
                </a:lnTo>
                <a:lnTo>
                  <a:pt x="79490" y="51570"/>
                </a:lnTo>
                <a:lnTo>
                  <a:pt x="79410" y="51850"/>
                </a:lnTo>
                <a:lnTo>
                  <a:pt x="78530" y="53160"/>
                </a:lnTo>
                <a:lnTo>
                  <a:pt x="78360" y="53510"/>
                </a:lnTo>
                <a:lnTo>
                  <a:pt x="77740" y="56060"/>
                </a:lnTo>
                <a:lnTo>
                  <a:pt x="77470" y="56460"/>
                </a:lnTo>
                <a:lnTo>
                  <a:pt x="76770" y="57240"/>
                </a:lnTo>
                <a:lnTo>
                  <a:pt x="76410" y="57770"/>
                </a:lnTo>
                <a:lnTo>
                  <a:pt x="76200" y="58460"/>
                </a:lnTo>
                <a:lnTo>
                  <a:pt x="75810" y="60510"/>
                </a:lnTo>
                <a:lnTo>
                  <a:pt x="75390" y="61770"/>
                </a:lnTo>
                <a:lnTo>
                  <a:pt x="73590" y="64930"/>
                </a:lnTo>
                <a:lnTo>
                  <a:pt x="73010" y="66900"/>
                </a:lnTo>
                <a:lnTo>
                  <a:pt x="72940" y="67510"/>
                </a:lnTo>
                <a:lnTo>
                  <a:pt x="73060" y="70500"/>
                </a:lnTo>
                <a:lnTo>
                  <a:pt x="72860" y="73490"/>
                </a:lnTo>
                <a:lnTo>
                  <a:pt x="71600" y="75130"/>
                </a:lnTo>
                <a:lnTo>
                  <a:pt x="71320" y="75180"/>
                </a:lnTo>
                <a:lnTo>
                  <a:pt x="68730" y="74840"/>
                </a:lnTo>
                <a:lnTo>
                  <a:pt x="66110" y="74490"/>
                </a:lnTo>
                <a:lnTo>
                  <a:pt x="63480" y="74140"/>
                </a:lnTo>
                <a:lnTo>
                  <a:pt x="60850" y="73790"/>
                </a:lnTo>
                <a:lnTo>
                  <a:pt x="58230" y="73440"/>
                </a:lnTo>
                <a:lnTo>
                  <a:pt x="55600" y="73090"/>
                </a:lnTo>
                <a:lnTo>
                  <a:pt x="52980" y="72740"/>
                </a:lnTo>
                <a:lnTo>
                  <a:pt x="50350" y="72390"/>
                </a:lnTo>
                <a:lnTo>
                  <a:pt x="47730" y="72040"/>
                </a:lnTo>
                <a:lnTo>
                  <a:pt x="45100" y="71690"/>
                </a:lnTo>
                <a:lnTo>
                  <a:pt x="42480" y="71340"/>
                </a:lnTo>
                <a:lnTo>
                  <a:pt x="39850" y="70990"/>
                </a:lnTo>
                <a:lnTo>
                  <a:pt x="37220" y="70640"/>
                </a:lnTo>
                <a:lnTo>
                  <a:pt x="34600" y="70290"/>
                </a:lnTo>
                <a:lnTo>
                  <a:pt x="31970" y="69940"/>
                </a:lnTo>
                <a:lnTo>
                  <a:pt x="29350" y="69590"/>
                </a:lnTo>
                <a:lnTo>
                  <a:pt x="26720" y="69240"/>
                </a:lnTo>
                <a:lnTo>
                  <a:pt x="23690" y="68830"/>
                </a:lnTo>
                <a:lnTo>
                  <a:pt x="23220" y="68680"/>
                </a:lnTo>
                <a:lnTo>
                  <a:pt x="22850" y="68340"/>
                </a:lnTo>
                <a:lnTo>
                  <a:pt x="21830" y="67040"/>
                </a:lnTo>
                <a:lnTo>
                  <a:pt x="20850" y="65770"/>
                </a:lnTo>
                <a:lnTo>
                  <a:pt x="19860" y="64490"/>
                </a:lnTo>
                <a:lnTo>
                  <a:pt x="18880" y="63220"/>
                </a:lnTo>
                <a:lnTo>
                  <a:pt x="17890" y="61950"/>
                </a:lnTo>
                <a:lnTo>
                  <a:pt x="16910" y="60670"/>
                </a:lnTo>
                <a:lnTo>
                  <a:pt x="15930" y="59390"/>
                </a:lnTo>
                <a:lnTo>
                  <a:pt x="14940" y="58120"/>
                </a:lnTo>
                <a:lnTo>
                  <a:pt x="13960" y="56840"/>
                </a:lnTo>
                <a:lnTo>
                  <a:pt x="12970" y="55570"/>
                </a:lnTo>
                <a:lnTo>
                  <a:pt x="11990" y="54290"/>
                </a:lnTo>
                <a:lnTo>
                  <a:pt x="11000" y="53010"/>
                </a:lnTo>
                <a:lnTo>
                  <a:pt x="10020" y="51730"/>
                </a:lnTo>
                <a:lnTo>
                  <a:pt x="9030" y="50450"/>
                </a:lnTo>
                <a:lnTo>
                  <a:pt x="8050" y="49170"/>
                </a:lnTo>
                <a:lnTo>
                  <a:pt x="7060" y="47890"/>
                </a:lnTo>
                <a:lnTo>
                  <a:pt x="6080" y="46610"/>
                </a:lnTo>
                <a:lnTo>
                  <a:pt x="5000" y="45210"/>
                </a:lnTo>
                <a:lnTo>
                  <a:pt x="4720" y="44720"/>
                </a:lnTo>
                <a:lnTo>
                  <a:pt x="4620" y="44180"/>
                </a:lnTo>
                <a:lnTo>
                  <a:pt x="4660" y="42860"/>
                </a:lnTo>
                <a:lnTo>
                  <a:pt x="4660" y="42320"/>
                </a:lnTo>
                <a:lnTo>
                  <a:pt x="4550" y="41530"/>
                </a:lnTo>
                <a:lnTo>
                  <a:pt x="4950" y="40940"/>
                </a:lnTo>
                <a:lnTo>
                  <a:pt x="4970" y="40020"/>
                </a:lnTo>
                <a:lnTo>
                  <a:pt x="4630" y="39280"/>
                </a:lnTo>
                <a:lnTo>
                  <a:pt x="5010" y="38860"/>
                </a:lnTo>
                <a:lnTo>
                  <a:pt x="5170" y="39210"/>
                </a:lnTo>
                <a:lnTo>
                  <a:pt x="5570" y="39800"/>
                </a:lnTo>
                <a:lnTo>
                  <a:pt x="5650" y="40210"/>
                </a:lnTo>
                <a:lnTo>
                  <a:pt x="5650" y="41400"/>
                </a:lnTo>
                <a:lnTo>
                  <a:pt x="5770" y="42130"/>
                </a:lnTo>
                <a:lnTo>
                  <a:pt x="6040" y="42300"/>
                </a:lnTo>
                <a:lnTo>
                  <a:pt x="6310" y="42010"/>
                </a:lnTo>
                <a:lnTo>
                  <a:pt x="6500" y="41070"/>
                </a:lnTo>
                <a:lnTo>
                  <a:pt x="6620" y="41330"/>
                </a:lnTo>
                <a:lnTo>
                  <a:pt x="6810" y="41970"/>
                </a:lnTo>
                <a:lnTo>
                  <a:pt x="6940" y="42180"/>
                </a:lnTo>
                <a:lnTo>
                  <a:pt x="7030" y="42230"/>
                </a:lnTo>
                <a:lnTo>
                  <a:pt x="7200" y="42250"/>
                </a:lnTo>
                <a:lnTo>
                  <a:pt x="7360" y="42210"/>
                </a:lnTo>
                <a:lnTo>
                  <a:pt x="7460" y="42110"/>
                </a:lnTo>
                <a:lnTo>
                  <a:pt x="7480" y="42010"/>
                </a:lnTo>
                <a:lnTo>
                  <a:pt x="7410" y="41970"/>
                </a:lnTo>
                <a:lnTo>
                  <a:pt x="7770" y="41080"/>
                </a:lnTo>
                <a:lnTo>
                  <a:pt x="8120" y="40810"/>
                </a:lnTo>
                <a:lnTo>
                  <a:pt x="8510" y="41400"/>
                </a:lnTo>
                <a:lnTo>
                  <a:pt x="8570" y="41850"/>
                </a:lnTo>
                <a:lnTo>
                  <a:pt x="8370" y="43180"/>
                </a:lnTo>
                <a:lnTo>
                  <a:pt x="8400" y="43660"/>
                </a:lnTo>
                <a:lnTo>
                  <a:pt x="8630" y="44680"/>
                </a:lnTo>
                <a:lnTo>
                  <a:pt x="8650" y="44900"/>
                </a:lnTo>
                <a:lnTo>
                  <a:pt x="8630" y="45600"/>
                </a:lnTo>
                <a:lnTo>
                  <a:pt x="8670" y="45820"/>
                </a:lnTo>
                <a:lnTo>
                  <a:pt x="8850" y="46240"/>
                </a:lnTo>
                <a:lnTo>
                  <a:pt x="8890" y="46450"/>
                </a:lnTo>
                <a:lnTo>
                  <a:pt x="9080" y="46810"/>
                </a:lnTo>
                <a:lnTo>
                  <a:pt x="9530" y="46930"/>
                </a:lnTo>
                <a:lnTo>
                  <a:pt x="10450" y="46950"/>
                </a:lnTo>
                <a:lnTo>
                  <a:pt x="10670" y="47020"/>
                </a:lnTo>
                <a:lnTo>
                  <a:pt x="10840" y="47120"/>
                </a:lnTo>
                <a:lnTo>
                  <a:pt x="11160" y="47440"/>
                </a:lnTo>
                <a:lnTo>
                  <a:pt x="11330" y="47550"/>
                </a:lnTo>
                <a:lnTo>
                  <a:pt x="11480" y="47550"/>
                </a:lnTo>
                <a:lnTo>
                  <a:pt x="11530" y="47460"/>
                </a:lnTo>
                <a:lnTo>
                  <a:pt x="11420" y="47300"/>
                </a:lnTo>
                <a:lnTo>
                  <a:pt x="11380" y="47070"/>
                </a:lnTo>
                <a:lnTo>
                  <a:pt x="11790" y="47010"/>
                </a:lnTo>
                <a:lnTo>
                  <a:pt x="12870" y="47080"/>
                </a:lnTo>
                <a:lnTo>
                  <a:pt x="13000" y="47040"/>
                </a:lnTo>
                <a:lnTo>
                  <a:pt x="13130" y="47080"/>
                </a:lnTo>
                <a:lnTo>
                  <a:pt x="13360" y="47300"/>
                </a:lnTo>
                <a:lnTo>
                  <a:pt x="13950" y="47580"/>
                </a:lnTo>
                <a:lnTo>
                  <a:pt x="14110" y="47570"/>
                </a:lnTo>
                <a:lnTo>
                  <a:pt x="14900" y="47430"/>
                </a:lnTo>
                <a:lnTo>
                  <a:pt x="15240" y="47520"/>
                </a:lnTo>
                <a:lnTo>
                  <a:pt x="15430" y="47400"/>
                </a:lnTo>
                <a:lnTo>
                  <a:pt x="15610" y="47520"/>
                </a:lnTo>
                <a:lnTo>
                  <a:pt x="15910" y="47380"/>
                </a:lnTo>
                <a:lnTo>
                  <a:pt x="16230" y="47360"/>
                </a:lnTo>
                <a:lnTo>
                  <a:pt x="16570" y="47380"/>
                </a:lnTo>
                <a:lnTo>
                  <a:pt x="16910" y="47360"/>
                </a:lnTo>
                <a:lnTo>
                  <a:pt x="17230" y="47250"/>
                </a:lnTo>
                <a:lnTo>
                  <a:pt x="17950" y="46800"/>
                </a:lnTo>
                <a:lnTo>
                  <a:pt x="18270" y="46750"/>
                </a:lnTo>
                <a:lnTo>
                  <a:pt x="18870" y="46750"/>
                </a:lnTo>
                <a:lnTo>
                  <a:pt x="19120" y="46670"/>
                </a:lnTo>
                <a:lnTo>
                  <a:pt x="19330" y="46490"/>
                </a:lnTo>
                <a:lnTo>
                  <a:pt x="19570" y="46250"/>
                </a:lnTo>
                <a:lnTo>
                  <a:pt x="19820" y="46040"/>
                </a:lnTo>
                <a:lnTo>
                  <a:pt x="20090" y="45950"/>
                </a:lnTo>
                <a:lnTo>
                  <a:pt x="20400" y="45890"/>
                </a:lnTo>
                <a:lnTo>
                  <a:pt x="20760" y="45740"/>
                </a:lnTo>
                <a:lnTo>
                  <a:pt x="21070" y="45530"/>
                </a:lnTo>
                <a:lnTo>
                  <a:pt x="21190" y="45310"/>
                </a:lnTo>
                <a:lnTo>
                  <a:pt x="21300" y="45070"/>
                </a:lnTo>
                <a:lnTo>
                  <a:pt x="21870" y="44830"/>
                </a:lnTo>
                <a:lnTo>
                  <a:pt x="22150" y="44600"/>
                </a:lnTo>
                <a:lnTo>
                  <a:pt x="22400" y="44350"/>
                </a:lnTo>
                <a:lnTo>
                  <a:pt x="22730" y="44100"/>
                </a:lnTo>
                <a:lnTo>
                  <a:pt x="23060" y="43910"/>
                </a:lnTo>
                <a:lnTo>
                  <a:pt x="23320" y="43830"/>
                </a:lnTo>
                <a:lnTo>
                  <a:pt x="23530" y="43680"/>
                </a:lnTo>
                <a:lnTo>
                  <a:pt x="23590" y="43330"/>
                </a:lnTo>
                <a:lnTo>
                  <a:pt x="23590" y="42950"/>
                </a:lnTo>
                <a:lnTo>
                  <a:pt x="23640" y="42700"/>
                </a:lnTo>
                <a:lnTo>
                  <a:pt x="24010" y="42490"/>
                </a:lnTo>
                <a:lnTo>
                  <a:pt x="24360" y="42610"/>
                </a:lnTo>
                <a:lnTo>
                  <a:pt x="24650" y="42900"/>
                </a:lnTo>
                <a:lnTo>
                  <a:pt x="25330" y="43830"/>
                </a:lnTo>
                <a:lnTo>
                  <a:pt x="25540" y="43910"/>
                </a:lnTo>
                <a:lnTo>
                  <a:pt x="25620" y="43860"/>
                </a:lnTo>
                <a:lnTo>
                  <a:pt x="25680" y="43750"/>
                </a:lnTo>
                <a:lnTo>
                  <a:pt x="25850" y="43680"/>
                </a:lnTo>
                <a:lnTo>
                  <a:pt x="26270" y="43690"/>
                </a:lnTo>
                <a:lnTo>
                  <a:pt x="27050" y="43920"/>
                </a:lnTo>
                <a:lnTo>
                  <a:pt x="27460" y="43970"/>
                </a:lnTo>
                <a:lnTo>
                  <a:pt x="27700" y="43930"/>
                </a:lnTo>
                <a:lnTo>
                  <a:pt x="28100" y="43740"/>
                </a:lnTo>
                <a:lnTo>
                  <a:pt x="28310" y="43680"/>
                </a:lnTo>
                <a:lnTo>
                  <a:pt x="28520" y="43680"/>
                </a:lnTo>
                <a:lnTo>
                  <a:pt x="28690" y="43730"/>
                </a:lnTo>
                <a:lnTo>
                  <a:pt x="28820" y="43790"/>
                </a:lnTo>
                <a:lnTo>
                  <a:pt x="28950" y="43830"/>
                </a:lnTo>
                <a:lnTo>
                  <a:pt x="30560" y="43970"/>
                </a:lnTo>
                <a:lnTo>
                  <a:pt x="30740" y="43940"/>
                </a:lnTo>
                <a:lnTo>
                  <a:pt x="31410" y="43680"/>
                </a:lnTo>
                <a:lnTo>
                  <a:pt x="31500" y="43600"/>
                </a:lnTo>
                <a:lnTo>
                  <a:pt x="31530" y="43490"/>
                </a:lnTo>
                <a:lnTo>
                  <a:pt x="31560" y="43400"/>
                </a:lnTo>
                <a:lnTo>
                  <a:pt x="31670" y="43400"/>
                </a:lnTo>
                <a:lnTo>
                  <a:pt x="31770" y="43460"/>
                </a:lnTo>
                <a:lnTo>
                  <a:pt x="31840" y="43550"/>
                </a:lnTo>
                <a:lnTo>
                  <a:pt x="31890" y="43630"/>
                </a:lnTo>
                <a:lnTo>
                  <a:pt x="31930" y="43680"/>
                </a:lnTo>
                <a:lnTo>
                  <a:pt x="32480" y="44140"/>
                </a:lnTo>
                <a:lnTo>
                  <a:pt x="32830" y="44300"/>
                </a:lnTo>
                <a:lnTo>
                  <a:pt x="33580" y="43970"/>
                </a:lnTo>
                <a:lnTo>
                  <a:pt x="33970" y="44120"/>
                </a:lnTo>
                <a:lnTo>
                  <a:pt x="34330" y="44320"/>
                </a:lnTo>
                <a:lnTo>
                  <a:pt x="34650" y="44240"/>
                </a:lnTo>
                <a:lnTo>
                  <a:pt x="34390" y="44090"/>
                </a:lnTo>
                <a:lnTo>
                  <a:pt x="34310" y="43890"/>
                </a:lnTo>
                <a:lnTo>
                  <a:pt x="34310" y="43660"/>
                </a:lnTo>
                <a:lnTo>
                  <a:pt x="34250" y="43400"/>
                </a:lnTo>
                <a:lnTo>
                  <a:pt x="34680" y="43300"/>
                </a:lnTo>
                <a:lnTo>
                  <a:pt x="35180" y="43530"/>
                </a:lnTo>
                <a:lnTo>
                  <a:pt x="35630" y="43900"/>
                </a:lnTo>
                <a:lnTo>
                  <a:pt x="35940" y="44240"/>
                </a:lnTo>
                <a:lnTo>
                  <a:pt x="36200" y="44670"/>
                </a:lnTo>
                <a:lnTo>
                  <a:pt x="36350" y="44780"/>
                </a:lnTo>
                <a:lnTo>
                  <a:pt x="37400" y="44850"/>
                </a:lnTo>
                <a:lnTo>
                  <a:pt x="39810" y="44350"/>
                </a:lnTo>
                <a:lnTo>
                  <a:pt x="39980" y="44350"/>
                </a:lnTo>
                <a:lnTo>
                  <a:pt x="40150" y="44460"/>
                </a:lnTo>
                <a:lnTo>
                  <a:pt x="40400" y="44750"/>
                </a:lnTo>
                <a:lnTo>
                  <a:pt x="40600" y="44890"/>
                </a:lnTo>
                <a:lnTo>
                  <a:pt x="40870" y="44950"/>
                </a:lnTo>
                <a:lnTo>
                  <a:pt x="41150" y="44930"/>
                </a:lnTo>
                <a:lnTo>
                  <a:pt x="41370" y="44820"/>
                </a:lnTo>
                <a:lnTo>
                  <a:pt x="41710" y="45080"/>
                </a:lnTo>
                <a:lnTo>
                  <a:pt x="41910" y="45200"/>
                </a:lnTo>
                <a:lnTo>
                  <a:pt x="42090" y="45250"/>
                </a:lnTo>
                <a:lnTo>
                  <a:pt x="42160" y="45320"/>
                </a:lnTo>
                <a:lnTo>
                  <a:pt x="42410" y="45700"/>
                </a:lnTo>
                <a:lnTo>
                  <a:pt x="42540" y="45820"/>
                </a:lnTo>
                <a:lnTo>
                  <a:pt x="42690" y="45850"/>
                </a:lnTo>
                <a:lnTo>
                  <a:pt x="42910" y="45850"/>
                </a:lnTo>
                <a:lnTo>
                  <a:pt x="43120" y="45810"/>
                </a:lnTo>
                <a:lnTo>
                  <a:pt x="43440" y="45650"/>
                </a:lnTo>
                <a:lnTo>
                  <a:pt x="43630" y="45690"/>
                </a:lnTo>
                <a:lnTo>
                  <a:pt x="43810" y="45780"/>
                </a:lnTo>
                <a:lnTo>
                  <a:pt x="43970" y="45820"/>
                </a:lnTo>
                <a:lnTo>
                  <a:pt x="44550" y="45540"/>
                </a:lnTo>
                <a:lnTo>
                  <a:pt x="44680" y="45450"/>
                </a:lnTo>
                <a:lnTo>
                  <a:pt x="44830" y="45370"/>
                </a:lnTo>
                <a:lnTo>
                  <a:pt x="45010" y="45400"/>
                </a:lnTo>
                <a:lnTo>
                  <a:pt x="45200" y="45480"/>
                </a:lnTo>
                <a:lnTo>
                  <a:pt x="45390" y="45530"/>
                </a:lnTo>
                <a:lnTo>
                  <a:pt x="47680" y="45540"/>
                </a:lnTo>
                <a:lnTo>
                  <a:pt x="48160" y="45480"/>
                </a:lnTo>
                <a:lnTo>
                  <a:pt x="48360" y="45310"/>
                </a:lnTo>
                <a:lnTo>
                  <a:pt x="49520" y="44680"/>
                </a:lnTo>
                <a:lnTo>
                  <a:pt x="50710" y="44480"/>
                </a:lnTo>
                <a:lnTo>
                  <a:pt x="51090" y="44290"/>
                </a:lnTo>
                <a:lnTo>
                  <a:pt x="51490" y="44210"/>
                </a:lnTo>
                <a:lnTo>
                  <a:pt x="51980" y="43970"/>
                </a:lnTo>
                <a:lnTo>
                  <a:pt x="52560" y="43890"/>
                </a:lnTo>
                <a:lnTo>
                  <a:pt x="52760" y="43830"/>
                </a:lnTo>
                <a:lnTo>
                  <a:pt x="53000" y="43680"/>
                </a:lnTo>
                <a:lnTo>
                  <a:pt x="53350" y="43410"/>
                </a:lnTo>
                <a:lnTo>
                  <a:pt x="53660" y="43080"/>
                </a:lnTo>
                <a:lnTo>
                  <a:pt x="53790" y="42770"/>
                </a:lnTo>
                <a:lnTo>
                  <a:pt x="53980" y="42610"/>
                </a:lnTo>
                <a:lnTo>
                  <a:pt x="55220" y="42250"/>
                </a:lnTo>
                <a:lnTo>
                  <a:pt x="56220" y="41510"/>
                </a:lnTo>
                <a:lnTo>
                  <a:pt x="56390" y="41480"/>
                </a:lnTo>
                <a:lnTo>
                  <a:pt x="56540" y="41230"/>
                </a:lnTo>
                <a:lnTo>
                  <a:pt x="56900" y="41240"/>
                </a:lnTo>
                <a:lnTo>
                  <a:pt x="57670" y="41560"/>
                </a:lnTo>
                <a:lnTo>
                  <a:pt x="57810" y="41320"/>
                </a:lnTo>
                <a:lnTo>
                  <a:pt x="58510" y="40780"/>
                </a:lnTo>
                <a:lnTo>
                  <a:pt x="58870" y="40280"/>
                </a:lnTo>
                <a:lnTo>
                  <a:pt x="59610" y="38790"/>
                </a:lnTo>
                <a:lnTo>
                  <a:pt x="59510" y="38270"/>
                </a:lnTo>
                <a:lnTo>
                  <a:pt x="59570" y="38020"/>
                </a:lnTo>
                <a:lnTo>
                  <a:pt x="59870" y="37870"/>
                </a:lnTo>
                <a:lnTo>
                  <a:pt x="59700" y="37750"/>
                </a:lnTo>
                <a:lnTo>
                  <a:pt x="59610" y="37720"/>
                </a:lnTo>
                <a:lnTo>
                  <a:pt x="59610" y="37570"/>
                </a:lnTo>
                <a:lnTo>
                  <a:pt x="59910" y="37600"/>
                </a:lnTo>
                <a:lnTo>
                  <a:pt x="60370" y="37810"/>
                </a:lnTo>
                <a:lnTo>
                  <a:pt x="60650" y="37870"/>
                </a:lnTo>
                <a:lnTo>
                  <a:pt x="60530" y="37610"/>
                </a:lnTo>
                <a:lnTo>
                  <a:pt x="60200" y="37250"/>
                </a:lnTo>
                <a:lnTo>
                  <a:pt x="60140" y="37000"/>
                </a:lnTo>
                <a:lnTo>
                  <a:pt x="60420" y="37130"/>
                </a:lnTo>
                <a:lnTo>
                  <a:pt x="60720" y="37230"/>
                </a:lnTo>
                <a:lnTo>
                  <a:pt x="60990" y="37350"/>
                </a:lnTo>
                <a:lnTo>
                  <a:pt x="61170" y="37570"/>
                </a:lnTo>
                <a:lnTo>
                  <a:pt x="61290" y="37570"/>
                </a:lnTo>
                <a:lnTo>
                  <a:pt x="61230" y="37020"/>
                </a:lnTo>
                <a:lnTo>
                  <a:pt x="60880" y="36850"/>
                </a:lnTo>
                <a:lnTo>
                  <a:pt x="60380" y="36830"/>
                </a:lnTo>
                <a:lnTo>
                  <a:pt x="59870" y="36720"/>
                </a:lnTo>
                <a:lnTo>
                  <a:pt x="58770" y="35970"/>
                </a:lnTo>
                <a:lnTo>
                  <a:pt x="58320" y="35870"/>
                </a:lnTo>
                <a:lnTo>
                  <a:pt x="58320" y="35740"/>
                </a:lnTo>
                <a:lnTo>
                  <a:pt x="58550" y="35680"/>
                </a:lnTo>
                <a:lnTo>
                  <a:pt x="58780" y="35520"/>
                </a:lnTo>
                <a:lnTo>
                  <a:pt x="58980" y="35300"/>
                </a:lnTo>
                <a:lnTo>
                  <a:pt x="59010" y="35430"/>
                </a:lnTo>
                <a:lnTo>
                  <a:pt x="59070" y="35600"/>
                </a:lnTo>
                <a:lnTo>
                  <a:pt x="59230" y="35740"/>
                </a:lnTo>
                <a:lnTo>
                  <a:pt x="59180" y="35530"/>
                </a:lnTo>
                <a:lnTo>
                  <a:pt x="59240" y="35340"/>
                </a:lnTo>
                <a:lnTo>
                  <a:pt x="59480" y="35020"/>
                </a:lnTo>
                <a:lnTo>
                  <a:pt x="59610" y="35020"/>
                </a:lnTo>
                <a:lnTo>
                  <a:pt x="59760" y="35590"/>
                </a:lnTo>
                <a:lnTo>
                  <a:pt x="60130" y="36150"/>
                </a:lnTo>
                <a:lnTo>
                  <a:pt x="60590" y="36500"/>
                </a:lnTo>
                <a:lnTo>
                  <a:pt x="61040" y="36440"/>
                </a:lnTo>
                <a:lnTo>
                  <a:pt x="60930" y="36380"/>
                </a:lnTo>
                <a:lnTo>
                  <a:pt x="60650" y="36140"/>
                </a:lnTo>
                <a:lnTo>
                  <a:pt x="60860" y="36150"/>
                </a:lnTo>
                <a:lnTo>
                  <a:pt x="61270" y="36280"/>
                </a:lnTo>
                <a:lnTo>
                  <a:pt x="61430" y="36290"/>
                </a:lnTo>
                <a:lnTo>
                  <a:pt x="61490" y="36220"/>
                </a:lnTo>
                <a:lnTo>
                  <a:pt x="61660" y="35930"/>
                </a:lnTo>
                <a:lnTo>
                  <a:pt x="61750" y="35870"/>
                </a:lnTo>
                <a:lnTo>
                  <a:pt x="62460" y="34440"/>
                </a:lnTo>
                <a:lnTo>
                  <a:pt x="62150" y="34300"/>
                </a:lnTo>
                <a:lnTo>
                  <a:pt x="62000" y="34120"/>
                </a:lnTo>
                <a:lnTo>
                  <a:pt x="62070" y="33950"/>
                </a:lnTo>
                <a:lnTo>
                  <a:pt x="62400" y="33890"/>
                </a:lnTo>
                <a:lnTo>
                  <a:pt x="62590" y="33760"/>
                </a:lnTo>
                <a:lnTo>
                  <a:pt x="62650" y="33480"/>
                </a:lnTo>
                <a:lnTo>
                  <a:pt x="62760" y="33180"/>
                </a:lnTo>
                <a:lnTo>
                  <a:pt x="63110" y="33020"/>
                </a:lnTo>
                <a:lnTo>
                  <a:pt x="63110" y="32890"/>
                </a:lnTo>
                <a:lnTo>
                  <a:pt x="62940" y="32770"/>
                </a:lnTo>
                <a:lnTo>
                  <a:pt x="62860" y="32560"/>
                </a:lnTo>
                <a:lnTo>
                  <a:pt x="62810" y="32300"/>
                </a:lnTo>
                <a:lnTo>
                  <a:pt x="62720" y="32030"/>
                </a:lnTo>
                <a:lnTo>
                  <a:pt x="62820" y="31880"/>
                </a:lnTo>
                <a:lnTo>
                  <a:pt x="62690" y="31790"/>
                </a:lnTo>
                <a:lnTo>
                  <a:pt x="62540" y="31640"/>
                </a:lnTo>
                <a:lnTo>
                  <a:pt x="62590" y="31300"/>
                </a:lnTo>
                <a:lnTo>
                  <a:pt x="62770" y="31110"/>
                </a:lnTo>
                <a:lnTo>
                  <a:pt x="63500" y="30610"/>
                </a:lnTo>
                <a:lnTo>
                  <a:pt x="63600" y="30470"/>
                </a:lnTo>
                <a:lnTo>
                  <a:pt x="63690" y="30270"/>
                </a:lnTo>
                <a:lnTo>
                  <a:pt x="63800" y="30160"/>
                </a:lnTo>
                <a:lnTo>
                  <a:pt x="64380" y="30430"/>
                </a:lnTo>
                <a:lnTo>
                  <a:pt x="64410" y="30450"/>
                </a:lnTo>
                <a:lnTo>
                  <a:pt x="64680" y="30390"/>
                </a:lnTo>
                <a:lnTo>
                  <a:pt x="64960" y="30210"/>
                </a:lnTo>
                <a:lnTo>
                  <a:pt x="65050" y="29930"/>
                </a:lnTo>
                <a:lnTo>
                  <a:pt x="64800" y="29600"/>
                </a:lnTo>
                <a:lnTo>
                  <a:pt x="66850" y="28390"/>
                </a:lnTo>
                <a:lnTo>
                  <a:pt x="67770" y="27720"/>
                </a:lnTo>
                <a:lnTo>
                  <a:pt x="68350" y="27190"/>
                </a:lnTo>
                <a:lnTo>
                  <a:pt x="68720" y="26940"/>
                </a:lnTo>
                <a:lnTo>
                  <a:pt x="69190" y="26780"/>
                </a:lnTo>
                <a:lnTo>
                  <a:pt x="69230" y="26770"/>
                </a:lnTo>
                <a:lnTo>
                  <a:pt x="69310" y="26740"/>
                </a:lnTo>
                <a:lnTo>
                  <a:pt x="69390" y="26720"/>
                </a:lnTo>
                <a:lnTo>
                  <a:pt x="69440" y="26700"/>
                </a:lnTo>
                <a:lnTo>
                  <a:pt x="69600" y="26910"/>
                </a:lnTo>
                <a:lnTo>
                  <a:pt x="71930" y="33630"/>
                </a:lnTo>
                <a:lnTo>
                  <a:pt x="72120" y="34030"/>
                </a:lnTo>
                <a:lnTo>
                  <a:pt x="72360" y="34330"/>
                </a:lnTo>
                <a:lnTo>
                  <a:pt x="72720" y="34450"/>
                </a:lnTo>
                <a:lnTo>
                  <a:pt x="73110" y="34500"/>
                </a:lnTo>
                <a:lnTo>
                  <a:pt x="77110" y="34340"/>
                </a:lnTo>
                <a:lnTo>
                  <a:pt x="77640" y="34220"/>
                </a:lnTo>
                <a:lnTo>
                  <a:pt x="78210" y="34010"/>
                </a:lnTo>
                <a:lnTo>
                  <a:pt x="79480" y="33270"/>
                </a:lnTo>
                <a:lnTo>
                  <a:pt x="81560" y="32420"/>
                </a:lnTo>
                <a:lnTo>
                  <a:pt x="82000" y="32130"/>
                </a:lnTo>
                <a:lnTo>
                  <a:pt x="83470" y="32510"/>
                </a:lnTo>
                <a:lnTo>
                  <a:pt x="84240" y="32500"/>
                </a:lnTo>
                <a:lnTo>
                  <a:pt x="84430" y="32460"/>
                </a:lnTo>
                <a:close/>
                <a:moveTo>
                  <a:pt x="43970" y="43550"/>
                </a:moveTo>
                <a:lnTo>
                  <a:pt x="43640" y="43510"/>
                </a:lnTo>
                <a:lnTo>
                  <a:pt x="43420" y="43430"/>
                </a:lnTo>
                <a:lnTo>
                  <a:pt x="43420" y="43270"/>
                </a:lnTo>
                <a:lnTo>
                  <a:pt x="43710" y="42970"/>
                </a:lnTo>
                <a:lnTo>
                  <a:pt x="43920" y="42840"/>
                </a:lnTo>
                <a:lnTo>
                  <a:pt x="43950" y="42820"/>
                </a:lnTo>
                <a:lnTo>
                  <a:pt x="44410" y="42650"/>
                </a:lnTo>
                <a:lnTo>
                  <a:pt x="44610" y="42550"/>
                </a:lnTo>
                <a:lnTo>
                  <a:pt x="44970" y="42230"/>
                </a:lnTo>
                <a:lnTo>
                  <a:pt x="45080" y="42160"/>
                </a:lnTo>
                <a:lnTo>
                  <a:pt x="45210" y="42070"/>
                </a:lnTo>
                <a:lnTo>
                  <a:pt x="45290" y="42040"/>
                </a:lnTo>
                <a:lnTo>
                  <a:pt x="45510" y="41970"/>
                </a:lnTo>
                <a:lnTo>
                  <a:pt x="45690" y="41980"/>
                </a:lnTo>
                <a:lnTo>
                  <a:pt x="45970" y="42090"/>
                </a:lnTo>
                <a:lnTo>
                  <a:pt x="46010" y="42100"/>
                </a:lnTo>
                <a:lnTo>
                  <a:pt x="46110" y="42120"/>
                </a:lnTo>
                <a:lnTo>
                  <a:pt x="46240" y="42070"/>
                </a:lnTo>
                <a:lnTo>
                  <a:pt x="46690" y="41700"/>
                </a:lnTo>
                <a:lnTo>
                  <a:pt x="47210" y="41480"/>
                </a:lnTo>
                <a:lnTo>
                  <a:pt x="47420" y="41360"/>
                </a:lnTo>
                <a:lnTo>
                  <a:pt x="47580" y="41130"/>
                </a:lnTo>
                <a:lnTo>
                  <a:pt x="47680" y="41390"/>
                </a:lnTo>
                <a:lnTo>
                  <a:pt x="47650" y="41450"/>
                </a:lnTo>
                <a:lnTo>
                  <a:pt x="47580" y="41560"/>
                </a:lnTo>
                <a:lnTo>
                  <a:pt x="47770" y="41880"/>
                </a:lnTo>
                <a:lnTo>
                  <a:pt x="47860" y="41970"/>
                </a:lnTo>
                <a:lnTo>
                  <a:pt x="48340" y="42280"/>
                </a:lnTo>
                <a:lnTo>
                  <a:pt x="48410" y="42320"/>
                </a:lnTo>
                <a:lnTo>
                  <a:pt x="49060" y="42450"/>
                </a:lnTo>
                <a:lnTo>
                  <a:pt x="49200" y="42510"/>
                </a:lnTo>
                <a:lnTo>
                  <a:pt x="49590" y="42670"/>
                </a:lnTo>
                <a:lnTo>
                  <a:pt x="49780" y="43260"/>
                </a:lnTo>
                <a:lnTo>
                  <a:pt x="49520" y="43730"/>
                </a:lnTo>
                <a:lnTo>
                  <a:pt x="48940" y="43930"/>
                </a:lnTo>
                <a:lnTo>
                  <a:pt x="48270" y="43910"/>
                </a:lnTo>
                <a:lnTo>
                  <a:pt x="47710" y="43680"/>
                </a:lnTo>
                <a:lnTo>
                  <a:pt x="47750" y="43490"/>
                </a:lnTo>
                <a:lnTo>
                  <a:pt x="47600" y="43220"/>
                </a:lnTo>
                <a:lnTo>
                  <a:pt x="47370" y="43160"/>
                </a:lnTo>
                <a:lnTo>
                  <a:pt x="47180" y="43550"/>
                </a:lnTo>
                <a:lnTo>
                  <a:pt x="47320" y="43680"/>
                </a:lnTo>
                <a:lnTo>
                  <a:pt x="46810" y="44010"/>
                </a:lnTo>
                <a:lnTo>
                  <a:pt x="46190" y="44130"/>
                </a:lnTo>
                <a:lnTo>
                  <a:pt x="45560" y="44060"/>
                </a:lnTo>
                <a:lnTo>
                  <a:pt x="45000" y="43830"/>
                </a:lnTo>
                <a:lnTo>
                  <a:pt x="44670" y="43650"/>
                </a:lnTo>
                <a:lnTo>
                  <a:pt x="44480" y="43580"/>
                </a:lnTo>
                <a:lnTo>
                  <a:pt x="43970" y="43550"/>
                </a:lnTo>
                <a:close/>
                <a:moveTo>
                  <a:pt x="54050" y="42120"/>
                </a:moveTo>
                <a:lnTo>
                  <a:pt x="53860" y="41760"/>
                </a:lnTo>
                <a:lnTo>
                  <a:pt x="53450" y="41570"/>
                </a:lnTo>
                <a:lnTo>
                  <a:pt x="52980" y="41440"/>
                </a:lnTo>
                <a:lnTo>
                  <a:pt x="52570" y="41200"/>
                </a:lnTo>
                <a:lnTo>
                  <a:pt x="52360" y="40670"/>
                </a:lnTo>
                <a:lnTo>
                  <a:pt x="52360" y="40660"/>
                </a:lnTo>
                <a:lnTo>
                  <a:pt x="52620" y="40230"/>
                </a:lnTo>
                <a:lnTo>
                  <a:pt x="53030" y="40060"/>
                </a:lnTo>
                <a:lnTo>
                  <a:pt x="53130" y="40150"/>
                </a:lnTo>
                <a:lnTo>
                  <a:pt x="53280" y="40290"/>
                </a:lnTo>
                <a:lnTo>
                  <a:pt x="53760" y="40820"/>
                </a:lnTo>
                <a:lnTo>
                  <a:pt x="54000" y="41080"/>
                </a:lnTo>
                <a:lnTo>
                  <a:pt x="54200" y="41590"/>
                </a:lnTo>
                <a:lnTo>
                  <a:pt x="54050" y="42120"/>
                </a:lnTo>
                <a:close/>
                <a:moveTo>
                  <a:pt x="23530" y="39710"/>
                </a:moveTo>
                <a:lnTo>
                  <a:pt x="23770" y="39360"/>
                </a:lnTo>
                <a:lnTo>
                  <a:pt x="24220" y="39100"/>
                </a:lnTo>
                <a:lnTo>
                  <a:pt x="24660" y="39240"/>
                </a:lnTo>
                <a:lnTo>
                  <a:pt x="24860" y="39570"/>
                </a:lnTo>
                <a:lnTo>
                  <a:pt x="24970" y="40100"/>
                </a:lnTo>
                <a:lnTo>
                  <a:pt x="24930" y="40420"/>
                </a:lnTo>
                <a:lnTo>
                  <a:pt x="24520" y="40960"/>
                </a:lnTo>
                <a:lnTo>
                  <a:pt x="24170" y="41270"/>
                </a:lnTo>
                <a:lnTo>
                  <a:pt x="23860" y="41580"/>
                </a:lnTo>
                <a:lnTo>
                  <a:pt x="23610" y="41320"/>
                </a:lnTo>
                <a:lnTo>
                  <a:pt x="23410" y="40970"/>
                </a:lnTo>
                <a:lnTo>
                  <a:pt x="23180" y="40470"/>
                </a:lnTo>
                <a:lnTo>
                  <a:pt x="23220" y="40060"/>
                </a:lnTo>
                <a:lnTo>
                  <a:pt x="23530" y="39710"/>
                </a:lnTo>
                <a:close/>
                <a:moveTo>
                  <a:pt x="37660" y="41390"/>
                </a:moveTo>
                <a:lnTo>
                  <a:pt x="37390" y="41060"/>
                </a:lnTo>
                <a:lnTo>
                  <a:pt x="37120" y="41040"/>
                </a:lnTo>
                <a:lnTo>
                  <a:pt x="36770" y="40850"/>
                </a:lnTo>
                <a:lnTo>
                  <a:pt x="36590" y="41160"/>
                </a:lnTo>
                <a:lnTo>
                  <a:pt x="35870" y="41050"/>
                </a:lnTo>
                <a:lnTo>
                  <a:pt x="35600" y="41010"/>
                </a:lnTo>
                <a:lnTo>
                  <a:pt x="35200" y="41090"/>
                </a:lnTo>
                <a:lnTo>
                  <a:pt x="35130" y="41120"/>
                </a:lnTo>
                <a:lnTo>
                  <a:pt x="35080" y="41120"/>
                </a:lnTo>
                <a:lnTo>
                  <a:pt x="35040" y="41010"/>
                </a:lnTo>
                <a:lnTo>
                  <a:pt x="35050" y="40890"/>
                </a:lnTo>
                <a:lnTo>
                  <a:pt x="35100" y="40740"/>
                </a:lnTo>
                <a:lnTo>
                  <a:pt x="35170" y="40610"/>
                </a:lnTo>
                <a:lnTo>
                  <a:pt x="35230" y="40560"/>
                </a:lnTo>
                <a:lnTo>
                  <a:pt x="35940" y="40710"/>
                </a:lnTo>
                <a:lnTo>
                  <a:pt x="36130" y="40660"/>
                </a:lnTo>
                <a:lnTo>
                  <a:pt x="36610" y="40450"/>
                </a:lnTo>
                <a:lnTo>
                  <a:pt x="36710" y="40360"/>
                </a:lnTo>
                <a:lnTo>
                  <a:pt x="36810" y="40280"/>
                </a:lnTo>
                <a:lnTo>
                  <a:pt x="37430" y="40030"/>
                </a:lnTo>
                <a:lnTo>
                  <a:pt x="37780" y="39870"/>
                </a:lnTo>
                <a:lnTo>
                  <a:pt x="37950" y="39870"/>
                </a:lnTo>
                <a:lnTo>
                  <a:pt x="38130" y="40200"/>
                </a:lnTo>
                <a:lnTo>
                  <a:pt x="38320" y="40300"/>
                </a:lnTo>
                <a:lnTo>
                  <a:pt x="38490" y="40220"/>
                </a:lnTo>
                <a:lnTo>
                  <a:pt x="38530" y="39990"/>
                </a:lnTo>
                <a:lnTo>
                  <a:pt x="38500" y="39770"/>
                </a:lnTo>
                <a:lnTo>
                  <a:pt x="38390" y="39560"/>
                </a:lnTo>
                <a:lnTo>
                  <a:pt x="39100" y="38510"/>
                </a:lnTo>
                <a:lnTo>
                  <a:pt x="39430" y="38280"/>
                </a:lnTo>
                <a:lnTo>
                  <a:pt x="39450" y="38400"/>
                </a:lnTo>
                <a:lnTo>
                  <a:pt x="39530" y="38600"/>
                </a:lnTo>
                <a:lnTo>
                  <a:pt x="39560" y="38720"/>
                </a:lnTo>
                <a:lnTo>
                  <a:pt x="40000" y="38960"/>
                </a:lnTo>
                <a:lnTo>
                  <a:pt x="39880" y="39760"/>
                </a:lnTo>
                <a:lnTo>
                  <a:pt x="39640" y="40020"/>
                </a:lnTo>
                <a:lnTo>
                  <a:pt x="38890" y="40370"/>
                </a:lnTo>
                <a:lnTo>
                  <a:pt x="38540" y="40590"/>
                </a:lnTo>
                <a:lnTo>
                  <a:pt x="38090" y="40650"/>
                </a:lnTo>
                <a:lnTo>
                  <a:pt x="37820" y="40860"/>
                </a:lnTo>
                <a:lnTo>
                  <a:pt x="37820" y="41080"/>
                </a:lnTo>
                <a:lnTo>
                  <a:pt x="37660" y="41390"/>
                </a:lnTo>
                <a:close/>
                <a:moveTo>
                  <a:pt x="57670" y="37720"/>
                </a:moveTo>
                <a:lnTo>
                  <a:pt x="56770" y="37440"/>
                </a:lnTo>
                <a:lnTo>
                  <a:pt x="56770" y="37110"/>
                </a:lnTo>
                <a:lnTo>
                  <a:pt x="57530" y="36400"/>
                </a:lnTo>
                <a:lnTo>
                  <a:pt x="57800" y="36000"/>
                </a:lnTo>
                <a:lnTo>
                  <a:pt x="57930" y="36000"/>
                </a:lnTo>
                <a:lnTo>
                  <a:pt x="57800" y="36440"/>
                </a:lnTo>
                <a:lnTo>
                  <a:pt x="57930" y="36810"/>
                </a:lnTo>
                <a:lnTo>
                  <a:pt x="58270" y="37080"/>
                </a:lnTo>
                <a:lnTo>
                  <a:pt x="58970" y="37440"/>
                </a:lnTo>
                <a:lnTo>
                  <a:pt x="59310" y="37790"/>
                </a:lnTo>
                <a:lnTo>
                  <a:pt x="59330" y="38030"/>
                </a:lnTo>
                <a:lnTo>
                  <a:pt x="59070" y="38110"/>
                </a:lnTo>
                <a:lnTo>
                  <a:pt x="58570" y="38020"/>
                </a:lnTo>
                <a:lnTo>
                  <a:pt x="57670" y="37720"/>
                </a:lnTo>
                <a:close/>
                <a:moveTo>
                  <a:pt x="55470" y="40730"/>
                </a:moveTo>
                <a:lnTo>
                  <a:pt x="55300" y="40870"/>
                </a:lnTo>
                <a:lnTo>
                  <a:pt x="55120" y="40970"/>
                </a:lnTo>
                <a:lnTo>
                  <a:pt x="54960" y="41010"/>
                </a:lnTo>
                <a:lnTo>
                  <a:pt x="54750" y="41000"/>
                </a:lnTo>
                <a:lnTo>
                  <a:pt x="54640" y="40940"/>
                </a:lnTo>
                <a:lnTo>
                  <a:pt x="54320" y="40560"/>
                </a:lnTo>
                <a:lnTo>
                  <a:pt x="54080" y="40390"/>
                </a:lnTo>
                <a:lnTo>
                  <a:pt x="53900" y="40310"/>
                </a:lnTo>
                <a:lnTo>
                  <a:pt x="53830" y="40170"/>
                </a:lnTo>
                <a:lnTo>
                  <a:pt x="53930" y="39850"/>
                </a:lnTo>
                <a:lnTo>
                  <a:pt x="54070" y="39660"/>
                </a:lnTo>
                <a:lnTo>
                  <a:pt x="54290" y="39500"/>
                </a:lnTo>
                <a:lnTo>
                  <a:pt x="54560" y="39420"/>
                </a:lnTo>
                <a:lnTo>
                  <a:pt x="54830" y="39420"/>
                </a:lnTo>
                <a:lnTo>
                  <a:pt x="55000" y="39770"/>
                </a:lnTo>
                <a:lnTo>
                  <a:pt x="55190" y="40070"/>
                </a:lnTo>
                <a:lnTo>
                  <a:pt x="55610" y="40560"/>
                </a:lnTo>
                <a:lnTo>
                  <a:pt x="55470" y="40730"/>
                </a:lnTo>
                <a:close/>
                <a:moveTo>
                  <a:pt x="56600" y="39100"/>
                </a:moveTo>
                <a:lnTo>
                  <a:pt x="56780" y="39290"/>
                </a:lnTo>
                <a:lnTo>
                  <a:pt x="56790" y="39570"/>
                </a:lnTo>
                <a:lnTo>
                  <a:pt x="56590" y="40180"/>
                </a:lnTo>
                <a:lnTo>
                  <a:pt x="56280" y="40330"/>
                </a:lnTo>
                <a:lnTo>
                  <a:pt x="55760" y="39430"/>
                </a:lnTo>
                <a:lnTo>
                  <a:pt x="55710" y="39280"/>
                </a:lnTo>
                <a:lnTo>
                  <a:pt x="55850" y="39260"/>
                </a:lnTo>
                <a:lnTo>
                  <a:pt x="56060" y="39310"/>
                </a:lnTo>
                <a:lnTo>
                  <a:pt x="56240" y="39430"/>
                </a:lnTo>
                <a:lnTo>
                  <a:pt x="56320" y="39470"/>
                </a:lnTo>
                <a:lnTo>
                  <a:pt x="56350" y="39380"/>
                </a:lnTo>
                <a:lnTo>
                  <a:pt x="56300" y="39270"/>
                </a:lnTo>
                <a:lnTo>
                  <a:pt x="56020" y="39060"/>
                </a:lnTo>
                <a:lnTo>
                  <a:pt x="55960" y="38870"/>
                </a:lnTo>
                <a:lnTo>
                  <a:pt x="56200" y="38840"/>
                </a:lnTo>
                <a:lnTo>
                  <a:pt x="56600" y="39100"/>
                </a:lnTo>
                <a:close/>
                <a:moveTo>
                  <a:pt x="18530" y="35650"/>
                </a:moveTo>
                <a:lnTo>
                  <a:pt x="18960" y="35940"/>
                </a:lnTo>
                <a:lnTo>
                  <a:pt x="19080" y="36440"/>
                </a:lnTo>
                <a:lnTo>
                  <a:pt x="18840" y="36870"/>
                </a:lnTo>
                <a:lnTo>
                  <a:pt x="18610" y="36980"/>
                </a:lnTo>
                <a:lnTo>
                  <a:pt x="18340" y="36830"/>
                </a:lnTo>
                <a:lnTo>
                  <a:pt x="18240" y="36700"/>
                </a:lnTo>
                <a:lnTo>
                  <a:pt x="18150" y="36640"/>
                </a:lnTo>
                <a:lnTo>
                  <a:pt x="18030" y="36530"/>
                </a:lnTo>
                <a:lnTo>
                  <a:pt x="18010" y="36250"/>
                </a:lnTo>
                <a:lnTo>
                  <a:pt x="18170" y="36030"/>
                </a:lnTo>
                <a:lnTo>
                  <a:pt x="18320" y="35780"/>
                </a:lnTo>
                <a:lnTo>
                  <a:pt x="18530" y="35650"/>
                </a:lnTo>
                <a:close/>
                <a:moveTo>
                  <a:pt x="12770" y="41590"/>
                </a:moveTo>
                <a:lnTo>
                  <a:pt x="12990" y="41500"/>
                </a:lnTo>
                <a:lnTo>
                  <a:pt x="13160" y="41740"/>
                </a:lnTo>
                <a:lnTo>
                  <a:pt x="13140" y="41820"/>
                </a:lnTo>
                <a:lnTo>
                  <a:pt x="13110" y="41880"/>
                </a:lnTo>
                <a:lnTo>
                  <a:pt x="13140" y="41970"/>
                </a:lnTo>
                <a:lnTo>
                  <a:pt x="13020" y="42260"/>
                </a:lnTo>
                <a:lnTo>
                  <a:pt x="12830" y="42460"/>
                </a:lnTo>
                <a:lnTo>
                  <a:pt x="12760" y="42400"/>
                </a:lnTo>
                <a:lnTo>
                  <a:pt x="12640" y="42350"/>
                </a:lnTo>
                <a:lnTo>
                  <a:pt x="12570" y="42290"/>
                </a:lnTo>
                <a:lnTo>
                  <a:pt x="12650" y="42140"/>
                </a:lnTo>
                <a:lnTo>
                  <a:pt x="12650" y="41920"/>
                </a:lnTo>
                <a:lnTo>
                  <a:pt x="12770" y="41590"/>
                </a:lnTo>
                <a:close/>
                <a:moveTo>
                  <a:pt x="7470" y="34240"/>
                </a:moveTo>
                <a:lnTo>
                  <a:pt x="7680" y="34410"/>
                </a:lnTo>
                <a:lnTo>
                  <a:pt x="7760" y="34590"/>
                </a:lnTo>
                <a:lnTo>
                  <a:pt x="7720" y="34720"/>
                </a:lnTo>
                <a:lnTo>
                  <a:pt x="7710" y="34780"/>
                </a:lnTo>
                <a:lnTo>
                  <a:pt x="7630" y="34960"/>
                </a:lnTo>
                <a:lnTo>
                  <a:pt x="7580" y="35120"/>
                </a:lnTo>
                <a:lnTo>
                  <a:pt x="7490" y="35040"/>
                </a:lnTo>
                <a:lnTo>
                  <a:pt x="7470" y="34760"/>
                </a:lnTo>
                <a:lnTo>
                  <a:pt x="7510" y="34630"/>
                </a:lnTo>
                <a:lnTo>
                  <a:pt x="7440" y="34660"/>
                </a:lnTo>
                <a:lnTo>
                  <a:pt x="7430" y="34590"/>
                </a:lnTo>
                <a:lnTo>
                  <a:pt x="7430" y="34510"/>
                </a:lnTo>
                <a:lnTo>
                  <a:pt x="7420" y="34530"/>
                </a:lnTo>
                <a:lnTo>
                  <a:pt x="7390" y="34530"/>
                </a:lnTo>
                <a:lnTo>
                  <a:pt x="7360" y="34530"/>
                </a:lnTo>
                <a:lnTo>
                  <a:pt x="7370" y="34560"/>
                </a:lnTo>
                <a:lnTo>
                  <a:pt x="7350" y="34570"/>
                </a:lnTo>
                <a:lnTo>
                  <a:pt x="7370" y="34650"/>
                </a:lnTo>
                <a:lnTo>
                  <a:pt x="7250" y="34550"/>
                </a:lnTo>
                <a:lnTo>
                  <a:pt x="7230" y="34350"/>
                </a:lnTo>
                <a:lnTo>
                  <a:pt x="7380" y="34230"/>
                </a:lnTo>
                <a:lnTo>
                  <a:pt x="7470" y="34240"/>
                </a:lnTo>
                <a:close/>
                <a:moveTo>
                  <a:pt x="32710" y="28290"/>
                </a:moveTo>
                <a:lnTo>
                  <a:pt x="33060" y="28340"/>
                </a:lnTo>
                <a:lnTo>
                  <a:pt x="33130" y="28700"/>
                </a:lnTo>
                <a:lnTo>
                  <a:pt x="33060" y="29120"/>
                </a:lnTo>
                <a:lnTo>
                  <a:pt x="32940" y="29010"/>
                </a:lnTo>
                <a:lnTo>
                  <a:pt x="32910" y="28910"/>
                </a:lnTo>
                <a:lnTo>
                  <a:pt x="32750" y="28710"/>
                </a:lnTo>
                <a:lnTo>
                  <a:pt x="32660" y="28440"/>
                </a:lnTo>
                <a:lnTo>
                  <a:pt x="32710" y="28290"/>
                </a:lnTo>
                <a:close/>
                <a:moveTo>
                  <a:pt x="54430" y="20870"/>
                </a:moveTo>
                <a:lnTo>
                  <a:pt x="54810" y="21000"/>
                </a:lnTo>
                <a:lnTo>
                  <a:pt x="54970" y="21720"/>
                </a:lnTo>
                <a:lnTo>
                  <a:pt x="54730" y="21610"/>
                </a:lnTo>
                <a:lnTo>
                  <a:pt x="54490" y="21610"/>
                </a:lnTo>
                <a:lnTo>
                  <a:pt x="54180" y="21240"/>
                </a:lnTo>
                <a:lnTo>
                  <a:pt x="54430" y="2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Umm Al Qaywayn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86850" y="18820"/>
                </a:moveTo>
                <a:lnTo>
                  <a:pt x="86510" y="18810"/>
                </a:lnTo>
                <a:lnTo>
                  <a:pt x="86450" y="18860"/>
                </a:lnTo>
                <a:lnTo>
                  <a:pt x="86420" y="18930"/>
                </a:lnTo>
                <a:lnTo>
                  <a:pt x="86510" y="19200"/>
                </a:lnTo>
                <a:lnTo>
                  <a:pt x="86560" y="19370"/>
                </a:lnTo>
                <a:lnTo>
                  <a:pt x="86580" y="19560"/>
                </a:lnTo>
                <a:lnTo>
                  <a:pt x="86560" y="19720"/>
                </a:lnTo>
                <a:lnTo>
                  <a:pt x="86500" y="19830"/>
                </a:lnTo>
                <a:lnTo>
                  <a:pt x="86400" y="19920"/>
                </a:lnTo>
                <a:lnTo>
                  <a:pt x="86260" y="19980"/>
                </a:lnTo>
                <a:lnTo>
                  <a:pt x="85990" y="20060"/>
                </a:lnTo>
                <a:lnTo>
                  <a:pt x="85770" y="20170"/>
                </a:lnTo>
                <a:lnTo>
                  <a:pt x="85630" y="20230"/>
                </a:lnTo>
                <a:lnTo>
                  <a:pt x="85370" y="20290"/>
                </a:lnTo>
                <a:lnTo>
                  <a:pt x="85100" y="20290"/>
                </a:lnTo>
                <a:lnTo>
                  <a:pt x="84860" y="20280"/>
                </a:lnTo>
                <a:lnTo>
                  <a:pt x="84690" y="20210"/>
                </a:lnTo>
                <a:lnTo>
                  <a:pt x="84560" y="20110"/>
                </a:lnTo>
                <a:lnTo>
                  <a:pt x="84410" y="19880"/>
                </a:lnTo>
                <a:lnTo>
                  <a:pt x="84220" y="19440"/>
                </a:lnTo>
                <a:lnTo>
                  <a:pt x="84090" y="18890"/>
                </a:lnTo>
                <a:lnTo>
                  <a:pt x="83940" y="18650"/>
                </a:lnTo>
                <a:lnTo>
                  <a:pt x="83710" y="18370"/>
                </a:lnTo>
                <a:lnTo>
                  <a:pt x="82830" y="17590"/>
                </a:lnTo>
                <a:lnTo>
                  <a:pt x="82480" y="17340"/>
                </a:lnTo>
                <a:lnTo>
                  <a:pt x="81150" y="16800"/>
                </a:lnTo>
                <a:lnTo>
                  <a:pt x="80910" y="16640"/>
                </a:lnTo>
                <a:lnTo>
                  <a:pt x="80350" y="16150"/>
                </a:lnTo>
                <a:lnTo>
                  <a:pt x="79110" y="15380"/>
                </a:lnTo>
                <a:lnTo>
                  <a:pt x="79060" y="15360"/>
                </a:lnTo>
                <a:lnTo>
                  <a:pt x="79050" y="15360"/>
                </a:lnTo>
                <a:lnTo>
                  <a:pt x="79150" y="15100"/>
                </a:lnTo>
                <a:lnTo>
                  <a:pt x="79230" y="14740"/>
                </a:lnTo>
                <a:lnTo>
                  <a:pt x="79440" y="14330"/>
                </a:lnTo>
                <a:lnTo>
                  <a:pt x="79730" y="13990"/>
                </a:lnTo>
                <a:lnTo>
                  <a:pt x="80060" y="13860"/>
                </a:lnTo>
                <a:lnTo>
                  <a:pt x="79890" y="14210"/>
                </a:lnTo>
                <a:lnTo>
                  <a:pt x="79690" y="14490"/>
                </a:lnTo>
                <a:lnTo>
                  <a:pt x="79570" y="14740"/>
                </a:lnTo>
                <a:lnTo>
                  <a:pt x="79680" y="15020"/>
                </a:lnTo>
                <a:lnTo>
                  <a:pt x="79970" y="15140"/>
                </a:lnTo>
                <a:lnTo>
                  <a:pt x="80340" y="15070"/>
                </a:lnTo>
                <a:lnTo>
                  <a:pt x="80750" y="14950"/>
                </a:lnTo>
                <a:lnTo>
                  <a:pt x="81150" y="14870"/>
                </a:lnTo>
                <a:lnTo>
                  <a:pt x="81270" y="14710"/>
                </a:lnTo>
                <a:lnTo>
                  <a:pt x="81570" y="13890"/>
                </a:lnTo>
                <a:lnTo>
                  <a:pt x="81730" y="13590"/>
                </a:lnTo>
                <a:lnTo>
                  <a:pt x="82230" y="13050"/>
                </a:lnTo>
                <a:lnTo>
                  <a:pt x="82540" y="12810"/>
                </a:lnTo>
                <a:lnTo>
                  <a:pt x="83190" y="12560"/>
                </a:lnTo>
                <a:lnTo>
                  <a:pt x="83410" y="12240"/>
                </a:lnTo>
                <a:lnTo>
                  <a:pt x="83420" y="12240"/>
                </a:lnTo>
                <a:lnTo>
                  <a:pt x="83440" y="12260"/>
                </a:lnTo>
                <a:lnTo>
                  <a:pt x="83890" y="12680"/>
                </a:lnTo>
                <a:lnTo>
                  <a:pt x="84040" y="12710"/>
                </a:lnTo>
                <a:lnTo>
                  <a:pt x="84230" y="12760"/>
                </a:lnTo>
                <a:lnTo>
                  <a:pt x="84370" y="12830"/>
                </a:lnTo>
                <a:lnTo>
                  <a:pt x="84470" y="12990"/>
                </a:lnTo>
                <a:lnTo>
                  <a:pt x="84980" y="14680"/>
                </a:lnTo>
                <a:lnTo>
                  <a:pt x="85060" y="15120"/>
                </a:lnTo>
                <a:lnTo>
                  <a:pt x="85090" y="15450"/>
                </a:lnTo>
                <a:lnTo>
                  <a:pt x="85080" y="15660"/>
                </a:lnTo>
                <a:lnTo>
                  <a:pt x="85090" y="15730"/>
                </a:lnTo>
                <a:lnTo>
                  <a:pt x="85140" y="15930"/>
                </a:lnTo>
                <a:lnTo>
                  <a:pt x="85270" y="16190"/>
                </a:lnTo>
                <a:lnTo>
                  <a:pt x="85980" y="16960"/>
                </a:lnTo>
                <a:lnTo>
                  <a:pt x="86110" y="17150"/>
                </a:lnTo>
                <a:lnTo>
                  <a:pt x="86100" y="17360"/>
                </a:lnTo>
                <a:lnTo>
                  <a:pt x="86000" y="17520"/>
                </a:lnTo>
                <a:lnTo>
                  <a:pt x="85930" y="17680"/>
                </a:lnTo>
                <a:lnTo>
                  <a:pt x="85950" y="17860"/>
                </a:lnTo>
                <a:lnTo>
                  <a:pt x="86450" y="18320"/>
                </a:lnTo>
                <a:lnTo>
                  <a:pt x="86850" y="1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jman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78620" y="16470"/>
                </a:moveTo>
                <a:lnTo>
                  <a:pt x="78640" y="16480"/>
                </a:lnTo>
                <a:lnTo>
                  <a:pt x="78860" y="16640"/>
                </a:lnTo>
                <a:lnTo>
                  <a:pt x="79160" y="16700"/>
                </a:lnTo>
                <a:lnTo>
                  <a:pt x="79350" y="16790"/>
                </a:lnTo>
                <a:lnTo>
                  <a:pt x="79640" y="16980"/>
                </a:lnTo>
                <a:lnTo>
                  <a:pt x="79850" y="17060"/>
                </a:lnTo>
                <a:lnTo>
                  <a:pt x="80990" y="17270"/>
                </a:lnTo>
                <a:lnTo>
                  <a:pt x="81180" y="17350"/>
                </a:lnTo>
                <a:lnTo>
                  <a:pt x="81270" y="17450"/>
                </a:lnTo>
                <a:lnTo>
                  <a:pt x="81020" y="18150"/>
                </a:lnTo>
                <a:lnTo>
                  <a:pt x="80840" y="18450"/>
                </a:lnTo>
                <a:lnTo>
                  <a:pt x="80740" y="18540"/>
                </a:lnTo>
                <a:lnTo>
                  <a:pt x="80610" y="18570"/>
                </a:lnTo>
                <a:lnTo>
                  <a:pt x="79010" y="18480"/>
                </a:lnTo>
                <a:lnTo>
                  <a:pt x="78350" y="18340"/>
                </a:lnTo>
                <a:lnTo>
                  <a:pt x="77780" y="18130"/>
                </a:lnTo>
                <a:lnTo>
                  <a:pt x="77350" y="17850"/>
                </a:lnTo>
                <a:lnTo>
                  <a:pt x="77350" y="17840"/>
                </a:lnTo>
                <a:lnTo>
                  <a:pt x="77340" y="17840"/>
                </a:lnTo>
                <a:lnTo>
                  <a:pt x="77620" y="17460"/>
                </a:lnTo>
                <a:lnTo>
                  <a:pt x="77730" y="17460"/>
                </a:lnTo>
                <a:lnTo>
                  <a:pt x="77820" y="17710"/>
                </a:lnTo>
                <a:lnTo>
                  <a:pt x="77930" y="17730"/>
                </a:lnTo>
                <a:lnTo>
                  <a:pt x="78040" y="17570"/>
                </a:lnTo>
                <a:lnTo>
                  <a:pt x="78120" y="17320"/>
                </a:lnTo>
                <a:lnTo>
                  <a:pt x="78250" y="17460"/>
                </a:lnTo>
                <a:lnTo>
                  <a:pt x="78510" y="16680"/>
                </a:lnTo>
                <a:lnTo>
                  <a:pt x="78620" y="16470"/>
                </a:lnTo>
                <a:close/>
                <a:moveTo>
                  <a:pt x="87890" y="19150"/>
                </a:moveTo>
                <a:lnTo>
                  <a:pt x="88160" y="19280"/>
                </a:lnTo>
                <a:lnTo>
                  <a:pt x="88210" y="19320"/>
                </a:lnTo>
                <a:lnTo>
                  <a:pt x="88260" y="19360"/>
                </a:lnTo>
                <a:lnTo>
                  <a:pt x="88300" y="19420"/>
                </a:lnTo>
                <a:lnTo>
                  <a:pt x="88330" y="19490"/>
                </a:lnTo>
                <a:lnTo>
                  <a:pt x="88340" y="19570"/>
                </a:lnTo>
                <a:lnTo>
                  <a:pt x="88260" y="19790"/>
                </a:lnTo>
                <a:lnTo>
                  <a:pt x="87780" y="20190"/>
                </a:lnTo>
                <a:lnTo>
                  <a:pt x="87550" y="19680"/>
                </a:lnTo>
                <a:lnTo>
                  <a:pt x="87560" y="19560"/>
                </a:lnTo>
                <a:lnTo>
                  <a:pt x="87590" y="19420"/>
                </a:lnTo>
                <a:lnTo>
                  <a:pt x="87670" y="19320"/>
                </a:lnTo>
                <a:lnTo>
                  <a:pt x="87740" y="19260"/>
                </a:lnTo>
                <a:lnTo>
                  <a:pt x="87890" y="19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