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Umm Al Qaywayn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Arab Emirates • State Map | Fully Editable Vector Shape</a:t>
            </a:r>
          </a:p>
        </p:txBody>
      </p:sp>
      <p:sp>
        <p:nvSpPr>
          <p:cNvPr id="101" name="Umm Al Qaywayn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86850" y="18820"/>
                </a:moveTo>
                <a:lnTo>
                  <a:pt x="86510" y="18810"/>
                </a:lnTo>
                <a:lnTo>
                  <a:pt x="86450" y="18860"/>
                </a:lnTo>
                <a:lnTo>
                  <a:pt x="86420" y="18930"/>
                </a:lnTo>
                <a:lnTo>
                  <a:pt x="86510" y="19200"/>
                </a:lnTo>
                <a:lnTo>
                  <a:pt x="86560" y="19370"/>
                </a:lnTo>
                <a:lnTo>
                  <a:pt x="86580" y="19560"/>
                </a:lnTo>
                <a:lnTo>
                  <a:pt x="86560" y="19720"/>
                </a:lnTo>
                <a:lnTo>
                  <a:pt x="86500" y="19830"/>
                </a:lnTo>
                <a:lnTo>
                  <a:pt x="86400" y="19920"/>
                </a:lnTo>
                <a:lnTo>
                  <a:pt x="86260" y="19980"/>
                </a:lnTo>
                <a:lnTo>
                  <a:pt x="85990" y="20060"/>
                </a:lnTo>
                <a:lnTo>
                  <a:pt x="85770" y="20170"/>
                </a:lnTo>
                <a:lnTo>
                  <a:pt x="85630" y="20230"/>
                </a:lnTo>
                <a:lnTo>
                  <a:pt x="85370" y="20290"/>
                </a:lnTo>
                <a:lnTo>
                  <a:pt x="85100" y="20290"/>
                </a:lnTo>
                <a:lnTo>
                  <a:pt x="84860" y="20280"/>
                </a:lnTo>
                <a:lnTo>
                  <a:pt x="84690" y="20210"/>
                </a:lnTo>
                <a:lnTo>
                  <a:pt x="84560" y="20110"/>
                </a:lnTo>
                <a:lnTo>
                  <a:pt x="84410" y="19880"/>
                </a:lnTo>
                <a:lnTo>
                  <a:pt x="84220" y="19440"/>
                </a:lnTo>
                <a:lnTo>
                  <a:pt x="84090" y="18890"/>
                </a:lnTo>
                <a:lnTo>
                  <a:pt x="83940" y="18650"/>
                </a:lnTo>
                <a:lnTo>
                  <a:pt x="83710" y="18370"/>
                </a:lnTo>
                <a:lnTo>
                  <a:pt x="82830" y="17590"/>
                </a:lnTo>
                <a:lnTo>
                  <a:pt x="82480" y="17340"/>
                </a:lnTo>
                <a:lnTo>
                  <a:pt x="81150" y="16800"/>
                </a:lnTo>
                <a:lnTo>
                  <a:pt x="80910" y="16640"/>
                </a:lnTo>
                <a:lnTo>
                  <a:pt x="80350" y="16150"/>
                </a:lnTo>
                <a:lnTo>
                  <a:pt x="79110" y="15380"/>
                </a:lnTo>
                <a:lnTo>
                  <a:pt x="79060" y="15360"/>
                </a:lnTo>
                <a:lnTo>
                  <a:pt x="79050" y="15360"/>
                </a:lnTo>
                <a:lnTo>
                  <a:pt x="79150" y="15100"/>
                </a:lnTo>
                <a:lnTo>
                  <a:pt x="79230" y="14740"/>
                </a:lnTo>
                <a:lnTo>
                  <a:pt x="79440" y="14330"/>
                </a:lnTo>
                <a:lnTo>
                  <a:pt x="79730" y="13990"/>
                </a:lnTo>
                <a:lnTo>
                  <a:pt x="80060" y="13860"/>
                </a:lnTo>
                <a:lnTo>
                  <a:pt x="79890" y="14210"/>
                </a:lnTo>
                <a:lnTo>
                  <a:pt x="79690" y="14490"/>
                </a:lnTo>
                <a:lnTo>
                  <a:pt x="79570" y="14740"/>
                </a:lnTo>
                <a:lnTo>
                  <a:pt x="79680" y="15020"/>
                </a:lnTo>
                <a:lnTo>
                  <a:pt x="79970" y="15140"/>
                </a:lnTo>
                <a:lnTo>
                  <a:pt x="80340" y="15070"/>
                </a:lnTo>
                <a:lnTo>
                  <a:pt x="80750" y="14950"/>
                </a:lnTo>
                <a:lnTo>
                  <a:pt x="81150" y="14870"/>
                </a:lnTo>
                <a:lnTo>
                  <a:pt x="81270" y="14710"/>
                </a:lnTo>
                <a:lnTo>
                  <a:pt x="81570" y="13890"/>
                </a:lnTo>
                <a:lnTo>
                  <a:pt x="81730" y="13590"/>
                </a:lnTo>
                <a:lnTo>
                  <a:pt x="82230" y="13050"/>
                </a:lnTo>
                <a:lnTo>
                  <a:pt x="82540" y="12810"/>
                </a:lnTo>
                <a:lnTo>
                  <a:pt x="83190" y="12560"/>
                </a:lnTo>
                <a:lnTo>
                  <a:pt x="83410" y="12240"/>
                </a:lnTo>
                <a:lnTo>
                  <a:pt x="83420" y="12240"/>
                </a:lnTo>
                <a:lnTo>
                  <a:pt x="83440" y="12260"/>
                </a:lnTo>
                <a:lnTo>
                  <a:pt x="83890" y="12680"/>
                </a:lnTo>
                <a:lnTo>
                  <a:pt x="84040" y="12710"/>
                </a:lnTo>
                <a:lnTo>
                  <a:pt x="84230" y="12760"/>
                </a:lnTo>
                <a:lnTo>
                  <a:pt x="84370" y="12830"/>
                </a:lnTo>
                <a:lnTo>
                  <a:pt x="84470" y="12990"/>
                </a:lnTo>
                <a:lnTo>
                  <a:pt x="84980" y="14680"/>
                </a:lnTo>
                <a:lnTo>
                  <a:pt x="85060" y="15120"/>
                </a:lnTo>
                <a:lnTo>
                  <a:pt x="85090" y="15450"/>
                </a:lnTo>
                <a:lnTo>
                  <a:pt x="85080" y="15660"/>
                </a:lnTo>
                <a:lnTo>
                  <a:pt x="85090" y="15730"/>
                </a:lnTo>
                <a:lnTo>
                  <a:pt x="85140" y="15930"/>
                </a:lnTo>
                <a:lnTo>
                  <a:pt x="85270" y="16190"/>
                </a:lnTo>
                <a:lnTo>
                  <a:pt x="85980" y="16960"/>
                </a:lnTo>
                <a:lnTo>
                  <a:pt x="86110" y="17150"/>
                </a:lnTo>
                <a:lnTo>
                  <a:pt x="86100" y="17360"/>
                </a:lnTo>
                <a:lnTo>
                  <a:pt x="86000" y="17520"/>
                </a:lnTo>
                <a:lnTo>
                  <a:pt x="85930" y="17680"/>
                </a:lnTo>
                <a:lnTo>
                  <a:pt x="85950" y="17860"/>
                </a:lnTo>
                <a:lnTo>
                  <a:pt x="86450" y="18320"/>
                </a:lnTo>
                <a:lnTo>
                  <a:pt x="86850" y="1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