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Sharjah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Sharjah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4800" y="19940"/>
                </a:moveTo>
                <a:lnTo>
                  <a:pt x="94050" y="19790"/>
                </a:lnTo>
                <a:lnTo>
                  <a:pt x="93700" y="19240"/>
                </a:lnTo>
                <a:lnTo>
                  <a:pt x="93130" y="19170"/>
                </a:lnTo>
                <a:lnTo>
                  <a:pt x="93190" y="19010"/>
                </a:lnTo>
                <a:lnTo>
                  <a:pt x="93250" y="18810"/>
                </a:lnTo>
                <a:lnTo>
                  <a:pt x="93360" y="18580"/>
                </a:lnTo>
                <a:lnTo>
                  <a:pt x="93550" y="18410"/>
                </a:lnTo>
                <a:lnTo>
                  <a:pt x="94250" y="17980"/>
                </a:lnTo>
                <a:lnTo>
                  <a:pt x="95010" y="17280"/>
                </a:lnTo>
                <a:lnTo>
                  <a:pt x="95100" y="17240"/>
                </a:lnTo>
                <a:lnTo>
                  <a:pt x="95170" y="17800"/>
                </a:lnTo>
                <a:lnTo>
                  <a:pt x="95140" y="17960"/>
                </a:lnTo>
                <a:lnTo>
                  <a:pt x="94990" y="18220"/>
                </a:lnTo>
                <a:lnTo>
                  <a:pt x="95010" y="18410"/>
                </a:lnTo>
                <a:lnTo>
                  <a:pt x="95200" y="18740"/>
                </a:lnTo>
                <a:lnTo>
                  <a:pt x="95290" y="18950"/>
                </a:lnTo>
                <a:lnTo>
                  <a:pt x="95370" y="19090"/>
                </a:lnTo>
                <a:lnTo>
                  <a:pt x="95430" y="19250"/>
                </a:lnTo>
                <a:lnTo>
                  <a:pt x="95440" y="19370"/>
                </a:lnTo>
                <a:lnTo>
                  <a:pt x="95420" y="19380"/>
                </a:lnTo>
                <a:lnTo>
                  <a:pt x="94940" y="19750"/>
                </a:lnTo>
                <a:lnTo>
                  <a:pt x="94800" y="19940"/>
                </a:lnTo>
                <a:close/>
                <a:moveTo>
                  <a:pt x="94140" y="27910"/>
                </a:moveTo>
                <a:lnTo>
                  <a:pt x="94000" y="27980"/>
                </a:lnTo>
                <a:lnTo>
                  <a:pt x="93410" y="27870"/>
                </a:lnTo>
                <a:lnTo>
                  <a:pt x="93110" y="27840"/>
                </a:lnTo>
                <a:lnTo>
                  <a:pt x="92990" y="28260"/>
                </a:lnTo>
                <a:lnTo>
                  <a:pt x="92070" y="28140"/>
                </a:lnTo>
                <a:lnTo>
                  <a:pt x="91880" y="28080"/>
                </a:lnTo>
                <a:lnTo>
                  <a:pt x="91730" y="27920"/>
                </a:lnTo>
                <a:lnTo>
                  <a:pt x="91630" y="27690"/>
                </a:lnTo>
                <a:lnTo>
                  <a:pt x="91660" y="27270"/>
                </a:lnTo>
                <a:lnTo>
                  <a:pt x="91730" y="27060"/>
                </a:lnTo>
                <a:lnTo>
                  <a:pt x="91790" y="26940"/>
                </a:lnTo>
                <a:lnTo>
                  <a:pt x="91780" y="26770"/>
                </a:lnTo>
                <a:lnTo>
                  <a:pt x="91710" y="26510"/>
                </a:lnTo>
                <a:lnTo>
                  <a:pt x="91450" y="25930"/>
                </a:lnTo>
                <a:lnTo>
                  <a:pt x="91080" y="25330"/>
                </a:lnTo>
                <a:lnTo>
                  <a:pt x="91070" y="25190"/>
                </a:lnTo>
                <a:lnTo>
                  <a:pt x="91090" y="25090"/>
                </a:lnTo>
                <a:lnTo>
                  <a:pt x="91310" y="24960"/>
                </a:lnTo>
                <a:lnTo>
                  <a:pt x="91540" y="25020"/>
                </a:lnTo>
                <a:lnTo>
                  <a:pt x="91650" y="25110"/>
                </a:lnTo>
                <a:lnTo>
                  <a:pt x="93000" y="26550"/>
                </a:lnTo>
                <a:lnTo>
                  <a:pt x="93320" y="27340"/>
                </a:lnTo>
                <a:lnTo>
                  <a:pt x="93540" y="27080"/>
                </a:lnTo>
                <a:lnTo>
                  <a:pt x="93690" y="26510"/>
                </a:lnTo>
                <a:lnTo>
                  <a:pt x="93800" y="26410"/>
                </a:lnTo>
                <a:lnTo>
                  <a:pt x="93910" y="26250"/>
                </a:lnTo>
                <a:lnTo>
                  <a:pt x="93980" y="25970"/>
                </a:lnTo>
                <a:lnTo>
                  <a:pt x="94000" y="25790"/>
                </a:lnTo>
                <a:lnTo>
                  <a:pt x="93990" y="25650"/>
                </a:lnTo>
                <a:lnTo>
                  <a:pt x="93920" y="25560"/>
                </a:lnTo>
                <a:lnTo>
                  <a:pt x="93860" y="25450"/>
                </a:lnTo>
                <a:lnTo>
                  <a:pt x="93830" y="25330"/>
                </a:lnTo>
                <a:lnTo>
                  <a:pt x="93800" y="25030"/>
                </a:lnTo>
                <a:lnTo>
                  <a:pt x="93750" y="24860"/>
                </a:lnTo>
                <a:lnTo>
                  <a:pt x="93690" y="24720"/>
                </a:lnTo>
                <a:lnTo>
                  <a:pt x="93630" y="24610"/>
                </a:lnTo>
                <a:lnTo>
                  <a:pt x="93590" y="24530"/>
                </a:lnTo>
                <a:lnTo>
                  <a:pt x="93600" y="24440"/>
                </a:lnTo>
                <a:lnTo>
                  <a:pt x="93780" y="24400"/>
                </a:lnTo>
                <a:lnTo>
                  <a:pt x="93940" y="24400"/>
                </a:lnTo>
                <a:lnTo>
                  <a:pt x="94950" y="24630"/>
                </a:lnTo>
                <a:lnTo>
                  <a:pt x="95050" y="24650"/>
                </a:lnTo>
                <a:lnTo>
                  <a:pt x="95050" y="24880"/>
                </a:lnTo>
                <a:lnTo>
                  <a:pt x="95450" y="26530"/>
                </a:lnTo>
                <a:lnTo>
                  <a:pt x="94420" y="26640"/>
                </a:lnTo>
                <a:lnTo>
                  <a:pt x="94340" y="26740"/>
                </a:lnTo>
                <a:lnTo>
                  <a:pt x="94240" y="26850"/>
                </a:lnTo>
                <a:lnTo>
                  <a:pt x="94180" y="27530"/>
                </a:lnTo>
                <a:lnTo>
                  <a:pt x="94140" y="27910"/>
                </a:lnTo>
                <a:close/>
                <a:moveTo>
                  <a:pt x="87750" y="26650"/>
                </a:moveTo>
                <a:lnTo>
                  <a:pt x="86990" y="26540"/>
                </a:lnTo>
                <a:lnTo>
                  <a:pt x="86260" y="26730"/>
                </a:lnTo>
                <a:lnTo>
                  <a:pt x="85610" y="27150"/>
                </a:lnTo>
                <a:lnTo>
                  <a:pt x="85530" y="27220"/>
                </a:lnTo>
                <a:lnTo>
                  <a:pt x="84990" y="27720"/>
                </a:lnTo>
                <a:lnTo>
                  <a:pt x="84420" y="28450"/>
                </a:lnTo>
                <a:lnTo>
                  <a:pt x="84220" y="29090"/>
                </a:lnTo>
                <a:lnTo>
                  <a:pt x="84380" y="30690"/>
                </a:lnTo>
                <a:lnTo>
                  <a:pt x="84380" y="31080"/>
                </a:lnTo>
                <a:lnTo>
                  <a:pt x="84300" y="31850"/>
                </a:lnTo>
                <a:lnTo>
                  <a:pt x="84330" y="32240"/>
                </a:lnTo>
                <a:lnTo>
                  <a:pt x="84430" y="32460"/>
                </a:lnTo>
                <a:lnTo>
                  <a:pt x="84240" y="32500"/>
                </a:lnTo>
                <a:lnTo>
                  <a:pt x="83470" y="32510"/>
                </a:lnTo>
                <a:lnTo>
                  <a:pt x="82000" y="32130"/>
                </a:lnTo>
                <a:lnTo>
                  <a:pt x="82100" y="31890"/>
                </a:lnTo>
                <a:lnTo>
                  <a:pt x="82140" y="31730"/>
                </a:lnTo>
                <a:lnTo>
                  <a:pt x="82170" y="31500"/>
                </a:lnTo>
                <a:lnTo>
                  <a:pt x="82190" y="31230"/>
                </a:lnTo>
                <a:lnTo>
                  <a:pt x="82190" y="30880"/>
                </a:lnTo>
                <a:lnTo>
                  <a:pt x="82090" y="30230"/>
                </a:lnTo>
                <a:lnTo>
                  <a:pt x="81870" y="29360"/>
                </a:lnTo>
                <a:lnTo>
                  <a:pt x="81810" y="28740"/>
                </a:lnTo>
                <a:lnTo>
                  <a:pt x="81810" y="28250"/>
                </a:lnTo>
                <a:lnTo>
                  <a:pt x="81780" y="28100"/>
                </a:lnTo>
                <a:lnTo>
                  <a:pt x="81720" y="27830"/>
                </a:lnTo>
                <a:lnTo>
                  <a:pt x="81500" y="27240"/>
                </a:lnTo>
                <a:lnTo>
                  <a:pt x="81180" y="26560"/>
                </a:lnTo>
                <a:lnTo>
                  <a:pt x="81030" y="26090"/>
                </a:lnTo>
                <a:lnTo>
                  <a:pt x="81030" y="26070"/>
                </a:lnTo>
                <a:lnTo>
                  <a:pt x="81030" y="26060"/>
                </a:lnTo>
                <a:lnTo>
                  <a:pt x="81140" y="25840"/>
                </a:lnTo>
                <a:lnTo>
                  <a:pt x="81210" y="25760"/>
                </a:lnTo>
                <a:lnTo>
                  <a:pt x="81300" y="25650"/>
                </a:lnTo>
                <a:lnTo>
                  <a:pt x="81540" y="25440"/>
                </a:lnTo>
                <a:lnTo>
                  <a:pt x="81640" y="25320"/>
                </a:lnTo>
                <a:lnTo>
                  <a:pt x="81720" y="25190"/>
                </a:lnTo>
                <a:lnTo>
                  <a:pt x="81750" y="25070"/>
                </a:lnTo>
                <a:lnTo>
                  <a:pt x="81750" y="24930"/>
                </a:lnTo>
                <a:lnTo>
                  <a:pt x="81200" y="22650"/>
                </a:lnTo>
                <a:lnTo>
                  <a:pt x="80970" y="22220"/>
                </a:lnTo>
                <a:lnTo>
                  <a:pt x="80670" y="21900"/>
                </a:lnTo>
                <a:lnTo>
                  <a:pt x="79320" y="20990"/>
                </a:lnTo>
                <a:lnTo>
                  <a:pt x="79180" y="20820"/>
                </a:lnTo>
                <a:lnTo>
                  <a:pt x="79030" y="20680"/>
                </a:lnTo>
                <a:lnTo>
                  <a:pt x="78890" y="20570"/>
                </a:lnTo>
                <a:lnTo>
                  <a:pt x="78270" y="20220"/>
                </a:lnTo>
                <a:lnTo>
                  <a:pt x="78120" y="20070"/>
                </a:lnTo>
                <a:lnTo>
                  <a:pt x="77910" y="19770"/>
                </a:lnTo>
                <a:lnTo>
                  <a:pt x="77800" y="19670"/>
                </a:lnTo>
                <a:lnTo>
                  <a:pt x="77630" y="19710"/>
                </a:lnTo>
                <a:lnTo>
                  <a:pt x="77000" y="19930"/>
                </a:lnTo>
                <a:lnTo>
                  <a:pt x="76460" y="19970"/>
                </a:lnTo>
                <a:lnTo>
                  <a:pt x="75500" y="19700"/>
                </a:lnTo>
                <a:lnTo>
                  <a:pt x="75460" y="19670"/>
                </a:lnTo>
                <a:lnTo>
                  <a:pt x="75740" y="19370"/>
                </a:lnTo>
                <a:lnTo>
                  <a:pt x="75900" y="19300"/>
                </a:lnTo>
                <a:lnTo>
                  <a:pt x="76190" y="19310"/>
                </a:lnTo>
                <a:lnTo>
                  <a:pt x="76100" y="19050"/>
                </a:lnTo>
                <a:lnTo>
                  <a:pt x="76110" y="18800"/>
                </a:lnTo>
                <a:lnTo>
                  <a:pt x="76230" y="18590"/>
                </a:lnTo>
                <a:lnTo>
                  <a:pt x="76450" y="18460"/>
                </a:lnTo>
                <a:lnTo>
                  <a:pt x="76640" y="18620"/>
                </a:lnTo>
                <a:lnTo>
                  <a:pt x="77020" y="18300"/>
                </a:lnTo>
                <a:lnTo>
                  <a:pt x="77340" y="17840"/>
                </a:lnTo>
                <a:lnTo>
                  <a:pt x="77350" y="17840"/>
                </a:lnTo>
                <a:lnTo>
                  <a:pt x="77350" y="17850"/>
                </a:lnTo>
                <a:lnTo>
                  <a:pt x="77780" y="18130"/>
                </a:lnTo>
                <a:lnTo>
                  <a:pt x="78350" y="18340"/>
                </a:lnTo>
                <a:lnTo>
                  <a:pt x="79010" y="18480"/>
                </a:lnTo>
                <a:lnTo>
                  <a:pt x="80610" y="18570"/>
                </a:lnTo>
                <a:lnTo>
                  <a:pt x="80740" y="18540"/>
                </a:lnTo>
                <a:lnTo>
                  <a:pt x="80840" y="18450"/>
                </a:lnTo>
                <a:lnTo>
                  <a:pt x="81020" y="18150"/>
                </a:lnTo>
                <a:lnTo>
                  <a:pt x="81270" y="17450"/>
                </a:lnTo>
                <a:lnTo>
                  <a:pt x="81180" y="17350"/>
                </a:lnTo>
                <a:lnTo>
                  <a:pt x="80990" y="17270"/>
                </a:lnTo>
                <a:lnTo>
                  <a:pt x="79850" y="17060"/>
                </a:lnTo>
                <a:lnTo>
                  <a:pt x="79640" y="16980"/>
                </a:lnTo>
                <a:lnTo>
                  <a:pt x="79350" y="16790"/>
                </a:lnTo>
                <a:lnTo>
                  <a:pt x="79160" y="16700"/>
                </a:lnTo>
                <a:lnTo>
                  <a:pt x="78860" y="16640"/>
                </a:lnTo>
                <a:lnTo>
                  <a:pt x="78640" y="16480"/>
                </a:lnTo>
                <a:lnTo>
                  <a:pt x="78620" y="16470"/>
                </a:lnTo>
                <a:lnTo>
                  <a:pt x="78690" y="16340"/>
                </a:lnTo>
                <a:lnTo>
                  <a:pt x="78890" y="16160"/>
                </a:lnTo>
                <a:lnTo>
                  <a:pt x="78660" y="16040"/>
                </a:lnTo>
                <a:lnTo>
                  <a:pt x="78780" y="15780"/>
                </a:lnTo>
                <a:lnTo>
                  <a:pt x="79020" y="15450"/>
                </a:lnTo>
                <a:lnTo>
                  <a:pt x="79050" y="15360"/>
                </a:lnTo>
                <a:lnTo>
                  <a:pt x="79060" y="15360"/>
                </a:lnTo>
                <a:lnTo>
                  <a:pt x="79110" y="15380"/>
                </a:lnTo>
                <a:lnTo>
                  <a:pt x="80350" y="16150"/>
                </a:lnTo>
                <a:lnTo>
                  <a:pt x="80910" y="16640"/>
                </a:lnTo>
                <a:lnTo>
                  <a:pt x="81150" y="16800"/>
                </a:lnTo>
                <a:lnTo>
                  <a:pt x="82480" y="17340"/>
                </a:lnTo>
                <a:lnTo>
                  <a:pt x="82830" y="17590"/>
                </a:lnTo>
                <a:lnTo>
                  <a:pt x="83710" y="18370"/>
                </a:lnTo>
                <a:lnTo>
                  <a:pt x="83940" y="18650"/>
                </a:lnTo>
                <a:lnTo>
                  <a:pt x="84090" y="18890"/>
                </a:lnTo>
                <a:lnTo>
                  <a:pt x="84220" y="19440"/>
                </a:lnTo>
                <a:lnTo>
                  <a:pt x="84410" y="19880"/>
                </a:lnTo>
                <a:lnTo>
                  <a:pt x="84560" y="20110"/>
                </a:lnTo>
                <a:lnTo>
                  <a:pt x="84690" y="20210"/>
                </a:lnTo>
                <a:lnTo>
                  <a:pt x="84860" y="20280"/>
                </a:lnTo>
                <a:lnTo>
                  <a:pt x="85100" y="20290"/>
                </a:lnTo>
                <a:lnTo>
                  <a:pt x="85370" y="20290"/>
                </a:lnTo>
                <a:lnTo>
                  <a:pt x="85630" y="20230"/>
                </a:lnTo>
                <a:lnTo>
                  <a:pt x="85770" y="20170"/>
                </a:lnTo>
                <a:lnTo>
                  <a:pt x="85990" y="20060"/>
                </a:lnTo>
                <a:lnTo>
                  <a:pt x="86260" y="19980"/>
                </a:lnTo>
                <a:lnTo>
                  <a:pt x="86400" y="19920"/>
                </a:lnTo>
                <a:lnTo>
                  <a:pt x="86500" y="19830"/>
                </a:lnTo>
                <a:lnTo>
                  <a:pt x="86560" y="19720"/>
                </a:lnTo>
                <a:lnTo>
                  <a:pt x="86580" y="19560"/>
                </a:lnTo>
                <a:lnTo>
                  <a:pt x="86560" y="19370"/>
                </a:lnTo>
                <a:lnTo>
                  <a:pt x="86510" y="19200"/>
                </a:lnTo>
                <a:lnTo>
                  <a:pt x="86420" y="18930"/>
                </a:lnTo>
                <a:lnTo>
                  <a:pt x="86450" y="18860"/>
                </a:lnTo>
                <a:lnTo>
                  <a:pt x="86510" y="18810"/>
                </a:lnTo>
                <a:lnTo>
                  <a:pt x="86850" y="18820"/>
                </a:lnTo>
                <a:lnTo>
                  <a:pt x="87160" y="19270"/>
                </a:lnTo>
                <a:lnTo>
                  <a:pt x="87410" y="18720"/>
                </a:lnTo>
                <a:lnTo>
                  <a:pt x="87500" y="18240"/>
                </a:lnTo>
                <a:lnTo>
                  <a:pt x="87560" y="18050"/>
                </a:lnTo>
                <a:lnTo>
                  <a:pt x="87710" y="17960"/>
                </a:lnTo>
                <a:lnTo>
                  <a:pt x="87830" y="17940"/>
                </a:lnTo>
                <a:lnTo>
                  <a:pt x="88230" y="18120"/>
                </a:lnTo>
                <a:lnTo>
                  <a:pt x="87890" y="19150"/>
                </a:lnTo>
                <a:lnTo>
                  <a:pt x="87740" y="19260"/>
                </a:lnTo>
                <a:lnTo>
                  <a:pt x="87670" y="19320"/>
                </a:lnTo>
                <a:lnTo>
                  <a:pt x="87590" y="19420"/>
                </a:lnTo>
                <a:lnTo>
                  <a:pt x="87560" y="19560"/>
                </a:lnTo>
                <a:lnTo>
                  <a:pt x="87550" y="19680"/>
                </a:lnTo>
                <a:lnTo>
                  <a:pt x="87780" y="20190"/>
                </a:lnTo>
                <a:lnTo>
                  <a:pt x="88000" y="20820"/>
                </a:lnTo>
                <a:lnTo>
                  <a:pt x="88000" y="20930"/>
                </a:lnTo>
                <a:lnTo>
                  <a:pt x="87950" y="21370"/>
                </a:lnTo>
                <a:lnTo>
                  <a:pt x="87750" y="21670"/>
                </a:lnTo>
                <a:lnTo>
                  <a:pt x="87470" y="21880"/>
                </a:lnTo>
                <a:lnTo>
                  <a:pt x="87300" y="22170"/>
                </a:lnTo>
                <a:lnTo>
                  <a:pt x="87310" y="22270"/>
                </a:lnTo>
                <a:lnTo>
                  <a:pt x="87330" y="22370"/>
                </a:lnTo>
                <a:lnTo>
                  <a:pt x="87400" y="22490"/>
                </a:lnTo>
                <a:lnTo>
                  <a:pt x="87640" y="22750"/>
                </a:lnTo>
                <a:lnTo>
                  <a:pt x="87740" y="22890"/>
                </a:lnTo>
                <a:lnTo>
                  <a:pt x="87810" y="23040"/>
                </a:lnTo>
                <a:lnTo>
                  <a:pt x="87810" y="23130"/>
                </a:lnTo>
                <a:lnTo>
                  <a:pt x="87690" y="23310"/>
                </a:lnTo>
                <a:lnTo>
                  <a:pt x="87280" y="24320"/>
                </a:lnTo>
                <a:lnTo>
                  <a:pt x="87240" y="24590"/>
                </a:lnTo>
                <a:lnTo>
                  <a:pt x="87240" y="24850"/>
                </a:lnTo>
                <a:lnTo>
                  <a:pt x="87270" y="25160"/>
                </a:lnTo>
                <a:lnTo>
                  <a:pt x="87330" y="25370"/>
                </a:lnTo>
                <a:lnTo>
                  <a:pt x="87660" y="26010"/>
                </a:lnTo>
                <a:lnTo>
                  <a:pt x="87770" y="26450"/>
                </a:lnTo>
                <a:lnTo>
                  <a:pt x="87760" y="26650"/>
                </a:lnTo>
                <a:lnTo>
                  <a:pt x="87750" y="26650"/>
                </a:lnTo>
                <a:close/>
                <a:moveTo>
                  <a:pt x="93180" y="20880"/>
                </a:moveTo>
                <a:lnTo>
                  <a:pt x="93110" y="20320"/>
                </a:lnTo>
                <a:lnTo>
                  <a:pt x="93220" y="20210"/>
                </a:lnTo>
                <a:lnTo>
                  <a:pt x="93380" y="20210"/>
                </a:lnTo>
                <a:lnTo>
                  <a:pt x="93650" y="20400"/>
                </a:lnTo>
                <a:lnTo>
                  <a:pt x="93550" y="20750"/>
                </a:lnTo>
                <a:lnTo>
                  <a:pt x="93180" y="2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