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Ras Al Khaymah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Arab Emirates • State Map | Fully Editable Vector Shape</a:t>
            </a:r>
          </a:p>
        </p:txBody>
      </p:sp>
      <p:sp>
        <p:nvSpPr>
          <p:cNvPr id="101" name="Ras Al Khaymah"/>
          <p:cNvSpPr/>
          <p:nvPr/>
        </p:nvSpPr>
        <p:spPr>
          <a:xfrm>
            <a:off x="2962751" y="1325880"/>
            <a:ext cx="6266192" cy="4937760"/>
          </a:xfrm>
          <a:custGeom>
            <a:avLst/>
            <a:gdLst/>
            <a:ahLst/>
            <a:cxnLst/>
            <a:rect l="0" t="0" r="100000" b="78800"/>
            <a:pathLst>
              <a:path w="100000" h="78800">
                <a:moveTo>
                  <a:pt x="92620" y="19550"/>
                </a:moveTo>
                <a:lnTo>
                  <a:pt x="92660" y="19890"/>
                </a:lnTo>
                <a:lnTo>
                  <a:pt x="92720" y="20100"/>
                </a:lnTo>
                <a:lnTo>
                  <a:pt x="92830" y="20270"/>
                </a:lnTo>
                <a:lnTo>
                  <a:pt x="92650" y="20490"/>
                </a:lnTo>
                <a:lnTo>
                  <a:pt x="92150" y="20750"/>
                </a:lnTo>
                <a:lnTo>
                  <a:pt x="92100" y="21260"/>
                </a:lnTo>
                <a:lnTo>
                  <a:pt x="92110" y="21350"/>
                </a:lnTo>
                <a:lnTo>
                  <a:pt x="91880" y="21440"/>
                </a:lnTo>
                <a:lnTo>
                  <a:pt x="91350" y="21490"/>
                </a:lnTo>
                <a:lnTo>
                  <a:pt x="91230" y="21570"/>
                </a:lnTo>
                <a:lnTo>
                  <a:pt x="91220" y="21710"/>
                </a:lnTo>
                <a:lnTo>
                  <a:pt x="91320" y="22150"/>
                </a:lnTo>
                <a:lnTo>
                  <a:pt x="91330" y="22380"/>
                </a:lnTo>
                <a:lnTo>
                  <a:pt x="91330" y="22620"/>
                </a:lnTo>
                <a:lnTo>
                  <a:pt x="91110" y="23940"/>
                </a:lnTo>
                <a:lnTo>
                  <a:pt x="91090" y="24180"/>
                </a:lnTo>
                <a:lnTo>
                  <a:pt x="91110" y="24370"/>
                </a:lnTo>
                <a:lnTo>
                  <a:pt x="91170" y="24530"/>
                </a:lnTo>
                <a:lnTo>
                  <a:pt x="91230" y="24670"/>
                </a:lnTo>
                <a:lnTo>
                  <a:pt x="91310" y="24960"/>
                </a:lnTo>
                <a:lnTo>
                  <a:pt x="91090" y="25090"/>
                </a:lnTo>
                <a:lnTo>
                  <a:pt x="91070" y="25190"/>
                </a:lnTo>
                <a:lnTo>
                  <a:pt x="91080" y="25330"/>
                </a:lnTo>
                <a:lnTo>
                  <a:pt x="91450" y="25930"/>
                </a:lnTo>
                <a:lnTo>
                  <a:pt x="91710" y="26510"/>
                </a:lnTo>
                <a:lnTo>
                  <a:pt x="91780" y="26770"/>
                </a:lnTo>
                <a:lnTo>
                  <a:pt x="91790" y="26940"/>
                </a:lnTo>
                <a:lnTo>
                  <a:pt x="91730" y="27060"/>
                </a:lnTo>
                <a:lnTo>
                  <a:pt x="91660" y="27270"/>
                </a:lnTo>
                <a:lnTo>
                  <a:pt x="91630" y="27690"/>
                </a:lnTo>
                <a:lnTo>
                  <a:pt x="91730" y="27920"/>
                </a:lnTo>
                <a:lnTo>
                  <a:pt x="91880" y="28080"/>
                </a:lnTo>
                <a:lnTo>
                  <a:pt x="92070" y="28140"/>
                </a:lnTo>
                <a:lnTo>
                  <a:pt x="92990" y="28260"/>
                </a:lnTo>
                <a:lnTo>
                  <a:pt x="93310" y="28510"/>
                </a:lnTo>
                <a:lnTo>
                  <a:pt x="93390" y="28730"/>
                </a:lnTo>
                <a:lnTo>
                  <a:pt x="93400" y="28740"/>
                </a:lnTo>
                <a:lnTo>
                  <a:pt x="92770" y="29350"/>
                </a:lnTo>
                <a:lnTo>
                  <a:pt x="92430" y="29520"/>
                </a:lnTo>
                <a:lnTo>
                  <a:pt x="91730" y="29610"/>
                </a:lnTo>
                <a:lnTo>
                  <a:pt x="91450" y="29740"/>
                </a:lnTo>
                <a:lnTo>
                  <a:pt x="91440" y="29740"/>
                </a:lnTo>
                <a:lnTo>
                  <a:pt x="90210" y="29810"/>
                </a:lnTo>
                <a:lnTo>
                  <a:pt x="89170" y="28860"/>
                </a:lnTo>
                <a:lnTo>
                  <a:pt x="88690" y="28520"/>
                </a:lnTo>
                <a:lnTo>
                  <a:pt x="88530" y="27600"/>
                </a:lnTo>
                <a:lnTo>
                  <a:pt x="88320" y="26990"/>
                </a:lnTo>
                <a:lnTo>
                  <a:pt x="87800" y="26660"/>
                </a:lnTo>
                <a:lnTo>
                  <a:pt x="87750" y="26650"/>
                </a:lnTo>
                <a:lnTo>
                  <a:pt x="87760" y="26650"/>
                </a:lnTo>
                <a:lnTo>
                  <a:pt x="87770" y="26450"/>
                </a:lnTo>
                <a:lnTo>
                  <a:pt x="87660" y="26010"/>
                </a:lnTo>
                <a:lnTo>
                  <a:pt x="87330" y="25370"/>
                </a:lnTo>
                <a:lnTo>
                  <a:pt x="87270" y="25160"/>
                </a:lnTo>
                <a:lnTo>
                  <a:pt x="87240" y="24850"/>
                </a:lnTo>
                <a:lnTo>
                  <a:pt x="87240" y="24590"/>
                </a:lnTo>
                <a:lnTo>
                  <a:pt x="87280" y="24320"/>
                </a:lnTo>
                <a:lnTo>
                  <a:pt x="87690" y="23310"/>
                </a:lnTo>
                <a:lnTo>
                  <a:pt x="87810" y="23130"/>
                </a:lnTo>
                <a:lnTo>
                  <a:pt x="87810" y="23040"/>
                </a:lnTo>
                <a:lnTo>
                  <a:pt x="87740" y="22890"/>
                </a:lnTo>
                <a:lnTo>
                  <a:pt x="87640" y="22750"/>
                </a:lnTo>
                <a:lnTo>
                  <a:pt x="87400" y="22490"/>
                </a:lnTo>
                <a:lnTo>
                  <a:pt x="87330" y="22370"/>
                </a:lnTo>
                <a:lnTo>
                  <a:pt x="87310" y="22270"/>
                </a:lnTo>
                <a:lnTo>
                  <a:pt x="87300" y="22170"/>
                </a:lnTo>
                <a:lnTo>
                  <a:pt x="87470" y="21880"/>
                </a:lnTo>
                <a:lnTo>
                  <a:pt x="87750" y="21670"/>
                </a:lnTo>
                <a:lnTo>
                  <a:pt x="87950" y="21370"/>
                </a:lnTo>
                <a:lnTo>
                  <a:pt x="88660" y="21420"/>
                </a:lnTo>
                <a:lnTo>
                  <a:pt x="88940" y="21510"/>
                </a:lnTo>
                <a:lnTo>
                  <a:pt x="89170" y="21510"/>
                </a:lnTo>
                <a:lnTo>
                  <a:pt x="89340" y="21470"/>
                </a:lnTo>
                <a:lnTo>
                  <a:pt x="89520" y="21400"/>
                </a:lnTo>
                <a:lnTo>
                  <a:pt x="89700" y="21410"/>
                </a:lnTo>
                <a:lnTo>
                  <a:pt x="90260" y="21520"/>
                </a:lnTo>
                <a:lnTo>
                  <a:pt x="90460" y="21500"/>
                </a:lnTo>
                <a:lnTo>
                  <a:pt x="90580" y="21430"/>
                </a:lnTo>
                <a:lnTo>
                  <a:pt x="90630" y="21340"/>
                </a:lnTo>
                <a:lnTo>
                  <a:pt x="90680" y="21290"/>
                </a:lnTo>
                <a:lnTo>
                  <a:pt x="90790" y="21220"/>
                </a:lnTo>
                <a:lnTo>
                  <a:pt x="90850" y="21150"/>
                </a:lnTo>
                <a:lnTo>
                  <a:pt x="90880" y="21060"/>
                </a:lnTo>
                <a:lnTo>
                  <a:pt x="90880" y="20960"/>
                </a:lnTo>
                <a:lnTo>
                  <a:pt x="90860" y="20840"/>
                </a:lnTo>
                <a:lnTo>
                  <a:pt x="90890" y="20700"/>
                </a:lnTo>
                <a:lnTo>
                  <a:pt x="90970" y="20550"/>
                </a:lnTo>
                <a:lnTo>
                  <a:pt x="91270" y="20340"/>
                </a:lnTo>
                <a:lnTo>
                  <a:pt x="91410" y="20220"/>
                </a:lnTo>
                <a:lnTo>
                  <a:pt x="91510" y="20110"/>
                </a:lnTo>
                <a:lnTo>
                  <a:pt x="91600" y="19940"/>
                </a:lnTo>
                <a:lnTo>
                  <a:pt x="91610" y="19910"/>
                </a:lnTo>
                <a:lnTo>
                  <a:pt x="91600" y="19890"/>
                </a:lnTo>
                <a:lnTo>
                  <a:pt x="91580" y="19880"/>
                </a:lnTo>
                <a:lnTo>
                  <a:pt x="91560" y="19870"/>
                </a:lnTo>
                <a:lnTo>
                  <a:pt x="91310" y="19890"/>
                </a:lnTo>
                <a:lnTo>
                  <a:pt x="91240" y="19880"/>
                </a:lnTo>
                <a:lnTo>
                  <a:pt x="91180" y="19870"/>
                </a:lnTo>
                <a:lnTo>
                  <a:pt x="91120" y="19840"/>
                </a:lnTo>
                <a:lnTo>
                  <a:pt x="91080" y="19810"/>
                </a:lnTo>
                <a:lnTo>
                  <a:pt x="90990" y="19690"/>
                </a:lnTo>
                <a:lnTo>
                  <a:pt x="90910" y="19650"/>
                </a:lnTo>
                <a:lnTo>
                  <a:pt x="90820" y="19640"/>
                </a:lnTo>
                <a:lnTo>
                  <a:pt x="90690" y="19660"/>
                </a:lnTo>
                <a:lnTo>
                  <a:pt x="90640" y="19620"/>
                </a:lnTo>
                <a:lnTo>
                  <a:pt x="90650" y="19520"/>
                </a:lnTo>
                <a:lnTo>
                  <a:pt x="90910" y="19250"/>
                </a:lnTo>
                <a:lnTo>
                  <a:pt x="91060" y="19140"/>
                </a:lnTo>
                <a:lnTo>
                  <a:pt x="91200" y="19080"/>
                </a:lnTo>
                <a:lnTo>
                  <a:pt x="91280" y="19090"/>
                </a:lnTo>
                <a:lnTo>
                  <a:pt x="91890" y="19250"/>
                </a:lnTo>
                <a:lnTo>
                  <a:pt x="91950" y="19290"/>
                </a:lnTo>
                <a:lnTo>
                  <a:pt x="91970" y="19330"/>
                </a:lnTo>
                <a:lnTo>
                  <a:pt x="91950" y="19390"/>
                </a:lnTo>
                <a:lnTo>
                  <a:pt x="91920" y="19460"/>
                </a:lnTo>
                <a:lnTo>
                  <a:pt x="91910" y="19520"/>
                </a:lnTo>
                <a:lnTo>
                  <a:pt x="91930" y="19580"/>
                </a:lnTo>
                <a:lnTo>
                  <a:pt x="92090" y="19650"/>
                </a:lnTo>
                <a:lnTo>
                  <a:pt x="92620" y="19550"/>
                </a:lnTo>
                <a:close/>
                <a:moveTo>
                  <a:pt x="91090" y="12330"/>
                </a:moveTo>
                <a:lnTo>
                  <a:pt x="90840" y="12500"/>
                </a:lnTo>
                <a:lnTo>
                  <a:pt x="90050" y="12720"/>
                </a:lnTo>
                <a:lnTo>
                  <a:pt x="89790" y="12730"/>
                </a:lnTo>
                <a:lnTo>
                  <a:pt x="89620" y="12710"/>
                </a:lnTo>
                <a:lnTo>
                  <a:pt x="89510" y="12670"/>
                </a:lnTo>
                <a:lnTo>
                  <a:pt x="89420" y="12700"/>
                </a:lnTo>
                <a:lnTo>
                  <a:pt x="89320" y="12760"/>
                </a:lnTo>
                <a:lnTo>
                  <a:pt x="89090" y="12940"/>
                </a:lnTo>
                <a:lnTo>
                  <a:pt x="88630" y="13440"/>
                </a:lnTo>
                <a:lnTo>
                  <a:pt x="88420" y="13560"/>
                </a:lnTo>
                <a:lnTo>
                  <a:pt x="88250" y="13610"/>
                </a:lnTo>
                <a:lnTo>
                  <a:pt x="88140" y="13610"/>
                </a:lnTo>
                <a:lnTo>
                  <a:pt x="87990" y="13580"/>
                </a:lnTo>
                <a:lnTo>
                  <a:pt x="87790" y="13610"/>
                </a:lnTo>
                <a:lnTo>
                  <a:pt x="87640" y="13730"/>
                </a:lnTo>
                <a:lnTo>
                  <a:pt x="87570" y="13870"/>
                </a:lnTo>
                <a:lnTo>
                  <a:pt x="87560" y="14030"/>
                </a:lnTo>
                <a:lnTo>
                  <a:pt x="87660" y="14460"/>
                </a:lnTo>
                <a:lnTo>
                  <a:pt x="87660" y="14620"/>
                </a:lnTo>
                <a:lnTo>
                  <a:pt x="87820" y="15300"/>
                </a:lnTo>
                <a:lnTo>
                  <a:pt x="87860" y="15640"/>
                </a:lnTo>
                <a:lnTo>
                  <a:pt x="87880" y="15730"/>
                </a:lnTo>
                <a:lnTo>
                  <a:pt x="87920" y="15780"/>
                </a:lnTo>
                <a:lnTo>
                  <a:pt x="88000" y="15820"/>
                </a:lnTo>
                <a:lnTo>
                  <a:pt x="88180" y="15860"/>
                </a:lnTo>
                <a:lnTo>
                  <a:pt x="88230" y="15880"/>
                </a:lnTo>
                <a:lnTo>
                  <a:pt x="88360" y="15930"/>
                </a:lnTo>
                <a:lnTo>
                  <a:pt x="88430" y="15940"/>
                </a:lnTo>
                <a:lnTo>
                  <a:pt x="89010" y="15890"/>
                </a:lnTo>
                <a:lnTo>
                  <a:pt x="89410" y="15910"/>
                </a:lnTo>
                <a:lnTo>
                  <a:pt x="89530" y="15880"/>
                </a:lnTo>
                <a:lnTo>
                  <a:pt x="89640" y="15820"/>
                </a:lnTo>
                <a:lnTo>
                  <a:pt x="89890" y="15630"/>
                </a:lnTo>
                <a:lnTo>
                  <a:pt x="89910" y="15620"/>
                </a:lnTo>
                <a:lnTo>
                  <a:pt x="89940" y="15610"/>
                </a:lnTo>
                <a:lnTo>
                  <a:pt x="90020" y="15590"/>
                </a:lnTo>
                <a:lnTo>
                  <a:pt x="90110" y="15600"/>
                </a:lnTo>
                <a:lnTo>
                  <a:pt x="90160" y="15620"/>
                </a:lnTo>
                <a:lnTo>
                  <a:pt x="90180" y="15630"/>
                </a:lnTo>
                <a:lnTo>
                  <a:pt x="90190" y="15630"/>
                </a:lnTo>
                <a:lnTo>
                  <a:pt x="90190" y="15640"/>
                </a:lnTo>
                <a:lnTo>
                  <a:pt x="90280" y="15720"/>
                </a:lnTo>
                <a:lnTo>
                  <a:pt x="90520" y="16060"/>
                </a:lnTo>
                <a:lnTo>
                  <a:pt x="90580" y="16180"/>
                </a:lnTo>
                <a:lnTo>
                  <a:pt x="90620" y="16350"/>
                </a:lnTo>
                <a:lnTo>
                  <a:pt x="90580" y="16530"/>
                </a:lnTo>
                <a:lnTo>
                  <a:pt x="90470" y="16720"/>
                </a:lnTo>
                <a:lnTo>
                  <a:pt x="90010" y="17230"/>
                </a:lnTo>
                <a:lnTo>
                  <a:pt x="89960" y="17310"/>
                </a:lnTo>
                <a:lnTo>
                  <a:pt x="89940" y="17360"/>
                </a:lnTo>
                <a:lnTo>
                  <a:pt x="89970" y="17400"/>
                </a:lnTo>
                <a:lnTo>
                  <a:pt x="89990" y="17430"/>
                </a:lnTo>
                <a:lnTo>
                  <a:pt x="90020" y="17470"/>
                </a:lnTo>
                <a:lnTo>
                  <a:pt x="90040" y="17520"/>
                </a:lnTo>
                <a:lnTo>
                  <a:pt x="90060" y="17580"/>
                </a:lnTo>
                <a:lnTo>
                  <a:pt x="90090" y="17640"/>
                </a:lnTo>
                <a:lnTo>
                  <a:pt x="90160" y="17690"/>
                </a:lnTo>
                <a:lnTo>
                  <a:pt x="90260" y="17720"/>
                </a:lnTo>
                <a:lnTo>
                  <a:pt x="90380" y="17720"/>
                </a:lnTo>
                <a:lnTo>
                  <a:pt x="90530" y="17680"/>
                </a:lnTo>
                <a:lnTo>
                  <a:pt x="90670" y="17740"/>
                </a:lnTo>
                <a:lnTo>
                  <a:pt x="90760" y="17880"/>
                </a:lnTo>
                <a:lnTo>
                  <a:pt x="90790" y="18310"/>
                </a:lnTo>
                <a:lnTo>
                  <a:pt x="90730" y="18470"/>
                </a:lnTo>
                <a:lnTo>
                  <a:pt x="90640" y="18530"/>
                </a:lnTo>
                <a:lnTo>
                  <a:pt x="90530" y="18520"/>
                </a:lnTo>
                <a:lnTo>
                  <a:pt x="90430" y="18560"/>
                </a:lnTo>
                <a:lnTo>
                  <a:pt x="90300" y="18720"/>
                </a:lnTo>
                <a:lnTo>
                  <a:pt x="90190" y="18830"/>
                </a:lnTo>
                <a:lnTo>
                  <a:pt x="90040" y="18910"/>
                </a:lnTo>
                <a:lnTo>
                  <a:pt x="89870" y="18940"/>
                </a:lnTo>
                <a:lnTo>
                  <a:pt x="89670" y="18910"/>
                </a:lnTo>
                <a:lnTo>
                  <a:pt x="88750" y="18640"/>
                </a:lnTo>
                <a:lnTo>
                  <a:pt x="88620" y="18570"/>
                </a:lnTo>
                <a:lnTo>
                  <a:pt x="88530" y="18460"/>
                </a:lnTo>
                <a:lnTo>
                  <a:pt x="88450" y="18340"/>
                </a:lnTo>
                <a:lnTo>
                  <a:pt x="88380" y="18240"/>
                </a:lnTo>
                <a:lnTo>
                  <a:pt x="88230" y="18120"/>
                </a:lnTo>
                <a:lnTo>
                  <a:pt x="87830" y="17940"/>
                </a:lnTo>
                <a:lnTo>
                  <a:pt x="87710" y="17960"/>
                </a:lnTo>
                <a:lnTo>
                  <a:pt x="87560" y="18050"/>
                </a:lnTo>
                <a:lnTo>
                  <a:pt x="87500" y="18240"/>
                </a:lnTo>
                <a:lnTo>
                  <a:pt x="87410" y="18720"/>
                </a:lnTo>
                <a:lnTo>
                  <a:pt x="87160" y="19270"/>
                </a:lnTo>
                <a:lnTo>
                  <a:pt x="86850" y="18820"/>
                </a:lnTo>
                <a:lnTo>
                  <a:pt x="86450" y="18320"/>
                </a:lnTo>
                <a:lnTo>
                  <a:pt x="85950" y="17860"/>
                </a:lnTo>
                <a:lnTo>
                  <a:pt x="85930" y="17680"/>
                </a:lnTo>
                <a:lnTo>
                  <a:pt x="86000" y="17520"/>
                </a:lnTo>
                <a:lnTo>
                  <a:pt x="86100" y="17360"/>
                </a:lnTo>
                <a:lnTo>
                  <a:pt x="86110" y="17150"/>
                </a:lnTo>
                <a:lnTo>
                  <a:pt x="85980" y="16960"/>
                </a:lnTo>
                <a:lnTo>
                  <a:pt x="85270" y="16190"/>
                </a:lnTo>
                <a:lnTo>
                  <a:pt x="85140" y="15930"/>
                </a:lnTo>
                <a:lnTo>
                  <a:pt x="85090" y="15730"/>
                </a:lnTo>
                <a:lnTo>
                  <a:pt x="85080" y="15660"/>
                </a:lnTo>
                <a:lnTo>
                  <a:pt x="85090" y="15450"/>
                </a:lnTo>
                <a:lnTo>
                  <a:pt x="85060" y="15120"/>
                </a:lnTo>
                <a:lnTo>
                  <a:pt x="84980" y="14680"/>
                </a:lnTo>
                <a:lnTo>
                  <a:pt x="84470" y="12990"/>
                </a:lnTo>
                <a:lnTo>
                  <a:pt x="84370" y="12830"/>
                </a:lnTo>
                <a:lnTo>
                  <a:pt x="84230" y="12760"/>
                </a:lnTo>
                <a:lnTo>
                  <a:pt x="84040" y="12710"/>
                </a:lnTo>
                <a:lnTo>
                  <a:pt x="83890" y="12680"/>
                </a:lnTo>
                <a:lnTo>
                  <a:pt x="83440" y="12260"/>
                </a:lnTo>
                <a:lnTo>
                  <a:pt x="83420" y="12240"/>
                </a:lnTo>
                <a:lnTo>
                  <a:pt x="83410" y="12240"/>
                </a:lnTo>
                <a:lnTo>
                  <a:pt x="83670" y="11870"/>
                </a:lnTo>
                <a:lnTo>
                  <a:pt x="83880" y="11720"/>
                </a:lnTo>
                <a:lnTo>
                  <a:pt x="84050" y="11690"/>
                </a:lnTo>
                <a:lnTo>
                  <a:pt x="84290" y="11610"/>
                </a:lnTo>
                <a:lnTo>
                  <a:pt x="84500" y="11500"/>
                </a:lnTo>
                <a:lnTo>
                  <a:pt x="84590" y="11360"/>
                </a:lnTo>
                <a:lnTo>
                  <a:pt x="84680" y="11310"/>
                </a:lnTo>
                <a:lnTo>
                  <a:pt x="85240" y="11160"/>
                </a:lnTo>
                <a:lnTo>
                  <a:pt x="85910" y="10610"/>
                </a:lnTo>
                <a:lnTo>
                  <a:pt x="86930" y="9300"/>
                </a:lnTo>
                <a:lnTo>
                  <a:pt x="87450" y="8850"/>
                </a:lnTo>
                <a:lnTo>
                  <a:pt x="87340" y="9040"/>
                </a:lnTo>
                <a:lnTo>
                  <a:pt x="87220" y="9470"/>
                </a:lnTo>
                <a:lnTo>
                  <a:pt x="87020" y="9840"/>
                </a:lnTo>
                <a:lnTo>
                  <a:pt x="87100" y="9960"/>
                </a:lnTo>
                <a:lnTo>
                  <a:pt x="87240" y="10000"/>
                </a:lnTo>
                <a:lnTo>
                  <a:pt x="87310" y="9930"/>
                </a:lnTo>
                <a:lnTo>
                  <a:pt x="87350" y="9620"/>
                </a:lnTo>
                <a:lnTo>
                  <a:pt x="87530" y="9030"/>
                </a:lnTo>
                <a:lnTo>
                  <a:pt x="87570" y="8630"/>
                </a:lnTo>
                <a:lnTo>
                  <a:pt x="87690" y="8450"/>
                </a:lnTo>
                <a:lnTo>
                  <a:pt x="88480" y="7700"/>
                </a:lnTo>
                <a:lnTo>
                  <a:pt x="88650" y="7480"/>
                </a:lnTo>
                <a:lnTo>
                  <a:pt x="88790" y="7230"/>
                </a:lnTo>
                <a:lnTo>
                  <a:pt x="88910" y="6930"/>
                </a:lnTo>
                <a:lnTo>
                  <a:pt x="88980" y="6550"/>
                </a:lnTo>
                <a:lnTo>
                  <a:pt x="88860" y="6550"/>
                </a:lnTo>
                <a:lnTo>
                  <a:pt x="88790" y="6740"/>
                </a:lnTo>
                <a:lnTo>
                  <a:pt x="88680" y="6910"/>
                </a:lnTo>
                <a:lnTo>
                  <a:pt x="88530" y="7030"/>
                </a:lnTo>
                <a:lnTo>
                  <a:pt x="88350" y="7110"/>
                </a:lnTo>
                <a:lnTo>
                  <a:pt x="88850" y="6280"/>
                </a:lnTo>
                <a:lnTo>
                  <a:pt x="89260" y="5390"/>
                </a:lnTo>
                <a:lnTo>
                  <a:pt x="89590" y="4050"/>
                </a:lnTo>
                <a:lnTo>
                  <a:pt x="89670" y="3870"/>
                </a:lnTo>
                <a:lnTo>
                  <a:pt x="90110" y="3830"/>
                </a:lnTo>
                <a:lnTo>
                  <a:pt x="91070" y="3580"/>
                </a:lnTo>
                <a:lnTo>
                  <a:pt x="91280" y="3610"/>
                </a:lnTo>
                <a:lnTo>
                  <a:pt x="91580" y="4420"/>
                </a:lnTo>
                <a:lnTo>
                  <a:pt x="91670" y="4850"/>
                </a:lnTo>
                <a:lnTo>
                  <a:pt x="91630" y="5230"/>
                </a:lnTo>
                <a:lnTo>
                  <a:pt x="91510" y="5860"/>
                </a:lnTo>
                <a:lnTo>
                  <a:pt x="91430" y="7740"/>
                </a:lnTo>
                <a:lnTo>
                  <a:pt x="91300" y="8040"/>
                </a:lnTo>
                <a:lnTo>
                  <a:pt x="90940" y="8560"/>
                </a:lnTo>
                <a:lnTo>
                  <a:pt x="90850" y="8870"/>
                </a:lnTo>
                <a:lnTo>
                  <a:pt x="90930" y="9230"/>
                </a:lnTo>
                <a:lnTo>
                  <a:pt x="91370" y="9820"/>
                </a:lnTo>
                <a:lnTo>
                  <a:pt x="91460" y="10080"/>
                </a:lnTo>
                <a:lnTo>
                  <a:pt x="91320" y="10350"/>
                </a:lnTo>
                <a:lnTo>
                  <a:pt x="91080" y="10540"/>
                </a:lnTo>
                <a:lnTo>
                  <a:pt x="90880" y="10760"/>
                </a:lnTo>
                <a:lnTo>
                  <a:pt x="90860" y="11120"/>
                </a:lnTo>
                <a:lnTo>
                  <a:pt x="90950" y="12060"/>
                </a:lnTo>
                <a:lnTo>
                  <a:pt x="91060" y="12310"/>
                </a:lnTo>
                <a:lnTo>
                  <a:pt x="91090" y="1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