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Fujayrah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Fujayr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2110" y="21350"/>
                </a:moveTo>
                <a:lnTo>
                  <a:pt x="92130" y="21470"/>
                </a:lnTo>
                <a:lnTo>
                  <a:pt x="92360" y="21580"/>
                </a:lnTo>
                <a:lnTo>
                  <a:pt x="92660" y="21670"/>
                </a:lnTo>
                <a:lnTo>
                  <a:pt x="92970" y="21540"/>
                </a:lnTo>
                <a:lnTo>
                  <a:pt x="93530" y="21130"/>
                </a:lnTo>
                <a:lnTo>
                  <a:pt x="93750" y="20950"/>
                </a:lnTo>
                <a:lnTo>
                  <a:pt x="94190" y="20790"/>
                </a:lnTo>
                <a:lnTo>
                  <a:pt x="94710" y="20510"/>
                </a:lnTo>
                <a:lnTo>
                  <a:pt x="94800" y="19940"/>
                </a:lnTo>
                <a:lnTo>
                  <a:pt x="94940" y="19750"/>
                </a:lnTo>
                <a:lnTo>
                  <a:pt x="95420" y="19380"/>
                </a:lnTo>
                <a:lnTo>
                  <a:pt x="95440" y="19370"/>
                </a:lnTo>
                <a:lnTo>
                  <a:pt x="95450" y="19530"/>
                </a:lnTo>
                <a:lnTo>
                  <a:pt x="95440" y="19770"/>
                </a:lnTo>
                <a:lnTo>
                  <a:pt x="95360" y="20180"/>
                </a:lnTo>
                <a:lnTo>
                  <a:pt x="95300" y="20800"/>
                </a:lnTo>
                <a:lnTo>
                  <a:pt x="95120" y="21710"/>
                </a:lnTo>
                <a:lnTo>
                  <a:pt x="95050" y="24650"/>
                </a:lnTo>
                <a:lnTo>
                  <a:pt x="94950" y="24630"/>
                </a:lnTo>
                <a:lnTo>
                  <a:pt x="93940" y="24400"/>
                </a:lnTo>
                <a:lnTo>
                  <a:pt x="93780" y="24400"/>
                </a:lnTo>
                <a:lnTo>
                  <a:pt x="93600" y="24440"/>
                </a:lnTo>
                <a:lnTo>
                  <a:pt x="93590" y="24530"/>
                </a:lnTo>
                <a:lnTo>
                  <a:pt x="93630" y="24610"/>
                </a:lnTo>
                <a:lnTo>
                  <a:pt x="93690" y="24720"/>
                </a:lnTo>
                <a:lnTo>
                  <a:pt x="93750" y="24860"/>
                </a:lnTo>
                <a:lnTo>
                  <a:pt x="93800" y="25030"/>
                </a:lnTo>
                <a:lnTo>
                  <a:pt x="93830" y="25330"/>
                </a:lnTo>
                <a:lnTo>
                  <a:pt x="93860" y="25450"/>
                </a:lnTo>
                <a:lnTo>
                  <a:pt x="93920" y="25560"/>
                </a:lnTo>
                <a:lnTo>
                  <a:pt x="93990" y="25650"/>
                </a:lnTo>
                <a:lnTo>
                  <a:pt x="94000" y="25790"/>
                </a:lnTo>
                <a:lnTo>
                  <a:pt x="93980" y="25970"/>
                </a:lnTo>
                <a:lnTo>
                  <a:pt x="93910" y="26250"/>
                </a:lnTo>
                <a:lnTo>
                  <a:pt x="93800" y="26410"/>
                </a:lnTo>
                <a:lnTo>
                  <a:pt x="93690" y="26510"/>
                </a:lnTo>
                <a:lnTo>
                  <a:pt x="93540" y="27080"/>
                </a:lnTo>
                <a:lnTo>
                  <a:pt x="93320" y="27340"/>
                </a:lnTo>
                <a:lnTo>
                  <a:pt x="93000" y="26550"/>
                </a:lnTo>
                <a:lnTo>
                  <a:pt x="91650" y="25110"/>
                </a:lnTo>
                <a:lnTo>
                  <a:pt x="91540" y="25020"/>
                </a:lnTo>
                <a:lnTo>
                  <a:pt x="91310" y="24960"/>
                </a:lnTo>
                <a:lnTo>
                  <a:pt x="91230" y="24670"/>
                </a:lnTo>
                <a:lnTo>
                  <a:pt x="91170" y="24530"/>
                </a:lnTo>
                <a:lnTo>
                  <a:pt x="91110" y="24370"/>
                </a:lnTo>
                <a:lnTo>
                  <a:pt x="91090" y="24180"/>
                </a:lnTo>
                <a:lnTo>
                  <a:pt x="91110" y="23940"/>
                </a:lnTo>
                <a:lnTo>
                  <a:pt x="91330" y="22620"/>
                </a:lnTo>
                <a:lnTo>
                  <a:pt x="91330" y="22380"/>
                </a:lnTo>
                <a:lnTo>
                  <a:pt x="91320" y="22150"/>
                </a:lnTo>
                <a:lnTo>
                  <a:pt x="91220" y="21710"/>
                </a:lnTo>
                <a:lnTo>
                  <a:pt x="91230" y="21570"/>
                </a:lnTo>
                <a:lnTo>
                  <a:pt x="91350" y="21490"/>
                </a:lnTo>
                <a:lnTo>
                  <a:pt x="91880" y="21440"/>
                </a:lnTo>
                <a:lnTo>
                  <a:pt x="92110" y="21350"/>
                </a:lnTo>
                <a:close/>
                <a:moveTo>
                  <a:pt x="93130" y="19170"/>
                </a:moveTo>
                <a:lnTo>
                  <a:pt x="92620" y="19550"/>
                </a:lnTo>
                <a:lnTo>
                  <a:pt x="92090" y="19650"/>
                </a:lnTo>
                <a:lnTo>
                  <a:pt x="91930" y="19580"/>
                </a:lnTo>
                <a:lnTo>
                  <a:pt x="91910" y="19520"/>
                </a:lnTo>
                <a:lnTo>
                  <a:pt x="91920" y="19460"/>
                </a:lnTo>
                <a:lnTo>
                  <a:pt x="91950" y="19390"/>
                </a:lnTo>
                <a:lnTo>
                  <a:pt x="91970" y="19330"/>
                </a:lnTo>
                <a:lnTo>
                  <a:pt x="91950" y="19290"/>
                </a:lnTo>
                <a:lnTo>
                  <a:pt x="91890" y="19250"/>
                </a:lnTo>
                <a:lnTo>
                  <a:pt x="91280" y="19090"/>
                </a:lnTo>
                <a:lnTo>
                  <a:pt x="91200" y="19080"/>
                </a:lnTo>
                <a:lnTo>
                  <a:pt x="91060" y="19140"/>
                </a:lnTo>
                <a:lnTo>
                  <a:pt x="90910" y="19250"/>
                </a:lnTo>
                <a:lnTo>
                  <a:pt x="90650" y="19520"/>
                </a:lnTo>
                <a:lnTo>
                  <a:pt x="90640" y="19620"/>
                </a:lnTo>
                <a:lnTo>
                  <a:pt x="90690" y="19660"/>
                </a:lnTo>
                <a:lnTo>
                  <a:pt x="90820" y="19640"/>
                </a:lnTo>
                <a:lnTo>
                  <a:pt x="90910" y="19650"/>
                </a:lnTo>
                <a:lnTo>
                  <a:pt x="90990" y="19690"/>
                </a:lnTo>
                <a:lnTo>
                  <a:pt x="91080" y="19810"/>
                </a:lnTo>
                <a:lnTo>
                  <a:pt x="91120" y="19840"/>
                </a:lnTo>
                <a:lnTo>
                  <a:pt x="91180" y="19870"/>
                </a:lnTo>
                <a:lnTo>
                  <a:pt x="91240" y="19880"/>
                </a:lnTo>
                <a:lnTo>
                  <a:pt x="91310" y="19890"/>
                </a:lnTo>
                <a:lnTo>
                  <a:pt x="91560" y="19870"/>
                </a:lnTo>
                <a:lnTo>
                  <a:pt x="91580" y="19880"/>
                </a:lnTo>
                <a:lnTo>
                  <a:pt x="91600" y="19890"/>
                </a:lnTo>
                <a:lnTo>
                  <a:pt x="91610" y="19910"/>
                </a:lnTo>
                <a:lnTo>
                  <a:pt x="91600" y="19940"/>
                </a:lnTo>
                <a:lnTo>
                  <a:pt x="91510" y="20110"/>
                </a:lnTo>
                <a:lnTo>
                  <a:pt x="91410" y="20220"/>
                </a:lnTo>
                <a:lnTo>
                  <a:pt x="91270" y="20340"/>
                </a:lnTo>
                <a:lnTo>
                  <a:pt x="90970" y="20550"/>
                </a:lnTo>
                <a:lnTo>
                  <a:pt x="90890" y="20700"/>
                </a:lnTo>
                <a:lnTo>
                  <a:pt x="90860" y="20840"/>
                </a:lnTo>
                <a:lnTo>
                  <a:pt x="90880" y="20960"/>
                </a:lnTo>
                <a:lnTo>
                  <a:pt x="90880" y="21060"/>
                </a:lnTo>
                <a:lnTo>
                  <a:pt x="90850" y="21150"/>
                </a:lnTo>
                <a:lnTo>
                  <a:pt x="90790" y="21220"/>
                </a:lnTo>
                <a:lnTo>
                  <a:pt x="90680" y="21290"/>
                </a:lnTo>
                <a:lnTo>
                  <a:pt x="90630" y="21340"/>
                </a:lnTo>
                <a:lnTo>
                  <a:pt x="90580" y="21430"/>
                </a:lnTo>
                <a:lnTo>
                  <a:pt x="90460" y="21500"/>
                </a:lnTo>
                <a:lnTo>
                  <a:pt x="90260" y="21520"/>
                </a:lnTo>
                <a:lnTo>
                  <a:pt x="89700" y="21410"/>
                </a:lnTo>
                <a:lnTo>
                  <a:pt x="89520" y="21400"/>
                </a:lnTo>
                <a:lnTo>
                  <a:pt x="89340" y="21470"/>
                </a:lnTo>
                <a:lnTo>
                  <a:pt x="89170" y="21510"/>
                </a:lnTo>
                <a:lnTo>
                  <a:pt x="88940" y="21510"/>
                </a:lnTo>
                <a:lnTo>
                  <a:pt x="88660" y="21420"/>
                </a:lnTo>
                <a:lnTo>
                  <a:pt x="87950" y="21370"/>
                </a:lnTo>
                <a:lnTo>
                  <a:pt x="88000" y="20930"/>
                </a:lnTo>
                <a:lnTo>
                  <a:pt x="88000" y="20820"/>
                </a:lnTo>
                <a:lnTo>
                  <a:pt x="87780" y="20190"/>
                </a:lnTo>
                <a:lnTo>
                  <a:pt x="88260" y="19790"/>
                </a:lnTo>
                <a:lnTo>
                  <a:pt x="88340" y="19570"/>
                </a:lnTo>
                <a:lnTo>
                  <a:pt x="88330" y="19490"/>
                </a:lnTo>
                <a:lnTo>
                  <a:pt x="88300" y="19420"/>
                </a:lnTo>
                <a:lnTo>
                  <a:pt x="88260" y="19360"/>
                </a:lnTo>
                <a:lnTo>
                  <a:pt x="88210" y="19320"/>
                </a:lnTo>
                <a:lnTo>
                  <a:pt x="88160" y="19280"/>
                </a:lnTo>
                <a:lnTo>
                  <a:pt x="87890" y="19150"/>
                </a:lnTo>
                <a:lnTo>
                  <a:pt x="88230" y="18120"/>
                </a:lnTo>
                <a:lnTo>
                  <a:pt x="88380" y="18240"/>
                </a:lnTo>
                <a:lnTo>
                  <a:pt x="88450" y="18340"/>
                </a:lnTo>
                <a:lnTo>
                  <a:pt x="88530" y="18460"/>
                </a:lnTo>
                <a:lnTo>
                  <a:pt x="88620" y="18570"/>
                </a:lnTo>
                <a:lnTo>
                  <a:pt x="88750" y="18640"/>
                </a:lnTo>
                <a:lnTo>
                  <a:pt x="89670" y="18910"/>
                </a:lnTo>
                <a:lnTo>
                  <a:pt x="89870" y="18940"/>
                </a:lnTo>
                <a:lnTo>
                  <a:pt x="90040" y="18910"/>
                </a:lnTo>
                <a:lnTo>
                  <a:pt x="90190" y="18830"/>
                </a:lnTo>
                <a:lnTo>
                  <a:pt x="90300" y="18720"/>
                </a:lnTo>
                <a:lnTo>
                  <a:pt x="90430" y="18560"/>
                </a:lnTo>
                <a:lnTo>
                  <a:pt x="90530" y="18520"/>
                </a:lnTo>
                <a:lnTo>
                  <a:pt x="90640" y="18530"/>
                </a:lnTo>
                <a:lnTo>
                  <a:pt x="90730" y="18470"/>
                </a:lnTo>
                <a:lnTo>
                  <a:pt x="90790" y="18310"/>
                </a:lnTo>
                <a:lnTo>
                  <a:pt x="90760" y="17880"/>
                </a:lnTo>
                <a:lnTo>
                  <a:pt x="90670" y="17740"/>
                </a:lnTo>
                <a:lnTo>
                  <a:pt x="90530" y="17680"/>
                </a:lnTo>
                <a:lnTo>
                  <a:pt x="90380" y="17720"/>
                </a:lnTo>
                <a:lnTo>
                  <a:pt x="90260" y="17720"/>
                </a:lnTo>
                <a:lnTo>
                  <a:pt x="90160" y="17690"/>
                </a:lnTo>
                <a:lnTo>
                  <a:pt x="90090" y="17640"/>
                </a:lnTo>
                <a:lnTo>
                  <a:pt x="90060" y="17580"/>
                </a:lnTo>
                <a:lnTo>
                  <a:pt x="90040" y="17520"/>
                </a:lnTo>
                <a:lnTo>
                  <a:pt x="90020" y="17470"/>
                </a:lnTo>
                <a:lnTo>
                  <a:pt x="89990" y="17430"/>
                </a:lnTo>
                <a:lnTo>
                  <a:pt x="89970" y="17400"/>
                </a:lnTo>
                <a:lnTo>
                  <a:pt x="89940" y="17360"/>
                </a:lnTo>
                <a:lnTo>
                  <a:pt x="89960" y="17310"/>
                </a:lnTo>
                <a:lnTo>
                  <a:pt x="90010" y="17230"/>
                </a:lnTo>
                <a:lnTo>
                  <a:pt x="90470" y="16720"/>
                </a:lnTo>
                <a:lnTo>
                  <a:pt x="90580" y="16530"/>
                </a:lnTo>
                <a:lnTo>
                  <a:pt x="90620" y="16350"/>
                </a:lnTo>
                <a:lnTo>
                  <a:pt x="90580" y="16180"/>
                </a:lnTo>
                <a:lnTo>
                  <a:pt x="90520" y="16060"/>
                </a:lnTo>
                <a:lnTo>
                  <a:pt x="90280" y="15720"/>
                </a:lnTo>
                <a:lnTo>
                  <a:pt x="90190" y="15640"/>
                </a:lnTo>
                <a:lnTo>
                  <a:pt x="90190" y="15630"/>
                </a:lnTo>
                <a:lnTo>
                  <a:pt x="90180" y="15630"/>
                </a:lnTo>
                <a:lnTo>
                  <a:pt x="90160" y="15620"/>
                </a:lnTo>
                <a:lnTo>
                  <a:pt x="90110" y="15600"/>
                </a:lnTo>
                <a:lnTo>
                  <a:pt x="90020" y="15590"/>
                </a:lnTo>
                <a:lnTo>
                  <a:pt x="89940" y="15610"/>
                </a:lnTo>
                <a:lnTo>
                  <a:pt x="89910" y="15620"/>
                </a:lnTo>
                <a:lnTo>
                  <a:pt x="89890" y="15630"/>
                </a:lnTo>
                <a:lnTo>
                  <a:pt x="89640" y="15820"/>
                </a:lnTo>
                <a:lnTo>
                  <a:pt x="89530" y="15880"/>
                </a:lnTo>
                <a:lnTo>
                  <a:pt x="89410" y="15910"/>
                </a:lnTo>
                <a:lnTo>
                  <a:pt x="89010" y="15890"/>
                </a:lnTo>
                <a:lnTo>
                  <a:pt x="88430" y="15940"/>
                </a:lnTo>
                <a:lnTo>
                  <a:pt x="88360" y="15930"/>
                </a:lnTo>
                <a:lnTo>
                  <a:pt x="88230" y="15880"/>
                </a:lnTo>
                <a:lnTo>
                  <a:pt x="88180" y="15860"/>
                </a:lnTo>
                <a:lnTo>
                  <a:pt x="88000" y="15820"/>
                </a:lnTo>
                <a:lnTo>
                  <a:pt x="87920" y="15780"/>
                </a:lnTo>
                <a:lnTo>
                  <a:pt x="87880" y="15730"/>
                </a:lnTo>
                <a:lnTo>
                  <a:pt x="87860" y="15640"/>
                </a:lnTo>
                <a:lnTo>
                  <a:pt x="87820" y="15300"/>
                </a:lnTo>
                <a:lnTo>
                  <a:pt x="87660" y="14620"/>
                </a:lnTo>
                <a:lnTo>
                  <a:pt x="87660" y="14460"/>
                </a:lnTo>
                <a:lnTo>
                  <a:pt x="87560" y="14030"/>
                </a:lnTo>
                <a:lnTo>
                  <a:pt x="87570" y="13870"/>
                </a:lnTo>
                <a:lnTo>
                  <a:pt x="87640" y="13730"/>
                </a:lnTo>
                <a:lnTo>
                  <a:pt x="87790" y="13610"/>
                </a:lnTo>
                <a:lnTo>
                  <a:pt x="87990" y="13580"/>
                </a:lnTo>
                <a:lnTo>
                  <a:pt x="88140" y="13610"/>
                </a:lnTo>
                <a:lnTo>
                  <a:pt x="88250" y="13610"/>
                </a:lnTo>
                <a:lnTo>
                  <a:pt x="88420" y="13560"/>
                </a:lnTo>
                <a:lnTo>
                  <a:pt x="88630" y="13440"/>
                </a:lnTo>
                <a:lnTo>
                  <a:pt x="89090" y="12940"/>
                </a:lnTo>
                <a:lnTo>
                  <a:pt x="89320" y="12760"/>
                </a:lnTo>
                <a:lnTo>
                  <a:pt x="89420" y="12700"/>
                </a:lnTo>
                <a:lnTo>
                  <a:pt x="89510" y="12670"/>
                </a:lnTo>
                <a:lnTo>
                  <a:pt x="89620" y="12710"/>
                </a:lnTo>
                <a:lnTo>
                  <a:pt x="89790" y="12730"/>
                </a:lnTo>
                <a:lnTo>
                  <a:pt x="90050" y="12720"/>
                </a:lnTo>
                <a:lnTo>
                  <a:pt x="90840" y="12500"/>
                </a:lnTo>
                <a:lnTo>
                  <a:pt x="91090" y="12330"/>
                </a:lnTo>
                <a:lnTo>
                  <a:pt x="91160" y="12370"/>
                </a:lnTo>
                <a:lnTo>
                  <a:pt x="91610" y="12450"/>
                </a:lnTo>
                <a:lnTo>
                  <a:pt x="91780" y="12590"/>
                </a:lnTo>
                <a:lnTo>
                  <a:pt x="91960" y="13010"/>
                </a:lnTo>
                <a:lnTo>
                  <a:pt x="92100" y="13170"/>
                </a:lnTo>
                <a:lnTo>
                  <a:pt x="92390" y="13250"/>
                </a:lnTo>
                <a:lnTo>
                  <a:pt x="92700" y="13190"/>
                </a:lnTo>
                <a:lnTo>
                  <a:pt x="93480" y="12970"/>
                </a:lnTo>
                <a:lnTo>
                  <a:pt x="93880" y="13200"/>
                </a:lnTo>
                <a:lnTo>
                  <a:pt x="94310" y="13380"/>
                </a:lnTo>
                <a:lnTo>
                  <a:pt x="94630" y="13450"/>
                </a:lnTo>
                <a:lnTo>
                  <a:pt x="94780" y="13690"/>
                </a:lnTo>
                <a:lnTo>
                  <a:pt x="95200" y="15100"/>
                </a:lnTo>
                <a:lnTo>
                  <a:pt x="95080" y="17030"/>
                </a:lnTo>
                <a:lnTo>
                  <a:pt x="95100" y="17240"/>
                </a:lnTo>
                <a:lnTo>
                  <a:pt x="95010" y="17280"/>
                </a:lnTo>
                <a:lnTo>
                  <a:pt x="94250" y="17980"/>
                </a:lnTo>
                <a:lnTo>
                  <a:pt x="93550" y="18410"/>
                </a:lnTo>
                <a:lnTo>
                  <a:pt x="93360" y="18580"/>
                </a:lnTo>
                <a:lnTo>
                  <a:pt x="93250" y="18810"/>
                </a:lnTo>
                <a:lnTo>
                  <a:pt x="93190" y="19010"/>
                </a:lnTo>
                <a:lnTo>
                  <a:pt x="93130" y="19170"/>
                </a:lnTo>
                <a:close/>
                <a:moveTo>
                  <a:pt x="94140" y="27910"/>
                </a:moveTo>
                <a:lnTo>
                  <a:pt x="94130" y="28050"/>
                </a:lnTo>
                <a:lnTo>
                  <a:pt x="94030" y="28260"/>
                </a:lnTo>
                <a:lnTo>
                  <a:pt x="93500" y="28640"/>
                </a:lnTo>
                <a:lnTo>
                  <a:pt x="93400" y="28740"/>
                </a:lnTo>
                <a:lnTo>
                  <a:pt x="93390" y="28730"/>
                </a:lnTo>
                <a:lnTo>
                  <a:pt x="93310" y="28510"/>
                </a:lnTo>
                <a:lnTo>
                  <a:pt x="92990" y="28260"/>
                </a:lnTo>
                <a:lnTo>
                  <a:pt x="93110" y="27840"/>
                </a:lnTo>
                <a:lnTo>
                  <a:pt x="93410" y="27870"/>
                </a:lnTo>
                <a:lnTo>
                  <a:pt x="94000" y="27980"/>
                </a:lnTo>
                <a:lnTo>
                  <a:pt x="94140" y="27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