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Dubay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Arab Emirates • State Map | Fully Editable Vector Shape</a:t>
            </a:r>
          </a:p>
        </p:txBody>
      </p:sp>
      <p:sp>
        <p:nvSpPr>
          <p:cNvPr id="101" name="Dubay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91450" y="29740"/>
                </a:moveTo>
                <a:lnTo>
                  <a:pt x="91440" y="29740"/>
                </a:lnTo>
                <a:lnTo>
                  <a:pt x="91130" y="30510"/>
                </a:lnTo>
                <a:lnTo>
                  <a:pt x="90730" y="31010"/>
                </a:lnTo>
                <a:lnTo>
                  <a:pt x="90610" y="31370"/>
                </a:lnTo>
                <a:lnTo>
                  <a:pt x="90440" y="31580"/>
                </a:lnTo>
                <a:lnTo>
                  <a:pt x="90080" y="31680"/>
                </a:lnTo>
                <a:lnTo>
                  <a:pt x="89680" y="31700"/>
                </a:lnTo>
                <a:lnTo>
                  <a:pt x="89650" y="31690"/>
                </a:lnTo>
                <a:lnTo>
                  <a:pt x="89670" y="31520"/>
                </a:lnTo>
                <a:lnTo>
                  <a:pt x="89640" y="31240"/>
                </a:lnTo>
                <a:lnTo>
                  <a:pt x="89770" y="30830"/>
                </a:lnTo>
                <a:lnTo>
                  <a:pt x="90210" y="29810"/>
                </a:lnTo>
                <a:lnTo>
                  <a:pt x="91440" y="29740"/>
                </a:lnTo>
                <a:lnTo>
                  <a:pt x="91450" y="29740"/>
                </a:lnTo>
                <a:close/>
                <a:moveTo>
                  <a:pt x="75460" y="19670"/>
                </a:moveTo>
                <a:lnTo>
                  <a:pt x="75500" y="19700"/>
                </a:lnTo>
                <a:lnTo>
                  <a:pt x="76460" y="19970"/>
                </a:lnTo>
                <a:lnTo>
                  <a:pt x="77000" y="19930"/>
                </a:lnTo>
                <a:lnTo>
                  <a:pt x="77630" y="19710"/>
                </a:lnTo>
                <a:lnTo>
                  <a:pt x="77800" y="19670"/>
                </a:lnTo>
                <a:lnTo>
                  <a:pt x="77910" y="19770"/>
                </a:lnTo>
                <a:lnTo>
                  <a:pt x="78120" y="20070"/>
                </a:lnTo>
                <a:lnTo>
                  <a:pt x="78270" y="20220"/>
                </a:lnTo>
                <a:lnTo>
                  <a:pt x="78890" y="20570"/>
                </a:lnTo>
                <a:lnTo>
                  <a:pt x="79030" y="20680"/>
                </a:lnTo>
                <a:lnTo>
                  <a:pt x="79180" y="20820"/>
                </a:lnTo>
                <a:lnTo>
                  <a:pt x="79320" y="20990"/>
                </a:lnTo>
                <a:lnTo>
                  <a:pt x="80670" y="21900"/>
                </a:lnTo>
                <a:lnTo>
                  <a:pt x="80970" y="22220"/>
                </a:lnTo>
                <a:lnTo>
                  <a:pt x="81200" y="22650"/>
                </a:lnTo>
                <a:lnTo>
                  <a:pt x="81750" y="24930"/>
                </a:lnTo>
                <a:lnTo>
                  <a:pt x="81750" y="25070"/>
                </a:lnTo>
                <a:lnTo>
                  <a:pt x="81720" y="25190"/>
                </a:lnTo>
                <a:lnTo>
                  <a:pt x="81640" y="25320"/>
                </a:lnTo>
                <a:lnTo>
                  <a:pt x="81540" y="25440"/>
                </a:lnTo>
                <a:lnTo>
                  <a:pt x="81300" y="25650"/>
                </a:lnTo>
                <a:lnTo>
                  <a:pt x="81210" y="25760"/>
                </a:lnTo>
                <a:lnTo>
                  <a:pt x="81140" y="25840"/>
                </a:lnTo>
                <a:lnTo>
                  <a:pt x="81030" y="26060"/>
                </a:lnTo>
                <a:lnTo>
                  <a:pt x="81030" y="26070"/>
                </a:lnTo>
                <a:lnTo>
                  <a:pt x="81030" y="26090"/>
                </a:lnTo>
                <a:lnTo>
                  <a:pt x="81180" y="26560"/>
                </a:lnTo>
                <a:lnTo>
                  <a:pt x="81500" y="27240"/>
                </a:lnTo>
                <a:lnTo>
                  <a:pt x="81720" y="27830"/>
                </a:lnTo>
                <a:lnTo>
                  <a:pt x="81780" y="28100"/>
                </a:lnTo>
                <a:lnTo>
                  <a:pt x="81810" y="28250"/>
                </a:lnTo>
                <a:lnTo>
                  <a:pt x="81810" y="28740"/>
                </a:lnTo>
                <a:lnTo>
                  <a:pt x="81870" y="29360"/>
                </a:lnTo>
                <a:lnTo>
                  <a:pt x="82090" y="30230"/>
                </a:lnTo>
                <a:lnTo>
                  <a:pt x="82190" y="30880"/>
                </a:lnTo>
                <a:lnTo>
                  <a:pt x="82190" y="31230"/>
                </a:lnTo>
                <a:lnTo>
                  <a:pt x="82170" y="31500"/>
                </a:lnTo>
                <a:lnTo>
                  <a:pt x="82140" y="31730"/>
                </a:lnTo>
                <a:lnTo>
                  <a:pt x="82100" y="31890"/>
                </a:lnTo>
                <a:lnTo>
                  <a:pt x="82000" y="32130"/>
                </a:lnTo>
                <a:lnTo>
                  <a:pt x="81560" y="32420"/>
                </a:lnTo>
                <a:lnTo>
                  <a:pt x="79480" y="33270"/>
                </a:lnTo>
                <a:lnTo>
                  <a:pt x="78210" y="34010"/>
                </a:lnTo>
                <a:lnTo>
                  <a:pt x="77640" y="34220"/>
                </a:lnTo>
                <a:lnTo>
                  <a:pt x="77110" y="34340"/>
                </a:lnTo>
                <a:lnTo>
                  <a:pt x="73110" y="34500"/>
                </a:lnTo>
                <a:lnTo>
                  <a:pt x="72720" y="34450"/>
                </a:lnTo>
                <a:lnTo>
                  <a:pt x="72360" y="34330"/>
                </a:lnTo>
                <a:lnTo>
                  <a:pt x="72120" y="34030"/>
                </a:lnTo>
                <a:lnTo>
                  <a:pt x="71930" y="33630"/>
                </a:lnTo>
                <a:lnTo>
                  <a:pt x="69600" y="26910"/>
                </a:lnTo>
                <a:lnTo>
                  <a:pt x="69440" y="26700"/>
                </a:lnTo>
                <a:lnTo>
                  <a:pt x="69530" y="26640"/>
                </a:lnTo>
                <a:lnTo>
                  <a:pt x="69590" y="26610"/>
                </a:lnTo>
                <a:lnTo>
                  <a:pt x="69630" y="26590"/>
                </a:lnTo>
                <a:lnTo>
                  <a:pt x="69670" y="26560"/>
                </a:lnTo>
                <a:lnTo>
                  <a:pt x="69750" y="26510"/>
                </a:lnTo>
                <a:lnTo>
                  <a:pt x="70270" y="26210"/>
                </a:lnTo>
                <a:lnTo>
                  <a:pt x="70170" y="25780"/>
                </a:lnTo>
                <a:lnTo>
                  <a:pt x="70790" y="25650"/>
                </a:lnTo>
                <a:lnTo>
                  <a:pt x="70880" y="25720"/>
                </a:lnTo>
                <a:lnTo>
                  <a:pt x="72290" y="24060"/>
                </a:lnTo>
                <a:lnTo>
                  <a:pt x="74220" y="21580"/>
                </a:lnTo>
                <a:lnTo>
                  <a:pt x="74320" y="21250"/>
                </a:lnTo>
                <a:lnTo>
                  <a:pt x="74300" y="20970"/>
                </a:lnTo>
                <a:lnTo>
                  <a:pt x="74660" y="20640"/>
                </a:lnTo>
                <a:lnTo>
                  <a:pt x="74960" y="20680"/>
                </a:lnTo>
                <a:lnTo>
                  <a:pt x="75240" y="21090"/>
                </a:lnTo>
                <a:lnTo>
                  <a:pt x="75340" y="21380"/>
                </a:lnTo>
                <a:lnTo>
                  <a:pt x="75260" y="21650"/>
                </a:lnTo>
                <a:lnTo>
                  <a:pt x="75010" y="22040"/>
                </a:lnTo>
                <a:lnTo>
                  <a:pt x="75540" y="21870"/>
                </a:lnTo>
                <a:lnTo>
                  <a:pt x="75640" y="21500"/>
                </a:lnTo>
                <a:lnTo>
                  <a:pt x="75490" y="21040"/>
                </a:lnTo>
                <a:lnTo>
                  <a:pt x="75110" y="20340"/>
                </a:lnTo>
                <a:lnTo>
                  <a:pt x="75060" y="20170"/>
                </a:lnTo>
                <a:lnTo>
                  <a:pt x="75170" y="19990"/>
                </a:lnTo>
                <a:lnTo>
                  <a:pt x="75460" y="1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