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Ajman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Arab Emirates • State Map | Fully Editable Vector Shape</a:t>
            </a:r>
          </a:p>
        </p:txBody>
      </p:sp>
      <p:sp>
        <p:nvSpPr>
          <p:cNvPr id="101" name="Ajman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78620" y="16470"/>
                </a:moveTo>
                <a:lnTo>
                  <a:pt x="78640" y="16480"/>
                </a:lnTo>
                <a:lnTo>
                  <a:pt x="78860" y="16640"/>
                </a:lnTo>
                <a:lnTo>
                  <a:pt x="79160" y="16700"/>
                </a:lnTo>
                <a:lnTo>
                  <a:pt x="79350" y="16790"/>
                </a:lnTo>
                <a:lnTo>
                  <a:pt x="79640" y="16980"/>
                </a:lnTo>
                <a:lnTo>
                  <a:pt x="79850" y="17060"/>
                </a:lnTo>
                <a:lnTo>
                  <a:pt x="80990" y="17270"/>
                </a:lnTo>
                <a:lnTo>
                  <a:pt x="81180" y="17350"/>
                </a:lnTo>
                <a:lnTo>
                  <a:pt x="81270" y="17450"/>
                </a:lnTo>
                <a:lnTo>
                  <a:pt x="81020" y="18150"/>
                </a:lnTo>
                <a:lnTo>
                  <a:pt x="80840" y="18450"/>
                </a:lnTo>
                <a:lnTo>
                  <a:pt x="80740" y="18540"/>
                </a:lnTo>
                <a:lnTo>
                  <a:pt x="80610" y="18570"/>
                </a:lnTo>
                <a:lnTo>
                  <a:pt x="79010" y="18480"/>
                </a:lnTo>
                <a:lnTo>
                  <a:pt x="78350" y="18340"/>
                </a:lnTo>
                <a:lnTo>
                  <a:pt x="77780" y="18130"/>
                </a:lnTo>
                <a:lnTo>
                  <a:pt x="77350" y="17850"/>
                </a:lnTo>
                <a:lnTo>
                  <a:pt x="77350" y="17840"/>
                </a:lnTo>
                <a:lnTo>
                  <a:pt x="77340" y="17840"/>
                </a:lnTo>
                <a:lnTo>
                  <a:pt x="77620" y="17460"/>
                </a:lnTo>
                <a:lnTo>
                  <a:pt x="77730" y="17460"/>
                </a:lnTo>
                <a:lnTo>
                  <a:pt x="77820" y="17710"/>
                </a:lnTo>
                <a:lnTo>
                  <a:pt x="77930" y="17730"/>
                </a:lnTo>
                <a:lnTo>
                  <a:pt x="78040" y="17570"/>
                </a:lnTo>
                <a:lnTo>
                  <a:pt x="78120" y="17320"/>
                </a:lnTo>
                <a:lnTo>
                  <a:pt x="78250" y="17460"/>
                </a:lnTo>
                <a:lnTo>
                  <a:pt x="78510" y="16680"/>
                </a:lnTo>
                <a:lnTo>
                  <a:pt x="78620" y="16470"/>
                </a:lnTo>
                <a:close/>
                <a:moveTo>
                  <a:pt x="87890" y="19150"/>
                </a:moveTo>
                <a:lnTo>
                  <a:pt x="88160" y="19280"/>
                </a:lnTo>
                <a:lnTo>
                  <a:pt x="88210" y="19320"/>
                </a:lnTo>
                <a:lnTo>
                  <a:pt x="88260" y="19360"/>
                </a:lnTo>
                <a:lnTo>
                  <a:pt x="88300" y="19420"/>
                </a:lnTo>
                <a:lnTo>
                  <a:pt x="88330" y="19490"/>
                </a:lnTo>
                <a:lnTo>
                  <a:pt x="88340" y="19570"/>
                </a:lnTo>
                <a:lnTo>
                  <a:pt x="88260" y="19790"/>
                </a:lnTo>
                <a:lnTo>
                  <a:pt x="87780" y="20190"/>
                </a:lnTo>
                <a:lnTo>
                  <a:pt x="87550" y="19680"/>
                </a:lnTo>
                <a:lnTo>
                  <a:pt x="87560" y="19560"/>
                </a:lnTo>
                <a:lnTo>
                  <a:pt x="87590" y="19420"/>
                </a:lnTo>
                <a:lnTo>
                  <a:pt x="87670" y="19320"/>
                </a:lnTo>
                <a:lnTo>
                  <a:pt x="87740" y="19260"/>
                </a:lnTo>
                <a:lnTo>
                  <a:pt x="87890" y="19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