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Zhytomyrska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Ukraine • State Map | Fully Editable Vector Shape</a:t>
            </a:r>
          </a:p>
        </p:txBody>
      </p:sp>
      <p:sp>
        <p:nvSpPr>
          <p:cNvPr id="101" name="Zhytomyrs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40980" y="11120"/>
                </a:moveTo>
                <a:lnTo>
                  <a:pt x="40980" y="11130"/>
                </a:lnTo>
                <a:lnTo>
                  <a:pt x="40980" y="11150"/>
                </a:lnTo>
                <a:lnTo>
                  <a:pt x="41000" y="11150"/>
                </a:lnTo>
                <a:lnTo>
                  <a:pt x="41090" y="11130"/>
                </a:lnTo>
                <a:lnTo>
                  <a:pt x="41150" y="11120"/>
                </a:lnTo>
                <a:lnTo>
                  <a:pt x="41150" y="11160"/>
                </a:lnTo>
                <a:lnTo>
                  <a:pt x="41150" y="11250"/>
                </a:lnTo>
                <a:lnTo>
                  <a:pt x="41150" y="11340"/>
                </a:lnTo>
                <a:lnTo>
                  <a:pt x="41140" y="11400"/>
                </a:lnTo>
                <a:lnTo>
                  <a:pt x="41140" y="11420"/>
                </a:lnTo>
                <a:lnTo>
                  <a:pt x="41140" y="11430"/>
                </a:lnTo>
                <a:lnTo>
                  <a:pt x="41150" y="11440"/>
                </a:lnTo>
                <a:lnTo>
                  <a:pt x="41150" y="11450"/>
                </a:lnTo>
                <a:lnTo>
                  <a:pt x="41150" y="11490"/>
                </a:lnTo>
                <a:lnTo>
                  <a:pt x="41160" y="11540"/>
                </a:lnTo>
                <a:lnTo>
                  <a:pt x="41170" y="11580"/>
                </a:lnTo>
                <a:lnTo>
                  <a:pt x="41170" y="11590"/>
                </a:lnTo>
                <a:lnTo>
                  <a:pt x="41120" y="11690"/>
                </a:lnTo>
                <a:lnTo>
                  <a:pt x="41070" y="11780"/>
                </a:lnTo>
                <a:lnTo>
                  <a:pt x="41030" y="11840"/>
                </a:lnTo>
                <a:lnTo>
                  <a:pt x="41000" y="11880"/>
                </a:lnTo>
                <a:lnTo>
                  <a:pt x="40990" y="11920"/>
                </a:lnTo>
                <a:lnTo>
                  <a:pt x="40970" y="11950"/>
                </a:lnTo>
                <a:lnTo>
                  <a:pt x="40950" y="11970"/>
                </a:lnTo>
                <a:lnTo>
                  <a:pt x="40940" y="11980"/>
                </a:lnTo>
                <a:lnTo>
                  <a:pt x="40910" y="11990"/>
                </a:lnTo>
                <a:lnTo>
                  <a:pt x="40900" y="11990"/>
                </a:lnTo>
                <a:lnTo>
                  <a:pt x="40890" y="12000"/>
                </a:lnTo>
                <a:lnTo>
                  <a:pt x="40870" y="12000"/>
                </a:lnTo>
                <a:lnTo>
                  <a:pt x="40860" y="12010"/>
                </a:lnTo>
                <a:lnTo>
                  <a:pt x="40850" y="12010"/>
                </a:lnTo>
                <a:lnTo>
                  <a:pt x="40850" y="12000"/>
                </a:lnTo>
                <a:lnTo>
                  <a:pt x="40840" y="12000"/>
                </a:lnTo>
                <a:lnTo>
                  <a:pt x="40830" y="12000"/>
                </a:lnTo>
                <a:lnTo>
                  <a:pt x="40820" y="12000"/>
                </a:lnTo>
                <a:lnTo>
                  <a:pt x="40820" y="11990"/>
                </a:lnTo>
                <a:lnTo>
                  <a:pt x="40830" y="11980"/>
                </a:lnTo>
                <a:lnTo>
                  <a:pt x="40840" y="11960"/>
                </a:lnTo>
                <a:lnTo>
                  <a:pt x="40840" y="11940"/>
                </a:lnTo>
                <a:lnTo>
                  <a:pt x="40830" y="11950"/>
                </a:lnTo>
                <a:lnTo>
                  <a:pt x="40830" y="11960"/>
                </a:lnTo>
                <a:lnTo>
                  <a:pt x="40820" y="11960"/>
                </a:lnTo>
                <a:lnTo>
                  <a:pt x="40810" y="11960"/>
                </a:lnTo>
                <a:lnTo>
                  <a:pt x="40800" y="11960"/>
                </a:lnTo>
                <a:lnTo>
                  <a:pt x="40790" y="11970"/>
                </a:lnTo>
                <a:lnTo>
                  <a:pt x="40780" y="11970"/>
                </a:lnTo>
                <a:lnTo>
                  <a:pt x="40770" y="11970"/>
                </a:lnTo>
                <a:lnTo>
                  <a:pt x="40740" y="11960"/>
                </a:lnTo>
                <a:lnTo>
                  <a:pt x="40730" y="11960"/>
                </a:lnTo>
                <a:lnTo>
                  <a:pt x="40720" y="11970"/>
                </a:lnTo>
                <a:lnTo>
                  <a:pt x="40720" y="11980"/>
                </a:lnTo>
                <a:lnTo>
                  <a:pt x="40720" y="12000"/>
                </a:lnTo>
                <a:lnTo>
                  <a:pt x="40710" y="12000"/>
                </a:lnTo>
                <a:lnTo>
                  <a:pt x="40700" y="12000"/>
                </a:lnTo>
                <a:lnTo>
                  <a:pt x="40700" y="11990"/>
                </a:lnTo>
                <a:lnTo>
                  <a:pt x="40690" y="11990"/>
                </a:lnTo>
                <a:lnTo>
                  <a:pt x="40690" y="11980"/>
                </a:lnTo>
                <a:lnTo>
                  <a:pt x="40680" y="11980"/>
                </a:lnTo>
                <a:lnTo>
                  <a:pt x="40670" y="11980"/>
                </a:lnTo>
                <a:lnTo>
                  <a:pt x="40640" y="12000"/>
                </a:lnTo>
                <a:lnTo>
                  <a:pt x="40620" y="12010"/>
                </a:lnTo>
                <a:lnTo>
                  <a:pt x="40530" y="12040"/>
                </a:lnTo>
                <a:lnTo>
                  <a:pt x="40510" y="12050"/>
                </a:lnTo>
                <a:lnTo>
                  <a:pt x="40520" y="12090"/>
                </a:lnTo>
                <a:lnTo>
                  <a:pt x="40530" y="12120"/>
                </a:lnTo>
                <a:lnTo>
                  <a:pt x="40530" y="12150"/>
                </a:lnTo>
                <a:lnTo>
                  <a:pt x="40540" y="12180"/>
                </a:lnTo>
                <a:lnTo>
                  <a:pt x="40560" y="12240"/>
                </a:lnTo>
                <a:lnTo>
                  <a:pt x="40560" y="12270"/>
                </a:lnTo>
                <a:lnTo>
                  <a:pt x="40560" y="12290"/>
                </a:lnTo>
                <a:lnTo>
                  <a:pt x="40580" y="12330"/>
                </a:lnTo>
                <a:lnTo>
                  <a:pt x="40580" y="12340"/>
                </a:lnTo>
                <a:lnTo>
                  <a:pt x="40580" y="12350"/>
                </a:lnTo>
                <a:lnTo>
                  <a:pt x="40580" y="12370"/>
                </a:lnTo>
                <a:lnTo>
                  <a:pt x="40590" y="12380"/>
                </a:lnTo>
                <a:lnTo>
                  <a:pt x="40590" y="12390"/>
                </a:lnTo>
                <a:lnTo>
                  <a:pt x="40590" y="12400"/>
                </a:lnTo>
                <a:lnTo>
                  <a:pt x="40600" y="12450"/>
                </a:lnTo>
                <a:lnTo>
                  <a:pt x="40620" y="12550"/>
                </a:lnTo>
                <a:lnTo>
                  <a:pt x="40630" y="12580"/>
                </a:lnTo>
                <a:lnTo>
                  <a:pt x="40640" y="12600"/>
                </a:lnTo>
                <a:lnTo>
                  <a:pt x="40660" y="12700"/>
                </a:lnTo>
                <a:lnTo>
                  <a:pt x="40660" y="12720"/>
                </a:lnTo>
                <a:lnTo>
                  <a:pt x="40660" y="12730"/>
                </a:lnTo>
                <a:lnTo>
                  <a:pt x="40670" y="12740"/>
                </a:lnTo>
                <a:lnTo>
                  <a:pt x="40680" y="12800"/>
                </a:lnTo>
                <a:lnTo>
                  <a:pt x="40690" y="12840"/>
                </a:lnTo>
                <a:lnTo>
                  <a:pt x="40700" y="12880"/>
                </a:lnTo>
                <a:lnTo>
                  <a:pt x="40700" y="12890"/>
                </a:lnTo>
                <a:lnTo>
                  <a:pt x="40700" y="12900"/>
                </a:lnTo>
                <a:lnTo>
                  <a:pt x="40700" y="12910"/>
                </a:lnTo>
                <a:lnTo>
                  <a:pt x="40710" y="12910"/>
                </a:lnTo>
                <a:lnTo>
                  <a:pt x="40710" y="12930"/>
                </a:lnTo>
                <a:lnTo>
                  <a:pt x="40710" y="12940"/>
                </a:lnTo>
                <a:lnTo>
                  <a:pt x="40720" y="12950"/>
                </a:lnTo>
                <a:lnTo>
                  <a:pt x="40730" y="13020"/>
                </a:lnTo>
                <a:lnTo>
                  <a:pt x="40740" y="13060"/>
                </a:lnTo>
                <a:lnTo>
                  <a:pt x="40760" y="13120"/>
                </a:lnTo>
                <a:lnTo>
                  <a:pt x="40780" y="13150"/>
                </a:lnTo>
                <a:lnTo>
                  <a:pt x="40780" y="13160"/>
                </a:lnTo>
                <a:lnTo>
                  <a:pt x="40790" y="13160"/>
                </a:lnTo>
                <a:lnTo>
                  <a:pt x="40800" y="13160"/>
                </a:lnTo>
                <a:lnTo>
                  <a:pt x="40820" y="13170"/>
                </a:lnTo>
                <a:lnTo>
                  <a:pt x="40830" y="13110"/>
                </a:lnTo>
                <a:lnTo>
                  <a:pt x="40830" y="13020"/>
                </a:lnTo>
                <a:lnTo>
                  <a:pt x="40830" y="13010"/>
                </a:lnTo>
                <a:lnTo>
                  <a:pt x="40830" y="13000"/>
                </a:lnTo>
                <a:lnTo>
                  <a:pt x="40830" y="12920"/>
                </a:lnTo>
                <a:lnTo>
                  <a:pt x="40830" y="12910"/>
                </a:lnTo>
                <a:lnTo>
                  <a:pt x="40850" y="12910"/>
                </a:lnTo>
                <a:lnTo>
                  <a:pt x="40920" y="12890"/>
                </a:lnTo>
                <a:lnTo>
                  <a:pt x="40940" y="12910"/>
                </a:lnTo>
                <a:lnTo>
                  <a:pt x="40970" y="12920"/>
                </a:lnTo>
                <a:lnTo>
                  <a:pt x="40990" y="12940"/>
                </a:lnTo>
                <a:lnTo>
                  <a:pt x="41000" y="12950"/>
                </a:lnTo>
                <a:lnTo>
                  <a:pt x="41010" y="12960"/>
                </a:lnTo>
                <a:lnTo>
                  <a:pt x="41040" y="12980"/>
                </a:lnTo>
                <a:lnTo>
                  <a:pt x="41060" y="12990"/>
                </a:lnTo>
                <a:lnTo>
                  <a:pt x="41080" y="13010"/>
                </a:lnTo>
                <a:lnTo>
                  <a:pt x="41170" y="13070"/>
                </a:lnTo>
                <a:lnTo>
                  <a:pt x="41180" y="13080"/>
                </a:lnTo>
                <a:lnTo>
                  <a:pt x="41210" y="13100"/>
                </a:lnTo>
                <a:lnTo>
                  <a:pt x="41240" y="13130"/>
                </a:lnTo>
                <a:lnTo>
                  <a:pt x="41250" y="13130"/>
                </a:lnTo>
                <a:lnTo>
                  <a:pt x="41260" y="13130"/>
                </a:lnTo>
                <a:lnTo>
                  <a:pt x="41260" y="13140"/>
                </a:lnTo>
                <a:lnTo>
                  <a:pt x="41300" y="13160"/>
                </a:lnTo>
                <a:lnTo>
                  <a:pt x="41310" y="13170"/>
                </a:lnTo>
                <a:lnTo>
                  <a:pt x="41320" y="13180"/>
                </a:lnTo>
                <a:lnTo>
                  <a:pt x="41330" y="13200"/>
                </a:lnTo>
                <a:lnTo>
                  <a:pt x="41350" y="13230"/>
                </a:lnTo>
                <a:lnTo>
                  <a:pt x="41370" y="13270"/>
                </a:lnTo>
                <a:lnTo>
                  <a:pt x="41400" y="13320"/>
                </a:lnTo>
                <a:lnTo>
                  <a:pt x="41410" y="13350"/>
                </a:lnTo>
                <a:lnTo>
                  <a:pt x="41450" y="13410"/>
                </a:lnTo>
                <a:lnTo>
                  <a:pt x="41470" y="13450"/>
                </a:lnTo>
                <a:lnTo>
                  <a:pt x="41480" y="13460"/>
                </a:lnTo>
                <a:lnTo>
                  <a:pt x="41490" y="13470"/>
                </a:lnTo>
                <a:lnTo>
                  <a:pt x="41500" y="13470"/>
                </a:lnTo>
                <a:lnTo>
                  <a:pt x="41500" y="13480"/>
                </a:lnTo>
                <a:lnTo>
                  <a:pt x="41510" y="13480"/>
                </a:lnTo>
                <a:lnTo>
                  <a:pt x="41520" y="13490"/>
                </a:lnTo>
                <a:lnTo>
                  <a:pt x="41530" y="13490"/>
                </a:lnTo>
                <a:lnTo>
                  <a:pt x="41530" y="13500"/>
                </a:lnTo>
                <a:lnTo>
                  <a:pt x="41540" y="13500"/>
                </a:lnTo>
                <a:lnTo>
                  <a:pt x="41540" y="13510"/>
                </a:lnTo>
                <a:lnTo>
                  <a:pt x="41550" y="13520"/>
                </a:lnTo>
                <a:lnTo>
                  <a:pt x="41560" y="13520"/>
                </a:lnTo>
                <a:lnTo>
                  <a:pt x="41560" y="13530"/>
                </a:lnTo>
                <a:lnTo>
                  <a:pt x="41570" y="13540"/>
                </a:lnTo>
                <a:lnTo>
                  <a:pt x="41580" y="13550"/>
                </a:lnTo>
                <a:lnTo>
                  <a:pt x="41590" y="13550"/>
                </a:lnTo>
                <a:lnTo>
                  <a:pt x="41600" y="13560"/>
                </a:lnTo>
                <a:lnTo>
                  <a:pt x="41610" y="13570"/>
                </a:lnTo>
                <a:lnTo>
                  <a:pt x="41620" y="13570"/>
                </a:lnTo>
                <a:lnTo>
                  <a:pt x="41630" y="13580"/>
                </a:lnTo>
                <a:lnTo>
                  <a:pt x="41640" y="13580"/>
                </a:lnTo>
                <a:lnTo>
                  <a:pt x="41650" y="13590"/>
                </a:lnTo>
                <a:lnTo>
                  <a:pt x="41660" y="13590"/>
                </a:lnTo>
                <a:lnTo>
                  <a:pt x="41670" y="13610"/>
                </a:lnTo>
                <a:lnTo>
                  <a:pt x="41690" y="13620"/>
                </a:lnTo>
                <a:lnTo>
                  <a:pt x="41690" y="13630"/>
                </a:lnTo>
                <a:lnTo>
                  <a:pt x="41720" y="13660"/>
                </a:lnTo>
                <a:lnTo>
                  <a:pt x="41730" y="13670"/>
                </a:lnTo>
                <a:lnTo>
                  <a:pt x="41730" y="13680"/>
                </a:lnTo>
                <a:lnTo>
                  <a:pt x="41740" y="13690"/>
                </a:lnTo>
                <a:lnTo>
                  <a:pt x="41750" y="13690"/>
                </a:lnTo>
                <a:lnTo>
                  <a:pt x="41620" y="13860"/>
                </a:lnTo>
                <a:lnTo>
                  <a:pt x="41610" y="13870"/>
                </a:lnTo>
                <a:lnTo>
                  <a:pt x="41600" y="13870"/>
                </a:lnTo>
                <a:lnTo>
                  <a:pt x="41600" y="13880"/>
                </a:lnTo>
                <a:lnTo>
                  <a:pt x="41580" y="13910"/>
                </a:lnTo>
                <a:lnTo>
                  <a:pt x="41560" y="13930"/>
                </a:lnTo>
                <a:lnTo>
                  <a:pt x="41570" y="13940"/>
                </a:lnTo>
                <a:lnTo>
                  <a:pt x="41540" y="13990"/>
                </a:lnTo>
                <a:lnTo>
                  <a:pt x="41520" y="14020"/>
                </a:lnTo>
                <a:lnTo>
                  <a:pt x="41520" y="14030"/>
                </a:lnTo>
                <a:lnTo>
                  <a:pt x="41510" y="14030"/>
                </a:lnTo>
                <a:lnTo>
                  <a:pt x="41510" y="14050"/>
                </a:lnTo>
                <a:lnTo>
                  <a:pt x="41510" y="14060"/>
                </a:lnTo>
                <a:lnTo>
                  <a:pt x="41520" y="14070"/>
                </a:lnTo>
                <a:lnTo>
                  <a:pt x="41520" y="14080"/>
                </a:lnTo>
                <a:lnTo>
                  <a:pt x="41530" y="14100"/>
                </a:lnTo>
                <a:lnTo>
                  <a:pt x="41530" y="14110"/>
                </a:lnTo>
                <a:lnTo>
                  <a:pt x="41520" y="14110"/>
                </a:lnTo>
                <a:lnTo>
                  <a:pt x="41520" y="14120"/>
                </a:lnTo>
                <a:lnTo>
                  <a:pt x="41520" y="14130"/>
                </a:lnTo>
                <a:lnTo>
                  <a:pt x="41510" y="14140"/>
                </a:lnTo>
                <a:lnTo>
                  <a:pt x="41510" y="14150"/>
                </a:lnTo>
                <a:lnTo>
                  <a:pt x="41510" y="14160"/>
                </a:lnTo>
                <a:lnTo>
                  <a:pt x="41510" y="14190"/>
                </a:lnTo>
                <a:lnTo>
                  <a:pt x="41510" y="14200"/>
                </a:lnTo>
                <a:lnTo>
                  <a:pt x="41510" y="14230"/>
                </a:lnTo>
                <a:lnTo>
                  <a:pt x="41520" y="14270"/>
                </a:lnTo>
                <a:lnTo>
                  <a:pt x="41520" y="14280"/>
                </a:lnTo>
                <a:lnTo>
                  <a:pt x="41520" y="14290"/>
                </a:lnTo>
                <a:lnTo>
                  <a:pt x="41530" y="14300"/>
                </a:lnTo>
                <a:lnTo>
                  <a:pt x="41530" y="14310"/>
                </a:lnTo>
                <a:lnTo>
                  <a:pt x="41560" y="14340"/>
                </a:lnTo>
                <a:lnTo>
                  <a:pt x="41560" y="14350"/>
                </a:lnTo>
                <a:lnTo>
                  <a:pt x="41520" y="14330"/>
                </a:lnTo>
                <a:lnTo>
                  <a:pt x="41490" y="14320"/>
                </a:lnTo>
                <a:lnTo>
                  <a:pt x="41480" y="14310"/>
                </a:lnTo>
                <a:lnTo>
                  <a:pt x="41470" y="14310"/>
                </a:lnTo>
                <a:lnTo>
                  <a:pt x="41430" y="14290"/>
                </a:lnTo>
                <a:lnTo>
                  <a:pt x="41410" y="14280"/>
                </a:lnTo>
                <a:lnTo>
                  <a:pt x="41400" y="14270"/>
                </a:lnTo>
                <a:lnTo>
                  <a:pt x="41390" y="14270"/>
                </a:lnTo>
                <a:lnTo>
                  <a:pt x="41360" y="14280"/>
                </a:lnTo>
                <a:lnTo>
                  <a:pt x="41320" y="14280"/>
                </a:lnTo>
                <a:lnTo>
                  <a:pt x="41310" y="14290"/>
                </a:lnTo>
                <a:lnTo>
                  <a:pt x="41300" y="14290"/>
                </a:lnTo>
                <a:lnTo>
                  <a:pt x="41250" y="14300"/>
                </a:lnTo>
                <a:lnTo>
                  <a:pt x="41250" y="14330"/>
                </a:lnTo>
                <a:lnTo>
                  <a:pt x="41250" y="14370"/>
                </a:lnTo>
                <a:lnTo>
                  <a:pt x="41250" y="14430"/>
                </a:lnTo>
                <a:lnTo>
                  <a:pt x="41250" y="14450"/>
                </a:lnTo>
                <a:lnTo>
                  <a:pt x="41240" y="14590"/>
                </a:lnTo>
                <a:lnTo>
                  <a:pt x="41290" y="14600"/>
                </a:lnTo>
                <a:lnTo>
                  <a:pt x="41340" y="14620"/>
                </a:lnTo>
                <a:lnTo>
                  <a:pt x="41350" y="14620"/>
                </a:lnTo>
                <a:lnTo>
                  <a:pt x="41360" y="14610"/>
                </a:lnTo>
                <a:lnTo>
                  <a:pt x="41360" y="14620"/>
                </a:lnTo>
                <a:lnTo>
                  <a:pt x="41380" y="14640"/>
                </a:lnTo>
                <a:lnTo>
                  <a:pt x="41390" y="14650"/>
                </a:lnTo>
                <a:lnTo>
                  <a:pt x="41400" y="14660"/>
                </a:lnTo>
                <a:lnTo>
                  <a:pt x="41420" y="14680"/>
                </a:lnTo>
                <a:lnTo>
                  <a:pt x="41440" y="14690"/>
                </a:lnTo>
                <a:lnTo>
                  <a:pt x="41470" y="14730"/>
                </a:lnTo>
                <a:lnTo>
                  <a:pt x="41490" y="14750"/>
                </a:lnTo>
                <a:lnTo>
                  <a:pt x="41500" y="14760"/>
                </a:lnTo>
                <a:lnTo>
                  <a:pt x="41520" y="14780"/>
                </a:lnTo>
                <a:lnTo>
                  <a:pt x="41530" y="14790"/>
                </a:lnTo>
                <a:lnTo>
                  <a:pt x="41540" y="14820"/>
                </a:lnTo>
                <a:lnTo>
                  <a:pt x="41540" y="14830"/>
                </a:lnTo>
                <a:lnTo>
                  <a:pt x="41550" y="14830"/>
                </a:lnTo>
                <a:lnTo>
                  <a:pt x="41550" y="14840"/>
                </a:lnTo>
                <a:lnTo>
                  <a:pt x="41560" y="14860"/>
                </a:lnTo>
                <a:lnTo>
                  <a:pt x="41540" y="14950"/>
                </a:lnTo>
                <a:lnTo>
                  <a:pt x="41550" y="14950"/>
                </a:lnTo>
                <a:lnTo>
                  <a:pt x="41550" y="14960"/>
                </a:lnTo>
                <a:lnTo>
                  <a:pt x="41570" y="14990"/>
                </a:lnTo>
                <a:lnTo>
                  <a:pt x="41580" y="14990"/>
                </a:lnTo>
                <a:lnTo>
                  <a:pt x="41590" y="15000"/>
                </a:lnTo>
                <a:lnTo>
                  <a:pt x="41590" y="15010"/>
                </a:lnTo>
                <a:lnTo>
                  <a:pt x="41610" y="15040"/>
                </a:lnTo>
                <a:lnTo>
                  <a:pt x="41620" y="15050"/>
                </a:lnTo>
                <a:lnTo>
                  <a:pt x="41630" y="15060"/>
                </a:lnTo>
                <a:lnTo>
                  <a:pt x="41690" y="15080"/>
                </a:lnTo>
                <a:lnTo>
                  <a:pt x="41700" y="15090"/>
                </a:lnTo>
                <a:lnTo>
                  <a:pt x="41710" y="15100"/>
                </a:lnTo>
                <a:lnTo>
                  <a:pt x="41720" y="15120"/>
                </a:lnTo>
                <a:lnTo>
                  <a:pt x="41740" y="15130"/>
                </a:lnTo>
                <a:lnTo>
                  <a:pt x="41740" y="15140"/>
                </a:lnTo>
                <a:lnTo>
                  <a:pt x="41750" y="15140"/>
                </a:lnTo>
                <a:lnTo>
                  <a:pt x="41750" y="15150"/>
                </a:lnTo>
                <a:lnTo>
                  <a:pt x="41770" y="15170"/>
                </a:lnTo>
                <a:lnTo>
                  <a:pt x="41780" y="15190"/>
                </a:lnTo>
                <a:lnTo>
                  <a:pt x="41790" y="15230"/>
                </a:lnTo>
                <a:lnTo>
                  <a:pt x="41790" y="15250"/>
                </a:lnTo>
                <a:lnTo>
                  <a:pt x="41780" y="15260"/>
                </a:lnTo>
                <a:lnTo>
                  <a:pt x="41760" y="15300"/>
                </a:lnTo>
                <a:lnTo>
                  <a:pt x="41740" y="15350"/>
                </a:lnTo>
                <a:lnTo>
                  <a:pt x="41730" y="15360"/>
                </a:lnTo>
                <a:lnTo>
                  <a:pt x="41720" y="15390"/>
                </a:lnTo>
                <a:lnTo>
                  <a:pt x="41700" y="15420"/>
                </a:lnTo>
                <a:lnTo>
                  <a:pt x="41700" y="15430"/>
                </a:lnTo>
                <a:lnTo>
                  <a:pt x="41690" y="15440"/>
                </a:lnTo>
                <a:lnTo>
                  <a:pt x="41680" y="15470"/>
                </a:lnTo>
                <a:lnTo>
                  <a:pt x="41670" y="15480"/>
                </a:lnTo>
                <a:lnTo>
                  <a:pt x="41710" y="15510"/>
                </a:lnTo>
                <a:lnTo>
                  <a:pt x="41790" y="15560"/>
                </a:lnTo>
                <a:lnTo>
                  <a:pt x="41830" y="15590"/>
                </a:lnTo>
                <a:lnTo>
                  <a:pt x="41840" y="15580"/>
                </a:lnTo>
                <a:lnTo>
                  <a:pt x="41860" y="15540"/>
                </a:lnTo>
                <a:lnTo>
                  <a:pt x="41900" y="15550"/>
                </a:lnTo>
                <a:lnTo>
                  <a:pt x="41910" y="15610"/>
                </a:lnTo>
                <a:lnTo>
                  <a:pt x="41920" y="15640"/>
                </a:lnTo>
                <a:lnTo>
                  <a:pt x="41930" y="15670"/>
                </a:lnTo>
                <a:lnTo>
                  <a:pt x="41930" y="15680"/>
                </a:lnTo>
                <a:lnTo>
                  <a:pt x="41880" y="15680"/>
                </a:lnTo>
                <a:lnTo>
                  <a:pt x="41860" y="15670"/>
                </a:lnTo>
                <a:lnTo>
                  <a:pt x="41840" y="15660"/>
                </a:lnTo>
                <a:lnTo>
                  <a:pt x="41800" y="15650"/>
                </a:lnTo>
                <a:lnTo>
                  <a:pt x="41770" y="15640"/>
                </a:lnTo>
                <a:lnTo>
                  <a:pt x="41720" y="15630"/>
                </a:lnTo>
                <a:lnTo>
                  <a:pt x="41710" y="15630"/>
                </a:lnTo>
                <a:lnTo>
                  <a:pt x="41700" y="15630"/>
                </a:lnTo>
                <a:lnTo>
                  <a:pt x="41690" y="15630"/>
                </a:lnTo>
                <a:lnTo>
                  <a:pt x="41630" y="15680"/>
                </a:lnTo>
                <a:lnTo>
                  <a:pt x="41640" y="15690"/>
                </a:lnTo>
                <a:lnTo>
                  <a:pt x="41660" y="15700"/>
                </a:lnTo>
                <a:lnTo>
                  <a:pt x="41640" y="15720"/>
                </a:lnTo>
                <a:lnTo>
                  <a:pt x="41670" y="15760"/>
                </a:lnTo>
                <a:lnTo>
                  <a:pt x="41680" y="15770"/>
                </a:lnTo>
                <a:lnTo>
                  <a:pt x="41690" y="15770"/>
                </a:lnTo>
                <a:lnTo>
                  <a:pt x="41690" y="15780"/>
                </a:lnTo>
                <a:lnTo>
                  <a:pt x="41700" y="15780"/>
                </a:lnTo>
                <a:lnTo>
                  <a:pt x="41720" y="15800"/>
                </a:lnTo>
                <a:lnTo>
                  <a:pt x="41730" y="15810"/>
                </a:lnTo>
                <a:lnTo>
                  <a:pt x="41740" y="15820"/>
                </a:lnTo>
                <a:lnTo>
                  <a:pt x="41760" y="15830"/>
                </a:lnTo>
                <a:lnTo>
                  <a:pt x="41770" y="15830"/>
                </a:lnTo>
                <a:lnTo>
                  <a:pt x="41780" y="15820"/>
                </a:lnTo>
                <a:lnTo>
                  <a:pt x="41790" y="15840"/>
                </a:lnTo>
                <a:lnTo>
                  <a:pt x="41800" y="15840"/>
                </a:lnTo>
                <a:lnTo>
                  <a:pt x="41800" y="15850"/>
                </a:lnTo>
                <a:lnTo>
                  <a:pt x="41790" y="15850"/>
                </a:lnTo>
                <a:lnTo>
                  <a:pt x="41790" y="15860"/>
                </a:lnTo>
                <a:lnTo>
                  <a:pt x="41780" y="15860"/>
                </a:lnTo>
                <a:lnTo>
                  <a:pt x="41780" y="15870"/>
                </a:lnTo>
                <a:lnTo>
                  <a:pt x="41770" y="15870"/>
                </a:lnTo>
                <a:lnTo>
                  <a:pt x="41770" y="15880"/>
                </a:lnTo>
                <a:lnTo>
                  <a:pt x="41760" y="15880"/>
                </a:lnTo>
                <a:lnTo>
                  <a:pt x="41750" y="15880"/>
                </a:lnTo>
                <a:lnTo>
                  <a:pt x="41750" y="15890"/>
                </a:lnTo>
                <a:lnTo>
                  <a:pt x="41740" y="15890"/>
                </a:lnTo>
                <a:lnTo>
                  <a:pt x="41730" y="15890"/>
                </a:lnTo>
                <a:lnTo>
                  <a:pt x="41720" y="15890"/>
                </a:lnTo>
                <a:lnTo>
                  <a:pt x="41720" y="15900"/>
                </a:lnTo>
                <a:lnTo>
                  <a:pt x="41720" y="15910"/>
                </a:lnTo>
                <a:lnTo>
                  <a:pt x="41720" y="15920"/>
                </a:lnTo>
                <a:lnTo>
                  <a:pt x="41730" y="15920"/>
                </a:lnTo>
                <a:lnTo>
                  <a:pt x="41740" y="15920"/>
                </a:lnTo>
                <a:lnTo>
                  <a:pt x="41740" y="15930"/>
                </a:lnTo>
                <a:lnTo>
                  <a:pt x="41740" y="15940"/>
                </a:lnTo>
                <a:lnTo>
                  <a:pt x="41740" y="15950"/>
                </a:lnTo>
                <a:lnTo>
                  <a:pt x="41740" y="15960"/>
                </a:lnTo>
                <a:lnTo>
                  <a:pt x="41740" y="15970"/>
                </a:lnTo>
                <a:lnTo>
                  <a:pt x="41730" y="15980"/>
                </a:lnTo>
                <a:lnTo>
                  <a:pt x="41720" y="15980"/>
                </a:lnTo>
                <a:lnTo>
                  <a:pt x="41710" y="15980"/>
                </a:lnTo>
                <a:lnTo>
                  <a:pt x="41700" y="15980"/>
                </a:lnTo>
                <a:lnTo>
                  <a:pt x="41690" y="15980"/>
                </a:lnTo>
                <a:lnTo>
                  <a:pt x="41680" y="15970"/>
                </a:lnTo>
                <a:lnTo>
                  <a:pt x="41670" y="15980"/>
                </a:lnTo>
                <a:lnTo>
                  <a:pt x="41650" y="15980"/>
                </a:lnTo>
                <a:lnTo>
                  <a:pt x="41630" y="15990"/>
                </a:lnTo>
                <a:lnTo>
                  <a:pt x="41610" y="15990"/>
                </a:lnTo>
                <a:lnTo>
                  <a:pt x="41570" y="15980"/>
                </a:lnTo>
                <a:lnTo>
                  <a:pt x="41560" y="15980"/>
                </a:lnTo>
                <a:lnTo>
                  <a:pt x="41560" y="16000"/>
                </a:lnTo>
                <a:lnTo>
                  <a:pt x="41580" y="16000"/>
                </a:lnTo>
                <a:lnTo>
                  <a:pt x="41590" y="16000"/>
                </a:lnTo>
                <a:lnTo>
                  <a:pt x="41600" y="16000"/>
                </a:lnTo>
                <a:lnTo>
                  <a:pt x="41610" y="16000"/>
                </a:lnTo>
                <a:lnTo>
                  <a:pt x="41620" y="16010"/>
                </a:lnTo>
                <a:lnTo>
                  <a:pt x="41630" y="16010"/>
                </a:lnTo>
                <a:lnTo>
                  <a:pt x="41640" y="16010"/>
                </a:lnTo>
                <a:lnTo>
                  <a:pt x="41640" y="16020"/>
                </a:lnTo>
                <a:lnTo>
                  <a:pt x="41630" y="16020"/>
                </a:lnTo>
                <a:lnTo>
                  <a:pt x="41640" y="16030"/>
                </a:lnTo>
                <a:lnTo>
                  <a:pt x="41650" y="16030"/>
                </a:lnTo>
                <a:lnTo>
                  <a:pt x="41650" y="16020"/>
                </a:lnTo>
                <a:lnTo>
                  <a:pt x="41660" y="16020"/>
                </a:lnTo>
                <a:lnTo>
                  <a:pt x="41660" y="16030"/>
                </a:lnTo>
                <a:lnTo>
                  <a:pt x="41670" y="16030"/>
                </a:lnTo>
                <a:lnTo>
                  <a:pt x="41680" y="16030"/>
                </a:lnTo>
                <a:lnTo>
                  <a:pt x="41690" y="16040"/>
                </a:lnTo>
                <a:lnTo>
                  <a:pt x="41700" y="16040"/>
                </a:lnTo>
                <a:lnTo>
                  <a:pt x="41700" y="16050"/>
                </a:lnTo>
                <a:lnTo>
                  <a:pt x="41710" y="16050"/>
                </a:lnTo>
                <a:lnTo>
                  <a:pt x="41720" y="16040"/>
                </a:lnTo>
                <a:lnTo>
                  <a:pt x="41730" y="16040"/>
                </a:lnTo>
                <a:lnTo>
                  <a:pt x="41730" y="16030"/>
                </a:lnTo>
                <a:lnTo>
                  <a:pt x="41740" y="16020"/>
                </a:lnTo>
                <a:lnTo>
                  <a:pt x="41750" y="16020"/>
                </a:lnTo>
                <a:lnTo>
                  <a:pt x="41750" y="16010"/>
                </a:lnTo>
                <a:lnTo>
                  <a:pt x="41760" y="16010"/>
                </a:lnTo>
                <a:lnTo>
                  <a:pt x="41760" y="16000"/>
                </a:lnTo>
                <a:lnTo>
                  <a:pt x="41770" y="16000"/>
                </a:lnTo>
                <a:lnTo>
                  <a:pt x="41780" y="16000"/>
                </a:lnTo>
                <a:lnTo>
                  <a:pt x="41790" y="16000"/>
                </a:lnTo>
                <a:lnTo>
                  <a:pt x="41800" y="16000"/>
                </a:lnTo>
                <a:lnTo>
                  <a:pt x="41810" y="16000"/>
                </a:lnTo>
                <a:lnTo>
                  <a:pt x="41820" y="16000"/>
                </a:lnTo>
                <a:lnTo>
                  <a:pt x="41810" y="16000"/>
                </a:lnTo>
                <a:lnTo>
                  <a:pt x="41820" y="16000"/>
                </a:lnTo>
                <a:lnTo>
                  <a:pt x="41830" y="16000"/>
                </a:lnTo>
                <a:lnTo>
                  <a:pt x="41830" y="15990"/>
                </a:lnTo>
                <a:lnTo>
                  <a:pt x="41840" y="15990"/>
                </a:lnTo>
                <a:lnTo>
                  <a:pt x="41850" y="15980"/>
                </a:lnTo>
                <a:lnTo>
                  <a:pt x="41850" y="15970"/>
                </a:lnTo>
                <a:lnTo>
                  <a:pt x="41860" y="15970"/>
                </a:lnTo>
                <a:lnTo>
                  <a:pt x="41870" y="15970"/>
                </a:lnTo>
                <a:lnTo>
                  <a:pt x="41880" y="15970"/>
                </a:lnTo>
                <a:lnTo>
                  <a:pt x="41890" y="15970"/>
                </a:lnTo>
                <a:lnTo>
                  <a:pt x="41900" y="15970"/>
                </a:lnTo>
                <a:lnTo>
                  <a:pt x="41910" y="15970"/>
                </a:lnTo>
                <a:lnTo>
                  <a:pt x="41910" y="15980"/>
                </a:lnTo>
                <a:lnTo>
                  <a:pt x="41900" y="15980"/>
                </a:lnTo>
                <a:lnTo>
                  <a:pt x="41910" y="15990"/>
                </a:lnTo>
                <a:lnTo>
                  <a:pt x="41920" y="15990"/>
                </a:lnTo>
                <a:lnTo>
                  <a:pt x="41930" y="16000"/>
                </a:lnTo>
                <a:lnTo>
                  <a:pt x="41940" y="16000"/>
                </a:lnTo>
                <a:lnTo>
                  <a:pt x="41950" y="16000"/>
                </a:lnTo>
                <a:lnTo>
                  <a:pt x="41960" y="16000"/>
                </a:lnTo>
                <a:lnTo>
                  <a:pt x="41970" y="16000"/>
                </a:lnTo>
                <a:lnTo>
                  <a:pt x="41980" y="16000"/>
                </a:lnTo>
                <a:lnTo>
                  <a:pt x="41990" y="16000"/>
                </a:lnTo>
                <a:lnTo>
                  <a:pt x="41990" y="16010"/>
                </a:lnTo>
                <a:lnTo>
                  <a:pt x="42000" y="16010"/>
                </a:lnTo>
                <a:lnTo>
                  <a:pt x="42000" y="16020"/>
                </a:lnTo>
                <a:lnTo>
                  <a:pt x="42010" y="16020"/>
                </a:lnTo>
                <a:lnTo>
                  <a:pt x="42020" y="16020"/>
                </a:lnTo>
                <a:lnTo>
                  <a:pt x="42020" y="16010"/>
                </a:lnTo>
                <a:lnTo>
                  <a:pt x="42030" y="16010"/>
                </a:lnTo>
                <a:lnTo>
                  <a:pt x="42030" y="16000"/>
                </a:lnTo>
                <a:lnTo>
                  <a:pt x="42040" y="16000"/>
                </a:lnTo>
                <a:lnTo>
                  <a:pt x="42040" y="16010"/>
                </a:lnTo>
                <a:lnTo>
                  <a:pt x="42030" y="16010"/>
                </a:lnTo>
                <a:lnTo>
                  <a:pt x="42030" y="16020"/>
                </a:lnTo>
                <a:lnTo>
                  <a:pt x="42030" y="16030"/>
                </a:lnTo>
                <a:lnTo>
                  <a:pt x="42040" y="16030"/>
                </a:lnTo>
                <a:lnTo>
                  <a:pt x="42040" y="16020"/>
                </a:lnTo>
                <a:lnTo>
                  <a:pt x="42050" y="16020"/>
                </a:lnTo>
                <a:lnTo>
                  <a:pt x="42050" y="16030"/>
                </a:lnTo>
                <a:lnTo>
                  <a:pt x="42050" y="16040"/>
                </a:lnTo>
                <a:lnTo>
                  <a:pt x="42040" y="16040"/>
                </a:lnTo>
                <a:lnTo>
                  <a:pt x="42030" y="16040"/>
                </a:lnTo>
                <a:lnTo>
                  <a:pt x="42030" y="16050"/>
                </a:lnTo>
                <a:lnTo>
                  <a:pt x="42040" y="16050"/>
                </a:lnTo>
                <a:lnTo>
                  <a:pt x="42030" y="16060"/>
                </a:lnTo>
                <a:lnTo>
                  <a:pt x="42030" y="16070"/>
                </a:lnTo>
                <a:lnTo>
                  <a:pt x="42020" y="16070"/>
                </a:lnTo>
                <a:lnTo>
                  <a:pt x="42020" y="16080"/>
                </a:lnTo>
                <a:lnTo>
                  <a:pt x="42030" y="16080"/>
                </a:lnTo>
                <a:lnTo>
                  <a:pt x="42040" y="16080"/>
                </a:lnTo>
                <a:lnTo>
                  <a:pt x="42050" y="16080"/>
                </a:lnTo>
                <a:lnTo>
                  <a:pt x="42050" y="16090"/>
                </a:lnTo>
                <a:lnTo>
                  <a:pt x="42050" y="16100"/>
                </a:lnTo>
                <a:lnTo>
                  <a:pt x="42050" y="16110"/>
                </a:lnTo>
                <a:lnTo>
                  <a:pt x="42050" y="16100"/>
                </a:lnTo>
                <a:lnTo>
                  <a:pt x="42060" y="16100"/>
                </a:lnTo>
                <a:lnTo>
                  <a:pt x="42060" y="16110"/>
                </a:lnTo>
                <a:lnTo>
                  <a:pt x="42060" y="16120"/>
                </a:lnTo>
                <a:lnTo>
                  <a:pt x="42060" y="16130"/>
                </a:lnTo>
                <a:lnTo>
                  <a:pt x="42070" y="16140"/>
                </a:lnTo>
                <a:lnTo>
                  <a:pt x="42060" y="16140"/>
                </a:lnTo>
                <a:lnTo>
                  <a:pt x="42060" y="16150"/>
                </a:lnTo>
                <a:lnTo>
                  <a:pt x="42070" y="16150"/>
                </a:lnTo>
                <a:lnTo>
                  <a:pt x="42070" y="16160"/>
                </a:lnTo>
                <a:lnTo>
                  <a:pt x="42070" y="16170"/>
                </a:lnTo>
                <a:lnTo>
                  <a:pt x="42080" y="16180"/>
                </a:lnTo>
                <a:lnTo>
                  <a:pt x="42080" y="16190"/>
                </a:lnTo>
                <a:lnTo>
                  <a:pt x="42080" y="16180"/>
                </a:lnTo>
                <a:lnTo>
                  <a:pt x="42090" y="16180"/>
                </a:lnTo>
                <a:lnTo>
                  <a:pt x="42100" y="16190"/>
                </a:lnTo>
                <a:lnTo>
                  <a:pt x="42100" y="16200"/>
                </a:lnTo>
                <a:lnTo>
                  <a:pt x="42090" y="16200"/>
                </a:lnTo>
                <a:lnTo>
                  <a:pt x="42090" y="16210"/>
                </a:lnTo>
                <a:lnTo>
                  <a:pt x="42090" y="16220"/>
                </a:lnTo>
                <a:lnTo>
                  <a:pt x="42080" y="16220"/>
                </a:lnTo>
                <a:lnTo>
                  <a:pt x="42080" y="16230"/>
                </a:lnTo>
                <a:lnTo>
                  <a:pt x="42080" y="16240"/>
                </a:lnTo>
                <a:lnTo>
                  <a:pt x="42080" y="16250"/>
                </a:lnTo>
                <a:lnTo>
                  <a:pt x="42080" y="16260"/>
                </a:lnTo>
                <a:lnTo>
                  <a:pt x="42090" y="16260"/>
                </a:lnTo>
                <a:lnTo>
                  <a:pt x="42100" y="16260"/>
                </a:lnTo>
                <a:lnTo>
                  <a:pt x="42100" y="16270"/>
                </a:lnTo>
                <a:lnTo>
                  <a:pt x="42110" y="16270"/>
                </a:lnTo>
                <a:lnTo>
                  <a:pt x="42120" y="16270"/>
                </a:lnTo>
                <a:lnTo>
                  <a:pt x="42120" y="16280"/>
                </a:lnTo>
                <a:lnTo>
                  <a:pt x="42120" y="16290"/>
                </a:lnTo>
                <a:lnTo>
                  <a:pt x="42130" y="16300"/>
                </a:lnTo>
                <a:lnTo>
                  <a:pt x="42130" y="16310"/>
                </a:lnTo>
                <a:lnTo>
                  <a:pt x="42140" y="16310"/>
                </a:lnTo>
                <a:lnTo>
                  <a:pt x="42140" y="16320"/>
                </a:lnTo>
                <a:lnTo>
                  <a:pt x="42140" y="16330"/>
                </a:lnTo>
                <a:lnTo>
                  <a:pt x="42140" y="16340"/>
                </a:lnTo>
                <a:lnTo>
                  <a:pt x="42140" y="16350"/>
                </a:lnTo>
                <a:lnTo>
                  <a:pt x="42150" y="16350"/>
                </a:lnTo>
                <a:lnTo>
                  <a:pt x="42160" y="16350"/>
                </a:lnTo>
                <a:lnTo>
                  <a:pt x="42160" y="16340"/>
                </a:lnTo>
                <a:lnTo>
                  <a:pt x="42150" y="16340"/>
                </a:lnTo>
                <a:lnTo>
                  <a:pt x="42150" y="16330"/>
                </a:lnTo>
                <a:lnTo>
                  <a:pt x="42160" y="16320"/>
                </a:lnTo>
                <a:lnTo>
                  <a:pt x="42170" y="16320"/>
                </a:lnTo>
                <a:lnTo>
                  <a:pt x="42170" y="16330"/>
                </a:lnTo>
                <a:lnTo>
                  <a:pt x="42180" y="16340"/>
                </a:lnTo>
                <a:lnTo>
                  <a:pt x="42180" y="16350"/>
                </a:lnTo>
                <a:lnTo>
                  <a:pt x="42170" y="16350"/>
                </a:lnTo>
                <a:lnTo>
                  <a:pt x="42170" y="16360"/>
                </a:lnTo>
                <a:lnTo>
                  <a:pt x="42170" y="16370"/>
                </a:lnTo>
                <a:lnTo>
                  <a:pt x="42160" y="16370"/>
                </a:lnTo>
                <a:lnTo>
                  <a:pt x="42160" y="16380"/>
                </a:lnTo>
                <a:lnTo>
                  <a:pt x="42160" y="16390"/>
                </a:lnTo>
                <a:lnTo>
                  <a:pt x="42150" y="16390"/>
                </a:lnTo>
                <a:lnTo>
                  <a:pt x="42150" y="16400"/>
                </a:lnTo>
                <a:lnTo>
                  <a:pt x="42150" y="16410"/>
                </a:lnTo>
                <a:lnTo>
                  <a:pt x="42140" y="16410"/>
                </a:lnTo>
                <a:lnTo>
                  <a:pt x="42140" y="16420"/>
                </a:lnTo>
                <a:lnTo>
                  <a:pt x="42140" y="16430"/>
                </a:lnTo>
                <a:lnTo>
                  <a:pt x="42140" y="16440"/>
                </a:lnTo>
                <a:lnTo>
                  <a:pt x="42130" y="16450"/>
                </a:lnTo>
                <a:lnTo>
                  <a:pt x="42130" y="16460"/>
                </a:lnTo>
                <a:lnTo>
                  <a:pt x="42130" y="16470"/>
                </a:lnTo>
                <a:lnTo>
                  <a:pt x="42130" y="16480"/>
                </a:lnTo>
                <a:lnTo>
                  <a:pt x="42120" y="16490"/>
                </a:lnTo>
                <a:lnTo>
                  <a:pt x="42120" y="16500"/>
                </a:lnTo>
                <a:lnTo>
                  <a:pt x="42110" y="16510"/>
                </a:lnTo>
                <a:lnTo>
                  <a:pt x="42110" y="16520"/>
                </a:lnTo>
                <a:lnTo>
                  <a:pt x="42100" y="16530"/>
                </a:lnTo>
                <a:lnTo>
                  <a:pt x="42100" y="16540"/>
                </a:lnTo>
                <a:lnTo>
                  <a:pt x="42090" y="16540"/>
                </a:lnTo>
                <a:lnTo>
                  <a:pt x="42080" y="16550"/>
                </a:lnTo>
                <a:lnTo>
                  <a:pt x="42080" y="16560"/>
                </a:lnTo>
                <a:lnTo>
                  <a:pt x="42080" y="16570"/>
                </a:lnTo>
                <a:lnTo>
                  <a:pt x="42070" y="16570"/>
                </a:lnTo>
                <a:lnTo>
                  <a:pt x="42070" y="16580"/>
                </a:lnTo>
                <a:lnTo>
                  <a:pt x="42060" y="16580"/>
                </a:lnTo>
                <a:lnTo>
                  <a:pt x="42060" y="16590"/>
                </a:lnTo>
                <a:lnTo>
                  <a:pt x="42050" y="16590"/>
                </a:lnTo>
                <a:lnTo>
                  <a:pt x="42040" y="16590"/>
                </a:lnTo>
                <a:lnTo>
                  <a:pt x="42040" y="16580"/>
                </a:lnTo>
                <a:lnTo>
                  <a:pt x="42040" y="16590"/>
                </a:lnTo>
                <a:lnTo>
                  <a:pt x="42030" y="16590"/>
                </a:lnTo>
                <a:lnTo>
                  <a:pt x="42030" y="16600"/>
                </a:lnTo>
                <a:lnTo>
                  <a:pt x="42030" y="16610"/>
                </a:lnTo>
                <a:lnTo>
                  <a:pt x="42030" y="16620"/>
                </a:lnTo>
                <a:lnTo>
                  <a:pt x="42020" y="16620"/>
                </a:lnTo>
                <a:lnTo>
                  <a:pt x="42020" y="16630"/>
                </a:lnTo>
                <a:lnTo>
                  <a:pt x="42010" y="16630"/>
                </a:lnTo>
                <a:lnTo>
                  <a:pt x="42010" y="16620"/>
                </a:lnTo>
                <a:lnTo>
                  <a:pt x="42010" y="16630"/>
                </a:lnTo>
                <a:lnTo>
                  <a:pt x="42000" y="16630"/>
                </a:lnTo>
                <a:lnTo>
                  <a:pt x="41990" y="16630"/>
                </a:lnTo>
                <a:lnTo>
                  <a:pt x="41980" y="16630"/>
                </a:lnTo>
                <a:lnTo>
                  <a:pt x="41970" y="16630"/>
                </a:lnTo>
                <a:lnTo>
                  <a:pt x="41960" y="16630"/>
                </a:lnTo>
                <a:lnTo>
                  <a:pt x="41960" y="16640"/>
                </a:lnTo>
                <a:lnTo>
                  <a:pt x="41950" y="16640"/>
                </a:lnTo>
                <a:lnTo>
                  <a:pt x="41950" y="16630"/>
                </a:lnTo>
                <a:lnTo>
                  <a:pt x="41940" y="16630"/>
                </a:lnTo>
                <a:lnTo>
                  <a:pt x="41930" y="16630"/>
                </a:lnTo>
                <a:lnTo>
                  <a:pt x="41930" y="16640"/>
                </a:lnTo>
                <a:lnTo>
                  <a:pt x="41930" y="16650"/>
                </a:lnTo>
                <a:lnTo>
                  <a:pt x="41920" y="16650"/>
                </a:lnTo>
                <a:lnTo>
                  <a:pt x="41920" y="16660"/>
                </a:lnTo>
                <a:lnTo>
                  <a:pt x="41920" y="16670"/>
                </a:lnTo>
                <a:lnTo>
                  <a:pt x="41910" y="16670"/>
                </a:lnTo>
                <a:lnTo>
                  <a:pt x="41910" y="16660"/>
                </a:lnTo>
                <a:lnTo>
                  <a:pt x="41900" y="16660"/>
                </a:lnTo>
                <a:lnTo>
                  <a:pt x="41900" y="16650"/>
                </a:lnTo>
                <a:lnTo>
                  <a:pt x="41900" y="16660"/>
                </a:lnTo>
                <a:lnTo>
                  <a:pt x="41900" y="16670"/>
                </a:lnTo>
                <a:lnTo>
                  <a:pt x="41900" y="16680"/>
                </a:lnTo>
                <a:lnTo>
                  <a:pt x="41900" y="16690"/>
                </a:lnTo>
                <a:lnTo>
                  <a:pt x="41890" y="16690"/>
                </a:lnTo>
                <a:lnTo>
                  <a:pt x="41890" y="16680"/>
                </a:lnTo>
                <a:lnTo>
                  <a:pt x="41890" y="16690"/>
                </a:lnTo>
                <a:lnTo>
                  <a:pt x="41890" y="16700"/>
                </a:lnTo>
                <a:lnTo>
                  <a:pt x="41890" y="16690"/>
                </a:lnTo>
                <a:lnTo>
                  <a:pt x="41900" y="16690"/>
                </a:lnTo>
                <a:lnTo>
                  <a:pt x="41900" y="16700"/>
                </a:lnTo>
                <a:lnTo>
                  <a:pt x="41890" y="16700"/>
                </a:lnTo>
                <a:lnTo>
                  <a:pt x="41890" y="16710"/>
                </a:lnTo>
                <a:lnTo>
                  <a:pt x="41890" y="16720"/>
                </a:lnTo>
                <a:lnTo>
                  <a:pt x="41890" y="16730"/>
                </a:lnTo>
                <a:lnTo>
                  <a:pt x="41880" y="16720"/>
                </a:lnTo>
                <a:lnTo>
                  <a:pt x="41870" y="16720"/>
                </a:lnTo>
                <a:lnTo>
                  <a:pt x="41870" y="16730"/>
                </a:lnTo>
                <a:lnTo>
                  <a:pt x="41860" y="16730"/>
                </a:lnTo>
                <a:lnTo>
                  <a:pt x="41860" y="16740"/>
                </a:lnTo>
                <a:lnTo>
                  <a:pt x="41850" y="16740"/>
                </a:lnTo>
                <a:lnTo>
                  <a:pt x="41840" y="16740"/>
                </a:lnTo>
                <a:lnTo>
                  <a:pt x="41830" y="16750"/>
                </a:lnTo>
                <a:lnTo>
                  <a:pt x="41820" y="16760"/>
                </a:lnTo>
                <a:lnTo>
                  <a:pt x="41830" y="16760"/>
                </a:lnTo>
                <a:lnTo>
                  <a:pt x="41830" y="16770"/>
                </a:lnTo>
                <a:lnTo>
                  <a:pt x="41830" y="16780"/>
                </a:lnTo>
                <a:lnTo>
                  <a:pt x="41840" y="16780"/>
                </a:lnTo>
                <a:lnTo>
                  <a:pt x="41840" y="16790"/>
                </a:lnTo>
                <a:lnTo>
                  <a:pt x="41830" y="16790"/>
                </a:lnTo>
                <a:lnTo>
                  <a:pt x="41830" y="16800"/>
                </a:lnTo>
                <a:lnTo>
                  <a:pt x="41840" y="16800"/>
                </a:lnTo>
                <a:lnTo>
                  <a:pt x="41840" y="16810"/>
                </a:lnTo>
                <a:lnTo>
                  <a:pt x="41840" y="16820"/>
                </a:lnTo>
                <a:lnTo>
                  <a:pt x="41830" y="16820"/>
                </a:lnTo>
                <a:lnTo>
                  <a:pt x="41830" y="16830"/>
                </a:lnTo>
                <a:lnTo>
                  <a:pt x="41830" y="16840"/>
                </a:lnTo>
                <a:lnTo>
                  <a:pt x="41820" y="16840"/>
                </a:lnTo>
                <a:lnTo>
                  <a:pt x="41820" y="16850"/>
                </a:lnTo>
                <a:lnTo>
                  <a:pt x="41830" y="16850"/>
                </a:lnTo>
                <a:lnTo>
                  <a:pt x="41830" y="16840"/>
                </a:lnTo>
                <a:lnTo>
                  <a:pt x="41840" y="16840"/>
                </a:lnTo>
                <a:lnTo>
                  <a:pt x="41840" y="16830"/>
                </a:lnTo>
                <a:lnTo>
                  <a:pt x="41850" y="16840"/>
                </a:lnTo>
                <a:lnTo>
                  <a:pt x="41840" y="16840"/>
                </a:lnTo>
                <a:lnTo>
                  <a:pt x="41840" y="16850"/>
                </a:lnTo>
                <a:lnTo>
                  <a:pt x="41840" y="16860"/>
                </a:lnTo>
                <a:lnTo>
                  <a:pt x="41830" y="16860"/>
                </a:lnTo>
                <a:lnTo>
                  <a:pt x="41830" y="16870"/>
                </a:lnTo>
                <a:lnTo>
                  <a:pt x="41820" y="16870"/>
                </a:lnTo>
                <a:lnTo>
                  <a:pt x="41810" y="16870"/>
                </a:lnTo>
                <a:lnTo>
                  <a:pt x="41810" y="16880"/>
                </a:lnTo>
                <a:lnTo>
                  <a:pt x="41800" y="16880"/>
                </a:lnTo>
                <a:lnTo>
                  <a:pt x="41790" y="16880"/>
                </a:lnTo>
                <a:lnTo>
                  <a:pt x="41780" y="16890"/>
                </a:lnTo>
                <a:lnTo>
                  <a:pt x="41770" y="16890"/>
                </a:lnTo>
                <a:lnTo>
                  <a:pt x="41760" y="16890"/>
                </a:lnTo>
                <a:lnTo>
                  <a:pt x="41750" y="16890"/>
                </a:lnTo>
                <a:lnTo>
                  <a:pt x="41750" y="16900"/>
                </a:lnTo>
                <a:lnTo>
                  <a:pt x="41740" y="16900"/>
                </a:lnTo>
                <a:lnTo>
                  <a:pt x="41730" y="16900"/>
                </a:lnTo>
                <a:lnTo>
                  <a:pt x="41730" y="16910"/>
                </a:lnTo>
                <a:lnTo>
                  <a:pt x="41720" y="16910"/>
                </a:lnTo>
                <a:lnTo>
                  <a:pt x="41710" y="16910"/>
                </a:lnTo>
                <a:lnTo>
                  <a:pt x="41700" y="16910"/>
                </a:lnTo>
                <a:lnTo>
                  <a:pt x="41700" y="16900"/>
                </a:lnTo>
                <a:lnTo>
                  <a:pt x="41690" y="16890"/>
                </a:lnTo>
                <a:lnTo>
                  <a:pt x="41690" y="16880"/>
                </a:lnTo>
                <a:lnTo>
                  <a:pt x="41680" y="16880"/>
                </a:lnTo>
                <a:lnTo>
                  <a:pt x="41680" y="16890"/>
                </a:lnTo>
                <a:lnTo>
                  <a:pt x="41670" y="16890"/>
                </a:lnTo>
                <a:lnTo>
                  <a:pt x="41660" y="16890"/>
                </a:lnTo>
                <a:lnTo>
                  <a:pt x="41660" y="16880"/>
                </a:lnTo>
                <a:lnTo>
                  <a:pt x="41660" y="16890"/>
                </a:lnTo>
                <a:lnTo>
                  <a:pt x="41650" y="16890"/>
                </a:lnTo>
                <a:lnTo>
                  <a:pt x="41660" y="16890"/>
                </a:lnTo>
                <a:lnTo>
                  <a:pt x="41660" y="16900"/>
                </a:lnTo>
                <a:lnTo>
                  <a:pt x="41650" y="16900"/>
                </a:lnTo>
                <a:lnTo>
                  <a:pt x="41650" y="16890"/>
                </a:lnTo>
                <a:lnTo>
                  <a:pt x="41650" y="16880"/>
                </a:lnTo>
                <a:lnTo>
                  <a:pt x="41660" y="16880"/>
                </a:lnTo>
                <a:lnTo>
                  <a:pt x="41660" y="16870"/>
                </a:lnTo>
                <a:lnTo>
                  <a:pt x="41650" y="16870"/>
                </a:lnTo>
                <a:lnTo>
                  <a:pt x="41650" y="16880"/>
                </a:lnTo>
                <a:lnTo>
                  <a:pt x="41640" y="16880"/>
                </a:lnTo>
                <a:lnTo>
                  <a:pt x="41640" y="16870"/>
                </a:lnTo>
                <a:lnTo>
                  <a:pt x="41640" y="16880"/>
                </a:lnTo>
                <a:lnTo>
                  <a:pt x="41630" y="16880"/>
                </a:lnTo>
                <a:lnTo>
                  <a:pt x="41630" y="16870"/>
                </a:lnTo>
                <a:lnTo>
                  <a:pt x="41620" y="16870"/>
                </a:lnTo>
                <a:lnTo>
                  <a:pt x="41610" y="16870"/>
                </a:lnTo>
                <a:lnTo>
                  <a:pt x="41620" y="16870"/>
                </a:lnTo>
                <a:lnTo>
                  <a:pt x="41620" y="16880"/>
                </a:lnTo>
                <a:lnTo>
                  <a:pt x="41610" y="16880"/>
                </a:lnTo>
                <a:lnTo>
                  <a:pt x="41610" y="16890"/>
                </a:lnTo>
                <a:lnTo>
                  <a:pt x="41620" y="16890"/>
                </a:lnTo>
                <a:lnTo>
                  <a:pt x="41610" y="16890"/>
                </a:lnTo>
                <a:lnTo>
                  <a:pt x="41620" y="16890"/>
                </a:lnTo>
                <a:lnTo>
                  <a:pt x="41620" y="16900"/>
                </a:lnTo>
                <a:lnTo>
                  <a:pt x="41610" y="16900"/>
                </a:lnTo>
                <a:lnTo>
                  <a:pt x="41610" y="16910"/>
                </a:lnTo>
                <a:lnTo>
                  <a:pt x="41610" y="16900"/>
                </a:lnTo>
                <a:lnTo>
                  <a:pt x="41600" y="16900"/>
                </a:lnTo>
                <a:lnTo>
                  <a:pt x="41600" y="16910"/>
                </a:lnTo>
                <a:lnTo>
                  <a:pt x="41600" y="16920"/>
                </a:lnTo>
                <a:lnTo>
                  <a:pt x="41590" y="16920"/>
                </a:lnTo>
                <a:lnTo>
                  <a:pt x="41590" y="16910"/>
                </a:lnTo>
                <a:lnTo>
                  <a:pt x="41590" y="16920"/>
                </a:lnTo>
                <a:lnTo>
                  <a:pt x="41580" y="16920"/>
                </a:lnTo>
                <a:lnTo>
                  <a:pt x="41570" y="16920"/>
                </a:lnTo>
                <a:lnTo>
                  <a:pt x="41580" y="16920"/>
                </a:lnTo>
                <a:lnTo>
                  <a:pt x="41580" y="16930"/>
                </a:lnTo>
                <a:lnTo>
                  <a:pt x="41570" y="16930"/>
                </a:lnTo>
                <a:lnTo>
                  <a:pt x="41570" y="16940"/>
                </a:lnTo>
                <a:lnTo>
                  <a:pt x="41580" y="16940"/>
                </a:lnTo>
                <a:lnTo>
                  <a:pt x="41570" y="16940"/>
                </a:lnTo>
                <a:lnTo>
                  <a:pt x="41570" y="16950"/>
                </a:lnTo>
                <a:lnTo>
                  <a:pt x="41590" y="16980"/>
                </a:lnTo>
                <a:lnTo>
                  <a:pt x="41600" y="16990"/>
                </a:lnTo>
                <a:lnTo>
                  <a:pt x="41610" y="17000"/>
                </a:lnTo>
                <a:lnTo>
                  <a:pt x="41600" y="17010"/>
                </a:lnTo>
                <a:lnTo>
                  <a:pt x="41590" y="17020"/>
                </a:lnTo>
                <a:lnTo>
                  <a:pt x="41580" y="17040"/>
                </a:lnTo>
                <a:lnTo>
                  <a:pt x="41570" y="17040"/>
                </a:lnTo>
                <a:lnTo>
                  <a:pt x="41560" y="17050"/>
                </a:lnTo>
                <a:lnTo>
                  <a:pt x="41550" y="17060"/>
                </a:lnTo>
                <a:lnTo>
                  <a:pt x="41500" y="17110"/>
                </a:lnTo>
                <a:lnTo>
                  <a:pt x="41540" y="17140"/>
                </a:lnTo>
                <a:lnTo>
                  <a:pt x="41550" y="17150"/>
                </a:lnTo>
                <a:lnTo>
                  <a:pt x="41490" y="17170"/>
                </a:lnTo>
                <a:lnTo>
                  <a:pt x="41410" y="17200"/>
                </a:lnTo>
                <a:lnTo>
                  <a:pt x="41410" y="17210"/>
                </a:lnTo>
                <a:lnTo>
                  <a:pt x="41420" y="17210"/>
                </a:lnTo>
                <a:lnTo>
                  <a:pt x="41430" y="17220"/>
                </a:lnTo>
                <a:lnTo>
                  <a:pt x="41460" y="17240"/>
                </a:lnTo>
                <a:lnTo>
                  <a:pt x="41470" y="17250"/>
                </a:lnTo>
                <a:lnTo>
                  <a:pt x="41470" y="17260"/>
                </a:lnTo>
                <a:lnTo>
                  <a:pt x="41480" y="17270"/>
                </a:lnTo>
                <a:lnTo>
                  <a:pt x="41490" y="17270"/>
                </a:lnTo>
                <a:lnTo>
                  <a:pt x="41490" y="17280"/>
                </a:lnTo>
                <a:lnTo>
                  <a:pt x="41500" y="17280"/>
                </a:lnTo>
                <a:lnTo>
                  <a:pt x="41510" y="17280"/>
                </a:lnTo>
                <a:lnTo>
                  <a:pt x="41520" y="17290"/>
                </a:lnTo>
                <a:lnTo>
                  <a:pt x="41530" y="17290"/>
                </a:lnTo>
                <a:lnTo>
                  <a:pt x="41550" y="17300"/>
                </a:lnTo>
                <a:lnTo>
                  <a:pt x="41560" y="17300"/>
                </a:lnTo>
                <a:lnTo>
                  <a:pt x="41560" y="17310"/>
                </a:lnTo>
                <a:lnTo>
                  <a:pt x="41570" y="17320"/>
                </a:lnTo>
                <a:lnTo>
                  <a:pt x="41580" y="17320"/>
                </a:lnTo>
                <a:lnTo>
                  <a:pt x="41580" y="17340"/>
                </a:lnTo>
                <a:lnTo>
                  <a:pt x="41580" y="17350"/>
                </a:lnTo>
                <a:lnTo>
                  <a:pt x="41590" y="17350"/>
                </a:lnTo>
                <a:lnTo>
                  <a:pt x="41590" y="17360"/>
                </a:lnTo>
                <a:lnTo>
                  <a:pt x="41600" y="17360"/>
                </a:lnTo>
                <a:lnTo>
                  <a:pt x="41610" y="17370"/>
                </a:lnTo>
                <a:lnTo>
                  <a:pt x="41610" y="17380"/>
                </a:lnTo>
                <a:lnTo>
                  <a:pt x="41620" y="17390"/>
                </a:lnTo>
                <a:lnTo>
                  <a:pt x="41650" y="17400"/>
                </a:lnTo>
                <a:lnTo>
                  <a:pt x="41650" y="17410"/>
                </a:lnTo>
                <a:lnTo>
                  <a:pt x="41660" y="17420"/>
                </a:lnTo>
                <a:lnTo>
                  <a:pt x="41660" y="17430"/>
                </a:lnTo>
                <a:lnTo>
                  <a:pt x="41670" y="17430"/>
                </a:lnTo>
                <a:lnTo>
                  <a:pt x="41670" y="17440"/>
                </a:lnTo>
                <a:lnTo>
                  <a:pt x="41680" y="17450"/>
                </a:lnTo>
                <a:lnTo>
                  <a:pt x="41680" y="17460"/>
                </a:lnTo>
                <a:lnTo>
                  <a:pt x="41680" y="17470"/>
                </a:lnTo>
                <a:lnTo>
                  <a:pt x="41680" y="17490"/>
                </a:lnTo>
                <a:lnTo>
                  <a:pt x="41680" y="17520"/>
                </a:lnTo>
                <a:lnTo>
                  <a:pt x="41680" y="17540"/>
                </a:lnTo>
                <a:lnTo>
                  <a:pt x="41680" y="17550"/>
                </a:lnTo>
                <a:lnTo>
                  <a:pt x="41680" y="17560"/>
                </a:lnTo>
                <a:lnTo>
                  <a:pt x="41690" y="17560"/>
                </a:lnTo>
                <a:lnTo>
                  <a:pt x="41700" y="17570"/>
                </a:lnTo>
                <a:lnTo>
                  <a:pt x="41710" y="17580"/>
                </a:lnTo>
                <a:lnTo>
                  <a:pt x="41710" y="17590"/>
                </a:lnTo>
                <a:lnTo>
                  <a:pt x="41700" y="17600"/>
                </a:lnTo>
                <a:lnTo>
                  <a:pt x="41700" y="17610"/>
                </a:lnTo>
                <a:lnTo>
                  <a:pt x="41690" y="17630"/>
                </a:lnTo>
                <a:lnTo>
                  <a:pt x="41680" y="17630"/>
                </a:lnTo>
                <a:lnTo>
                  <a:pt x="41680" y="17640"/>
                </a:lnTo>
                <a:lnTo>
                  <a:pt x="41680" y="17650"/>
                </a:lnTo>
                <a:lnTo>
                  <a:pt x="41680" y="17660"/>
                </a:lnTo>
                <a:lnTo>
                  <a:pt x="41680" y="17680"/>
                </a:lnTo>
                <a:lnTo>
                  <a:pt x="41680" y="17690"/>
                </a:lnTo>
                <a:lnTo>
                  <a:pt x="41680" y="17700"/>
                </a:lnTo>
                <a:lnTo>
                  <a:pt x="41690" y="17720"/>
                </a:lnTo>
                <a:lnTo>
                  <a:pt x="41700" y="17740"/>
                </a:lnTo>
                <a:lnTo>
                  <a:pt x="41700" y="17750"/>
                </a:lnTo>
                <a:lnTo>
                  <a:pt x="41700" y="17760"/>
                </a:lnTo>
                <a:lnTo>
                  <a:pt x="41700" y="17770"/>
                </a:lnTo>
                <a:lnTo>
                  <a:pt x="41700" y="17780"/>
                </a:lnTo>
                <a:lnTo>
                  <a:pt x="41690" y="17790"/>
                </a:lnTo>
                <a:lnTo>
                  <a:pt x="41680" y="17790"/>
                </a:lnTo>
                <a:lnTo>
                  <a:pt x="41670" y="17800"/>
                </a:lnTo>
                <a:lnTo>
                  <a:pt x="41660" y="17800"/>
                </a:lnTo>
                <a:lnTo>
                  <a:pt x="41650" y="17810"/>
                </a:lnTo>
                <a:lnTo>
                  <a:pt x="41650" y="17820"/>
                </a:lnTo>
                <a:lnTo>
                  <a:pt x="41640" y="17830"/>
                </a:lnTo>
                <a:lnTo>
                  <a:pt x="41630" y="17850"/>
                </a:lnTo>
                <a:lnTo>
                  <a:pt x="41630" y="17860"/>
                </a:lnTo>
                <a:lnTo>
                  <a:pt x="41620" y="17870"/>
                </a:lnTo>
                <a:lnTo>
                  <a:pt x="41610" y="17860"/>
                </a:lnTo>
                <a:lnTo>
                  <a:pt x="41600" y="17860"/>
                </a:lnTo>
                <a:lnTo>
                  <a:pt x="41600" y="17850"/>
                </a:lnTo>
                <a:lnTo>
                  <a:pt x="41590" y="17850"/>
                </a:lnTo>
                <a:lnTo>
                  <a:pt x="41580" y="17850"/>
                </a:lnTo>
                <a:lnTo>
                  <a:pt x="41570" y="17850"/>
                </a:lnTo>
                <a:lnTo>
                  <a:pt x="41530" y="17850"/>
                </a:lnTo>
                <a:lnTo>
                  <a:pt x="41520" y="17850"/>
                </a:lnTo>
                <a:lnTo>
                  <a:pt x="41510" y="17850"/>
                </a:lnTo>
                <a:lnTo>
                  <a:pt x="41490" y="17850"/>
                </a:lnTo>
                <a:lnTo>
                  <a:pt x="41480" y="17850"/>
                </a:lnTo>
                <a:lnTo>
                  <a:pt x="41480" y="17860"/>
                </a:lnTo>
                <a:lnTo>
                  <a:pt x="41480" y="17870"/>
                </a:lnTo>
                <a:lnTo>
                  <a:pt x="41480" y="17880"/>
                </a:lnTo>
                <a:lnTo>
                  <a:pt x="41480" y="17890"/>
                </a:lnTo>
                <a:lnTo>
                  <a:pt x="41490" y="17900"/>
                </a:lnTo>
                <a:lnTo>
                  <a:pt x="41490" y="17910"/>
                </a:lnTo>
                <a:lnTo>
                  <a:pt x="41490" y="17920"/>
                </a:lnTo>
                <a:lnTo>
                  <a:pt x="41500" y="17930"/>
                </a:lnTo>
                <a:lnTo>
                  <a:pt x="41510" y="17930"/>
                </a:lnTo>
                <a:lnTo>
                  <a:pt x="41510" y="17940"/>
                </a:lnTo>
                <a:lnTo>
                  <a:pt x="41520" y="17940"/>
                </a:lnTo>
                <a:lnTo>
                  <a:pt x="41520" y="17950"/>
                </a:lnTo>
                <a:lnTo>
                  <a:pt x="41510" y="17950"/>
                </a:lnTo>
                <a:lnTo>
                  <a:pt x="41520" y="17950"/>
                </a:lnTo>
                <a:lnTo>
                  <a:pt x="41520" y="17960"/>
                </a:lnTo>
                <a:lnTo>
                  <a:pt x="41510" y="17960"/>
                </a:lnTo>
                <a:lnTo>
                  <a:pt x="41520" y="17960"/>
                </a:lnTo>
                <a:lnTo>
                  <a:pt x="41510" y="17960"/>
                </a:lnTo>
                <a:lnTo>
                  <a:pt x="41510" y="17970"/>
                </a:lnTo>
                <a:lnTo>
                  <a:pt x="41520" y="17960"/>
                </a:lnTo>
                <a:lnTo>
                  <a:pt x="41520" y="17970"/>
                </a:lnTo>
                <a:lnTo>
                  <a:pt x="41510" y="17970"/>
                </a:lnTo>
                <a:lnTo>
                  <a:pt x="41510" y="17980"/>
                </a:lnTo>
                <a:lnTo>
                  <a:pt x="41510" y="17990"/>
                </a:lnTo>
                <a:lnTo>
                  <a:pt x="41510" y="18000"/>
                </a:lnTo>
                <a:lnTo>
                  <a:pt x="41500" y="18000"/>
                </a:lnTo>
                <a:lnTo>
                  <a:pt x="41500" y="18010"/>
                </a:lnTo>
                <a:lnTo>
                  <a:pt x="41490" y="18010"/>
                </a:lnTo>
                <a:lnTo>
                  <a:pt x="41490" y="18020"/>
                </a:lnTo>
                <a:lnTo>
                  <a:pt x="41490" y="18030"/>
                </a:lnTo>
                <a:lnTo>
                  <a:pt x="41490" y="18040"/>
                </a:lnTo>
                <a:lnTo>
                  <a:pt x="41500" y="18040"/>
                </a:lnTo>
                <a:lnTo>
                  <a:pt x="41500" y="18050"/>
                </a:lnTo>
                <a:lnTo>
                  <a:pt x="41510" y="18050"/>
                </a:lnTo>
                <a:lnTo>
                  <a:pt x="41520" y="18060"/>
                </a:lnTo>
                <a:lnTo>
                  <a:pt x="41530" y="18060"/>
                </a:lnTo>
                <a:lnTo>
                  <a:pt x="41540" y="18070"/>
                </a:lnTo>
                <a:lnTo>
                  <a:pt x="41550" y="18070"/>
                </a:lnTo>
                <a:lnTo>
                  <a:pt x="41550" y="18080"/>
                </a:lnTo>
                <a:lnTo>
                  <a:pt x="41560" y="18080"/>
                </a:lnTo>
                <a:lnTo>
                  <a:pt x="41570" y="18080"/>
                </a:lnTo>
                <a:lnTo>
                  <a:pt x="41580" y="18090"/>
                </a:lnTo>
                <a:lnTo>
                  <a:pt x="41590" y="18090"/>
                </a:lnTo>
                <a:lnTo>
                  <a:pt x="41600" y="18090"/>
                </a:lnTo>
                <a:lnTo>
                  <a:pt x="41610" y="18100"/>
                </a:lnTo>
                <a:lnTo>
                  <a:pt x="41610" y="18110"/>
                </a:lnTo>
                <a:lnTo>
                  <a:pt x="41620" y="18110"/>
                </a:lnTo>
                <a:lnTo>
                  <a:pt x="41620" y="18120"/>
                </a:lnTo>
                <a:lnTo>
                  <a:pt x="41630" y="18120"/>
                </a:lnTo>
                <a:lnTo>
                  <a:pt x="41640" y="18130"/>
                </a:lnTo>
                <a:lnTo>
                  <a:pt x="41650" y="18130"/>
                </a:lnTo>
                <a:lnTo>
                  <a:pt x="41660" y="18140"/>
                </a:lnTo>
                <a:lnTo>
                  <a:pt x="41670" y="18140"/>
                </a:lnTo>
                <a:lnTo>
                  <a:pt x="41670" y="18150"/>
                </a:lnTo>
                <a:lnTo>
                  <a:pt x="41680" y="18150"/>
                </a:lnTo>
                <a:lnTo>
                  <a:pt x="41690" y="18150"/>
                </a:lnTo>
                <a:lnTo>
                  <a:pt x="41700" y="18150"/>
                </a:lnTo>
                <a:lnTo>
                  <a:pt x="41710" y="18150"/>
                </a:lnTo>
                <a:lnTo>
                  <a:pt x="41710" y="18160"/>
                </a:lnTo>
                <a:lnTo>
                  <a:pt x="41720" y="18160"/>
                </a:lnTo>
                <a:lnTo>
                  <a:pt x="41720" y="18170"/>
                </a:lnTo>
                <a:lnTo>
                  <a:pt x="41700" y="18170"/>
                </a:lnTo>
                <a:lnTo>
                  <a:pt x="41700" y="18200"/>
                </a:lnTo>
                <a:lnTo>
                  <a:pt x="41710" y="18210"/>
                </a:lnTo>
                <a:lnTo>
                  <a:pt x="41720" y="18230"/>
                </a:lnTo>
                <a:lnTo>
                  <a:pt x="41730" y="18260"/>
                </a:lnTo>
                <a:lnTo>
                  <a:pt x="41700" y="18290"/>
                </a:lnTo>
                <a:lnTo>
                  <a:pt x="41710" y="18310"/>
                </a:lnTo>
                <a:lnTo>
                  <a:pt x="41720" y="18330"/>
                </a:lnTo>
                <a:lnTo>
                  <a:pt x="41730" y="18370"/>
                </a:lnTo>
                <a:lnTo>
                  <a:pt x="41740" y="18390"/>
                </a:lnTo>
                <a:lnTo>
                  <a:pt x="41740" y="18400"/>
                </a:lnTo>
                <a:lnTo>
                  <a:pt x="41730" y="18410"/>
                </a:lnTo>
                <a:lnTo>
                  <a:pt x="41720" y="18420"/>
                </a:lnTo>
                <a:lnTo>
                  <a:pt x="41710" y="18430"/>
                </a:lnTo>
                <a:lnTo>
                  <a:pt x="41700" y="18430"/>
                </a:lnTo>
                <a:lnTo>
                  <a:pt x="41690" y="18420"/>
                </a:lnTo>
                <a:lnTo>
                  <a:pt x="41680" y="18430"/>
                </a:lnTo>
                <a:lnTo>
                  <a:pt x="41660" y="18450"/>
                </a:lnTo>
                <a:lnTo>
                  <a:pt x="41640" y="18460"/>
                </a:lnTo>
                <a:lnTo>
                  <a:pt x="41620" y="18470"/>
                </a:lnTo>
                <a:lnTo>
                  <a:pt x="41610" y="18480"/>
                </a:lnTo>
                <a:lnTo>
                  <a:pt x="41600" y="18490"/>
                </a:lnTo>
                <a:lnTo>
                  <a:pt x="41600" y="18480"/>
                </a:lnTo>
                <a:lnTo>
                  <a:pt x="41590" y="18480"/>
                </a:lnTo>
                <a:lnTo>
                  <a:pt x="41580" y="18480"/>
                </a:lnTo>
                <a:lnTo>
                  <a:pt x="41580" y="18470"/>
                </a:lnTo>
                <a:lnTo>
                  <a:pt x="41570" y="18470"/>
                </a:lnTo>
                <a:lnTo>
                  <a:pt x="41570" y="18460"/>
                </a:lnTo>
                <a:lnTo>
                  <a:pt x="41560" y="18460"/>
                </a:lnTo>
                <a:lnTo>
                  <a:pt x="41550" y="18460"/>
                </a:lnTo>
                <a:lnTo>
                  <a:pt x="41530" y="18450"/>
                </a:lnTo>
                <a:lnTo>
                  <a:pt x="41520" y="18440"/>
                </a:lnTo>
                <a:lnTo>
                  <a:pt x="41500" y="18430"/>
                </a:lnTo>
                <a:lnTo>
                  <a:pt x="41480" y="18410"/>
                </a:lnTo>
                <a:lnTo>
                  <a:pt x="41480" y="18400"/>
                </a:lnTo>
                <a:lnTo>
                  <a:pt x="41470" y="18400"/>
                </a:lnTo>
                <a:lnTo>
                  <a:pt x="41470" y="18390"/>
                </a:lnTo>
                <a:lnTo>
                  <a:pt x="41470" y="18400"/>
                </a:lnTo>
                <a:lnTo>
                  <a:pt x="41470" y="18410"/>
                </a:lnTo>
                <a:lnTo>
                  <a:pt x="41460" y="18410"/>
                </a:lnTo>
                <a:lnTo>
                  <a:pt x="41460" y="18420"/>
                </a:lnTo>
                <a:lnTo>
                  <a:pt x="41440" y="18470"/>
                </a:lnTo>
                <a:lnTo>
                  <a:pt x="41430" y="18510"/>
                </a:lnTo>
                <a:lnTo>
                  <a:pt x="41420" y="18520"/>
                </a:lnTo>
                <a:lnTo>
                  <a:pt x="41420" y="18540"/>
                </a:lnTo>
                <a:lnTo>
                  <a:pt x="41440" y="18550"/>
                </a:lnTo>
                <a:lnTo>
                  <a:pt x="41450" y="18550"/>
                </a:lnTo>
                <a:lnTo>
                  <a:pt x="41460" y="18550"/>
                </a:lnTo>
                <a:lnTo>
                  <a:pt x="41470" y="18550"/>
                </a:lnTo>
                <a:lnTo>
                  <a:pt x="41490" y="18550"/>
                </a:lnTo>
                <a:lnTo>
                  <a:pt x="41500" y="18550"/>
                </a:lnTo>
                <a:lnTo>
                  <a:pt x="41570" y="18550"/>
                </a:lnTo>
                <a:lnTo>
                  <a:pt x="41570" y="18560"/>
                </a:lnTo>
                <a:lnTo>
                  <a:pt x="41570" y="18570"/>
                </a:lnTo>
                <a:lnTo>
                  <a:pt x="41580" y="18570"/>
                </a:lnTo>
                <a:lnTo>
                  <a:pt x="41580" y="18560"/>
                </a:lnTo>
                <a:lnTo>
                  <a:pt x="41590" y="18560"/>
                </a:lnTo>
                <a:lnTo>
                  <a:pt x="41600" y="18560"/>
                </a:lnTo>
                <a:lnTo>
                  <a:pt x="41610" y="18560"/>
                </a:lnTo>
                <a:lnTo>
                  <a:pt x="41620" y="18560"/>
                </a:lnTo>
                <a:lnTo>
                  <a:pt x="41630" y="18560"/>
                </a:lnTo>
                <a:lnTo>
                  <a:pt x="41640" y="18560"/>
                </a:lnTo>
                <a:lnTo>
                  <a:pt x="41650" y="18560"/>
                </a:lnTo>
                <a:lnTo>
                  <a:pt x="41660" y="18560"/>
                </a:lnTo>
                <a:lnTo>
                  <a:pt x="41670" y="18560"/>
                </a:lnTo>
                <a:lnTo>
                  <a:pt x="41680" y="18570"/>
                </a:lnTo>
                <a:lnTo>
                  <a:pt x="41680" y="18580"/>
                </a:lnTo>
                <a:lnTo>
                  <a:pt x="41680" y="18600"/>
                </a:lnTo>
                <a:lnTo>
                  <a:pt x="41680" y="18620"/>
                </a:lnTo>
                <a:lnTo>
                  <a:pt x="41680" y="18630"/>
                </a:lnTo>
                <a:lnTo>
                  <a:pt x="41680" y="18640"/>
                </a:lnTo>
                <a:lnTo>
                  <a:pt x="41680" y="18650"/>
                </a:lnTo>
                <a:lnTo>
                  <a:pt x="41670" y="18680"/>
                </a:lnTo>
                <a:lnTo>
                  <a:pt x="41660" y="18690"/>
                </a:lnTo>
                <a:lnTo>
                  <a:pt x="41650" y="18700"/>
                </a:lnTo>
                <a:lnTo>
                  <a:pt x="41650" y="18710"/>
                </a:lnTo>
                <a:lnTo>
                  <a:pt x="41640" y="18710"/>
                </a:lnTo>
                <a:lnTo>
                  <a:pt x="41630" y="18720"/>
                </a:lnTo>
                <a:lnTo>
                  <a:pt x="41630" y="18730"/>
                </a:lnTo>
                <a:lnTo>
                  <a:pt x="41620" y="18740"/>
                </a:lnTo>
                <a:lnTo>
                  <a:pt x="41620" y="18750"/>
                </a:lnTo>
                <a:lnTo>
                  <a:pt x="41620" y="18760"/>
                </a:lnTo>
                <a:lnTo>
                  <a:pt x="41610" y="18770"/>
                </a:lnTo>
                <a:lnTo>
                  <a:pt x="41610" y="18780"/>
                </a:lnTo>
                <a:lnTo>
                  <a:pt x="41600" y="18780"/>
                </a:lnTo>
                <a:lnTo>
                  <a:pt x="41590" y="18800"/>
                </a:lnTo>
                <a:lnTo>
                  <a:pt x="41570" y="18800"/>
                </a:lnTo>
                <a:lnTo>
                  <a:pt x="41560" y="18790"/>
                </a:lnTo>
                <a:lnTo>
                  <a:pt x="41540" y="18790"/>
                </a:lnTo>
                <a:lnTo>
                  <a:pt x="41540" y="18800"/>
                </a:lnTo>
                <a:lnTo>
                  <a:pt x="41540" y="18820"/>
                </a:lnTo>
                <a:lnTo>
                  <a:pt x="41530" y="18830"/>
                </a:lnTo>
                <a:lnTo>
                  <a:pt x="41520" y="18830"/>
                </a:lnTo>
                <a:lnTo>
                  <a:pt x="41510" y="18830"/>
                </a:lnTo>
                <a:lnTo>
                  <a:pt x="41480" y="18810"/>
                </a:lnTo>
                <a:lnTo>
                  <a:pt x="41460" y="18800"/>
                </a:lnTo>
                <a:lnTo>
                  <a:pt x="41450" y="18800"/>
                </a:lnTo>
                <a:lnTo>
                  <a:pt x="41440" y="18790"/>
                </a:lnTo>
                <a:lnTo>
                  <a:pt x="41430" y="18800"/>
                </a:lnTo>
                <a:lnTo>
                  <a:pt x="41410" y="18800"/>
                </a:lnTo>
                <a:lnTo>
                  <a:pt x="41400" y="18810"/>
                </a:lnTo>
                <a:lnTo>
                  <a:pt x="41400" y="18820"/>
                </a:lnTo>
                <a:lnTo>
                  <a:pt x="41400" y="18830"/>
                </a:lnTo>
                <a:lnTo>
                  <a:pt x="41410" y="18860"/>
                </a:lnTo>
                <a:lnTo>
                  <a:pt x="41430" y="18900"/>
                </a:lnTo>
                <a:lnTo>
                  <a:pt x="41460" y="18950"/>
                </a:lnTo>
                <a:lnTo>
                  <a:pt x="41460" y="18940"/>
                </a:lnTo>
                <a:lnTo>
                  <a:pt x="41490" y="18940"/>
                </a:lnTo>
                <a:lnTo>
                  <a:pt x="41540" y="18930"/>
                </a:lnTo>
                <a:lnTo>
                  <a:pt x="41570" y="18930"/>
                </a:lnTo>
                <a:lnTo>
                  <a:pt x="41590" y="18930"/>
                </a:lnTo>
                <a:lnTo>
                  <a:pt x="41590" y="18920"/>
                </a:lnTo>
                <a:lnTo>
                  <a:pt x="41590" y="18910"/>
                </a:lnTo>
                <a:lnTo>
                  <a:pt x="41590" y="18890"/>
                </a:lnTo>
                <a:lnTo>
                  <a:pt x="41590" y="18860"/>
                </a:lnTo>
                <a:lnTo>
                  <a:pt x="41590" y="18850"/>
                </a:lnTo>
                <a:lnTo>
                  <a:pt x="41680" y="18840"/>
                </a:lnTo>
                <a:lnTo>
                  <a:pt x="41690" y="18830"/>
                </a:lnTo>
                <a:lnTo>
                  <a:pt x="41710" y="18830"/>
                </a:lnTo>
                <a:lnTo>
                  <a:pt x="41790" y="18810"/>
                </a:lnTo>
                <a:lnTo>
                  <a:pt x="41800" y="18810"/>
                </a:lnTo>
                <a:lnTo>
                  <a:pt x="41830" y="18810"/>
                </a:lnTo>
                <a:lnTo>
                  <a:pt x="41870" y="18800"/>
                </a:lnTo>
                <a:lnTo>
                  <a:pt x="41880" y="18800"/>
                </a:lnTo>
                <a:lnTo>
                  <a:pt x="41930" y="18790"/>
                </a:lnTo>
                <a:lnTo>
                  <a:pt x="41960" y="18780"/>
                </a:lnTo>
                <a:lnTo>
                  <a:pt x="41970" y="18780"/>
                </a:lnTo>
                <a:lnTo>
                  <a:pt x="41990" y="18780"/>
                </a:lnTo>
                <a:lnTo>
                  <a:pt x="42020" y="18810"/>
                </a:lnTo>
                <a:lnTo>
                  <a:pt x="42060" y="18850"/>
                </a:lnTo>
                <a:lnTo>
                  <a:pt x="42090" y="18890"/>
                </a:lnTo>
                <a:lnTo>
                  <a:pt x="42090" y="18900"/>
                </a:lnTo>
                <a:lnTo>
                  <a:pt x="42090" y="18910"/>
                </a:lnTo>
                <a:lnTo>
                  <a:pt x="42100" y="18910"/>
                </a:lnTo>
                <a:lnTo>
                  <a:pt x="42110" y="18920"/>
                </a:lnTo>
                <a:lnTo>
                  <a:pt x="42140" y="18950"/>
                </a:lnTo>
                <a:lnTo>
                  <a:pt x="42130" y="18990"/>
                </a:lnTo>
                <a:lnTo>
                  <a:pt x="42130" y="19000"/>
                </a:lnTo>
                <a:lnTo>
                  <a:pt x="42120" y="19020"/>
                </a:lnTo>
                <a:lnTo>
                  <a:pt x="42120" y="19030"/>
                </a:lnTo>
                <a:lnTo>
                  <a:pt x="42120" y="19040"/>
                </a:lnTo>
                <a:lnTo>
                  <a:pt x="42120" y="19050"/>
                </a:lnTo>
                <a:lnTo>
                  <a:pt x="42130" y="19060"/>
                </a:lnTo>
                <a:lnTo>
                  <a:pt x="42130" y="19070"/>
                </a:lnTo>
                <a:lnTo>
                  <a:pt x="42130" y="19090"/>
                </a:lnTo>
                <a:lnTo>
                  <a:pt x="42140" y="19110"/>
                </a:lnTo>
                <a:lnTo>
                  <a:pt x="42140" y="19140"/>
                </a:lnTo>
                <a:lnTo>
                  <a:pt x="42130" y="19160"/>
                </a:lnTo>
                <a:lnTo>
                  <a:pt x="42170" y="19160"/>
                </a:lnTo>
                <a:lnTo>
                  <a:pt x="42180" y="19160"/>
                </a:lnTo>
                <a:lnTo>
                  <a:pt x="42190" y="19160"/>
                </a:lnTo>
                <a:lnTo>
                  <a:pt x="42200" y="19160"/>
                </a:lnTo>
                <a:lnTo>
                  <a:pt x="42210" y="19160"/>
                </a:lnTo>
                <a:lnTo>
                  <a:pt x="42230" y="19170"/>
                </a:lnTo>
                <a:lnTo>
                  <a:pt x="42240" y="19170"/>
                </a:lnTo>
                <a:lnTo>
                  <a:pt x="42240" y="19180"/>
                </a:lnTo>
                <a:lnTo>
                  <a:pt x="42250" y="19190"/>
                </a:lnTo>
                <a:lnTo>
                  <a:pt x="42260" y="19200"/>
                </a:lnTo>
                <a:lnTo>
                  <a:pt x="42270" y="19210"/>
                </a:lnTo>
                <a:lnTo>
                  <a:pt x="42280" y="19230"/>
                </a:lnTo>
                <a:lnTo>
                  <a:pt x="42290" y="19220"/>
                </a:lnTo>
                <a:lnTo>
                  <a:pt x="42300" y="19230"/>
                </a:lnTo>
                <a:lnTo>
                  <a:pt x="42350" y="19170"/>
                </a:lnTo>
                <a:lnTo>
                  <a:pt x="42370" y="19180"/>
                </a:lnTo>
                <a:lnTo>
                  <a:pt x="42370" y="19190"/>
                </a:lnTo>
                <a:lnTo>
                  <a:pt x="42360" y="19200"/>
                </a:lnTo>
                <a:lnTo>
                  <a:pt x="42370" y="19200"/>
                </a:lnTo>
                <a:lnTo>
                  <a:pt x="42370" y="19210"/>
                </a:lnTo>
                <a:lnTo>
                  <a:pt x="42370" y="19220"/>
                </a:lnTo>
                <a:lnTo>
                  <a:pt x="42370" y="19230"/>
                </a:lnTo>
                <a:lnTo>
                  <a:pt x="42370" y="19240"/>
                </a:lnTo>
                <a:lnTo>
                  <a:pt x="42370" y="19250"/>
                </a:lnTo>
                <a:lnTo>
                  <a:pt x="42370" y="19270"/>
                </a:lnTo>
                <a:lnTo>
                  <a:pt x="42370" y="19280"/>
                </a:lnTo>
                <a:lnTo>
                  <a:pt x="42370" y="19290"/>
                </a:lnTo>
                <a:lnTo>
                  <a:pt x="42360" y="19300"/>
                </a:lnTo>
                <a:lnTo>
                  <a:pt x="42360" y="19310"/>
                </a:lnTo>
                <a:lnTo>
                  <a:pt x="42350" y="19310"/>
                </a:lnTo>
                <a:lnTo>
                  <a:pt x="42340" y="19310"/>
                </a:lnTo>
                <a:lnTo>
                  <a:pt x="42340" y="19320"/>
                </a:lnTo>
                <a:lnTo>
                  <a:pt x="42330" y="19320"/>
                </a:lnTo>
                <a:lnTo>
                  <a:pt x="42330" y="19330"/>
                </a:lnTo>
                <a:lnTo>
                  <a:pt x="42320" y="19330"/>
                </a:lnTo>
                <a:lnTo>
                  <a:pt x="42320" y="19340"/>
                </a:lnTo>
                <a:lnTo>
                  <a:pt x="42320" y="19350"/>
                </a:lnTo>
                <a:lnTo>
                  <a:pt x="42310" y="19350"/>
                </a:lnTo>
                <a:lnTo>
                  <a:pt x="42310" y="19360"/>
                </a:lnTo>
                <a:lnTo>
                  <a:pt x="42300" y="19360"/>
                </a:lnTo>
                <a:lnTo>
                  <a:pt x="42300" y="19370"/>
                </a:lnTo>
                <a:lnTo>
                  <a:pt x="42310" y="19370"/>
                </a:lnTo>
                <a:lnTo>
                  <a:pt x="42310" y="19380"/>
                </a:lnTo>
                <a:lnTo>
                  <a:pt x="42300" y="19380"/>
                </a:lnTo>
                <a:lnTo>
                  <a:pt x="42290" y="19380"/>
                </a:lnTo>
                <a:lnTo>
                  <a:pt x="42290" y="19390"/>
                </a:lnTo>
                <a:lnTo>
                  <a:pt x="42280" y="19390"/>
                </a:lnTo>
                <a:lnTo>
                  <a:pt x="42280" y="19400"/>
                </a:lnTo>
                <a:lnTo>
                  <a:pt x="42270" y="19400"/>
                </a:lnTo>
                <a:lnTo>
                  <a:pt x="42260" y="19410"/>
                </a:lnTo>
                <a:lnTo>
                  <a:pt x="42250" y="19420"/>
                </a:lnTo>
                <a:lnTo>
                  <a:pt x="42260" y="19430"/>
                </a:lnTo>
                <a:lnTo>
                  <a:pt x="42270" y="19440"/>
                </a:lnTo>
                <a:lnTo>
                  <a:pt x="42280" y="19440"/>
                </a:lnTo>
                <a:lnTo>
                  <a:pt x="42290" y="19450"/>
                </a:lnTo>
                <a:lnTo>
                  <a:pt x="42300" y="19480"/>
                </a:lnTo>
                <a:lnTo>
                  <a:pt x="42310" y="19490"/>
                </a:lnTo>
                <a:lnTo>
                  <a:pt x="42320" y="19510"/>
                </a:lnTo>
                <a:lnTo>
                  <a:pt x="42330" y="19520"/>
                </a:lnTo>
                <a:lnTo>
                  <a:pt x="42360" y="19530"/>
                </a:lnTo>
                <a:lnTo>
                  <a:pt x="42390" y="19540"/>
                </a:lnTo>
                <a:lnTo>
                  <a:pt x="42420" y="19550"/>
                </a:lnTo>
                <a:lnTo>
                  <a:pt x="42430" y="19560"/>
                </a:lnTo>
                <a:lnTo>
                  <a:pt x="42440" y="19550"/>
                </a:lnTo>
                <a:lnTo>
                  <a:pt x="42450" y="19550"/>
                </a:lnTo>
                <a:lnTo>
                  <a:pt x="42460" y="19550"/>
                </a:lnTo>
                <a:lnTo>
                  <a:pt x="42470" y="19550"/>
                </a:lnTo>
                <a:lnTo>
                  <a:pt x="42480" y="19550"/>
                </a:lnTo>
                <a:lnTo>
                  <a:pt x="42490" y="19550"/>
                </a:lnTo>
                <a:lnTo>
                  <a:pt x="42510" y="19560"/>
                </a:lnTo>
                <a:lnTo>
                  <a:pt x="42530" y="19570"/>
                </a:lnTo>
                <a:lnTo>
                  <a:pt x="42540" y="19570"/>
                </a:lnTo>
                <a:lnTo>
                  <a:pt x="42550" y="19570"/>
                </a:lnTo>
                <a:lnTo>
                  <a:pt x="42550" y="19580"/>
                </a:lnTo>
                <a:lnTo>
                  <a:pt x="42560" y="19580"/>
                </a:lnTo>
                <a:lnTo>
                  <a:pt x="42570" y="19580"/>
                </a:lnTo>
                <a:lnTo>
                  <a:pt x="42580" y="19580"/>
                </a:lnTo>
                <a:lnTo>
                  <a:pt x="42600" y="19580"/>
                </a:lnTo>
                <a:lnTo>
                  <a:pt x="42640" y="19560"/>
                </a:lnTo>
                <a:lnTo>
                  <a:pt x="42660" y="19550"/>
                </a:lnTo>
                <a:lnTo>
                  <a:pt x="42660" y="19560"/>
                </a:lnTo>
                <a:lnTo>
                  <a:pt x="42660" y="19570"/>
                </a:lnTo>
                <a:lnTo>
                  <a:pt x="42660" y="19580"/>
                </a:lnTo>
                <a:lnTo>
                  <a:pt x="42660" y="19590"/>
                </a:lnTo>
                <a:lnTo>
                  <a:pt x="42650" y="19600"/>
                </a:lnTo>
                <a:lnTo>
                  <a:pt x="42650" y="19630"/>
                </a:lnTo>
                <a:lnTo>
                  <a:pt x="42650" y="19670"/>
                </a:lnTo>
                <a:lnTo>
                  <a:pt x="42640" y="19670"/>
                </a:lnTo>
                <a:lnTo>
                  <a:pt x="42630" y="19660"/>
                </a:lnTo>
                <a:lnTo>
                  <a:pt x="42600" y="19660"/>
                </a:lnTo>
                <a:lnTo>
                  <a:pt x="42600" y="19670"/>
                </a:lnTo>
                <a:lnTo>
                  <a:pt x="42600" y="19690"/>
                </a:lnTo>
                <a:lnTo>
                  <a:pt x="42590" y="19690"/>
                </a:lnTo>
                <a:lnTo>
                  <a:pt x="42590" y="19710"/>
                </a:lnTo>
                <a:lnTo>
                  <a:pt x="42580" y="19750"/>
                </a:lnTo>
                <a:lnTo>
                  <a:pt x="42570" y="19770"/>
                </a:lnTo>
                <a:lnTo>
                  <a:pt x="42570" y="19780"/>
                </a:lnTo>
                <a:lnTo>
                  <a:pt x="42580" y="19800"/>
                </a:lnTo>
                <a:lnTo>
                  <a:pt x="42580" y="19810"/>
                </a:lnTo>
                <a:lnTo>
                  <a:pt x="42580" y="19840"/>
                </a:lnTo>
                <a:lnTo>
                  <a:pt x="42580" y="19850"/>
                </a:lnTo>
                <a:lnTo>
                  <a:pt x="42580" y="19860"/>
                </a:lnTo>
                <a:lnTo>
                  <a:pt x="42600" y="19870"/>
                </a:lnTo>
                <a:lnTo>
                  <a:pt x="42640" y="19870"/>
                </a:lnTo>
                <a:lnTo>
                  <a:pt x="42640" y="19890"/>
                </a:lnTo>
                <a:lnTo>
                  <a:pt x="42640" y="19900"/>
                </a:lnTo>
                <a:lnTo>
                  <a:pt x="42640" y="19910"/>
                </a:lnTo>
                <a:lnTo>
                  <a:pt x="42620" y="19920"/>
                </a:lnTo>
                <a:lnTo>
                  <a:pt x="42620" y="19930"/>
                </a:lnTo>
                <a:lnTo>
                  <a:pt x="42610" y="19930"/>
                </a:lnTo>
                <a:lnTo>
                  <a:pt x="42610" y="19940"/>
                </a:lnTo>
                <a:lnTo>
                  <a:pt x="42600" y="19950"/>
                </a:lnTo>
                <a:lnTo>
                  <a:pt x="42590" y="19960"/>
                </a:lnTo>
                <a:lnTo>
                  <a:pt x="42590" y="19950"/>
                </a:lnTo>
                <a:lnTo>
                  <a:pt x="42580" y="19940"/>
                </a:lnTo>
                <a:lnTo>
                  <a:pt x="42580" y="19930"/>
                </a:lnTo>
                <a:lnTo>
                  <a:pt x="42570" y="19930"/>
                </a:lnTo>
                <a:lnTo>
                  <a:pt x="42570" y="19920"/>
                </a:lnTo>
                <a:lnTo>
                  <a:pt x="42560" y="19920"/>
                </a:lnTo>
                <a:lnTo>
                  <a:pt x="42540" y="19940"/>
                </a:lnTo>
                <a:lnTo>
                  <a:pt x="42530" y="19940"/>
                </a:lnTo>
                <a:lnTo>
                  <a:pt x="42530" y="19950"/>
                </a:lnTo>
                <a:lnTo>
                  <a:pt x="42520" y="19950"/>
                </a:lnTo>
                <a:lnTo>
                  <a:pt x="42540" y="19970"/>
                </a:lnTo>
                <a:lnTo>
                  <a:pt x="42560" y="20000"/>
                </a:lnTo>
                <a:lnTo>
                  <a:pt x="42560" y="20010"/>
                </a:lnTo>
                <a:lnTo>
                  <a:pt x="42550" y="20010"/>
                </a:lnTo>
                <a:lnTo>
                  <a:pt x="42520" y="20020"/>
                </a:lnTo>
                <a:lnTo>
                  <a:pt x="42540" y="20040"/>
                </a:lnTo>
                <a:lnTo>
                  <a:pt x="42550" y="20050"/>
                </a:lnTo>
                <a:lnTo>
                  <a:pt x="42580" y="20070"/>
                </a:lnTo>
                <a:lnTo>
                  <a:pt x="42570" y="20070"/>
                </a:lnTo>
                <a:lnTo>
                  <a:pt x="42580" y="20110"/>
                </a:lnTo>
                <a:lnTo>
                  <a:pt x="42600" y="20100"/>
                </a:lnTo>
                <a:lnTo>
                  <a:pt x="42600" y="20110"/>
                </a:lnTo>
                <a:lnTo>
                  <a:pt x="42610" y="20120"/>
                </a:lnTo>
                <a:lnTo>
                  <a:pt x="42610" y="20130"/>
                </a:lnTo>
                <a:lnTo>
                  <a:pt x="42610" y="20140"/>
                </a:lnTo>
                <a:lnTo>
                  <a:pt x="42610" y="20150"/>
                </a:lnTo>
                <a:lnTo>
                  <a:pt x="42610" y="20160"/>
                </a:lnTo>
                <a:lnTo>
                  <a:pt x="42620" y="20170"/>
                </a:lnTo>
                <a:lnTo>
                  <a:pt x="42620" y="20180"/>
                </a:lnTo>
                <a:lnTo>
                  <a:pt x="42620" y="20190"/>
                </a:lnTo>
                <a:lnTo>
                  <a:pt x="42630" y="20200"/>
                </a:lnTo>
                <a:lnTo>
                  <a:pt x="42640" y="20210"/>
                </a:lnTo>
                <a:lnTo>
                  <a:pt x="42640" y="20220"/>
                </a:lnTo>
                <a:lnTo>
                  <a:pt x="42650" y="20230"/>
                </a:lnTo>
                <a:lnTo>
                  <a:pt x="42660" y="20240"/>
                </a:lnTo>
                <a:lnTo>
                  <a:pt x="42660" y="20250"/>
                </a:lnTo>
                <a:lnTo>
                  <a:pt x="42670" y="20250"/>
                </a:lnTo>
                <a:lnTo>
                  <a:pt x="42670" y="20260"/>
                </a:lnTo>
                <a:lnTo>
                  <a:pt x="42680" y="20260"/>
                </a:lnTo>
                <a:lnTo>
                  <a:pt x="42690" y="20270"/>
                </a:lnTo>
                <a:lnTo>
                  <a:pt x="42700" y="20270"/>
                </a:lnTo>
                <a:lnTo>
                  <a:pt x="42700" y="20280"/>
                </a:lnTo>
                <a:lnTo>
                  <a:pt x="42700" y="20290"/>
                </a:lnTo>
                <a:lnTo>
                  <a:pt x="42700" y="20300"/>
                </a:lnTo>
                <a:lnTo>
                  <a:pt x="42690" y="20300"/>
                </a:lnTo>
                <a:lnTo>
                  <a:pt x="42680" y="20300"/>
                </a:lnTo>
                <a:lnTo>
                  <a:pt x="42680" y="20310"/>
                </a:lnTo>
                <a:lnTo>
                  <a:pt x="42670" y="20310"/>
                </a:lnTo>
                <a:lnTo>
                  <a:pt x="42660" y="20310"/>
                </a:lnTo>
                <a:lnTo>
                  <a:pt x="42650" y="20310"/>
                </a:lnTo>
                <a:lnTo>
                  <a:pt x="42640" y="20310"/>
                </a:lnTo>
                <a:lnTo>
                  <a:pt x="42640" y="20320"/>
                </a:lnTo>
                <a:lnTo>
                  <a:pt x="42630" y="20320"/>
                </a:lnTo>
                <a:lnTo>
                  <a:pt x="42630" y="20330"/>
                </a:lnTo>
                <a:lnTo>
                  <a:pt x="42620" y="20330"/>
                </a:lnTo>
                <a:lnTo>
                  <a:pt x="42620" y="20340"/>
                </a:lnTo>
                <a:lnTo>
                  <a:pt x="42620" y="20350"/>
                </a:lnTo>
                <a:lnTo>
                  <a:pt x="42610" y="20350"/>
                </a:lnTo>
                <a:lnTo>
                  <a:pt x="42610" y="20360"/>
                </a:lnTo>
                <a:lnTo>
                  <a:pt x="42610" y="20390"/>
                </a:lnTo>
                <a:lnTo>
                  <a:pt x="42610" y="20400"/>
                </a:lnTo>
                <a:lnTo>
                  <a:pt x="42610" y="20410"/>
                </a:lnTo>
                <a:lnTo>
                  <a:pt x="42600" y="20420"/>
                </a:lnTo>
                <a:lnTo>
                  <a:pt x="42590" y="20440"/>
                </a:lnTo>
                <a:lnTo>
                  <a:pt x="42590" y="20450"/>
                </a:lnTo>
                <a:lnTo>
                  <a:pt x="42590" y="20460"/>
                </a:lnTo>
                <a:lnTo>
                  <a:pt x="42580" y="20470"/>
                </a:lnTo>
                <a:lnTo>
                  <a:pt x="42580" y="20480"/>
                </a:lnTo>
                <a:lnTo>
                  <a:pt x="42570" y="20480"/>
                </a:lnTo>
                <a:lnTo>
                  <a:pt x="42570" y="20490"/>
                </a:lnTo>
                <a:lnTo>
                  <a:pt x="42560" y="20500"/>
                </a:lnTo>
                <a:lnTo>
                  <a:pt x="42560" y="20510"/>
                </a:lnTo>
                <a:lnTo>
                  <a:pt x="42550" y="20520"/>
                </a:lnTo>
                <a:lnTo>
                  <a:pt x="42540" y="20530"/>
                </a:lnTo>
                <a:lnTo>
                  <a:pt x="42520" y="20550"/>
                </a:lnTo>
                <a:lnTo>
                  <a:pt x="42520" y="20560"/>
                </a:lnTo>
                <a:lnTo>
                  <a:pt x="42510" y="20560"/>
                </a:lnTo>
                <a:lnTo>
                  <a:pt x="42510" y="20570"/>
                </a:lnTo>
                <a:lnTo>
                  <a:pt x="42500" y="20570"/>
                </a:lnTo>
                <a:lnTo>
                  <a:pt x="42500" y="20580"/>
                </a:lnTo>
                <a:lnTo>
                  <a:pt x="42500" y="20590"/>
                </a:lnTo>
                <a:lnTo>
                  <a:pt x="42490" y="20590"/>
                </a:lnTo>
                <a:lnTo>
                  <a:pt x="42490" y="20610"/>
                </a:lnTo>
                <a:lnTo>
                  <a:pt x="42470" y="20630"/>
                </a:lnTo>
                <a:lnTo>
                  <a:pt x="42470" y="20640"/>
                </a:lnTo>
                <a:lnTo>
                  <a:pt x="42460" y="20640"/>
                </a:lnTo>
                <a:lnTo>
                  <a:pt x="42450" y="20640"/>
                </a:lnTo>
                <a:lnTo>
                  <a:pt x="42440" y="20640"/>
                </a:lnTo>
                <a:lnTo>
                  <a:pt x="42440" y="20650"/>
                </a:lnTo>
                <a:lnTo>
                  <a:pt x="42440" y="20660"/>
                </a:lnTo>
                <a:lnTo>
                  <a:pt x="42430" y="20660"/>
                </a:lnTo>
                <a:lnTo>
                  <a:pt x="42430" y="20670"/>
                </a:lnTo>
                <a:lnTo>
                  <a:pt x="42430" y="20680"/>
                </a:lnTo>
                <a:lnTo>
                  <a:pt x="42420" y="20680"/>
                </a:lnTo>
                <a:lnTo>
                  <a:pt x="42410" y="20690"/>
                </a:lnTo>
                <a:lnTo>
                  <a:pt x="42410" y="20700"/>
                </a:lnTo>
                <a:lnTo>
                  <a:pt x="42420" y="20710"/>
                </a:lnTo>
                <a:lnTo>
                  <a:pt x="42430" y="20720"/>
                </a:lnTo>
                <a:lnTo>
                  <a:pt x="42430" y="20730"/>
                </a:lnTo>
                <a:lnTo>
                  <a:pt x="42440" y="20740"/>
                </a:lnTo>
                <a:lnTo>
                  <a:pt x="42440" y="20750"/>
                </a:lnTo>
                <a:lnTo>
                  <a:pt x="42450" y="20760"/>
                </a:lnTo>
                <a:lnTo>
                  <a:pt x="42460" y="20760"/>
                </a:lnTo>
                <a:lnTo>
                  <a:pt x="42470" y="20760"/>
                </a:lnTo>
                <a:lnTo>
                  <a:pt x="42480" y="20760"/>
                </a:lnTo>
                <a:lnTo>
                  <a:pt x="42490" y="20770"/>
                </a:lnTo>
                <a:lnTo>
                  <a:pt x="42500" y="20780"/>
                </a:lnTo>
                <a:lnTo>
                  <a:pt x="42510" y="20780"/>
                </a:lnTo>
                <a:lnTo>
                  <a:pt x="42520" y="20790"/>
                </a:lnTo>
                <a:lnTo>
                  <a:pt x="42530" y="20800"/>
                </a:lnTo>
                <a:lnTo>
                  <a:pt x="42530" y="20810"/>
                </a:lnTo>
                <a:lnTo>
                  <a:pt x="42540" y="20820"/>
                </a:lnTo>
                <a:lnTo>
                  <a:pt x="42550" y="20830"/>
                </a:lnTo>
                <a:lnTo>
                  <a:pt x="42560" y="20840"/>
                </a:lnTo>
                <a:lnTo>
                  <a:pt x="42570" y="20850"/>
                </a:lnTo>
                <a:lnTo>
                  <a:pt x="42580" y="20860"/>
                </a:lnTo>
                <a:lnTo>
                  <a:pt x="42590" y="20860"/>
                </a:lnTo>
                <a:lnTo>
                  <a:pt x="42590" y="20870"/>
                </a:lnTo>
                <a:lnTo>
                  <a:pt x="42600" y="20870"/>
                </a:lnTo>
                <a:lnTo>
                  <a:pt x="42610" y="20870"/>
                </a:lnTo>
                <a:lnTo>
                  <a:pt x="42620" y="20880"/>
                </a:lnTo>
                <a:lnTo>
                  <a:pt x="42630" y="20880"/>
                </a:lnTo>
                <a:lnTo>
                  <a:pt x="42640" y="20880"/>
                </a:lnTo>
                <a:lnTo>
                  <a:pt x="42640" y="20890"/>
                </a:lnTo>
                <a:lnTo>
                  <a:pt x="42650" y="20890"/>
                </a:lnTo>
                <a:lnTo>
                  <a:pt x="42660" y="20890"/>
                </a:lnTo>
                <a:lnTo>
                  <a:pt x="42660" y="20900"/>
                </a:lnTo>
                <a:lnTo>
                  <a:pt x="42660" y="20910"/>
                </a:lnTo>
                <a:lnTo>
                  <a:pt x="42650" y="20940"/>
                </a:lnTo>
                <a:lnTo>
                  <a:pt x="42640" y="20950"/>
                </a:lnTo>
                <a:lnTo>
                  <a:pt x="42630" y="20980"/>
                </a:lnTo>
                <a:lnTo>
                  <a:pt x="42530" y="21070"/>
                </a:lnTo>
                <a:lnTo>
                  <a:pt x="42520" y="21070"/>
                </a:lnTo>
                <a:lnTo>
                  <a:pt x="42520" y="21080"/>
                </a:lnTo>
                <a:lnTo>
                  <a:pt x="42510" y="21080"/>
                </a:lnTo>
                <a:lnTo>
                  <a:pt x="42510" y="21090"/>
                </a:lnTo>
                <a:lnTo>
                  <a:pt x="42500" y="21090"/>
                </a:lnTo>
                <a:lnTo>
                  <a:pt x="42500" y="21100"/>
                </a:lnTo>
                <a:lnTo>
                  <a:pt x="42490" y="21100"/>
                </a:lnTo>
                <a:lnTo>
                  <a:pt x="42490" y="21110"/>
                </a:lnTo>
                <a:lnTo>
                  <a:pt x="42490" y="21120"/>
                </a:lnTo>
                <a:lnTo>
                  <a:pt x="42480" y="21120"/>
                </a:lnTo>
                <a:lnTo>
                  <a:pt x="42480" y="21140"/>
                </a:lnTo>
                <a:lnTo>
                  <a:pt x="42480" y="21150"/>
                </a:lnTo>
                <a:lnTo>
                  <a:pt x="42480" y="21160"/>
                </a:lnTo>
                <a:lnTo>
                  <a:pt x="42470" y="21180"/>
                </a:lnTo>
                <a:lnTo>
                  <a:pt x="42480" y="21180"/>
                </a:lnTo>
                <a:lnTo>
                  <a:pt x="42480" y="21190"/>
                </a:lnTo>
                <a:lnTo>
                  <a:pt x="42490" y="21190"/>
                </a:lnTo>
                <a:lnTo>
                  <a:pt x="42500" y="21190"/>
                </a:lnTo>
                <a:lnTo>
                  <a:pt x="42510" y="21190"/>
                </a:lnTo>
                <a:lnTo>
                  <a:pt x="42520" y="21190"/>
                </a:lnTo>
                <a:lnTo>
                  <a:pt x="42540" y="21190"/>
                </a:lnTo>
                <a:lnTo>
                  <a:pt x="42550" y="21190"/>
                </a:lnTo>
                <a:lnTo>
                  <a:pt x="42550" y="21200"/>
                </a:lnTo>
                <a:lnTo>
                  <a:pt x="42540" y="21210"/>
                </a:lnTo>
                <a:lnTo>
                  <a:pt x="42540" y="21220"/>
                </a:lnTo>
                <a:lnTo>
                  <a:pt x="42530" y="21220"/>
                </a:lnTo>
                <a:lnTo>
                  <a:pt x="42540" y="21220"/>
                </a:lnTo>
                <a:lnTo>
                  <a:pt x="42530" y="21220"/>
                </a:lnTo>
                <a:lnTo>
                  <a:pt x="42530" y="21230"/>
                </a:lnTo>
                <a:lnTo>
                  <a:pt x="42520" y="21230"/>
                </a:lnTo>
                <a:lnTo>
                  <a:pt x="42510" y="21230"/>
                </a:lnTo>
                <a:lnTo>
                  <a:pt x="42510" y="21240"/>
                </a:lnTo>
                <a:lnTo>
                  <a:pt x="42500" y="21240"/>
                </a:lnTo>
                <a:lnTo>
                  <a:pt x="42490" y="21240"/>
                </a:lnTo>
                <a:lnTo>
                  <a:pt x="42480" y="21240"/>
                </a:lnTo>
                <a:lnTo>
                  <a:pt x="42470" y="21240"/>
                </a:lnTo>
                <a:lnTo>
                  <a:pt x="42470" y="21250"/>
                </a:lnTo>
                <a:lnTo>
                  <a:pt x="42460" y="21250"/>
                </a:lnTo>
                <a:lnTo>
                  <a:pt x="42470" y="21250"/>
                </a:lnTo>
                <a:lnTo>
                  <a:pt x="42460" y="21250"/>
                </a:lnTo>
                <a:lnTo>
                  <a:pt x="42460" y="21240"/>
                </a:lnTo>
                <a:lnTo>
                  <a:pt x="42450" y="21240"/>
                </a:lnTo>
                <a:lnTo>
                  <a:pt x="42450" y="21250"/>
                </a:lnTo>
                <a:lnTo>
                  <a:pt x="42440" y="21250"/>
                </a:lnTo>
                <a:lnTo>
                  <a:pt x="42440" y="21260"/>
                </a:lnTo>
                <a:lnTo>
                  <a:pt x="42430" y="21260"/>
                </a:lnTo>
                <a:lnTo>
                  <a:pt x="42430" y="21270"/>
                </a:lnTo>
                <a:lnTo>
                  <a:pt x="42420" y="21270"/>
                </a:lnTo>
                <a:lnTo>
                  <a:pt x="42430" y="21280"/>
                </a:lnTo>
                <a:lnTo>
                  <a:pt x="42440" y="21290"/>
                </a:lnTo>
                <a:lnTo>
                  <a:pt x="42450" y="21290"/>
                </a:lnTo>
                <a:lnTo>
                  <a:pt x="42450" y="21300"/>
                </a:lnTo>
                <a:lnTo>
                  <a:pt x="42460" y="21310"/>
                </a:lnTo>
                <a:lnTo>
                  <a:pt x="42470" y="21320"/>
                </a:lnTo>
                <a:lnTo>
                  <a:pt x="42480" y="21330"/>
                </a:lnTo>
                <a:lnTo>
                  <a:pt x="42490" y="21350"/>
                </a:lnTo>
                <a:lnTo>
                  <a:pt x="42510" y="21360"/>
                </a:lnTo>
                <a:lnTo>
                  <a:pt x="42530" y="21390"/>
                </a:lnTo>
                <a:lnTo>
                  <a:pt x="42590" y="21460"/>
                </a:lnTo>
                <a:lnTo>
                  <a:pt x="42600" y="21470"/>
                </a:lnTo>
                <a:lnTo>
                  <a:pt x="42640" y="21520"/>
                </a:lnTo>
                <a:lnTo>
                  <a:pt x="42680" y="21570"/>
                </a:lnTo>
                <a:lnTo>
                  <a:pt x="42680" y="21580"/>
                </a:lnTo>
                <a:lnTo>
                  <a:pt x="42680" y="21590"/>
                </a:lnTo>
                <a:lnTo>
                  <a:pt x="42680" y="21600"/>
                </a:lnTo>
                <a:lnTo>
                  <a:pt x="42680" y="21620"/>
                </a:lnTo>
                <a:lnTo>
                  <a:pt x="42680" y="21630"/>
                </a:lnTo>
                <a:lnTo>
                  <a:pt x="42680" y="21640"/>
                </a:lnTo>
                <a:lnTo>
                  <a:pt x="42680" y="21650"/>
                </a:lnTo>
                <a:lnTo>
                  <a:pt x="42680" y="21660"/>
                </a:lnTo>
                <a:lnTo>
                  <a:pt x="42680" y="21670"/>
                </a:lnTo>
                <a:lnTo>
                  <a:pt x="42670" y="21700"/>
                </a:lnTo>
                <a:lnTo>
                  <a:pt x="42670" y="21730"/>
                </a:lnTo>
                <a:lnTo>
                  <a:pt x="42670" y="21760"/>
                </a:lnTo>
                <a:lnTo>
                  <a:pt x="42670" y="21770"/>
                </a:lnTo>
                <a:lnTo>
                  <a:pt x="42660" y="21770"/>
                </a:lnTo>
                <a:lnTo>
                  <a:pt x="42660" y="21780"/>
                </a:lnTo>
                <a:lnTo>
                  <a:pt x="42650" y="21780"/>
                </a:lnTo>
                <a:lnTo>
                  <a:pt x="42640" y="21800"/>
                </a:lnTo>
                <a:lnTo>
                  <a:pt x="42630" y="21800"/>
                </a:lnTo>
                <a:lnTo>
                  <a:pt x="42610" y="21820"/>
                </a:lnTo>
                <a:lnTo>
                  <a:pt x="42590" y="21830"/>
                </a:lnTo>
                <a:lnTo>
                  <a:pt x="42560" y="21850"/>
                </a:lnTo>
                <a:lnTo>
                  <a:pt x="42550" y="21850"/>
                </a:lnTo>
                <a:lnTo>
                  <a:pt x="42550" y="21860"/>
                </a:lnTo>
                <a:lnTo>
                  <a:pt x="42580" y="21880"/>
                </a:lnTo>
                <a:lnTo>
                  <a:pt x="42590" y="21890"/>
                </a:lnTo>
                <a:lnTo>
                  <a:pt x="42590" y="21900"/>
                </a:lnTo>
                <a:lnTo>
                  <a:pt x="42590" y="21910"/>
                </a:lnTo>
                <a:lnTo>
                  <a:pt x="42590" y="21920"/>
                </a:lnTo>
                <a:lnTo>
                  <a:pt x="42590" y="21930"/>
                </a:lnTo>
                <a:lnTo>
                  <a:pt x="42600" y="21930"/>
                </a:lnTo>
                <a:lnTo>
                  <a:pt x="42600" y="21940"/>
                </a:lnTo>
                <a:lnTo>
                  <a:pt x="42600" y="21950"/>
                </a:lnTo>
                <a:lnTo>
                  <a:pt x="42590" y="21950"/>
                </a:lnTo>
                <a:lnTo>
                  <a:pt x="42600" y="21960"/>
                </a:lnTo>
                <a:lnTo>
                  <a:pt x="42600" y="21970"/>
                </a:lnTo>
                <a:lnTo>
                  <a:pt x="42600" y="21980"/>
                </a:lnTo>
                <a:lnTo>
                  <a:pt x="42600" y="21990"/>
                </a:lnTo>
                <a:lnTo>
                  <a:pt x="42610" y="21990"/>
                </a:lnTo>
                <a:lnTo>
                  <a:pt x="42610" y="22000"/>
                </a:lnTo>
                <a:lnTo>
                  <a:pt x="42610" y="22010"/>
                </a:lnTo>
                <a:lnTo>
                  <a:pt x="42620" y="22010"/>
                </a:lnTo>
                <a:lnTo>
                  <a:pt x="42620" y="22020"/>
                </a:lnTo>
                <a:lnTo>
                  <a:pt x="42620" y="22030"/>
                </a:lnTo>
                <a:lnTo>
                  <a:pt x="42630" y="22030"/>
                </a:lnTo>
                <a:lnTo>
                  <a:pt x="42630" y="22040"/>
                </a:lnTo>
                <a:lnTo>
                  <a:pt x="42640" y="22040"/>
                </a:lnTo>
                <a:lnTo>
                  <a:pt x="42650" y="22040"/>
                </a:lnTo>
                <a:lnTo>
                  <a:pt x="42650" y="22050"/>
                </a:lnTo>
                <a:lnTo>
                  <a:pt x="42650" y="22060"/>
                </a:lnTo>
                <a:lnTo>
                  <a:pt x="42650" y="22070"/>
                </a:lnTo>
                <a:lnTo>
                  <a:pt x="42660" y="22070"/>
                </a:lnTo>
                <a:lnTo>
                  <a:pt x="42660" y="22080"/>
                </a:lnTo>
                <a:lnTo>
                  <a:pt x="42670" y="22080"/>
                </a:lnTo>
                <a:lnTo>
                  <a:pt x="42670" y="22070"/>
                </a:lnTo>
                <a:lnTo>
                  <a:pt x="42680" y="22070"/>
                </a:lnTo>
                <a:lnTo>
                  <a:pt x="42680" y="22060"/>
                </a:lnTo>
                <a:lnTo>
                  <a:pt x="42690" y="22060"/>
                </a:lnTo>
                <a:lnTo>
                  <a:pt x="42690" y="22070"/>
                </a:lnTo>
                <a:lnTo>
                  <a:pt x="42690" y="22080"/>
                </a:lnTo>
                <a:lnTo>
                  <a:pt x="42680" y="22080"/>
                </a:lnTo>
                <a:lnTo>
                  <a:pt x="42670" y="22080"/>
                </a:lnTo>
                <a:lnTo>
                  <a:pt x="42670" y="22090"/>
                </a:lnTo>
                <a:lnTo>
                  <a:pt x="42660" y="22090"/>
                </a:lnTo>
                <a:lnTo>
                  <a:pt x="42660" y="22100"/>
                </a:lnTo>
                <a:lnTo>
                  <a:pt x="42650" y="22100"/>
                </a:lnTo>
                <a:lnTo>
                  <a:pt x="42650" y="22110"/>
                </a:lnTo>
                <a:lnTo>
                  <a:pt x="42650" y="22120"/>
                </a:lnTo>
                <a:lnTo>
                  <a:pt x="42650" y="22130"/>
                </a:lnTo>
                <a:lnTo>
                  <a:pt x="42660" y="22130"/>
                </a:lnTo>
                <a:lnTo>
                  <a:pt x="42670" y="22140"/>
                </a:lnTo>
                <a:lnTo>
                  <a:pt x="42670" y="22150"/>
                </a:lnTo>
                <a:lnTo>
                  <a:pt x="42670" y="22160"/>
                </a:lnTo>
                <a:lnTo>
                  <a:pt x="42680" y="22170"/>
                </a:lnTo>
                <a:lnTo>
                  <a:pt x="42680" y="22180"/>
                </a:lnTo>
                <a:lnTo>
                  <a:pt x="42690" y="22190"/>
                </a:lnTo>
                <a:lnTo>
                  <a:pt x="42700" y="22200"/>
                </a:lnTo>
                <a:lnTo>
                  <a:pt x="42710" y="22210"/>
                </a:lnTo>
                <a:lnTo>
                  <a:pt x="42720" y="22220"/>
                </a:lnTo>
                <a:lnTo>
                  <a:pt x="42730" y="22230"/>
                </a:lnTo>
                <a:lnTo>
                  <a:pt x="42730" y="22240"/>
                </a:lnTo>
                <a:lnTo>
                  <a:pt x="42740" y="22240"/>
                </a:lnTo>
                <a:lnTo>
                  <a:pt x="42750" y="22250"/>
                </a:lnTo>
                <a:lnTo>
                  <a:pt x="42760" y="22250"/>
                </a:lnTo>
                <a:lnTo>
                  <a:pt x="42760" y="22260"/>
                </a:lnTo>
                <a:lnTo>
                  <a:pt x="42770" y="22260"/>
                </a:lnTo>
                <a:lnTo>
                  <a:pt x="42770" y="22270"/>
                </a:lnTo>
                <a:lnTo>
                  <a:pt x="42780" y="22270"/>
                </a:lnTo>
                <a:lnTo>
                  <a:pt x="42770" y="22290"/>
                </a:lnTo>
                <a:lnTo>
                  <a:pt x="42770" y="22300"/>
                </a:lnTo>
                <a:lnTo>
                  <a:pt x="42750" y="22330"/>
                </a:lnTo>
                <a:lnTo>
                  <a:pt x="42760" y="22340"/>
                </a:lnTo>
                <a:lnTo>
                  <a:pt x="42770" y="22360"/>
                </a:lnTo>
                <a:lnTo>
                  <a:pt x="42840" y="22340"/>
                </a:lnTo>
                <a:lnTo>
                  <a:pt x="42850" y="22380"/>
                </a:lnTo>
                <a:lnTo>
                  <a:pt x="42860" y="22400"/>
                </a:lnTo>
                <a:lnTo>
                  <a:pt x="42850" y="22400"/>
                </a:lnTo>
                <a:lnTo>
                  <a:pt x="42840" y="22400"/>
                </a:lnTo>
                <a:lnTo>
                  <a:pt x="42840" y="22410"/>
                </a:lnTo>
                <a:lnTo>
                  <a:pt x="42830" y="22410"/>
                </a:lnTo>
                <a:lnTo>
                  <a:pt x="42820" y="22410"/>
                </a:lnTo>
                <a:lnTo>
                  <a:pt x="42820" y="22420"/>
                </a:lnTo>
                <a:lnTo>
                  <a:pt x="42810" y="22420"/>
                </a:lnTo>
                <a:lnTo>
                  <a:pt x="42810" y="22430"/>
                </a:lnTo>
                <a:lnTo>
                  <a:pt x="42800" y="22430"/>
                </a:lnTo>
                <a:lnTo>
                  <a:pt x="42810" y="22430"/>
                </a:lnTo>
                <a:lnTo>
                  <a:pt x="42810" y="22440"/>
                </a:lnTo>
                <a:lnTo>
                  <a:pt x="42820" y="22440"/>
                </a:lnTo>
                <a:lnTo>
                  <a:pt x="42820" y="22450"/>
                </a:lnTo>
                <a:lnTo>
                  <a:pt x="42830" y="22450"/>
                </a:lnTo>
                <a:lnTo>
                  <a:pt x="42830" y="22460"/>
                </a:lnTo>
                <a:lnTo>
                  <a:pt x="42840" y="22470"/>
                </a:lnTo>
                <a:lnTo>
                  <a:pt x="42840" y="22480"/>
                </a:lnTo>
                <a:lnTo>
                  <a:pt x="42840" y="22490"/>
                </a:lnTo>
                <a:lnTo>
                  <a:pt x="42850" y="22490"/>
                </a:lnTo>
                <a:lnTo>
                  <a:pt x="42850" y="22500"/>
                </a:lnTo>
                <a:lnTo>
                  <a:pt x="42860" y="22500"/>
                </a:lnTo>
                <a:lnTo>
                  <a:pt x="42860" y="22510"/>
                </a:lnTo>
                <a:lnTo>
                  <a:pt x="42870" y="22520"/>
                </a:lnTo>
                <a:lnTo>
                  <a:pt x="42870" y="22540"/>
                </a:lnTo>
                <a:lnTo>
                  <a:pt x="42820" y="22570"/>
                </a:lnTo>
                <a:lnTo>
                  <a:pt x="42840" y="22640"/>
                </a:lnTo>
                <a:lnTo>
                  <a:pt x="42830" y="22640"/>
                </a:lnTo>
                <a:lnTo>
                  <a:pt x="42730" y="22690"/>
                </a:lnTo>
                <a:lnTo>
                  <a:pt x="42660" y="22730"/>
                </a:lnTo>
                <a:lnTo>
                  <a:pt x="42580" y="22770"/>
                </a:lnTo>
                <a:lnTo>
                  <a:pt x="42530" y="22800"/>
                </a:lnTo>
                <a:lnTo>
                  <a:pt x="42520" y="22800"/>
                </a:lnTo>
                <a:lnTo>
                  <a:pt x="42470" y="22870"/>
                </a:lnTo>
                <a:lnTo>
                  <a:pt x="42460" y="22880"/>
                </a:lnTo>
                <a:lnTo>
                  <a:pt x="42450" y="22880"/>
                </a:lnTo>
                <a:lnTo>
                  <a:pt x="42450" y="22890"/>
                </a:lnTo>
                <a:lnTo>
                  <a:pt x="42440" y="22890"/>
                </a:lnTo>
                <a:lnTo>
                  <a:pt x="42430" y="22890"/>
                </a:lnTo>
                <a:lnTo>
                  <a:pt x="42430" y="22900"/>
                </a:lnTo>
                <a:lnTo>
                  <a:pt x="42420" y="22900"/>
                </a:lnTo>
                <a:lnTo>
                  <a:pt x="42410" y="22900"/>
                </a:lnTo>
                <a:lnTo>
                  <a:pt x="42410" y="22910"/>
                </a:lnTo>
                <a:lnTo>
                  <a:pt x="42400" y="22920"/>
                </a:lnTo>
                <a:lnTo>
                  <a:pt x="42390" y="22940"/>
                </a:lnTo>
                <a:lnTo>
                  <a:pt x="42390" y="22950"/>
                </a:lnTo>
                <a:lnTo>
                  <a:pt x="42380" y="22950"/>
                </a:lnTo>
                <a:lnTo>
                  <a:pt x="42380" y="22960"/>
                </a:lnTo>
                <a:lnTo>
                  <a:pt x="42370" y="22970"/>
                </a:lnTo>
                <a:lnTo>
                  <a:pt x="42370" y="22980"/>
                </a:lnTo>
                <a:lnTo>
                  <a:pt x="42360" y="22990"/>
                </a:lnTo>
                <a:lnTo>
                  <a:pt x="42360" y="23010"/>
                </a:lnTo>
                <a:lnTo>
                  <a:pt x="42350" y="23000"/>
                </a:lnTo>
                <a:lnTo>
                  <a:pt x="42340" y="23000"/>
                </a:lnTo>
                <a:lnTo>
                  <a:pt x="42330" y="23000"/>
                </a:lnTo>
                <a:lnTo>
                  <a:pt x="42330" y="23010"/>
                </a:lnTo>
                <a:lnTo>
                  <a:pt x="42330" y="23020"/>
                </a:lnTo>
                <a:lnTo>
                  <a:pt x="42340" y="23020"/>
                </a:lnTo>
                <a:lnTo>
                  <a:pt x="42340" y="23030"/>
                </a:lnTo>
                <a:lnTo>
                  <a:pt x="42340" y="23040"/>
                </a:lnTo>
                <a:lnTo>
                  <a:pt x="42350" y="23040"/>
                </a:lnTo>
                <a:lnTo>
                  <a:pt x="42350" y="23050"/>
                </a:lnTo>
                <a:lnTo>
                  <a:pt x="42350" y="23060"/>
                </a:lnTo>
                <a:lnTo>
                  <a:pt x="42360" y="23060"/>
                </a:lnTo>
                <a:lnTo>
                  <a:pt x="42360" y="23070"/>
                </a:lnTo>
                <a:lnTo>
                  <a:pt x="42370" y="23070"/>
                </a:lnTo>
                <a:lnTo>
                  <a:pt x="42380" y="23070"/>
                </a:lnTo>
                <a:lnTo>
                  <a:pt x="42390" y="23070"/>
                </a:lnTo>
                <a:lnTo>
                  <a:pt x="42400" y="23070"/>
                </a:lnTo>
                <a:lnTo>
                  <a:pt x="42410" y="23070"/>
                </a:lnTo>
                <a:lnTo>
                  <a:pt x="42420" y="23070"/>
                </a:lnTo>
                <a:lnTo>
                  <a:pt x="42430" y="23070"/>
                </a:lnTo>
                <a:lnTo>
                  <a:pt x="42440" y="23060"/>
                </a:lnTo>
                <a:lnTo>
                  <a:pt x="42440" y="23070"/>
                </a:lnTo>
                <a:lnTo>
                  <a:pt x="42490" y="23080"/>
                </a:lnTo>
                <a:lnTo>
                  <a:pt x="42520" y="23090"/>
                </a:lnTo>
                <a:lnTo>
                  <a:pt x="42520" y="23100"/>
                </a:lnTo>
                <a:lnTo>
                  <a:pt x="42530" y="23100"/>
                </a:lnTo>
                <a:lnTo>
                  <a:pt x="42520" y="23100"/>
                </a:lnTo>
                <a:lnTo>
                  <a:pt x="42500" y="23120"/>
                </a:lnTo>
                <a:lnTo>
                  <a:pt x="42480" y="23150"/>
                </a:lnTo>
                <a:lnTo>
                  <a:pt x="42470" y="23150"/>
                </a:lnTo>
                <a:lnTo>
                  <a:pt x="42460" y="23160"/>
                </a:lnTo>
                <a:lnTo>
                  <a:pt x="42460" y="23170"/>
                </a:lnTo>
                <a:lnTo>
                  <a:pt x="42450" y="23170"/>
                </a:lnTo>
                <a:lnTo>
                  <a:pt x="42450" y="23160"/>
                </a:lnTo>
                <a:lnTo>
                  <a:pt x="42440" y="23160"/>
                </a:lnTo>
                <a:lnTo>
                  <a:pt x="42440" y="23150"/>
                </a:lnTo>
                <a:lnTo>
                  <a:pt x="42430" y="23150"/>
                </a:lnTo>
                <a:lnTo>
                  <a:pt x="42420" y="23150"/>
                </a:lnTo>
                <a:lnTo>
                  <a:pt x="42420" y="23140"/>
                </a:lnTo>
                <a:lnTo>
                  <a:pt x="42410" y="23140"/>
                </a:lnTo>
                <a:lnTo>
                  <a:pt x="42410" y="23130"/>
                </a:lnTo>
                <a:lnTo>
                  <a:pt x="42400" y="23130"/>
                </a:lnTo>
                <a:lnTo>
                  <a:pt x="42380" y="23150"/>
                </a:lnTo>
                <a:lnTo>
                  <a:pt x="42380" y="23160"/>
                </a:lnTo>
                <a:lnTo>
                  <a:pt x="42370" y="23170"/>
                </a:lnTo>
                <a:lnTo>
                  <a:pt x="42360" y="23180"/>
                </a:lnTo>
                <a:lnTo>
                  <a:pt x="42350" y="23180"/>
                </a:lnTo>
                <a:lnTo>
                  <a:pt x="42350" y="23170"/>
                </a:lnTo>
                <a:lnTo>
                  <a:pt x="42350" y="23180"/>
                </a:lnTo>
                <a:lnTo>
                  <a:pt x="42340" y="23180"/>
                </a:lnTo>
                <a:lnTo>
                  <a:pt x="42330" y="23200"/>
                </a:lnTo>
                <a:lnTo>
                  <a:pt x="42320" y="23210"/>
                </a:lnTo>
                <a:lnTo>
                  <a:pt x="42320" y="23220"/>
                </a:lnTo>
                <a:lnTo>
                  <a:pt x="42320" y="23230"/>
                </a:lnTo>
                <a:lnTo>
                  <a:pt x="42330" y="23230"/>
                </a:lnTo>
                <a:lnTo>
                  <a:pt x="42320" y="23230"/>
                </a:lnTo>
                <a:lnTo>
                  <a:pt x="42320" y="23240"/>
                </a:lnTo>
                <a:lnTo>
                  <a:pt x="42310" y="23240"/>
                </a:lnTo>
                <a:lnTo>
                  <a:pt x="42310" y="23250"/>
                </a:lnTo>
                <a:lnTo>
                  <a:pt x="42300" y="23260"/>
                </a:lnTo>
                <a:lnTo>
                  <a:pt x="42300" y="23270"/>
                </a:lnTo>
                <a:lnTo>
                  <a:pt x="42290" y="23270"/>
                </a:lnTo>
                <a:lnTo>
                  <a:pt x="42260" y="23260"/>
                </a:lnTo>
                <a:lnTo>
                  <a:pt x="42210" y="23240"/>
                </a:lnTo>
                <a:lnTo>
                  <a:pt x="42200" y="23260"/>
                </a:lnTo>
                <a:lnTo>
                  <a:pt x="42180" y="23270"/>
                </a:lnTo>
                <a:lnTo>
                  <a:pt x="42180" y="23280"/>
                </a:lnTo>
                <a:lnTo>
                  <a:pt x="42190" y="23300"/>
                </a:lnTo>
                <a:lnTo>
                  <a:pt x="42180" y="23320"/>
                </a:lnTo>
                <a:lnTo>
                  <a:pt x="42180" y="23330"/>
                </a:lnTo>
                <a:lnTo>
                  <a:pt x="42160" y="23350"/>
                </a:lnTo>
                <a:lnTo>
                  <a:pt x="42150" y="23350"/>
                </a:lnTo>
                <a:lnTo>
                  <a:pt x="42140" y="23350"/>
                </a:lnTo>
                <a:lnTo>
                  <a:pt x="42130" y="23350"/>
                </a:lnTo>
                <a:lnTo>
                  <a:pt x="42120" y="23350"/>
                </a:lnTo>
                <a:lnTo>
                  <a:pt x="42110" y="23350"/>
                </a:lnTo>
                <a:lnTo>
                  <a:pt x="42100" y="23350"/>
                </a:lnTo>
                <a:lnTo>
                  <a:pt x="42090" y="23350"/>
                </a:lnTo>
                <a:lnTo>
                  <a:pt x="42080" y="23360"/>
                </a:lnTo>
                <a:lnTo>
                  <a:pt x="42070" y="23360"/>
                </a:lnTo>
                <a:lnTo>
                  <a:pt x="42060" y="23360"/>
                </a:lnTo>
                <a:lnTo>
                  <a:pt x="42060" y="23370"/>
                </a:lnTo>
                <a:lnTo>
                  <a:pt x="42060" y="23380"/>
                </a:lnTo>
                <a:lnTo>
                  <a:pt x="42040" y="23390"/>
                </a:lnTo>
                <a:lnTo>
                  <a:pt x="42030" y="23390"/>
                </a:lnTo>
                <a:lnTo>
                  <a:pt x="42020" y="23390"/>
                </a:lnTo>
                <a:lnTo>
                  <a:pt x="42000" y="23390"/>
                </a:lnTo>
                <a:lnTo>
                  <a:pt x="41990" y="23390"/>
                </a:lnTo>
                <a:lnTo>
                  <a:pt x="41980" y="23390"/>
                </a:lnTo>
                <a:lnTo>
                  <a:pt x="41970" y="23390"/>
                </a:lnTo>
                <a:lnTo>
                  <a:pt x="41960" y="23390"/>
                </a:lnTo>
                <a:lnTo>
                  <a:pt x="41950" y="23390"/>
                </a:lnTo>
                <a:lnTo>
                  <a:pt x="41930" y="23400"/>
                </a:lnTo>
                <a:lnTo>
                  <a:pt x="41920" y="23400"/>
                </a:lnTo>
                <a:lnTo>
                  <a:pt x="41920" y="23420"/>
                </a:lnTo>
                <a:lnTo>
                  <a:pt x="41930" y="23450"/>
                </a:lnTo>
                <a:lnTo>
                  <a:pt x="41940" y="23460"/>
                </a:lnTo>
                <a:lnTo>
                  <a:pt x="41920" y="23480"/>
                </a:lnTo>
                <a:lnTo>
                  <a:pt x="41910" y="23500"/>
                </a:lnTo>
                <a:lnTo>
                  <a:pt x="41910" y="23510"/>
                </a:lnTo>
                <a:lnTo>
                  <a:pt x="41900" y="23530"/>
                </a:lnTo>
                <a:lnTo>
                  <a:pt x="41890" y="23520"/>
                </a:lnTo>
                <a:lnTo>
                  <a:pt x="41880" y="23510"/>
                </a:lnTo>
                <a:lnTo>
                  <a:pt x="41870" y="23500"/>
                </a:lnTo>
                <a:lnTo>
                  <a:pt x="41860" y="23500"/>
                </a:lnTo>
                <a:lnTo>
                  <a:pt x="41850" y="23500"/>
                </a:lnTo>
                <a:lnTo>
                  <a:pt x="41850" y="23490"/>
                </a:lnTo>
                <a:lnTo>
                  <a:pt x="41840" y="23490"/>
                </a:lnTo>
                <a:lnTo>
                  <a:pt x="41830" y="23480"/>
                </a:lnTo>
                <a:lnTo>
                  <a:pt x="41820" y="23480"/>
                </a:lnTo>
                <a:lnTo>
                  <a:pt x="41820" y="23470"/>
                </a:lnTo>
                <a:lnTo>
                  <a:pt x="41810" y="23460"/>
                </a:lnTo>
                <a:lnTo>
                  <a:pt x="41800" y="23450"/>
                </a:lnTo>
                <a:lnTo>
                  <a:pt x="41790" y="23450"/>
                </a:lnTo>
                <a:lnTo>
                  <a:pt x="41780" y="23440"/>
                </a:lnTo>
                <a:lnTo>
                  <a:pt x="41770" y="23440"/>
                </a:lnTo>
                <a:lnTo>
                  <a:pt x="41770" y="23430"/>
                </a:lnTo>
                <a:lnTo>
                  <a:pt x="41760" y="23430"/>
                </a:lnTo>
                <a:lnTo>
                  <a:pt x="41750" y="23430"/>
                </a:lnTo>
                <a:lnTo>
                  <a:pt x="41750" y="23420"/>
                </a:lnTo>
                <a:lnTo>
                  <a:pt x="41740" y="23420"/>
                </a:lnTo>
                <a:lnTo>
                  <a:pt x="41740" y="23410"/>
                </a:lnTo>
                <a:lnTo>
                  <a:pt x="41730" y="23410"/>
                </a:lnTo>
                <a:lnTo>
                  <a:pt x="41740" y="23410"/>
                </a:lnTo>
                <a:lnTo>
                  <a:pt x="41730" y="23400"/>
                </a:lnTo>
                <a:lnTo>
                  <a:pt x="41720" y="23410"/>
                </a:lnTo>
                <a:lnTo>
                  <a:pt x="41710" y="23420"/>
                </a:lnTo>
                <a:lnTo>
                  <a:pt x="41690" y="23440"/>
                </a:lnTo>
                <a:lnTo>
                  <a:pt x="41680" y="23440"/>
                </a:lnTo>
                <a:lnTo>
                  <a:pt x="41680" y="23450"/>
                </a:lnTo>
                <a:lnTo>
                  <a:pt x="41660" y="23460"/>
                </a:lnTo>
                <a:lnTo>
                  <a:pt x="41640" y="23480"/>
                </a:lnTo>
                <a:lnTo>
                  <a:pt x="41660" y="23510"/>
                </a:lnTo>
                <a:lnTo>
                  <a:pt x="41660" y="23520"/>
                </a:lnTo>
                <a:lnTo>
                  <a:pt x="41670" y="23540"/>
                </a:lnTo>
                <a:lnTo>
                  <a:pt x="41670" y="23550"/>
                </a:lnTo>
                <a:lnTo>
                  <a:pt x="41660" y="23560"/>
                </a:lnTo>
                <a:lnTo>
                  <a:pt x="41670" y="23570"/>
                </a:lnTo>
                <a:lnTo>
                  <a:pt x="41680" y="23590"/>
                </a:lnTo>
                <a:lnTo>
                  <a:pt x="41640" y="23610"/>
                </a:lnTo>
                <a:lnTo>
                  <a:pt x="41620" y="23630"/>
                </a:lnTo>
                <a:lnTo>
                  <a:pt x="41630" y="23640"/>
                </a:lnTo>
                <a:lnTo>
                  <a:pt x="41600" y="23660"/>
                </a:lnTo>
                <a:lnTo>
                  <a:pt x="41590" y="23660"/>
                </a:lnTo>
                <a:lnTo>
                  <a:pt x="41590" y="23650"/>
                </a:lnTo>
                <a:lnTo>
                  <a:pt x="41570" y="23630"/>
                </a:lnTo>
                <a:lnTo>
                  <a:pt x="41570" y="23620"/>
                </a:lnTo>
                <a:lnTo>
                  <a:pt x="41560" y="23600"/>
                </a:lnTo>
                <a:lnTo>
                  <a:pt x="41550" y="23590"/>
                </a:lnTo>
                <a:lnTo>
                  <a:pt x="41530" y="23560"/>
                </a:lnTo>
                <a:lnTo>
                  <a:pt x="41520" y="23580"/>
                </a:lnTo>
                <a:lnTo>
                  <a:pt x="41510" y="23580"/>
                </a:lnTo>
                <a:lnTo>
                  <a:pt x="41500" y="23590"/>
                </a:lnTo>
                <a:lnTo>
                  <a:pt x="41490" y="23600"/>
                </a:lnTo>
                <a:lnTo>
                  <a:pt x="41430" y="23660"/>
                </a:lnTo>
                <a:lnTo>
                  <a:pt x="41390" y="23630"/>
                </a:lnTo>
                <a:lnTo>
                  <a:pt x="41380" y="23630"/>
                </a:lnTo>
                <a:lnTo>
                  <a:pt x="41380" y="23640"/>
                </a:lnTo>
                <a:lnTo>
                  <a:pt x="41380" y="23650"/>
                </a:lnTo>
                <a:lnTo>
                  <a:pt x="41390" y="23680"/>
                </a:lnTo>
                <a:lnTo>
                  <a:pt x="41390" y="23690"/>
                </a:lnTo>
                <a:lnTo>
                  <a:pt x="41400" y="23700"/>
                </a:lnTo>
                <a:lnTo>
                  <a:pt x="41400" y="23710"/>
                </a:lnTo>
                <a:lnTo>
                  <a:pt x="41410" y="23720"/>
                </a:lnTo>
                <a:lnTo>
                  <a:pt x="41410" y="23730"/>
                </a:lnTo>
                <a:lnTo>
                  <a:pt x="41410" y="23740"/>
                </a:lnTo>
                <a:lnTo>
                  <a:pt x="41420" y="23760"/>
                </a:lnTo>
                <a:lnTo>
                  <a:pt x="41430" y="23770"/>
                </a:lnTo>
                <a:lnTo>
                  <a:pt x="41430" y="23780"/>
                </a:lnTo>
                <a:lnTo>
                  <a:pt x="41440" y="23790"/>
                </a:lnTo>
                <a:lnTo>
                  <a:pt x="41440" y="23800"/>
                </a:lnTo>
                <a:lnTo>
                  <a:pt x="41450" y="23810"/>
                </a:lnTo>
                <a:lnTo>
                  <a:pt x="41450" y="23830"/>
                </a:lnTo>
                <a:lnTo>
                  <a:pt x="41460" y="23840"/>
                </a:lnTo>
                <a:lnTo>
                  <a:pt x="41460" y="23850"/>
                </a:lnTo>
                <a:lnTo>
                  <a:pt x="41460" y="23860"/>
                </a:lnTo>
                <a:lnTo>
                  <a:pt x="41470" y="23870"/>
                </a:lnTo>
                <a:lnTo>
                  <a:pt x="41470" y="23880"/>
                </a:lnTo>
                <a:lnTo>
                  <a:pt x="41470" y="23890"/>
                </a:lnTo>
                <a:lnTo>
                  <a:pt x="41470" y="23900"/>
                </a:lnTo>
                <a:lnTo>
                  <a:pt x="41480" y="23910"/>
                </a:lnTo>
                <a:lnTo>
                  <a:pt x="41490" y="23970"/>
                </a:lnTo>
                <a:lnTo>
                  <a:pt x="41460" y="24070"/>
                </a:lnTo>
                <a:lnTo>
                  <a:pt x="41410" y="24210"/>
                </a:lnTo>
                <a:lnTo>
                  <a:pt x="41360" y="24230"/>
                </a:lnTo>
                <a:lnTo>
                  <a:pt x="41400" y="24320"/>
                </a:lnTo>
                <a:lnTo>
                  <a:pt x="41410" y="24350"/>
                </a:lnTo>
                <a:lnTo>
                  <a:pt x="41550" y="24360"/>
                </a:lnTo>
                <a:lnTo>
                  <a:pt x="41570" y="24360"/>
                </a:lnTo>
                <a:lnTo>
                  <a:pt x="41580" y="24360"/>
                </a:lnTo>
                <a:lnTo>
                  <a:pt x="41600" y="24360"/>
                </a:lnTo>
                <a:lnTo>
                  <a:pt x="41610" y="24360"/>
                </a:lnTo>
                <a:lnTo>
                  <a:pt x="41620" y="24360"/>
                </a:lnTo>
                <a:lnTo>
                  <a:pt x="41630" y="24350"/>
                </a:lnTo>
                <a:lnTo>
                  <a:pt x="41640" y="24350"/>
                </a:lnTo>
                <a:lnTo>
                  <a:pt x="41650" y="24350"/>
                </a:lnTo>
                <a:lnTo>
                  <a:pt x="41660" y="24350"/>
                </a:lnTo>
                <a:lnTo>
                  <a:pt x="41670" y="24350"/>
                </a:lnTo>
                <a:lnTo>
                  <a:pt x="41670" y="24360"/>
                </a:lnTo>
                <a:lnTo>
                  <a:pt x="41670" y="24370"/>
                </a:lnTo>
                <a:lnTo>
                  <a:pt x="41670" y="24380"/>
                </a:lnTo>
                <a:lnTo>
                  <a:pt x="41660" y="24380"/>
                </a:lnTo>
                <a:lnTo>
                  <a:pt x="41650" y="24380"/>
                </a:lnTo>
                <a:lnTo>
                  <a:pt x="41650" y="24390"/>
                </a:lnTo>
                <a:lnTo>
                  <a:pt x="41640" y="24390"/>
                </a:lnTo>
                <a:lnTo>
                  <a:pt x="41640" y="24400"/>
                </a:lnTo>
                <a:lnTo>
                  <a:pt x="41640" y="24410"/>
                </a:lnTo>
                <a:lnTo>
                  <a:pt x="41640" y="24440"/>
                </a:lnTo>
                <a:lnTo>
                  <a:pt x="41640" y="24550"/>
                </a:lnTo>
                <a:lnTo>
                  <a:pt x="41640" y="24560"/>
                </a:lnTo>
                <a:lnTo>
                  <a:pt x="41640" y="24580"/>
                </a:lnTo>
                <a:lnTo>
                  <a:pt x="41640" y="24590"/>
                </a:lnTo>
                <a:lnTo>
                  <a:pt x="41640" y="24600"/>
                </a:lnTo>
                <a:lnTo>
                  <a:pt x="41640" y="24610"/>
                </a:lnTo>
                <a:lnTo>
                  <a:pt x="41640" y="24620"/>
                </a:lnTo>
                <a:lnTo>
                  <a:pt x="41630" y="24620"/>
                </a:lnTo>
                <a:lnTo>
                  <a:pt x="41630" y="24700"/>
                </a:lnTo>
                <a:lnTo>
                  <a:pt x="41750" y="24740"/>
                </a:lnTo>
                <a:lnTo>
                  <a:pt x="41740" y="24780"/>
                </a:lnTo>
                <a:lnTo>
                  <a:pt x="41730" y="24800"/>
                </a:lnTo>
                <a:lnTo>
                  <a:pt x="41720" y="24820"/>
                </a:lnTo>
                <a:lnTo>
                  <a:pt x="41710" y="24850"/>
                </a:lnTo>
                <a:lnTo>
                  <a:pt x="41700" y="24850"/>
                </a:lnTo>
                <a:lnTo>
                  <a:pt x="41640" y="24830"/>
                </a:lnTo>
                <a:lnTo>
                  <a:pt x="41610" y="24810"/>
                </a:lnTo>
                <a:lnTo>
                  <a:pt x="41600" y="24850"/>
                </a:lnTo>
                <a:lnTo>
                  <a:pt x="41560" y="24840"/>
                </a:lnTo>
                <a:lnTo>
                  <a:pt x="41490" y="24810"/>
                </a:lnTo>
                <a:lnTo>
                  <a:pt x="41480" y="24800"/>
                </a:lnTo>
                <a:lnTo>
                  <a:pt x="41460" y="24800"/>
                </a:lnTo>
                <a:lnTo>
                  <a:pt x="41430" y="24790"/>
                </a:lnTo>
                <a:lnTo>
                  <a:pt x="41430" y="24780"/>
                </a:lnTo>
                <a:lnTo>
                  <a:pt x="41420" y="24780"/>
                </a:lnTo>
                <a:lnTo>
                  <a:pt x="41410" y="24780"/>
                </a:lnTo>
                <a:lnTo>
                  <a:pt x="41390" y="24770"/>
                </a:lnTo>
                <a:lnTo>
                  <a:pt x="41370" y="24760"/>
                </a:lnTo>
                <a:lnTo>
                  <a:pt x="41340" y="24750"/>
                </a:lnTo>
                <a:lnTo>
                  <a:pt x="41330" y="24760"/>
                </a:lnTo>
                <a:lnTo>
                  <a:pt x="41330" y="24790"/>
                </a:lnTo>
                <a:lnTo>
                  <a:pt x="41320" y="24800"/>
                </a:lnTo>
                <a:lnTo>
                  <a:pt x="41320" y="24810"/>
                </a:lnTo>
                <a:lnTo>
                  <a:pt x="41320" y="24820"/>
                </a:lnTo>
                <a:lnTo>
                  <a:pt x="41310" y="24830"/>
                </a:lnTo>
                <a:lnTo>
                  <a:pt x="41300" y="24820"/>
                </a:lnTo>
                <a:lnTo>
                  <a:pt x="41290" y="24810"/>
                </a:lnTo>
                <a:lnTo>
                  <a:pt x="41280" y="24810"/>
                </a:lnTo>
                <a:lnTo>
                  <a:pt x="41280" y="24800"/>
                </a:lnTo>
                <a:lnTo>
                  <a:pt x="41280" y="24810"/>
                </a:lnTo>
                <a:lnTo>
                  <a:pt x="41270" y="24810"/>
                </a:lnTo>
                <a:lnTo>
                  <a:pt x="41270" y="24800"/>
                </a:lnTo>
                <a:lnTo>
                  <a:pt x="41260" y="24800"/>
                </a:lnTo>
                <a:lnTo>
                  <a:pt x="41260" y="24790"/>
                </a:lnTo>
                <a:lnTo>
                  <a:pt x="41250" y="24790"/>
                </a:lnTo>
                <a:lnTo>
                  <a:pt x="41250" y="24780"/>
                </a:lnTo>
                <a:lnTo>
                  <a:pt x="41240" y="24780"/>
                </a:lnTo>
                <a:lnTo>
                  <a:pt x="41230" y="24770"/>
                </a:lnTo>
                <a:lnTo>
                  <a:pt x="41230" y="24780"/>
                </a:lnTo>
                <a:lnTo>
                  <a:pt x="41180" y="24840"/>
                </a:lnTo>
                <a:lnTo>
                  <a:pt x="41160" y="24860"/>
                </a:lnTo>
                <a:lnTo>
                  <a:pt x="41150" y="24880"/>
                </a:lnTo>
                <a:lnTo>
                  <a:pt x="41150" y="24890"/>
                </a:lnTo>
                <a:lnTo>
                  <a:pt x="41140" y="24910"/>
                </a:lnTo>
                <a:lnTo>
                  <a:pt x="41110" y="25000"/>
                </a:lnTo>
                <a:lnTo>
                  <a:pt x="41080" y="25080"/>
                </a:lnTo>
                <a:lnTo>
                  <a:pt x="41070" y="25080"/>
                </a:lnTo>
                <a:lnTo>
                  <a:pt x="41060" y="25080"/>
                </a:lnTo>
                <a:lnTo>
                  <a:pt x="41050" y="25080"/>
                </a:lnTo>
                <a:lnTo>
                  <a:pt x="41040" y="25080"/>
                </a:lnTo>
                <a:lnTo>
                  <a:pt x="41040" y="25090"/>
                </a:lnTo>
                <a:lnTo>
                  <a:pt x="41030" y="25080"/>
                </a:lnTo>
                <a:lnTo>
                  <a:pt x="41020" y="25080"/>
                </a:lnTo>
                <a:lnTo>
                  <a:pt x="41020" y="25070"/>
                </a:lnTo>
                <a:lnTo>
                  <a:pt x="41010" y="25070"/>
                </a:lnTo>
                <a:lnTo>
                  <a:pt x="41010" y="25060"/>
                </a:lnTo>
                <a:lnTo>
                  <a:pt x="41000" y="25060"/>
                </a:lnTo>
                <a:lnTo>
                  <a:pt x="41000" y="25050"/>
                </a:lnTo>
                <a:lnTo>
                  <a:pt x="40990" y="25050"/>
                </a:lnTo>
                <a:lnTo>
                  <a:pt x="40990" y="25040"/>
                </a:lnTo>
                <a:lnTo>
                  <a:pt x="40990" y="25030"/>
                </a:lnTo>
                <a:lnTo>
                  <a:pt x="40980" y="25030"/>
                </a:lnTo>
                <a:lnTo>
                  <a:pt x="40970" y="25020"/>
                </a:lnTo>
                <a:lnTo>
                  <a:pt x="40960" y="25030"/>
                </a:lnTo>
                <a:lnTo>
                  <a:pt x="40960" y="25020"/>
                </a:lnTo>
                <a:lnTo>
                  <a:pt x="40950" y="25020"/>
                </a:lnTo>
                <a:lnTo>
                  <a:pt x="40940" y="25040"/>
                </a:lnTo>
                <a:lnTo>
                  <a:pt x="40900" y="25090"/>
                </a:lnTo>
                <a:lnTo>
                  <a:pt x="40890" y="25110"/>
                </a:lnTo>
                <a:lnTo>
                  <a:pt x="40880" y="25120"/>
                </a:lnTo>
                <a:lnTo>
                  <a:pt x="40870" y="25110"/>
                </a:lnTo>
                <a:lnTo>
                  <a:pt x="40840" y="25060"/>
                </a:lnTo>
                <a:lnTo>
                  <a:pt x="40820" y="25030"/>
                </a:lnTo>
                <a:lnTo>
                  <a:pt x="40820" y="25020"/>
                </a:lnTo>
                <a:lnTo>
                  <a:pt x="40790" y="25020"/>
                </a:lnTo>
                <a:lnTo>
                  <a:pt x="40770" y="25020"/>
                </a:lnTo>
                <a:lnTo>
                  <a:pt x="40720" y="25020"/>
                </a:lnTo>
                <a:lnTo>
                  <a:pt x="40680" y="25030"/>
                </a:lnTo>
                <a:lnTo>
                  <a:pt x="40640" y="25030"/>
                </a:lnTo>
                <a:lnTo>
                  <a:pt x="40630" y="25030"/>
                </a:lnTo>
                <a:lnTo>
                  <a:pt x="40620" y="25030"/>
                </a:lnTo>
                <a:lnTo>
                  <a:pt x="40610" y="25030"/>
                </a:lnTo>
                <a:lnTo>
                  <a:pt x="40570" y="25020"/>
                </a:lnTo>
                <a:lnTo>
                  <a:pt x="40560" y="25020"/>
                </a:lnTo>
                <a:lnTo>
                  <a:pt x="40550" y="25020"/>
                </a:lnTo>
                <a:lnTo>
                  <a:pt x="40550" y="25030"/>
                </a:lnTo>
                <a:lnTo>
                  <a:pt x="40550" y="25090"/>
                </a:lnTo>
                <a:lnTo>
                  <a:pt x="40550" y="25180"/>
                </a:lnTo>
                <a:lnTo>
                  <a:pt x="40550" y="25230"/>
                </a:lnTo>
                <a:lnTo>
                  <a:pt x="40550" y="25290"/>
                </a:lnTo>
                <a:lnTo>
                  <a:pt x="40550" y="25310"/>
                </a:lnTo>
                <a:lnTo>
                  <a:pt x="40440" y="25310"/>
                </a:lnTo>
                <a:lnTo>
                  <a:pt x="40440" y="25290"/>
                </a:lnTo>
                <a:lnTo>
                  <a:pt x="40440" y="25280"/>
                </a:lnTo>
                <a:lnTo>
                  <a:pt x="40430" y="25270"/>
                </a:lnTo>
                <a:lnTo>
                  <a:pt x="40420" y="25250"/>
                </a:lnTo>
                <a:lnTo>
                  <a:pt x="40400" y="25220"/>
                </a:lnTo>
                <a:lnTo>
                  <a:pt x="40390" y="25200"/>
                </a:lnTo>
                <a:lnTo>
                  <a:pt x="40300" y="25280"/>
                </a:lnTo>
                <a:lnTo>
                  <a:pt x="40290" y="25280"/>
                </a:lnTo>
                <a:lnTo>
                  <a:pt x="40290" y="25290"/>
                </a:lnTo>
                <a:lnTo>
                  <a:pt x="40290" y="25300"/>
                </a:lnTo>
                <a:lnTo>
                  <a:pt x="40290" y="25310"/>
                </a:lnTo>
                <a:lnTo>
                  <a:pt x="40270" y="25310"/>
                </a:lnTo>
                <a:lnTo>
                  <a:pt x="40240" y="25330"/>
                </a:lnTo>
                <a:lnTo>
                  <a:pt x="40230" y="25320"/>
                </a:lnTo>
                <a:lnTo>
                  <a:pt x="40220" y="25310"/>
                </a:lnTo>
                <a:lnTo>
                  <a:pt x="40210" y="25300"/>
                </a:lnTo>
                <a:lnTo>
                  <a:pt x="40200" y="25300"/>
                </a:lnTo>
                <a:lnTo>
                  <a:pt x="40200" y="25290"/>
                </a:lnTo>
                <a:lnTo>
                  <a:pt x="40190" y="25290"/>
                </a:lnTo>
                <a:lnTo>
                  <a:pt x="40190" y="25280"/>
                </a:lnTo>
                <a:lnTo>
                  <a:pt x="40180" y="25280"/>
                </a:lnTo>
                <a:lnTo>
                  <a:pt x="40180" y="25290"/>
                </a:lnTo>
                <a:lnTo>
                  <a:pt x="40170" y="25300"/>
                </a:lnTo>
                <a:lnTo>
                  <a:pt x="40160" y="25300"/>
                </a:lnTo>
                <a:lnTo>
                  <a:pt x="40160" y="25310"/>
                </a:lnTo>
                <a:lnTo>
                  <a:pt x="40150" y="25310"/>
                </a:lnTo>
                <a:lnTo>
                  <a:pt x="40150" y="25320"/>
                </a:lnTo>
                <a:lnTo>
                  <a:pt x="40140" y="25320"/>
                </a:lnTo>
                <a:lnTo>
                  <a:pt x="40140" y="25330"/>
                </a:lnTo>
                <a:lnTo>
                  <a:pt x="40130" y="25330"/>
                </a:lnTo>
                <a:lnTo>
                  <a:pt x="40120" y="25330"/>
                </a:lnTo>
                <a:lnTo>
                  <a:pt x="40110" y="25330"/>
                </a:lnTo>
                <a:lnTo>
                  <a:pt x="40100" y="25330"/>
                </a:lnTo>
                <a:lnTo>
                  <a:pt x="40090" y="25330"/>
                </a:lnTo>
                <a:lnTo>
                  <a:pt x="40080" y="25330"/>
                </a:lnTo>
                <a:lnTo>
                  <a:pt x="40070" y="25330"/>
                </a:lnTo>
                <a:lnTo>
                  <a:pt x="40060" y="25330"/>
                </a:lnTo>
                <a:lnTo>
                  <a:pt x="40060" y="25320"/>
                </a:lnTo>
                <a:lnTo>
                  <a:pt x="40050" y="25320"/>
                </a:lnTo>
                <a:lnTo>
                  <a:pt x="40040" y="25320"/>
                </a:lnTo>
                <a:lnTo>
                  <a:pt x="40030" y="25310"/>
                </a:lnTo>
                <a:lnTo>
                  <a:pt x="40020" y="25310"/>
                </a:lnTo>
                <a:lnTo>
                  <a:pt x="40010" y="25310"/>
                </a:lnTo>
                <a:lnTo>
                  <a:pt x="40000" y="25310"/>
                </a:lnTo>
                <a:lnTo>
                  <a:pt x="40000" y="25300"/>
                </a:lnTo>
                <a:lnTo>
                  <a:pt x="39990" y="25300"/>
                </a:lnTo>
                <a:lnTo>
                  <a:pt x="39980" y="25300"/>
                </a:lnTo>
                <a:lnTo>
                  <a:pt x="39970" y="25300"/>
                </a:lnTo>
                <a:lnTo>
                  <a:pt x="39960" y="25310"/>
                </a:lnTo>
                <a:lnTo>
                  <a:pt x="39950" y="25310"/>
                </a:lnTo>
                <a:lnTo>
                  <a:pt x="39950" y="25300"/>
                </a:lnTo>
                <a:lnTo>
                  <a:pt x="39940" y="25300"/>
                </a:lnTo>
                <a:lnTo>
                  <a:pt x="39940" y="25290"/>
                </a:lnTo>
                <a:lnTo>
                  <a:pt x="39930" y="25290"/>
                </a:lnTo>
                <a:lnTo>
                  <a:pt x="39920" y="25290"/>
                </a:lnTo>
                <a:lnTo>
                  <a:pt x="39900" y="25290"/>
                </a:lnTo>
                <a:lnTo>
                  <a:pt x="39890" y="25300"/>
                </a:lnTo>
                <a:lnTo>
                  <a:pt x="39880" y="25300"/>
                </a:lnTo>
                <a:lnTo>
                  <a:pt x="39870" y="25300"/>
                </a:lnTo>
                <a:lnTo>
                  <a:pt x="39860" y="25300"/>
                </a:lnTo>
                <a:lnTo>
                  <a:pt x="39850" y="25310"/>
                </a:lnTo>
                <a:lnTo>
                  <a:pt x="39840" y="25310"/>
                </a:lnTo>
                <a:lnTo>
                  <a:pt x="39830" y="25310"/>
                </a:lnTo>
                <a:lnTo>
                  <a:pt x="39820" y="25320"/>
                </a:lnTo>
                <a:lnTo>
                  <a:pt x="39810" y="25320"/>
                </a:lnTo>
                <a:lnTo>
                  <a:pt x="39790" y="25330"/>
                </a:lnTo>
                <a:lnTo>
                  <a:pt x="39780" y="25340"/>
                </a:lnTo>
                <a:lnTo>
                  <a:pt x="39770" y="25340"/>
                </a:lnTo>
                <a:lnTo>
                  <a:pt x="39760" y="25350"/>
                </a:lnTo>
                <a:lnTo>
                  <a:pt x="39760" y="25360"/>
                </a:lnTo>
                <a:lnTo>
                  <a:pt x="39750" y="25360"/>
                </a:lnTo>
                <a:lnTo>
                  <a:pt x="39690" y="25290"/>
                </a:lnTo>
                <a:lnTo>
                  <a:pt x="39640" y="25290"/>
                </a:lnTo>
                <a:lnTo>
                  <a:pt x="39640" y="25280"/>
                </a:lnTo>
                <a:lnTo>
                  <a:pt x="39630" y="25280"/>
                </a:lnTo>
                <a:lnTo>
                  <a:pt x="39620" y="25280"/>
                </a:lnTo>
                <a:lnTo>
                  <a:pt x="39610" y="25290"/>
                </a:lnTo>
                <a:lnTo>
                  <a:pt x="39600" y="25290"/>
                </a:lnTo>
                <a:lnTo>
                  <a:pt x="39590" y="25290"/>
                </a:lnTo>
                <a:lnTo>
                  <a:pt x="39580" y="25300"/>
                </a:lnTo>
                <a:lnTo>
                  <a:pt x="39570" y="25290"/>
                </a:lnTo>
                <a:lnTo>
                  <a:pt x="39560" y="25290"/>
                </a:lnTo>
                <a:lnTo>
                  <a:pt x="39550" y="25290"/>
                </a:lnTo>
                <a:lnTo>
                  <a:pt x="39540" y="25290"/>
                </a:lnTo>
                <a:lnTo>
                  <a:pt x="39530" y="25290"/>
                </a:lnTo>
                <a:lnTo>
                  <a:pt x="39510" y="25280"/>
                </a:lnTo>
                <a:lnTo>
                  <a:pt x="39490" y="25290"/>
                </a:lnTo>
                <a:lnTo>
                  <a:pt x="39470" y="25290"/>
                </a:lnTo>
                <a:lnTo>
                  <a:pt x="39460" y="25290"/>
                </a:lnTo>
                <a:lnTo>
                  <a:pt x="39450" y="25280"/>
                </a:lnTo>
                <a:lnTo>
                  <a:pt x="39440" y="25280"/>
                </a:lnTo>
                <a:lnTo>
                  <a:pt x="39430" y="25280"/>
                </a:lnTo>
                <a:lnTo>
                  <a:pt x="39420" y="25280"/>
                </a:lnTo>
                <a:lnTo>
                  <a:pt x="39400" y="25280"/>
                </a:lnTo>
                <a:lnTo>
                  <a:pt x="39390" y="25280"/>
                </a:lnTo>
                <a:lnTo>
                  <a:pt x="39380" y="25290"/>
                </a:lnTo>
                <a:lnTo>
                  <a:pt x="39370" y="25290"/>
                </a:lnTo>
                <a:lnTo>
                  <a:pt x="39360" y="25290"/>
                </a:lnTo>
                <a:lnTo>
                  <a:pt x="39350" y="25300"/>
                </a:lnTo>
                <a:lnTo>
                  <a:pt x="39340" y="25300"/>
                </a:lnTo>
                <a:lnTo>
                  <a:pt x="39330" y="25300"/>
                </a:lnTo>
                <a:lnTo>
                  <a:pt x="39320" y="25300"/>
                </a:lnTo>
                <a:lnTo>
                  <a:pt x="39320" y="25310"/>
                </a:lnTo>
                <a:lnTo>
                  <a:pt x="39310" y="25310"/>
                </a:lnTo>
                <a:lnTo>
                  <a:pt x="39300" y="25310"/>
                </a:lnTo>
                <a:lnTo>
                  <a:pt x="39290" y="25310"/>
                </a:lnTo>
                <a:lnTo>
                  <a:pt x="39280" y="25300"/>
                </a:lnTo>
                <a:lnTo>
                  <a:pt x="39270" y="25300"/>
                </a:lnTo>
                <a:lnTo>
                  <a:pt x="39260" y="25300"/>
                </a:lnTo>
                <a:lnTo>
                  <a:pt x="39250" y="25300"/>
                </a:lnTo>
                <a:lnTo>
                  <a:pt x="39230" y="25290"/>
                </a:lnTo>
                <a:lnTo>
                  <a:pt x="39220" y="25290"/>
                </a:lnTo>
                <a:lnTo>
                  <a:pt x="39210" y="25290"/>
                </a:lnTo>
                <a:lnTo>
                  <a:pt x="39210" y="25280"/>
                </a:lnTo>
                <a:lnTo>
                  <a:pt x="39200" y="25280"/>
                </a:lnTo>
                <a:lnTo>
                  <a:pt x="39190" y="25280"/>
                </a:lnTo>
                <a:lnTo>
                  <a:pt x="39180" y="25270"/>
                </a:lnTo>
                <a:lnTo>
                  <a:pt x="39170" y="25270"/>
                </a:lnTo>
                <a:lnTo>
                  <a:pt x="39160" y="25270"/>
                </a:lnTo>
                <a:lnTo>
                  <a:pt x="39150" y="25260"/>
                </a:lnTo>
                <a:lnTo>
                  <a:pt x="39140" y="25260"/>
                </a:lnTo>
                <a:lnTo>
                  <a:pt x="39130" y="25260"/>
                </a:lnTo>
                <a:lnTo>
                  <a:pt x="39130" y="25250"/>
                </a:lnTo>
                <a:lnTo>
                  <a:pt x="39110" y="25240"/>
                </a:lnTo>
                <a:lnTo>
                  <a:pt x="39110" y="25230"/>
                </a:lnTo>
                <a:lnTo>
                  <a:pt x="39100" y="25230"/>
                </a:lnTo>
                <a:lnTo>
                  <a:pt x="39100" y="25220"/>
                </a:lnTo>
                <a:lnTo>
                  <a:pt x="39090" y="25210"/>
                </a:lnTo>
                <a:lnTo>
                  <a:pt x="39090" y="25200"/>
                </a:lnTo>
                <a:lnTo>
                  <a:pt x="39090" y="25190"/>
                </a:lnTo>
                <a:lnTo>
                  <a:pt x="39100" y="25180"/>
                </a:lnTo>
                <a:lnTo>
                  <a:pt x="39100" y="25170"/>
                </a:lnTo>
                <a:lnTo>
                  <a:pt x="39100" y="25160"/>
                </a:lnTo>
                <a:lnTo>
                  <a:pt x="39110" y="25160"/>
                </a:lnTo>
                <a:lnTo>
                  <a:pt x="39110" y="25150"/>
                </a:lnTo>
                <a:lnTo>
                  <a:pt x="39120" y="25140"/>
                </a:lnTo>
                <a:lnTo>
                  <a:pt x="39130" y="25130"/>
                </a:lnTo>
                <a:lnTo>
                  <a:pt x="39130" y="25120"/>
                </a:lnTo>
                <a:lnTo>
                  <a:pt x="39140" y="25110"/>
                </a:lnTo>
                <a:lnTo>
                  <a:pt x="39150" y="25100"/>
                </a:lnTo>
                <a:lnTo>
                  <a:pt x="39150" y="25080"/>
                </a:lnTo>
                <a:lnTo>
                  <a:pt x="39160" y="25080"/>
                </a:lnTo>
                <a:lnTo>
                  <a:pt x="39160" y="25060"/>
                </a:lnTo>
                <a:lnTo>
                  <a:pt x="39170" y="25050"/>
                </a:lnTo>
                <a:lnTo>
                  <a:pt x="39170" y="25040"/>
                </a:lnTo>
                <a:lnTo>
                  <a:pt x="39180" y="25030"/>
                </a:lnTo>
                <a:lnTo>
                  <a:pt x="39180" y="25020"/>
                </a:lnTo>
                <a:lnTo>
                  <a:pt x="39180" y="25010"/>
                </a:lnTo>
                <a:lnTo>
                  <a:pt x="39190" y="25010"/>
                </a:lnTo>
                <a:lnTo>
                  <a:pt x="39190" y="25000"/>
                </a:lnTo>
                <a:lnTo>
                  <a:pt x="39200" y="25000"/>
                </a:lnTo>
                <a:lnTo>
                  <a:pt x="39210" y="24980"/>
                </a:lnTo>
                <a:lnTo>
                  <a:pt x="39210" y="24970"/>
                </a:lnTo>
                <a:lnTo>
                  <a:pt x="39180" y="24950"/>
                </a:lnTo>
                <a:lnTo>
                  <a:pt x="39160" y="24930"/>
                </a:lnTo>
                <a:lnTo>
                  <a:pt x="39140" y="24910"/>
                </a:lnTo>
                <a:lnTo>
                  <a:pt x="39110" y="24880"/>
                </a:lnTo>
                <a:lnTo>
                  <a:pt x="39080" y="24890"/>
                </a:lnTo>
                <a:lnTo>
                  <a:pt x="39060" y="24850"/>
                </a:lnTo>
                <a:lnTo>
                  <a:pt x="39070" y="24850"/>
                </a:lnTo>
                <a:lnTo>
                  <a:pt x="39080" y="24850"/>
                </a:lnTo>
                <a:lnTo>
                  <a:pt x="39090" y="24850"/>
                </a:lnTo>
                <a:lnTo>
                  <a:pt x="39090" y="24840"/>
                </a:lnTo>
                <a:lnTo>
                  <a:pt x="39070" y="24820"/>
                </a:lnTo>
                <a:lnTo>
                  <a:pt x="39060" y="24790"/>
                </a:lnTo>
                <a:lnTo>
                  <a:pt x="39040" y="24770"/>
                </a:lnTo>
                <a:lnTo>
                  <a:pt x="39030" y="24750"/>
                </a:lnTo>
                <a:lnTo>
                  <a:pt x="39020" y="24740"/>
                </a:lnTo>
                <a:lnTo>
                  <a:pt x="39010" y="24710"/>
                </a:lnTo>
                <a:lnTo>
                  <a:pt x="38990" y="24690"/>
                </a:lnTo>
                <a:lnTo>
                  <a:pt x="38980" y="24680"/>
                </a:lnTo>
                <a:lnTo>
                  <a:pt x="38980" y="24670"/>
                </a:lnTo>
                <a:lnTo>
                  <a:pt x="38970" y="24670"/>
                </a:lnTo>
                <a:lnTo>
                  <a:pt x="38960" y="24670"/>
                </a:lnTo>
                <a:lnTo>
                  <a:pt x="38960" y="24660"/>
                </a:lnTo>
                <a:lnTo>
                  <a:pt x="38950" y="24660"/>
                </a:lnTo>
                <a:lnTo>
                  <a:pt x="38940" y="24660"/>
                </a:lnTo>
                <a:lnTo>
                  <a:pt x="38930" y="24660"/>
                </a:lnTo>
                <a:lnTo>
                  <a:pt x="38920" y="24660"/>
                </a:lnTo>
                <a:lnTo>
                  <a:pt x="38910" y="24660"/>
                </a:lnTo>
                <a:lnTo>
                  <a:pt x="38900" y="24650"/>
                </a:lnTo>
                <a:lnTo>
                  <a:pt x="38900" y="24640"/>
                </a:lnTo>
                <a:lnTo>
                  <a:pt x="38900" y="24630"/>
                </a:lnTo>
                <a:lnTo>
                  <a:pt x="38890" y="24630"/>
                </a:lnTo>
                <a:lnTo>
                  <a:pt x="38890" y="24620"/>
                </a:lnTo>
                <a:lnTo>
                  <a:pt x="38890" y="24610"/>
                </a:lnTo>
                <a:lnTo>
                  <a:pt x="38890" y="24600"/>
                </a:lnTo>
                <a:lnTo>
                  <a:pt x="38900" y="24590"/>
                </a:lnTo>
                <a:lnTo>
                  <a:pt x="38910" y="24580"/>
                </a:lnTo>
                <a:lnTo>
                  <a:pt x="38920" y="24580"/>
                </a:lnTo>
                <a:lnTo>
                  <a:pt x="38950" y="24580"/>
                </a:lnTo>
                <a:lnTo>
                  <a:pt x="38950" y="24570"/>
                </a:lnTo>
                <a:lnTo>
                  <a:pt x="38960" y="24550"/>
                </a:lnTo>
                <a:lnTo>
                  <a:pt x="38960" y="24530"/>
                </a:lnTo>
                <a:lnTo>
                  <a:pt x="38970" y="24520"/>
                </a:lnTo>
                <a:lnTo>
                  <a:pt x="38970" y="24510"/>
                </a:lnTo>
                <a:lnTo>
                  <a:pt x="38980" y="24500"/>
                </a:lnTo>
                <a:lnTo>
                  <a:pt x="38980" y="24490"/>
                </a:lnTo>
                <a:lnTo>
                  <a:pt x="38980" y="24480"/>
                </a:lnTo>
                <a:lnTo>
                  <a:pt x="38980" y="24470"/>
                </a:lnTo>
                <a:lnTo>
                  <a:pt x="38980" y="24460"/>
                </a:lnTo>
                <a:lnTo>
                  <a:pt x="38990" y="24460"/>
                </a:lnTo>
                <a:lnTo>
                  <a:pt x="39000" y="24460"/>
                </a:lnTo>
                <a:lnTo>
                  <a:pt x="39010" y="24460"/>
                </a:lnTo>
                <a:lnTo>
                  <a:pt x="39030" y="24470"/>
                </a:lnTo>
                <a:lnTo>
                  <a:pt x="39040" y="24470"/>
                </a:lnTo>
                <a:lnTo>
                  <a:pt x="39070" y="24430"/>
                </a:lnTo>
                <a:lnTo>
                  <a:pt x="39090" y="24390"/>
                </a:lnTo>
                <a:lnTo>
                  <a:pt x="39110" y="24370"/>
                </a:lnTo>
                <a:lnTo>
                  <a:pt x="39140" y="24330"/>
                </a:lnTo>
                <a:lnTo>
                  <a:pt x="39120" y="24310"/>
                </a:lnTo>
                <a:lnTo>
                  <a:pt x="39130" y="24290"/>
                </a:lnTo>
                <a:lnTo>
                  <a:pt x="39140" y="24270"/>
                </a:lnTo>
                <a:lnTo>
                  <a:pt x="39140" y="24260"/>
                </a:lnTo>
                <a:lnTo>
                  <a:pt x="39150" y="24250"/>
                </a:lnTo>
                <a:lnTo>
                  <a:pt x="39160" y="24250"/>
                </a:lnTo>
                <a:lnTo>
                  <a:pt x="39160" y="24240"/>
                </a:lnTo>
                <a:lnTo>
                  <a:pt x="39190" y="24250"/>
                </a:lnTo>
                <a:lnTo>
                  <a:pt x="39190" y="24230"/>
                </a:lnTo>
                <a:lnTo>
                  <a:pt x="39190" y="24210"/>
                </a:lnTo>
                <a:lnTo>
                  <a:pt x="39190" y="24200"/>
                </a:lnTo>
                <a:lnTo>
                  <a:pt x="39180" y="24200"/>
                </a:lnTo>
                <a:lnTo>
                  <a:pt x="39180" y="24190"/>
                </a:lnTo>
                <a:lnTo>
                  <a:pt x="39180" y="24180"/>
                </a:lnTo>
                <a:lnTo>
                  <a:pt x="39170" y="24170"/>
                </a:lnTo>
                <a:lnTo>
                  <a:pt x="39170" y="24160"/>
                </a:lnTo>
                <a:lnTo>
                  <a:pt x="39170" y="24140"/>
                </a:lnTo>
                <a:lnTo>
                  <a:pt x="39160" y="24130"/>
                </a:lnTo>
                <a:lnTo>
                  <a:pt x="39140" y="24120"/>
                </a:lnTo>
                <a:lnTo>
                  <a:pt x="39100" y="24100"/>
                </a:lnTo>
                <a:lnTo>
                  <a:pt x="39000" y="24030"/>
                </a:lnTo>
                <a:lnTo>
                  <a:pt x="38990" y="24030"/>
                </a:lnTo>
                <a:lnTo>
                  <a:pt x="38980" y="24030"/>
                </a:lnTo>
                <a:lnTo>
                  <a:pt x="38980" y="23990"/>
                </a:lnTo>
                <a:lnTo>
                  <a:pt x="38990" y="23930"/>
                </a:lnTo>
                <a:lnTo>
                  <a:pt x="38990" y="23860"/>
                </a:lnTo>
                <a:lnTo>
                  <a:pt x="38970" y="23850"/>
                </a:lnTo>
                <a:lnTo>
                  <a:pt x="38950" y="23840"/>
                </a:lnTo>
                <a:lnTo>
                  <a:pt x="38930" y="23830"/>
                </a:lnTo>
                <a:lnTo>
                  <a:pt x="38890" y="23810"/>
                </a:lnTo>
                <a:lnTo>
                  <a:pt x="38880" y="23810"/>
                </a:lnTo>
                <a:lnTo>
                  <a:pt x="38920" y="23760"/>
                </a:lnTo>
                <a:lnTo>
                  <a:pt x="38950" y="23720"/>
                </a:lnTo>
                <a:lnTo>
                  <a:pt x="38990" y="23680"/>
                </a:lnTo>
                <a:lnTo>
                  <a:pt x="39010" y="23650"/>
                </a:lnTo>
                <a:lnTo>
                  <a:pt x="39000" y="23640"/>
                </a:lnTo>
                <a:lnTo>
                  <a:pt x="38990" y="23630"/>
                </a:lnTo>
                <a:lnTo>
                  <a:pt x="38980" y="23620"/>
                </a:lnTo>
                <a:lnTo>
                  <a:pt x="38980" y="23610"/>
                </a:lnTo>
                <a:lnTo>
                  <a:pt x="38970" y="23600"/>
                </a:lnTo>
                <a:lnTo>
                  <a:pt x="38970" y="23590"/>
                </a:lnTo>
                <a:lnTo>
                  <a:pt x="38970" y="23570"/>
                </a:lnTo>
                <a:lnTo>
                  <a:pt x="38970" y="23560"/>
                </a:lnTo>
                <a:lnTo>
                  <a:pt x="38970" y="23540"/>
                </a:lnTo>
                <a:lnTo>
                  <a:pt x="38970" y="23530"/>
                </a:lnTo>
                <a:lnTo>
                  <a:pt x="38970" y="23520"/>
                </a:lnTo>
                <a:lnTo>
                  <a:pt x="38970" y="23510"/>
                </a:lnTo>
                <a:lnTo>
                  <a:pt x="38950" y="23510"/>
                </a:lnTo>
                <a:lnTo>
                  <a:pt x="38940" y="23510"/>
                </a:lnTo>
                <a:lnTo>
                  <a:pt x="38930" y="23510"/>
                </a:lnTo>
                <a:lnTo>
                  <a:pt x="38930" y="23520"/>
                </a:lnTo>
                <a:lnTo>
                  <a:pt x="38920" y="23520"/>
                </a:lnTo>
                <a:lnTo>
                  <a:pt x="38910" y="23520"/>
                </a:lnTo>
                <a:lnTo>
                  <a:pt x="38900" y="23520"/>
                </a:lnTo>
                <a:lnTo>
                  <a:pt x="38890" y="23520"/>
                </a:lnTo>
                <a:lnTo>
                  <a:pt x="38880" y="23520"/>
                </a:lnTo>
                <a:lnTo>
                  <a:pt x="38890" y="23510"/>
                </a:lnTo>
                <a:lnTo>
                  <a:pt x="38900" y="23480"/>
                </a:lnTo>
                <a:lnTo>
                  <a:pt x="38900" y="23470"/>
                </a:lnTo>
                <a:lnTo>
                  <a:pt x="38900" y="23450"/>
                </a:lnTo>
                <a:lnTo>
                  <a:pt x="38920" y="23410"/>
                </a:lnTo>
                <a:lnTo>
                  <a:pt x="38920" y="23390"/>
                </a:lnTo>
                <a:lnTo>
                  <a:pt x="38930" y="23360"/>
                </a:lnTo>
                <a:lnTo>
                  <a:pt x="38920" y="23360"/>
                </a:lnTo>
                <a:lnTo>
                  <a:pt x="38920" y="23350"/>
                </a:lnTo>
                <a:lnTo>
                  <a:pt x="38910" y="23350"/>
                </a:lnTo>
                <a:lnTo>
                  <a:pt x="38910" y="23340"/>
                </a:lnTo>
                <a:lnTo>
                  <a:pt x="38900" y="23330"/>
                </a:lnTo>
                <a:lnTo>
                  <a:pt x="38890" y="23330"/>
                </a:lnTo>
                <a:lnTo>
                  <a:pt x="38890" y="23320"/>
                </a:lnTo>
                <a:lnTo>
                  <a:pt x="38880" y="23310"/>
                </a:lnTo>
                <a:lnTo>
                  <a:pt x="38870" y="23300"/>
                </a:lnTo>
                <a:lnTo>
                  <a:pt x="38870" y="23290"/>
                </a:lnTo>
                <a:lnTo>
                  <a:pt x="38860" y="23290"/>
                </a:lnTo>
                <a:lnTo>
                  <a:pt x="38860" y="23280"/>
                </a:lnTo>
                <a:lnTo>
                  <a:pt x="38850" y="23270"/>
                </a:lnTo>
                <a:lnTo>
                  <a:pt x="38850" y="23260"/>
                </a:lnTo>
                <a:lnTo>
                  <a:pt x="38780" y="23230"/>
                </a:lnTo>
                <a:lnTo>
                  <a:pt x="38740" y="23220"/>
                </a:lnTo>
                <a:lnTo>
                  <a:pt x="38700" y="23200"/>
                </a:lnTo>
                <a:lnTo>
                  <a:pt x="38680" y="23180"/>
                </a:lnTo>
                <a:lnTo>
                  <a:pt x="38670" y="23180"/>
                </a:lnTo>
                <a:lnTo>
                  <a:pt x="38680" y="23180"/>
                </a:lnTo>
                <a:lnTo>
                  <a:pt x="38690" y="23170"/>
                </a:lnTo>
                <a:lnTo>
                  <a:pt x="38700" y="23170"/>
                </a:lnTo>
                <a:lnTo>
                  <a:pt x="38700" y="23160"/>
                </a:lnTo>
                <a:lnTo>
                  <a:pt x="38710" y="23160"/>
                </a:lnTo>
                <a:lnTo>
                  <a:pt x="38710" y="23150"/>
                </a:lnTo>
                <a:lnTo>
                  <a:pt x="38700" y="23150"/>
                </a:lnTo>
                <a:lnTo>
                  <a:pt x="38700" y="23140"/>
                </a:lnTo>
                <a:lnTo>
                  <a:pt x="38690" y="23140"/>
                </a:lnTo>
                <a:lnTo>
                  <a:pt x="38690" y="23130"/>
                </a:lnTo>
                <a:lnTo>
                  <a:pt x="38680" y="23130"/>
                </a:lnTo>
                <a:lnTo>
                  <a:pt x="38670" y="23120"/>
                </a:lnTo>
                <a:lnTo>
                  <a:pt x="38660" y="23120"/>
                </a:lnTo>
                <a:lnTo>
                  <a:pt x="38650" y="23120"/>
                </a:lnTo>
                <a:lnTo>
                  <a:pt x="38650" y="23110"/>
                </a:lnTo>
                <a:lnTo>
                  <a:pt x="38640" y="23110"/>
                </a:lnTo>
                <a:lnTo>
                  <a:pt x="38640" y="23100"/>
                </a:lnTo>
                <a:lnTo>
                  <a:pt x="38640" y="23090"/>
                </a:lnTo>
                <a:lnTo>
                  <a:pt x="38640" y="23080"/>
                </a:lnTo>
                <a:lnTo>
                  <a:pt x="38650" y="23040"/>
                </a:lnTo>
                <a:lnTo>
                  <a:pt x="38640" y="23030"/>
                </a:lnTo>
                <a:lnTo>
                  <a:pt x="38630" y="23030"/>
                </a:lnTo>
                <a:lnTo>
                  <a:pt x="38620" y="23020"/>
                </a:lnTo>
                <a:lnTo>
                  <a:pt x="38610" y="23020"/>
                </a:lnTo>
                <a:lnTo>
                  <a:pt x="38600" y="23020"/>
                </a:lnTo>
                <a:lnTo>
                  <a:pt x="38590" y="23020"/>
                </a:lnTo>
                <a:lnTo>
                  <a:pt x="38590" y="23010"/>
                </a:lnTo>
                <a:lnTo>
                  <a:pt x="38580" y="23010"/>
                </a:lnTo>
                <a:lnTo>
                  <a:pt x="38570" y="23010"/>
                </a:lnTo>
                <a:lnTo>
                  <a:pt x="38570" y="23000"/>
                </a:lnTo>
                <a:lnTo>
                  <a:pt x="38560" y="22990"/>
                </a:lnTo>
                <a:lnTo>
                  <a:pt x="38560" y="22980"/>
                </a:lnTo>
                <a:lnTo>
                  <a:pt x="38550" y="22980"/>
                </a:lnTo>
                <a:lnTo>
                  <a:pt x="38540" y="22980"/>
                </a:lnTo>
                <a:lnTo>
                  <a:pt x="38520" y="22980"/>
                </a:lnTo>
                <a:lnTo>
                  <a:pt x="38500" y="22980"/>
                </a:lnTo>
                <a:lnTo>
                  <a:pt x="38490" y="22980"/>
                </a:lnTo>
                <a:lnTo>
                  <a:pt x="38480" y="22980"/>
                </a:lnTo>
                <a:lnTo>
                  <a:pt x="38450" y="22980"/>
                </a:lnTo>
                <a:lnTo>
                  <a:pt x="38440" y="22980"/>
                </a:lnTo>
                <a:lnTo>
                  <a:pt x="38440" y="23000"/>
                </a:lnTo>
                <a:lnTo>
                  <a:pt x="38420" y="23070"/>
                </a:lnTo>
                <a:lnTo>
                  <a:pt x="38410" y="23080"/>
                </a:lnTo>
                <a:lnTo>
                  <a:pt x="38410" y="23110"/>
                </a:lnTo>
                <a:lnTo>
                  <a:pt x="38400" y="23140"/>
                </a:lnTo>
                <a:lnTo>
                  <a:pt x="38390" y="23170"/>
                </a:lnTo>
                <a:lnTo>
                  <a:pt x="38390" y="23180"/>
                </a:lnTo>
                <a:lnTo>
                  <a:pt x="38380" y="23200"/>
                </a:lnTo>
                <a:lnTo>
                  <a:pt x="38380" y="23210"/>
                </a:lnTo>
                <a:lnTo>
                  <a:pt x="38360" y="23210"/>
                </a:lnTo>
                <a:lnTo>
                  <a:pt x="38280" y="23210"/>
                </a:lnTo>
                <a:lnTo>
                  <a:pt x="38260" y="23220"/>
                </a:lnTo>
                <a:lnTo>
                  <a:pt x="38240" y="23220"/>
                </a:lnTo>
                <a:lnTo>
                  <a:pt x="38230" y="23220"/>
                </a:lnTo>
                <a:lnTo>
                  <a:pt x="38230" y="23240"/>
                </a:lnTo>
                <a:lnTo>
                  <a:pt x="38230" y="23250"/>
                </a:lnTo>
                <a:lnTo>
                  <a:pt x="38230" y="23260"/>
                </a:lnTo>
                <a:lnTo>
                  <a:pt x="38220" y="23260"/>
                </a:lnTo>
                <a:lnTo>
                  <a:pt x="38210" y="23260"/>
                </a:lnTo>
                <a:lnTo>
                  <a:pt x="38160" y="23270"/>
                </a:lnTo>
                <a:lnTo>
                  <a:pt x="38100" y="23270"/>
                </a:lnTo>
                <a:lnTo>
                  <a:pt x="38070" y="23270"/>
                </a:lnTo>
                <a:lnTo>
                  <a:pt x="38070" y="23280"/>
                </a:lnTo>
                <a:lnTo>
                  <a:pt x="38080" y="23340"/>
                </a:lnTo>
                <a:lnTo>
                  <a:pt x="38060" y="23340"/>
                </a:lnTo>
                <a:lnTo>
                  <a:pt x="38050" y="23340"/>
                </a:lnTo>
                <a:lnTo>
                  <a:pt x="38040" y="23340"/>
                </a:lnTo>
                <a:lnTo>
                  <a:pt x="38030" y="23340"/>
                </a:lnTo>
                <a:lnTo>
                  <a:pt x="38000" y="23330"/>
                </a:lnTo>
                <a:lnTo>
                  <a:pt x="37960" y="23330"/>
                </a:lnTo>
                <a:lnTo>
                  <a:pt x="37910" y="23330"/>
                </a:lnTo>
                <a:lnTo>
                  <a:pt x="37910" y="23360"/>
                </a:lnTo>
                <a:lnTo>
                  <a:pt x="37910" y="23400"/>
                </a:lnTo>
                <a:lnTo>
                  <a:pt x="37910" y="23420"/>
                </a:lnTo>
                <a:lnTo>
                  <a:pt x="37910" y="23430"/>
                </a:lnTo>
                <a:lnTo>
                  <a:pt x="37910" y="23440"/>
                </a:lnTo>
                <a:lnTo>
                  <a:pt x="37910" y="23450"/>
                </a:lnTo>
                <a:lnTo>
                  <a:pt x="37910" y="23500"/>
                </a:lnTo>
                <a:lnTo>
                  <a:pt x="37920" y="23500"/>
                </a:lnTo>
                <a:lnTo>
                  <a:pt x="37950" y="23490"/>
                </a:lnTo>
                <a:lnTo>
                  <a:pt x="37950" y="23530"/>
                </a:lnTo>
                <a:lnTo>
                  <a:pt x="37930" y="23530"/>
                </a:lnTo>
                <a:lnTo>
                  <a:pt x="37900" y="23530"/>
                </a:lnTo>
                <a:lnTo>
                  <a:pt x="37880" y="23540"/>
                </a:lnTo>
                <a:lnTo>
                  <a:pt x="37880" y="23550"/>
                </a:lnTo>
                <a:lnTo>
                  <a:pt x="37870" y="23570"/>
                </a:lnTo>
                <a:lnTo>
                  <a:pt x="37850" y="23600"/>
                </a:lnTo>
                <a:lnTo>
                  <a:pt x="37840" y="23630"/>
                </a:lnTo>
                <a:lnTo>
                  <a:pt x="37830" y="23660"/>
                </a:lnTo>
                <a:lnTo>
                  <a:pt x="37820" y="23670"/>
                </a:lnTo>
                <a:lnTo>
                  <a:pt x="37820" y="23690"/>
                </a:lnTo>
                <a:lnTo>
                  <a:pt x="37780" y="23700"/>
                </a:lnTo>
                <a:lnTo>
                  <a:pt x="37780" y="23690"/>
                </a:lnTo>
                <a:lnTo>
                  <a:pt x="37770" y="23650"/>
                </a:lnTo>
                <a:lnTo>
                  <a:pt x="37770" y="23640"/>
                </a:lnTo>
                <a:lnTo>
                  <a:pt x="37760" y="23610"/>
                </a:lnTo>
                <a:lnTo>
                  <a:pt x="37740" y="23620"/>
                </a:lnTo>
                <a:lnTo>
                  <a:pt x="37730" y="23620"/>
                </a:lnTo>
                <a:lnTo>
                  <a:pt x="37700" y="23630"/>
                </a:lnTo>
                <a:lnTo>
                  <a:pt x="37680" y="23600"/>
                </a:lnTo>
                <a:lnTo>
                  <a:pt x="37660" y="23610"/>
                </a:lnTo>
                <a:lnTo>
                  <a:pt x="37630" y="23620"/>
                </a:lnTo>
                <a:lnTo>
                  <a:pt x="37610" y="23630"/>
                </a:lnTo>
                <a:lnTo>
                  <a:pt x="37590" y="23630"/>
                </a:lnTo>
                <a:lnTo>
                  <a:pt x="37590" y="23640"/>
                </a:lnTo>
                <a:lnTo>
                  <a:pt x="37590" y="23650"/>
                </a:lnTo>
                <a:lnTo>
                  <a:pt x="37600" y="23680"/>
                </a:lnTo>
                <a:lnTo>
                  <a:pt x="37590" y="23670"/>
                </a:lnTo>
                <a:lnTo>
                  <a:pt x="37580" y="23670"/>
                </a:lnTo>
                <a:lnTo>
                  <a:pt x="37570" y="23660"/>
                </a:lnTo>
                <a:lnTo>
                  <a:pt x="37560" y="23660"/>
                </a:lnTo>
                <a:lnTo>
                  <a:pt x="37550" y="23650"/>
                </a:lnTo>
                <a:lnTo>
                  <a:pt x="37510" y="23620"/>
                </a:lnTo>
                <a:lnTo>
                  <a:pt x="37490" y="23610"/>
                </a:lnTo>
                <a:lnTo>
                  <a:pt x="37480" y="23610"/>
                </a:lnTo>
                <a:lnTo>
                  <a:pt x="37470" y="23600"/>
                </a:lnTo>
                <a:lnTo>
                  <a:pt x="37440" y="23590"/>
                </a:lnTo>
                <a:lnTo>
                  <a:pt x="37390" y="23570"/>
                </a:lnTo>
                <a:lnTo>
                  <a:pt x="37340" y="23550"/>
                </a:lnTo>
                <a:lnTo>
                  <a:pt x="37330" y="23540"/>
                </a:lnTo>
                <a:lnTo>
                  <a:pt x="37330" y="23550"/>
                </a:lnTo>
                <a:lnTo>
                  <a:pt x="37340" y="23590"/>
                </a:lnTo>
                <a:lnTo>
                  <a:pt x="37350" y="23600"/>
                </a:lnTo>
                <a:lnTo>
                  <a:pt x="37320" y="23580"/>
                </a:lnTo>
                <a:lnTo>
                  <a:pt x="37310" y="23580"/>
                </a:lnTo>
                <a:lnTo>
                  <a:pt x="37310" y="23570"/>
                </a:lnTo>
                <a:lnTo>
                  <a:pt x="37310" y="23580"/>
                </a:lnTo>
                <a:lnTo>
                  <a:pt x="37300" y="23580"/>
                </a:lnTo>
                <a:lnTo>
                  <a:pt x="37290" y="23580"/>
                </a:lnTo>
                <a:lnTo>
                  <a:pt x="37290" y="23570"/>
                </a:lnTo>
                <a:lnTo>
                  <a:pt x="37280" y="23570"/>
                </a:lnTo>
                <a:lnTo>
                  <a:pt x="37270" y="23570"/>
                </a:lnTo>
                <a:lnTo>
                  <a:pt x="37260" y="23560"/>
                </a:lnTo>
                <a:lnTo>
                  <a:pt x="37250" y="23560"/>
                </a:lnTo>
                <a:lnTo>
                  <a:pt x="37250" y="23570"/>
                </a:lnTo>
                <a:lnTo>
                  <a:pt x="37240" y="23570"/>
                </a:lnTo>
                <a:lnTo>
                  <a:pt x="37230" y="23580"/>
                </a:lnTo>
                <a:lnTo>
                  <a:pt x="37220" y="23580"/>
                </a:lnTo>
                <a:lnTo>
                  <a:pt x="37220" y="23590"/>
                </a:lnTo>
                <a:lnTo>
                  <a:pt x="37210" y="23590"/>
                </a:lnTo>
                <a:lnTo>
                  <a:pt x="37200" y="23590"/>
                </a:lnTo>
                <a:lnTo>
                  <a:pt x="37190" y="23590"/>
                </a:lnTo>
                <a:lnTo>
                  <a:pt x="37180" y="23590"/>
                </a:lnTo>
                <a:lnTo>
                  <a:pt x="37170" y="23590"/>
                </a:lnTo>
                <a:lnTo>
                  <a:pt x="37160" y="23600"/>
                </a:lnTo>
                <a:lnTo>
                  <a:pt x="37160" y="23610"/>
                </a:lnTo>
                <a:lnTo>
                  <a:pt x="37160" y="23620"/>
                </a:lnTo>
                <a:lnTo>
                  <a:pt x="37160" y="23700"/>
                </a:lnTo>
                <a:lnTo>
                  <a:pt x="37150" y="23730"/>
                </a:lnTo>
                <a:lnTo>
                  <a:pt x="37150" y="23780"/>
                </a:lnTo>
                <a:lnTo>
                  <a:pt x="37150" y="23790"/>
                </a:lnTo>
                <a:lnTo>
                  <a:pt x="37150" y="23800"/>
                </a:lnTo>
                <a:lnTo>
                  <a:pt x="37150" y="23810"/>
                </a:lnTo>
                <a:lnTo>
                  <a:pt x="37150" y="23820"/>
                </a:lnTo>
                <a:lnTo>
                  <a:pt x="37140" y="23820"/>
                </a:lnTo>
                <a:lnTo>
                  <a:pt x="37130" y="23830"/>
                </a:lnTo>
                <a:lnTo>
                  <a:pt x="37090" y="23840"/>
                </a:lnTo>
                <a:lnTo>
                  <a:pt x="37070" y="23850"/>
                </a:lnTo>
                <a:lnTo>
                  <a:pt x="37040" y="23870"/>
                </a:lnTo>
                <a:lnTo>
                  <a:pt x="37030" y="23870"/>
                </a:lnTo>
                <a:lnTo>
                  <a:pt x="37000" y="23880"/>
                </a:lnTo>
                <a:lnTo>
                  <a:pt x="36990" y="23880"/>
                </a:lnTo>
                <a:lnTo>
                  <a:pt x="36990" y="23870"/>
                </a:lnTo>
                <a:lnTo>
                  <a:pt x="36990" y="23860"/>
                </a:lnTo>
                <a:lnTo>
                  <a:pt x="36970" y="23800"/>
                </a:lnTo>
                <a:lnTo>
                  <a:pt x="36960" y="23780"/>
                </a:lnTo>
                <a:lnTo>
                  <a:pt x="36940" y="23780"/>
                </a:lnTo>
                <a:lnTo>
                  <a:pt x="36890" y="23710"/>
                </a:lnTo>
                <a:lnTo>
                  <a:pt x="36880" y="23680"/>
                </a:lnTo>
                <a:lnTo>
                  <a:pt x="36870" y="23670"/>
                </a:lnTo>
                <a:lnTo>
                  <a:pt x="36870" y="23660"/>
                </a:lnTo>
                <a:lnTo>
                  <a:pt x="36850" y="23630"/>
                </a:lnTo>
                <a:lnTo>
                  <a:pt x="36850" y="23620"/>
                </a:lnTo>
                <a:lnTo>
                  <a:pt x="36840" y="23620"/>
                </a:lnTo>
                <a:lnTo>
                  <a:pt x="36820" y="23590"/>
                </a:lnTo>
                <a:lnTo>
                  <a:pt x="36810" y="23580"/>
                </a:lnTo>
                <a:lnTo>
                  <a:pt x="36790" y="23570"/>
                </a:lnTo>
                <a:lnTo>
                  <a:pt x="36790" y="23560"/>
                </a:lnTo>
                <a:lnTo>
                  <a:pt x="36780" y="23550"/>
                </a:lnTo>
                <a:lnTo>
                  <a:pt x="36780" y="23540"/>
                </a:lnTo>
                <a:lnTo>
                  <a:pt x="36780" y="23530"/>
                </a:lnTo>
                <a:lnTo>
                  <a:pt x="36780" y="23520"/>
                </a:lnTo>
                <a:lnTo>
                  <a:pt x="36790" y="23520"/>
                </a:lnTo>
                <a:lnTo>
                  <a:pt x="36780" y="23510"/>
                </a:lnTo>
                <a:lnTo>
                  <a:pt x="36750" y="23540"/>
                </a:lnTo>
                <a:lnTo>
                  <a:pt x="36720" y="23550"/>
                </a:lnTo>
                <a:lnTo>
                  <a:pt x="36700" y="23560"/>
                </a:lnTo>
                <a:lnTo>
                  <a:pt x="36680" y="23560"/>
                </a:lnTo>
                <a:lnTo>
                  <a:pt x="36670" y="23560"/>
                </a:lnTo>
                <a:lnTo>
                  <a:pt x="36660" y="23570"/>
                </a:lnTo>
                <a:lnTo>
                  <a:pt x="36650" y="23570"/>
                </a:lnTo>
                <a:lnTo>
                  <a:pt x="36630" y="23580"/>
                </a:lnTo>
                <a:lnTo>
                  <a:pt x="36610" y="23580"/>
                </a:lnTo>
                <a:lnTo>
                  <a:pt x="36600" y="23590"/>
                </a:lnTo>
                <a:lnTo>
                  <a:pt x="36580" y="23600"/>
                </a:lnTo>
                <a:lnTo>
                  <a:pt x="36570" y="23610"/>
                </a:lnTo>
                <a:lnTo>
                  <a:pt x="36560" y="23610"/>
                </a:lnTo>
                <a:lnTo>
                  <a:pt x="36550" y="23610"/>
                </a:lnTo>
                <a:lnTo>
                  <a:pt x="36550" y="23620"/>
                </a:lnTo>
                <a:lnTo>
                  <a:pt x="36550" y="23610"/>
                </a:lnTo>
                <a:lnTo>
                  <a:pt x="36540" y="23600"/>
                </a:lnTo>
                <a:lnTo>
                  <a:pt x="36540" y="23590"/>
                </a:lnTo>
                <a:lnTo>
                  <a:pt x="36520" y="23590"/>
                </a:lnTo>
                <a:lnTo>
                  <a:pt x="36500" y="23580"/>
                </a:lnTo>
                <a:lnTo>
                  <a:pt x="36500" y="23570"/>
                </a:lnTo>
                <a:lnTo>
                  <a:pt x="36500" y="23560"/>
                </a:lnTo>
                <a:lnTo>
                  <a:pt x="36500" y="23550"/>
                </a:lnTo>
                <a:lnTo>
                  <a:pt x="36500" y="23540"/>
                </a:lnTo>
                <a:lnTo>
                  <a:pt x="36490" y="23530"/>
                </a:lnTo>
                <a:lnTo>
                  <a:pt x="36490" y="23520"/>
                </a:lnTo>
                <a:lnTo>
                  <a:pt x="36490" y="23510"/>
                </a:lnTo>
                <a:lnTo>
                  <a:pt x="36490" y="23500"/>
                </a:lnTo>
                <a:lnTo>
                  <a:pt x="36490" y="23490"/>
                </a:lnTo>
                <a:lnTo>
                  <a:pt x="36480" y="23490"/>
                </a:lnTo>
                <a:lnTo>
                  <a:pt x="36470" y="23500"/>
                </a:lnTo>
                <a:lnTo>
                  <a:pt x="36460" y="23500"/>
                </a:lnTo>
                <a:lnTo>
                  <a:pt x="36450" y="23500"/>
                </a:lnTo>
                <a:lnTo>
                  <a:pt x="36440" y="23500"/>
                </a:lnTo>
                <a:lnTo>
                  <a:pt x="36430" y="23510"/>
                </a:lnTo>
                <a:lnTo>
                  <a:pt x="36420" y="23510"/>
                </a:lnTo>
                <a:lnTo>
                  <a:pt x="36410" y="23510"/>
                </a:lnTo>
                <a:lnTo>
                  <a:pt x="36400" y="23510"/>
                </a:lnTo>
                <a:lnTo>
                  <a:pt x="36390" y="23510"/>
                </a:lnTo>
                <a:lnTo>
                  <a:pt x="36380" y="23510"/>
                </a:lnTo>
                <a:lnTo>
                  <a:pt x="36370" y="23510"/>
                </a:lnTo>
                <a:lnTo>
                  <a:pt x="36360" y="23510"/>
                </a:lnTo>
                <a:lnTo>
                  <a:pt x="36340" y="23500"/>
                </a:lnTo>
                <a:lnTo>
                  <a:pt x="36330" y="23500"/>
                </a:lnTo>
                <a:lnTo>
                  <a:pt x="36330" y="23510"/>
                </a:lnTo>
                <a:lnTo>
                  <a:pt x="36320" y="23510"/>
                </a:lnTo>
                <a:lnTo>
                  <a:pt x="36310" y="23510"/>
                </a:lnTo>
                <a:lnTo>
                  <a:pt x="36300" y="23510"/>
                </a:lnTo>
                <a:lnTo>
                  <a:pt x="36290" y="23510"/>
                </a:lnTo>
                <a:lnTo>
                  <a:pt x="36270" y="23500"/>
                </a:lnTo>
                <a:lnTo>
                  <a:pt x="36260" y="23490"/>
                </a:lnTo>
                <a:lnTo>
                  <a:pt x="36250" y="23490"/>
                </a:lnTo>
                <a:lnTo>
                  <a:pt x="36250" y="23480"/>
                </a:lnTo>
                <a:lnTo>
                  <a:pt x="36240" y="23480"/>
                </a:lnTo>
                <a:lnTo>
                  <a:pt x="36240" y="23490"/>
                </a:lnTo>
                <a:lnTo>
                  <a:pt x="36230" y="23500"/>
                </a:lnTo>
                <a:lnTo>
                  <a:pt x="36240" y="23510"/>
                </a:lnTo>
                <a:lnTo>
                  <a:pt x="36230" y="23520"/>
                </a:lnTo>
                <a:lnTo>
                  <a:pt x="36230" y="23530"/>
                </a:lnTo>
                <a:lnTo>
                  <a:pt x="36230" y="23540"/>
                </a:lnTo>
                <a:lnTo>
                  <a:pt x="36220" y="23550"/>
                </a:lnTo>
                <a:lnTo>
                  <a:pt x="36220" y="23560"/>
                </a:lnTo>
                <a:lnTo>
                  <a:pt x="36220" y="23570"/>
                </a:lnTo>
                <a:lnTo>
                  <a:pt x="36210" y="23580"/>
                </a:lnTo>
                <a:lnTo>
                  <a:pt x="36210" y="23590"/>
                </a:lnTo>
                <a:lnTo>
                  <a:pt x="36200" y="23590"/>
                </a:lnTo>
                <a:lnTo>
                  <a:pt x="36200" y="23600"/>
                </a:lnTo>
                <a:lnTo>
                  <a:pt x="36200" y="23610"/>
                </a:lnTo>
                <a:lnTo>
                  <a:pt x="36200" y="23620"/>
                </a:lnTo>
                <a:lnTo>
                  <a:pt x="36200" y="23630"/>
                </a:lnTo>
                <a:lnTo>
                  <a:pt x="36190" y="23650"/>
                </a:lnTo>
                <a:lnTo>
                  <a:pt x="36190" y="23670"/>
                </a:lnTo>
                <a:lnTo>
                  <a:pt x="36180" y="23690"/>
                </a:lnTo>
                <a:lnTo>
                  <a:pt x="36180" y="23710"/>
                </a:lnTo>
                <a:lnTo>
                  <a:pt x="36170" y="23740"/>
                </a:lnTo>
                <a:lnTo>
                  <a:pt x="36160" y="23750"/>
                </a:lnTo>
                <a:lnTo>
                  <a:pt x="36150" y="23760"/>
                </a:lnTo>
                <a:lnTo>
                  <a:pt x="36140" y="23760"/>
                </a:lnTo>
                <a:lnTo>
                  <a:pt x="36130" y="23760"/>
                </a:lnTo>
                <a:lnTo>
                  <a:pt x="36130" y="23770"/>
                </a:lnTo>
                <a:lnTo>
                  <a:pt x="36120" y="23770"/>
                </a:lnTo>
                <a:lnTo>
                  <a:pt x="36120" y="23780"/>
                </a:lnTo>
                <a:lnTo>
                  <a:pt x="36100" y="23790"/>
                </a:lnTo>
                <a:lnTo>
                  <a:pt x="36090" y="23800"/>
                </a:lnTo>
                <a:lnTo>
                  <a:pt x="36080" y="23800"/>
                </a:lnTo>
                <a:lnTo>
                  <a:pt x="36050" y="23820"/>
                </a:lnTo>
                <a:lnTo>
                  <a:pt x="36030" y="23830"/>
                </a:lnTo>
                <a:lnTo>
                  <a:pt x="36030" y="23820"/>
                </a:lnTo>
                <a:lnTo>
                  <a:pt x="36020" y="23820"/>
                </a:lnTo>
                <a:lnTo>
                  <a:pt x="36000" y="23810"/>
                </a:lnTo>
                <a:lnTo>
                  <a:pt x="35980" y="23800"/>
                </a:lnTo>
                <a:lnTo>
                  <a:pt x="35960" y="23780"/>
                </a:lnTo>
                <a:lnTo>
                  <a:pt x="35950" y="23780"/>
                </a:lnTo>
                <a:lnTo>
                  <a:pt x="35940" y="23770"/>
                </a:lnTo>
                <a:lnTo>
                  <a:pt x="35920" y="23760"/>
                </a:lnTo>
                <a:lnTo>
                  <a:pt x="35890" y="23740"/>
                </a:lnTo>
                <a:lnTo>
                  <a:pt x="35880" y="23740"/>
                </a:lnTo>
                <a:lnTo>
                  <a:pt x="35880" y="23730"/>
                </a:lnTo>
                <a:lnTo>
                  <a:pt x="35870" y="23730"/>
                </a:lnTo>
                <a:lnTo>
                  <a:pt x="35860" y="23730"/>
                </a:lnTo>
                <a:lnTo>
                  <a:pt x="35840" y="23720"/>
                </a:lnTo>
                <a:lnTo>
                  <a:pt x="35830" y="23720"/>
                </a:lnTo>
                <a:lnTo>
                  <a:pt x="35820" y="23720"/>
                </a:lnTo>
                <a:lnTo>
                  <a:pt x="35810" y="23720"/>
                </a:lnTo>
                <a:lnTo>
                  <a:pt x="35800" y="23710"/>
                </a:lnTo>
                <a:lnTo>
                  <a:pt x="35780" y="23710"/>
                </a:lnTo>
                <a:lnTo>
                  <a:pt x="35760" y="23700"/>
                </a:lnTo>
                <a:lnTo>
                  <a:pt x="35640" y="23670"/>
                </a:lnTo>
                <a:lnTo>
                  <a:pt x="35620" y="23670"/>
                </a:lnTo>
                <a:lnTo>
                  <a:pt x="35620" y="23660"/>
                </a:lnTo>
                <a:lnTo>
                  <a:pt x="35620" y="23670"/>
                </a:lnTo>
                <a:lnTo>
                  <a:pt x="35600" y="23680"/>
                </a:lnTo>
                <a:lnTo>
                  <a:pt x="35590" y="23690"/>
                </a:lnTo>
                <a:lnTo>
                  <a:pt x="35580" y="23690"/>
                </a:lnTo>
                <a:lnTo>
                  <a:pt x="35570" y="23690"/>
                </a:lnTo>
                <a:lnTo>
                  <a:pt x="35560" y="23690"/>
                </a:lnTo>
                <a:lnTo>
                  <a:pt x="35550" y="23690"/>
                </a:lnTo>
                <a:lnTo>
                  <a:pt x="35540" y="23690"/>
                </a:lnTo>
                <a:lnTo>
                  <a:pt x="35530" y="23690"/>
                </a:lnTo>
                <a:lnTo>
                  <a:pt x="35510" y="23690"/>
                </a:lnTo>
                <a:lnTo>
                  <a:pt x="35500" y="23690"/>
                </a:lnTo>
                <a:lnTo>
                  <a:pt x="35490" y="23680"/>
                </a:lnTo>
                <a:lnTo>
                  <a:pt x="35460" y="23680"/>
                </a:lnTo>
                <a:lnTo>
                  <a:pt x="35440" y="23680"/>
                </a:lnTo>
                <a:lnTo>
                  <a:pt x="35440" y="23670"/>
                </a:lnTo>
                <a:lnTo>
                  <a:pt x="35440" y="23650"/>
                </a:lnTo>
                <a:lnTo>
                  <a:pt x="35440" y="23620"/>
                </a:lnTo>
                <a:lnTo>
                  <a:pt x="35440" y="23610"/>
                </a:lnTo>
                <a:lnTo>
                  <a:pt x="35440" y="23600"/>
                </a:lnTo>
                <a:lnTo>
                  <a:pt x="35390" y="23560"/>
                </a:lnTo>
                <a:lnTo>
                  <a:pt x="35370" y="23570"/>
                </a:lnTo>
                <a:lnTo>
                  <a:pt x="35350" y="23570"/>
                </a:lnTo>
                <a:lnTo>
                  <a:pt x="35350" y="23580"/>
                </a:lnTo>
                <a:lnTo>
                  <a:pt x="35350" y="23590"/>
                </a:lnTo>
                <a:lnTo>
                  <a:pt x="35350" y="23660"/>
                </a:lnTo>
                <a:lnTo>
                  <a:pt x="35350" y="23690"/>
                </a:lnTo>
                <a:lnTo>
                  <a:pt x="35280" y="23710"/>
                </a:lnTo>
                <a:lnTo>
                  <a:pt x="35270" y="23720"/>
                </a:lnTo>
                <a:lnTo>
                  <a:pt x="35260" y="23740"/>
                </a:lnTo>
                <a:lnTo>
                  <a:pt x="35260" y="23750"/>
                </a:lnTo>
                <a:lnTo>
                  <a:pt x="35250" y="23760"/>
                </a:lnTo>
                <a:lnTo>
                  <a:pt x="35250" y="23770"/>
                </a:lnTo>
                <a:lnTo>
                  <a:pt x="35260" y="23770"/>
                </a:lnTo>
                <a:lnTo>
                  <a:pt x="35260" y="23780"/>
                </a:lnTo>
                <a:lnTo>
                  <a:pt x="35260" y="23790"/>
                </a:lnTo>
                <a:lnTo>
                  <a:pt x="35250" y="23790"/>
                </a:lnTo>
                <a:lnTo>
                  <a:pt x="35240" y="23790"/>
                </a:lnTo>
                <a:lnTo>
                  <a:pt x="35230" y="23790"/>
                </a:lnTo>
                <a:lnTo>
                  <a:pt x="35220" y="23790"/>
                </a:lnTo>
                <a:lnTo>
                  <a:pt x="35210" y="23790"/>
                </a:lnTo>
                <a:lnTo>
                  <a:pt x="35230" y="23750"/>
                </a:lnTo>
                <a:lnTo>
                  <a:pt x="35190" y="23740"/>
                </a:lnTo>
                <a:lnTo>
                  <a:pt x="35180" y="23740"/>
                </a:lnTo>
                <a:lnTo>
                  <a:pt x="35180" y="23750"/>
                </a:lnTo>
                <a:lnTo>
                  <a:pt x="35160" y="23750"/>
                </a:lnTo>
                <a:lnTo>
                  <a:pt x="35140" y="23750"/>
                </a:lnTo>
                <a:lnTo>
                  <a:pt x="35130" y="23760"/>
                </a:lnTo>
                <a:lnTo>
                  <a:pt x="35120" y="23760"/>
                </a:lnTo>
                <a:lnTo>
                  <a:pt x="35100" y="23760"/>
                </a:lnTo>
                <a:lnTo>
                  <a:pt x="35090" y="23760"/>
                </a:lnTo>
                <a:lnTo>
                  <a:pt x="35080" y="23760"/>
                </a:lnTo>
                <a:lnTo>
                  <a:pt x="35070" y="23760"/>
                </a:lnTo>
                <a:lnTo>
                  <a:pt x="35060" y="23760"/>
                </a:lnTo>
                <a:lnTo>
                  <a:pt x="35050" y="23770"/>
                </a:lnTo>
                <a:lnTo>
                  <a:pt x="35040" y="23770"/>
                </a:lnTo>
                <a:lnTo>
                  <a:pt x="35030" y="23770"/>
                </a:lnTo>
                <a:lnTo>
                  <a:pt x="35020" y="23770"/>
                </a:lnTo>
                <a:lnTo>
                  <a:pt x="35010" y="23770"/>
                </a:lnTo>
                <a:lnTo>
                  <a:pt x="35000" y="23770"/>
                </a:lnTo>
                <a:lnTo>
                  <a:pt x="34990" y="23770"/>
                </a:lnTo>
                <a:lnTo>
                  <a:pt x="34960" y="23770"/>
                </a:lnTo>
                <a:lnTo>
                  <a:pt x="34930" y="23780"/>
                </a:lnTo>
                <a:lnTo>
                  <a:pt x="34900" y="23780"/>
                </a:lnTo>
                <a:lnTo>
                  <a:pt x="34890" y="23770"/>
                </a:lnTo>
                <a:lnTo>
                  <a:pt x="34890" y="23760"/>
                </a:lnTo>
                <a:lnTo>
                  <a:pt x="34870" y="23770"/>
                </a:lnTo>
                <a:lnTo>
                  <a:pt x="34860" y="23780"/>
                </a:lnTo>
                <a:lnTo>
                  <a:pt x="34850" y="23790"/>
                </a:lnTo>
                <a:lnTo>
                  <a:pt x="34850" y="23800"/>
                </a:lnTo>
                <a:lnTo>
                  <a:pt x="34820" y="23810"/>
                </a:lnTo>
                <a:lnTo>
                  <a:pt x="34810" y="23810"/>
                </a:lnTo>
                <a:lnTo>
                  <a:pt x="34800" y="23820"/>
                </a:lnTo>
                <a:lnTo>
                  <a:pt x="34790" y="23820"/>
                </a:lnTo>
                <a:lnTo>
                  <a:pt x="34780" y="23820"/>
                </a:lnTo>
                <a:lnTo>
                  <a:pt x="34770" y="23830"/>
                </a:lnTo>
                <a:lnTo>
                  <a:pt x="34760" y="23830"/>
                </a:lnTo>
                <a:lnTo>
                  <a:pt x="34750" y="23830"/>
                </a:lnTo>
                <a:lnTo>
                  <a:pt x="34740" y="23840"/>
                </a:lnTo>
                <a:lnTo>
                  <a:pt x="34730" y="23840"/>
                </a:lnTo>
                <a:lnTo>
                  <a:pt x="34710" y="23860"/>
                </a:lnTo>
                <a:lnTo>
                  <a:pt x="34700" y="23860"/>
                </a:lnTo>
                <a:lnTo>
                  <a:pt x="34700" y="23870"/>
                </a:lnTo>
                <a:lnTo>
                  <a:pt x="34690" y="23870"/>
                </a:lnTo>
                <a:lnTo>
                  <a:pt x="34680" y="23880"/>
                </a:lnTo>
                <a:lnTo>
                  <a:pt x="34670" y="23880"/>
                </a:lnTo>
                <a:lnTo>
                  <a:pt x="34650" y="23890"/>
                </a:lnTo>
                <a:lnTo>
                  <a:pt x="34640" y="23890"/>
                </a:lnTo>
                <a:lnTo>
                  <a:pt x="34620" y="23890"/>
                </a:lnTo>
                <a:lnTo>
                  <a:pt x="34610" y="23900"/>
                </a:lnTo>
                <a:lnTo>
                  <a:pt x="34610" y="23890"/>
                </a:lnTo>
                <a:lnTo>
                  <a:pt x="34600" y="23890"/>
                </a:lnTo>
                <a:lnTo>
                  <a:pt x="34590" y="23890"/>
                </a:lnTo>
                <a:lnTo>
                  <a:pt x="34590" y="23900"/>
                </a:lnTo>
                <a:lnTo>
                  <a:pt x="34550" y="23900"/>
                </a:lnTo>
                <a:lnTo>
                  <a:pt x="34510" y="23900"/>
                </a:lnTo>
                <a:lnTo>
                  <a:pt x="34510" y="23890"/>
                </a:lnTo>
                <a:lnTo>
                  <a:pt x="34500" y="23890"/>
                </a:lnTo>
                <a:lnTo>
                  <a:pt x="34480" y="23890"/>
                </a:lnTo>
                <a:lnTo>
                  <a:pt x="34450" y="23890"/>
                </a:lnTo>
                <a:lnTo>
                  <a:pt x="34440" y="23890"/>
                </a:lnTo>
                <a:lnTo>
                  <a:pt x="34420" y="23890"/>
                </a:lnTo>
                <a:lnTo>
                  <a:pt x="34390" y="23900"/>
                </a:lnTo>
                <a:lnTo>
                  <a:pt x="34360" y="23900"/>
                </a:lnTo>
                <a:lnTo>
                  <a:pt x="34350" y="23900"/>
                </a:lnTo>
                <a:lnTo>
                  <a:pt x="34350" y="23910"/>
                </a:lnTo>
                <a:lnTo>
                  <a:pt x="34340" y="23910"/>
                </a:lnTo>
                <a:lnTo>
                  <a:pt x="34320" y="23910"/>
                </a:lnTo>
                <a:lnTo>
                  <a:pt x="34300" y="23910"/>
                </a:lnTo>
                <a:lnTo>
                  <a:pt x="34290" y="23910"/>
                </a:lnTo>
                <a:lnTo>
                  <a:pt x="34290" y="23900"/>
                </a:lnTo>
                <a:lnTo>
                  <a:pt x="34280" y="23900"/>
                </a:lnTo>
                <a:lnTo>
                  <a:pt x="34270" y="23900"/>
                </a:lnTo>
                <a:lnTo>
                  <a:pt x="34260" y="23900"/>
                </a:lnTo>
                <a:lnTo>
                  <a:pt x="34250" y="23900"/>
                </a:lnTo>
                <a:lnTo>
                  <a:pt x="34240" y="23900"/>
                </a:lnTo>
                <a:lnTo>
                  <a:pt x="34230" y="23900"/>
                </a:lnTo>
                <a:lnTo>
                  <a:pt x="34220" y="23900"/>
                </a:lnTo>
                <a:lnTo>
                  <a:pt x="34210" y="23900"/>
                </a:lnTo>
                <a:lnTo>
                  <a:pt x="34200" y="23890"/>
                </a:lnTo>
                <a:lnTo>
                  <a:pt x="34190" y="23890"/>
                </a:lnTo>
                <a:lnTo>
                  <a:pt x="34190" y="23880"/>
                </a:lnTo>
                <a:lnTo>
                  <a:pt x="34180" y="23880"/>
                </a:lnTo>
                <a:lnTo>
                  <a:pt x="34180" y="23870"/>
                </a:lnTo>
                <a:lnTo>
                  <a:pt x="34170" y="23870"/>
                </a:lnTo>
                <a:lnTo>
                  <a:pt x="34170" y="23860"/>
                </a:lnTo>
                <a:lnTo>
                  <a:pt x="34160" y="23860"/>
                </a:lnTo>
                <a:lnTo>
                  <a:pt x="34150" y="23860"/>
                </a:lnTo>
                <a:lnTo>
                  <a:pt x="34140" y="23860"/>
                </a:lnTo>
                <a:lnTo>
                  <a:pt x="34130" y="23860"/>
                </a:lnTo>
                <a:lnTo>
                  <a:pt x="34120" y="23850"/>
                </a:lnTo>
                <a:lnTo>
                  <a:pt x="34110" y="23850"/>
                </a:lnTo>
                <a:lnTo>
                  <a:pt x="34080" y="23840"/>
                </a:lnTo>
                <a:lnTo>
                  <a:pt x="34070" y="23840"/>
                </a:lnTo>
                <a:lnTo>
                  <a:pt x="34060" y="23840"/>
                </a:lnTo>
                <a:lnTo>
                  <a:pt x="34050" y="23840"/>
                </a:lnTo>
                <a:lnTo>
                  <a:pt x="34050" y="23830"/>
                </a:lnTo>
                <a:lnTo>
                  <a:pt x="34040" y="23830"/>
                </a:lnTo>
                <a:lnTo>
                  <a:pt x="34030" y="23830"/>
                </a:lnTo>
                <a:lnTo>
                  <a:pt x="34020" y="23830"/>
                </a:lnTo>
                <a:lnTo>
                  <a:pt x="34000" y="23830"/>
                </a:lnTo>
                <a:lnTo>
                  <a:pt x="33980" y="23840"/>
                </a:lnTo>
                <a:lnTo>
                  <a:pt x="33970" y="23840"/>
                </a:lnTo>
                <a:lnTo>
                  <a:pt x="33960" y="23840"/>
                </a:lnTo>
                <a:lnTo>
                  <a:pt x="33950" y="23840"/>
                </a:lnTo>
                <a:lnTo>
                  <a:pt x="33940" y="23840"/>
                </a:lnTo>
                <a:lnTo>
                  <a:pt x="33930" y="23840"/>
                </a:lnTo>
                <a:lnTo>
                  <a:pt x="33920" y="23840"/>
                </a:lnTo>
                <a:lnTo>
                  <a:pt x="33910" y="23850"/>
                </a:lnTo>
                <a:lnTo>
                  <a:pt x="33900" y="23850"/>
                </a:lnTo>
                <a:lnTo>
                  <a:pt x="33890" y="23850"/>
                </a:lnTo>
                <a:lnTo>
                  <a:pt x="33880" y="23860"/>
                </a:lnTo>
                <a:lnTo>
                  <a:pt x="33860" y="23870"/>
                </a:lnTo>
                <a:lnTo>
                  <a:pt x="33850" y="23890"/>
                </a:lnTo>
                <a:lnTo>
                  <a:pt x="33830" y="23900"/>
                </a:lnTo>
                <a:lnTo>
                  <a:pt x="33820" y="23900"/>
                </a:lnTo>
                <a:lnTo>
                  <a:pt x="33820" y="23910"/>
                </a:lnTo>
                <a:lnTo>
                  <a:pt x="33810" y="23910"/>
                </a:lnTo>
                <a:lnTo>
                  <a:pt x="33800" y="23910"/>
                </a:lnTo>
                <a:lnTo>
                  <a:pt x="33790" y="23910"/>
                </a:lnTo>
                <a:lnTo>
                  <a:pt x="33790" y="23920"/>
                </a:lnTo>
                <a:lnTo>
                  <a:pt x="33780" y="23920"/>
                </a:lnTo>
                <a:lnTo>
                  <a:pt x="33770" y="23920"/>
                </a:lnTo>
                <a:lnTo>
                  <a:pt x="33760" y="23920"/>
                </a:lnTo>
                <a:lnTo>
                  <a:pt x="33750" y="23930"/>
                </a:lnTo>
                <a:lnTo>
                  <a:pt x="33740" y="23930"/>
                </a:lnTo>
                <a:lnTo>
                  <a:pt x="33730" y="23930"/>
                </a:lnTo>
                <a:lnTo>
                  <a:pt x="33720" y="23930"/>
                </a:lnTo>
                <a:lnTo>
                  <a:pt x="33710" y="23930"/>
                </a:lnTo>
                <a:lnTo>
                  <a:pt x="33700" y="23930"/>
                </a:lnTo>
                <a:lnTo>
                  <a:pt x="33680" y="23930"/>
                </a:lnTo>
                <a:lnTo>
                  <a:pt x="33670" y="23930"/>
                </a:lnTo>
                <a:lnTo>
                  <a:pt x="33660" y="23930"/>
                </a:lnTo>
                <a:lnTo>
                  <a:pt x="33650" y="23930"/>
                </a:lnTo>
                <a:lnTo>
                  <a:pt x="33640" y="23930"/>
                </a:lnTo>
                <a:lnTo>
                  <a:pt x="33630" y="23930"/>
                </a:lnTo>
                <a:lnTo>
                  <a:pt x="33620" y="23930"/>
                </a:lnTo>
                <a:lnTo>
                  <a:pt x="33610" y="23930"/>
                </a:lnTo>
                <a:lnTo>
                  <a:pt x="33610" y="23940"/>
                </a:lnTo>
                <a:lnTo>
                  <a:pt x="33600" y="23940"/>
                </a:lnTo>
                <a:lnTo>
                  <a:pt x="33590" y="23950"/>
                </a:lnTo>
                <a:lnTo>
                  <a:pt x="33590" y="23960"/>
                </a:lnTo>
                <a:lnTo>
                  <a:pt x="33580" y="23960"/>
                </a:lnTo>
                <a:lnTo>
                  <a:pt x="33580" y="23970"/>
                </a:lnTo>
                <a:lnTo>
                  <a:pt x="33580" y="23990"/>
                </a:lnTo>
                <a:lnTo>
                  <a:pt x="33580" y="24010"/>
                </a:lnTo>
                <a:lnTo>
                  <a:pt x="33570" y="24010"/>
                </a:lnTo>
                <a:lnTo>
                  <a:pt x="33550" y="24020"/>
                </a:lnTo>
                <a:lnTo>
                  <a:pt x="33540" y="24020"/>
                </a:lnTo>
                <a:lnTo>
                  <a:pt x="33530" y="24020"/>
                </a:lnTo>
                <a:lnTo>
                  <a:pt x="33520" y="24020"/>
                </a:lnTo>
                <a:lnTo>
                  <a:pt x="33510" y="24020"/>
                </a:lnTo>
                <a:lnTo>
                  <a:pt x="33510" y="24030"/>
                </a:lnTo>
                <a:lnTo>
                  <a:pt x="33500" y="24030"/>
                </a:lnTo>
                <a:lnTo>
                  <a:pt x="33490" y="24030"/>
                </a:lnTo>
                <a:lnTo>
                  <a:pt x="33480" y="24030"/>
                </a:lnTo>
                <a:lnTo>
                  <a:pt x="33460" y="24030"/>
                </a:lnTo>
                <a:lnTo>
                  <a:pt x="33450" y="24030"/>
                </a:lnTo>
                <a:lnTo>
                  <a:pt x="33440" y="24030"/>
                </a:lnTo>
                <a:lnTo>
                  <a:pt x="33410" y="24030"/>
                </a:lnTo>
                <a:lnTo>
                  <a:pt x="33390" y="24040"/>
                </a:lnTo>
                <a:lnTo>
                  <a:pt x="33380" y="24040"/>
                </a:lnTo>
                <a:lnTo>
                  <a:pt x="33370" y="24040"/>
                </a:lnTo>
                <a:lnTo>
                  <a:pt x="33360" y="24040"/>
                </a:lnTo>
                <a:lnTo>
                  <a:pt x="33350" y="24040"/>
                </a:lnTo>
                <a:lnTo>
                  <a:pt x="33340" y="24040"/>
                </a:lnTo>
                <a:lnTo>
                  <a:pt x="33330" y="24040"/>
                </a:lnTo>
                <a:lnTo>
                  <a:pt x="33320" y="24030"/>
                </a:lnTo>
                <a:lnTo>
                  <a:pt x="33300" y="24020"/>
                </a:lnTo>
                <a:lnTo>
                  <a:pt x="33290" y="24020"/>
                </a:lnTo>
                <a:lnTo>
                  <a:pt x="33290" y="24030"/>
                </a:lnTo>
                <a:lnTo>
                  <a:pt x="33290" y="24040"/>
                </a:lnTo>
                <a:lnTo>
                  <a:pt x="33290" y="24060"/>
                </a:lnTo>
                <a:lnTo>
                  <a:pt x="33290" y="24080"/>
                </a:lnTo>
                <a:lnTo>
                  <a:pt x="33290" y="24100"/>
                </a:lnTo>
                <a:lnTo>
                  <a:pt x="33290" y="24110"/>
                </a:lnTo>
                <a:lnTo>
                  <a:pt x="33270" y="24110"/>
                </a:lnTo>
                <a:lnTo>
                  <a:pt x="33240" y="24110"/>
                </a:lnTo>
                <a:lnTo>
                  <a:pt x="33200" y="24120"/>
                </a:lnTo>
                <a:lnTo>
                  <a:pt x="33200" y="24150"/>
                </a:lnTo>
                <a:lnTo>
                  <a:pt x="33200" y="24180"/>
                </a:lnTo>
                <a:lnTo>
                  <a:pt x="33200" y="24190"/>
                </a:lnTo>
                <a:lnTo>
                  <a:pt x="33190" y="24190"/>
                </a:lnTo>
                <a:lnTo>
                  <a:pt x="33190" y="24200"/>
                </a:lnTo>
                <a:lnTo>
                  <a:pt x="33180" y="24210"/>
                </a:lnTo>
                <a:lnTo>
                  <a:pt x="33170" y="24220"/>
                </a:lnTo>
                <a:lnTo>
                  <a:pt x="33150" y="24230"/>
                </a:lnTo>
                <a:lnTo>
                  <a:pt x="33150" y="24240"/>
                </a:lnTo>
                <a:lnTo>
                  <a:pt x="33140" y="24240"/>
                </a:lnTo>
                <a:lnTo>
                  <a:pt x="33130" y="24240"/>
                </a:lnTo>
                <a:lnTo>
                  <a:pt x="33130" y="24230"/>
                </a:lnTo>
                <a:lnTo>
                  <a:pt x="33120" y="24230"/>
                </a:lnTo>
                <a:lnTo>
                  <a:pt x="33110" y="24230"/>
                </a:lnTo>
                <a:lnTo>
                  <a:pt x="33100" y="24230"/>
                </a:lnTo>
                <a:lnTo>
                  <a:pt x="33090" y="24240"/>
                </a:lnTo>
                <a:lnTo>
                  <a:pt x="33080" y="24240"/>
                </a:lnTo>
                <a:lnTo>
                  <a:pt x="33070" y="24240"/>
                </a:lnTo>
                <a:lnTo>
                  <a:pt x="33060" y="24240"/>
                </a:lnTo>
                <a:lnTo>
                  <a:pt x="33060" y="24250"/>
                </a:lnTo>
                <a:lnTo>
                  <a:pt x="33050" y="24240"/>
                </a:lnTo>
                <a:lnTo>
                  <a:pt x="33040" y="24240"/>
                </a:lnTo>
                <a:lnTo>
                  <a:pt x="33040" y="24230"/>
                </a:lnTo>
                <a:lnTo>
                  <a:pt x="33030" y="24230"/>
                </a:lnTo>
                <a:lnTo>
                  <a:pt x="33020" y="24230"/>
                </a:lnTo>
                <a:lnTo>
                  <a:pt x="33010" y="24230"/>
                </a:lnTo>
                <a:lnTo>
                  <a:pt x="33010" y="24220"/>
                </a:lnTo>
                <a:lnTo>
                  <a:pt x="33000" y="24210"/>
                </a:lnTo>
                <a:lnTo>
                  <a:pt x="33000" y="24200"/>
                </a:lnTo>
                <a:lnTo>
                  <a:pt x="32990" y="24200"/>
                </a:lnTo>
                <a:lnTo>
                  <a:pt x="32990" y="24190"/>
                </a:lnTo>
                <a:lnTo>
                  <a:pt x="32980" y="24190"/>
                </a:lnTo>
                <a:lnTo>
                  <a:pt x="32970" y="24180"/>
                </a:lnTo>
                <a:lnTo>
                  <a:pt x="32970" y="24170"/>
                </a:lnTo>
                <a:lnTo>
                  <a:pt x="32960" y="24170"/>
                </a:lnTo>
                <a:lnTo>
                  <a:pt x="32960" y="24160"/>
                </a:lnTo>
                <a:lnTo>
                  <a:pt x="32950" y="24150"/>
                </a:lnTo>
                <a:lnTo>
                  <a:pt x="32950" y="24140"/>
                </a:lnTo>
                <a:lnTo>
                  <a:pt x="32940" y="24140"/>
                </a:lnTo>
                <a:lnTo>
                  <a:pt x="32940" y="24130"/>
                </a:lnTo>
                <a:lnTo>
                  <a:pt x="32930" y="24130"/>
                </a:lnTo>
                <a:lnTo>
                  <a:pt x="32930" y="24120"/>
                </a:lnTo>
                <a:lnTo>
                  <a:pt x="32920" y="24110"/>
                </a:lnTo>
                <a:lnTo>
                  <a:pt x="32910" y="24110"/>
                </a:lnTo>
                <a:lnTo>
                  <a:pt x="32910" y="24100"/>
                </a:lnTo>
                <a:lnTo>
                  <a:pt x="32900" y="24100"/>
                </a:lnTo>
                <a:lnTo>
                  <a:pt x="32900" y="24090"/>
                </a:lnTo>
                <a:lnTo>
                  <a:pt x="32890" y="24090"/>
                </a:lnTo>
                <a:lnTo>
                  <a:pt x="32890" y="24080"/>
                </a:lnTo>
                <a:lnTo>
                  <a:pt x="32890" y="24070"/>
                </a:lnTo>
                <a:lnTo>
                  <a:pt x="32900" y="24070"/>
                </a:lnTo>
                <a:lnTo>
                  <a:pt x="32900" y="24060"/>
                </a:lnTo>
                <a:lnTo>
                  <a:pt x="32890" y="24060"/>
                </a:lnTo>
                <a:lnTo>
                  <a:pt x="32890" y="24050"/>
                </a:lnTo>
                <a:lnTo>
                  <a:pt x="32880" y="24050"/>
                </a:lnTo>
                <a:lnTo>
                  <a:pt x="32880" y="24040"/>
                </a:lnTo>
                <a:lnTo>
                  <a:pt x="32870" y="24040"/>
                </a:lnTo>
                <a:lnTo>
                  <a:pt x="32870" y="24030"/>
                </a:lnTo>
                <a:lnTo>
                  <a:pt x="32860" y="24020"/>
                </a:lnTo>
                <a:lnTo>
                  <a:pt x="32860" y="24010"/>
                </a:lnTo>
                <a:lnTo>
                  <a:pt x="32850" y="24010"/>
                </a:lnTo>
                <a:lnTo>
                  <a:pt x="32840" y="24010"/>
                </a:lnTo>
                <a:lnTo>
                  <a:pt x="32830" y="24010"/>
                </a:lnTo>
                <a:lnTo>
                  <a:pt x="32830" y="24000"/>
                </a:lnTo>
                <a:lnTo>
                  <a:pt x="32820" y="24000"/>
                </a:lnTo>
                <a:lnTo>
                  <a:pt x="32810" y="24000"/>
                </a:lnTo>
                <a:lnTo>
                  <a:pt x="32810" y="23990"/>
                </a:lnTo>
                <a:lnTo>
                  <a:pt x="32800" y="23990"/>
                </a:lnTo>
                <a:lnTo>
                  <a:pt x="32790" y="23980"/>
                </a:lnTo>
                <a:lnTo>
                  <a:pt x="32780" y="23980"/>
                </a:lnTo>
                <a:lnTo>
                  <a:pt x="32780" y="23970"/>
                </a:lnTo>
                <a:lnTo>
                  <a:pt x="32770" y="23970"/>
                </a:lnTo>
                <a:lnTo>
                  <a:pt x="32770" y="23960"/>
                </a:lnTo>
                <a:lnTo>
                  <a:pt x="32760" y="23960"/>
                </a:lnTo>
                <a:lnTo>
                  <a:pt x="32750" y="23960"/>
                </a:lnTo>
                <a:lnTo>
                  <a:pt x="32730" y="23950"/>
                </a:lnTo>
                <a:lnTo>
                  <a:pt x="32720" y="23950"/>
                </a:lnTo>
                <a:lnTo>
                  <a:pt x="32710" y="23950"/>
                </a:lnTo>
                <a:lnTo>
                  <a:pt x="32710" y="23940"/>
                </a:lnTo>
                <a:lnTo>
                  <a:pt x="32700" y="23940"/>
                </a:lnTo>
                <a:lnTo>
                  <a:pt x="32690" y="23940"/>
                </a:lnTo>
                <a:lnTo>
                  <a:pt x="32680" y="23940"/>
                </a:lnTo>
                <a:lnTo>
                  <a:pt x="32670" y="23930"/>
                </a:lnTo>
                <a:lnTo>
                  <a:pt x="32660" y="23930"/>
                </a:lnTo>
                <a:lnTo>
                  <a:pt x="32640" y="23920"/>
                </a:lnTo>
                <a:lnTo>
                  <a:pt x="32630" y="23920"/>
                </a:lnTo>
                <a:lnTo>
                  <a:pt x="32620" y="23920"/>
                </a:lnTo>
                <a:lnTo>
                  <a:pt x="32630" y="23920"/>
                </a:lnTo>
                <a:lnTo>
                  <a:pt x="32630" y="23910"/>
                </a:lnTo>
                <a:lnTo>
                  <a:pt x="32630" y="23880"/>
                </a:lnTo>
                <a:lnTo>
                  <a:pt x="32640" y="23860"/>
                </a:lnTo>
                <a:lnTo>
                  <a:pt x="32640" y="23850"/>
                </a:lnTo>
                <a:lnTo>
                  <a:pt x="32640" y="23840"/>
                </a:lnTo>
                <a:lnTo>
                  <a:pt x="32640" y="23830"/>
                </a:lnTo>
                <a:lnTo>
                  <a:pt x="32650" y="23830"/>
                </a:lnTo>
                <a:lnTo>
                  <a:pt x="32660" y="23820"/>
                </a:lnTo>
                <a:lnTo>
                  <a:pt x="32660" y="23810"/>
                </a:lnTo>
                <a:lnTo>
                  <a:pt x="32670" y="23810"/>
                </a:lnTo>
                <a:lnTo>
                  <a:pt x="32680" y="23810"/>
                </a:lnTo>
                <a:lnTo>
                  <a:pt x="32690" y="23800"/>
                </a:lnTo>
                <a:lnTo>
                  <a:pt x="32690" y="23790"/>
                </a:lnTo>
                <a:lnTo>
                  <a:pt x="32700" y="23790"/>
                </a:lnTo>
                <a:lnTo>
                  <a:pt x="32700" y="23780"/>
                </a:lnTo>
                <a:lnTo>
                  <a:pt x="32710" y="23780"/>
                </a:lnTo>
                <a:lnTo>
                  <a:pt x="32710" y="23770"/>
                </a:lnTo>
                <a:lnTo>
                  <a:pt x="32720" y="23770"/>
                </a:lnTo>
                <a:lnTo>
                  <a:pt x="32730" y="23750"/>
                </a:lnTo>
                <a:lnTo>
                  <a:pt x="32720" y="23740"/>
                </a:lnTo>
                <a:lnTo>
                  <a:pt x="32720" y="23730"/>
                </a:lnTo>
                <a:lnTo>
                  <a:pt x="32730" y="23730"/>
                </a:lnTo>
                <a:lnTo>
                  <a:pt x="32730" y="23720"/>
                </a:lnTo>
                <a:lnTo>
                  <a:pt x="32730" y="23710"/>
                </a:lnTo>
                <a:lnTo>
                  <a:pt x="32740" y="23700"/>
                </a:lnTo>
                <a:lnTo>
                  <a:pt x="32740" y="23690"/>
                </a:lnTo>
                <a:lnTo>
                  <a:pt x="32740" y="23680"/>
                </a:lnTo>
                <a:lnTo>
                  <a:pt x="32740" y="23670"/>
                </a:lnTo>
                <a:lnTo>
                  <a:pt x="32730" y="23670"/>
                </a:lnTo>
                <a:lnTo>
                  <a:pt x="32720" y="23660"/>
                </a:lnTo>
                <a:lnTo>
                  <a:pt x="32710" y="23650"/>
                </a:lnTo>
                <a:lnTo>
                  <a:pt x="32700" y="23630"/>
                </a:lnTo>
                <a:lnTo>
                  <a:pt x="32690" y="23630"/>
                </a:lnTo>
                <a:lnTo>
                  <a:pt x="32680" y="23620"/>
                </a:lnTo>
                <a:lnTo>
                  <a:pt x="32670" y="23620"/>
                </a:lnTo>
                <a:lnTo>
                  <a:pt x="32660" y="23620"/>
                </a:lnTo>
                <a:lnTo>
                  <a:pt x="32650" y="23620"/>
                </a:lnTo>
                <a:lnTo>
                  <a:pt x="32640" y="23620"/>
                </a:lnTo>
                <a:lnTo>
                  <a:pt x="32630" y="23610"/>
                </a:lnTo>
                <a:lnTo>
                  <a:pt x="32620" y="23610"/>
                </a:lnTo>
                <a:lnTo>
                  <a:pt x="32610" y="23610"/>
                </a:lnTo>
                <a:lnTo>
                  <a:pt x="32600" y="23610"/>
                </a:lnTo>
                <a:lnTo>
                  <a:pt x="32590" y="23600"/>
                </a:lnTo>
                <a:lnTo>
                  <a:pt x="32590" y="23610"/>
                </a:lnTo>
                <a:lnTo>
                  <a:pt x="32580" y="23620"/>
                </a:lnTo>
                <a:lnTo>
                  <a:pt x="32580" y="23630"/>
                </a:lnTo>
                <a:lnTo>
                  <a:pt x="32570" y="23650"/>
                </a:lnTo>
                <a:lnTo>
                  <a:pt x="32570" y="23660"/>
                </a:lnTo>
                <a:lnTo>
                  <a:pt x="32560" y="23660"/>
                </a:lnTo>
                <a:lnTo>
                  <a:pt x="32550" y="23650"/>
                </a:lnTo>
                <a:lnTo>
                  <a:pt x="32540" y="23650"/>
                </a:lnTo>
                <a:lnTo>
                  <a:pt x="32540" y="23640"/>
                </a:lnTo>
                <a:lnTo>
                  <a:pt x="32530" y="23640"/>
                </a:lnTo>
                <a:lnTo>
                  <a:pt x="32520" y="23640"/>
                </a:lnTo>
                <a:lnTo>
                  <a:pt x="32510" y="23630"/>
                </a:lnTo>
                <a:lnTo>
                  <a:pt x="32500" y="23630"/>
                </a:lnTo>
                <a:lnTo>
                  <a:pt x="32490" y="23630"/>
                </a:lnTo>
                <a:lnTo>
                  <a:pt x="32480" y="23630"/>
                </a:lnTo>
                <a:lnTo>
                  <a:pt x="32480" y="23620"/>
                </a:lnTo>
                <a:lnTo>
                  <a:pt x="32470" y="23620"/>
                </a:lnTo>
                <a:lnTo>
                  <a:pt x="32460" y="23620"/>
                </a:lnTo>
                <a:lnTo>
                  <a:pt x="32450" y="23620"/>
                </a:lnTo>
                <a:lnTo>
                  <a:pt x="32450" y="23610"/>
                </a:lnTo>
                <a:lnTo>
                  <a:pt x="32450" y="23620"/>
                </a:lnTo>
                <a:lnTo>
                  <a:pt x="32440" y="23630"/>
                </a:lnTo>
                <a:lnTo>
                  <a:pt x="32440" y="23650"/>
                </a:lnTo>
                <a:lnTo>
                  <a:pt x="32430" y="23670"/>
                </a:lnTo>
                <a:lnTo>
                  <a:pt x="32430" y="23680"/>
                </a:lnTo>
                <a:lnTo>
                  <a:pt x="32420" y="23710"/>
                </a:lnTo>
                <a:lnTo>
                  <a:pt x="32420" y="23720"/>
                </a:lnTo>
                <a:lnTo>
                  <a:pt x="32410" y="23720"/>
                </a:lnTo>
                <a:lnTo>
                  <a:pt x="32410" y="23710"/>
                </a:lnTo>
                <a:lnTo>
                  <a:pt x="32400" y="23710"/>
                </a:lnTo>
                <a:lnTo>
                  <a:pt x="32400" y="23700"/>
                </a:lnTo>
                <a:lnTo>
                  <a:pt x="32390" y="23700"/>
                </a:lnTo>
                <a:lnTo>
                  <a:pt x="32390" y="23690"/>
                </a:lnTo>
                <a:lnTo>
                  <a:pt x="32400" y="23690"/>
                </a:lnTo>
                <a:lnTo>
                  <a:pt x="32410" y="23690"/>
                </a:lnTo>
                <a:lnTo>
                  <a:pt x="32410" y="23680"/>
                </a:lnTo>
                <a:lnTo>
                  <a:pt x="32400" y="23680"/>
                </a:lnTo>
                <a:lnTo>
                  <a:pt x="32400" y="23670"/>
                </a:lnTo>
                <a:lnTo>
                  <a:pt x="32390" y="23670"/>
                </a:lnTo>
                <a:lnTo>
                  <a:pt x="32390" y="23660"/>
                </a:lnTo>
                <a:lnTo>
                  <a:pt x="32390" y="23670"/>
                </a:lnTo>
                <a:lnTo>
                  <a:pt x="32380" y="23670"/>
                </a:lnTo>
                <a:lnTo>
                  <a:pt x="32380" y="23660"/>
                </a:lnTo>
                <a:lnTo>
                  <a:pt x="32370" y="23660"/>
                </a:lnTo>
                <a:lnTo>
                  <a:pt x="32380" y="23660"/>
                </a:lnTo>
                <a:lnTo>
                  <a:pt x="32370" y="23660"/>
                </a:lnTo>
                <a:lnTo>
                  <a:pt x="32380" y="23660"/>
                </a:lnTo>
                <a:lnTo>
                  <a:pt x="32380" y="23650"/>
                </a:lnTo>
                <a:lnTo>
                  <a:pt x="32380" y="23640"/>
                </a:lnTo>
                <a:lnTo>
                  <a:pt x="32370" y="23640"/>
                </a:lnTo>
                <a:lnTo>
                  <a:pt x="32360" y="23640"/>
                </a:lnTo>
                <a:lnTo>
                  <a:pt x="32360" y="23630"/>
                </a:lnTo>
                <a:lnTo>
                  <a:pt x="32360" y="23620"/>
                </a:lnTo>
                <a:lnTo>
                  <a:pt x="32360" y="23630"/>
                </a:lnTo>
                <a:lnTo>
                  <a:pt x="32350" y="23630"/>
                </a:lnTo>
                <a:lnTo>
                  <a:pt x="32350" y="23620"/>
                </a:lnTo>
                <a:lnTo>
                  <a:pt x="32350" y="23630"/>
                </a:lnTo>
                <a:lnTo>
                  <a:pt x="32350" y="23620"/>
                </a:lnTo>
                <a:lnTo>
                  <a:pt x="32340" y="23620"/>
                </a:lnTo>
                <a:lnTo>
                  <a:pt x="32330" y="23620"/>
                </a:lnTo>
                <a:lnTo>
                  <a:pt x="32330" y="23610"/>
                </a:lnTo>
                <a:lnTo>
                  <a:pt x="32330" y="23600"/>
                </a:lnTo>
                <a:lnTo>
                  <a:pt x="32330" y="23590"/>
                </a:lnTo>
                <a:lnTo>
                  <a:pt x="32320" y="23590"/>
                </a:lnTo>
                <a:lnTo>
                  <a:pt x="32320" y="23580"/>
                </a:lnTo>
                <a:lnTo>
                  <a:pt x="32310" y="23580"/>
                </a:lnTo>
                <a:lnTo>
                  <a:pt x="32310" y="23570"/>
                </a:lnTo>
                <a:lnTo>
                  <a:pt x="32310" y="23560"/>
                </a:lnTo>
                <a:lnTo>
                  <a:pt x="32320" y="23560"/>
                </a:lnTo>
                <a:lnTo>
                  <a:pt x="32320" y="23550"/>
                </a:lnTo>
                <a:lnTo>
                  <a:pt x="32320" y="23540"/>
                </a:lnTo>
                <a:lnTo>
                  <a:pt x="32310" y="23540"/>
                </a:lnTo>
                <a:lnTo>
                  <a:pt x="32310" y="23530"/>
                </a:lnTo>
                <a:lnTo>
                  <a:pt x="32310" y="23520"/>
                </a:lnTo>
                <a:lnTo>
                  <a:pt x="32300" y="23520"/>
                </a:lnTo>
                <a:lnTo>
                  <a:pt x="32290" y="23520"/>
                </a:lnTo>
                <a:lnTo>
                  <a:pt x="32290" y="23510"/>
                </a:lnTo>
                <a:lnTo>
                  <a:pt x="32300" y="23510"/>
                </a:lnTo>
                <a:lnTo>
                  <a:pt x="32290" y="23510"/>
                </a:lnTo>
                <a:lnTo>
                  <a:pt x="32290" y="23500"/>
                </a:lnTo>
                <a:lnTo>
                  <a:pt x="32290" y="23510"/>
                </a:lnTo>
                <a:lnTo>
                  <a:pt x="32290" y="23500"/>
                </a:lnTo>
                <a:lnTo>
                  <a:pt x="32300" y="23500"/>
                </a:lnTo>
                <a:lnTo>
                  <a:pt x="32300" y="23490"/>
                </a:lnTo>
                <a:lnTo>
                  <a:pt x="32300" y="23480"/>
                </a:lnTo>
                <a:lnTo>
                  <a:pt x="32290" y="23480"/>
                </a:lnTo>
                <a:lnTo>
                  <a:pt x="32280" y="23480"/>
                </a:lnTo>
                <a:lnTo>
                  <a:pt x="32280" y="23490"/>
                </a:lnTo>
                <a:lnTo>
                  <a:pt x="32290" y="23490"/>
                </a:lnTo>
                <a:lnTo>
                  <a:pt x="32280" y="23490"/>
                </a:lnTo>
                <a:lnTo>
                  <a:pt x="32270" y="23490"/>
                </a:lnTo>
                <a:lnTo>
                  <a:pt x="32270" y="23480"/>
                </a:lnTo>
                <a:lnTo>
                  <a:pt x="32270" y="23470"/>
                </a:lnTo>
                <a:lnTo>
                  <a:pt x="32280" y="23470"/>
                </a:lnTo>
                <a:lnTo>
                  <a:pt x="32280" y="23460"/>
                </a:lnTo>
                <a:lnTo>
                  <a:pt x="32280" y="23450"/>
                </a:lnTo>
                <a:lnTo>
                  <a:pt x="32270" y="23450"/>
                </a:lnTo>
                <a:lnTo>
                  <a:pt x="32270" y="23440"/>
                </a:lnTo>
                <a:lnTo>
                  <a:pt x="32260" y="23440"/>
                </a:lnTo>
                <a:lnTo>
                  <a:pt x="32260" y="23430"/>
                </a:lnTo>
                <a:lnTo>
                  <a:pt x="32250" y="23430"/>
                </a:lnTo>
                <a:lnTo>
                  <a:pt x="32250" y="23420"/>
                </a:lnTo>
                <a:lnTo>
                  <a:pt x="32250" y="23410"/>
                </a:lnTo>
                <a:lnTo>
                  <a:pt x="32250" y="23400"/>
                </a:lnTo>
                <a:lnTo>
                  <a:pt x="32240" y="23400"/>
                </a:lnTo>
                <a:lnTo>
                  <a:pt x="32230" y="23400"/>
                </a:lnTo>
                <a:lnTo>
                  <a:pt x="32230" y="23390"/>
                </a:lnTo>
                <a:lnTo>
                  <a:pt x="32230" y="23380"/>
                </a:lnTo>
                <a:lnTo>
                  <a:pt x="32220" y="23380"/>
                </a:lnTo>
                <a:lnTo>
                  <a:pt x="32210" y="23380"/>
                </a:lnTo>
                <a:lnTo>
                  <a:pt x="32210" y="23370"/>
                </a:lnTo>
                <a:lnTo>
                  <a:pt x="32220" y="23370"/>
                </a:lnTo>
                <a:lnTo>
                  <a:pt x="32210" y="23360"/>
                </a:lnTo>
                <a:lnTo>
                  <a:pt x="32210" y="23350"/>
                </a:lnTo>
                <a:lnTo>
                  <a:pt x="32220" y="23350"/>
                </a:lnTo>
                <a:lnTo>
                  <a:pt x="32220" y="23340"/>
                </a:lnTo>
                <a:lnTo>
                  <a:pt x="32210" y="23330"/>
                </a:lnTo>
                <a:lnTo>
                  <a:pt x="32210" y="23320"/>
                </a:lnTo>
                <a:lnTo>
                  <a:pt x="32220" y="23320"/>
                </a:lnTo>
                <a:lnTo>
                  <a:pt x="32230" y="23310"/>
                </a:lnTo>
                <a:lnTo>
                  <a:pt x="32240" y="23310"/>
                </a:lnTo>
                <a:lnTo>
                  <a:pt x="32230" y="23300"/>
                </a:lnTo>
                <a:lnTo>
                  <a:pt x="32240" y="23300"/>
                </a:lnTo>
                <a:lnTo>
                  <a:pt x="32240" y="23290"/>
                </a:lnTo>
                <a:lnTo>
                  <a:pt x="32240" y="23280"/>
                </a:lnTo>
                <a:lnTo>
                  <a:pt x="32230" y="23280"/>
                </a:lnTo>
                <a:lnTo>
                  <a:pt x="32230" y="23270"/>
                </a:lnTo>
                <a:lnTo>
                  <a:pt x="32220" y="23270"/>
                </a:lnTo>
                <a:lnTo>
                  <a:pt x="32210" y="23270"/>
                </a:lnTo>
                <a:lnTo>
                  <a:pt x="32210" y="23260"/>
                </a:lnTo>
                <a:lnTo>
                  <a:pt x="32200" y="23250"/>
                </a:lnTo>
                <a:lnTo>
                  <a:pt x="32200" y="23240"/>
                </a:lnTo>
                <a:lnTo>
                  <a:pt x="32200" y="23230"/>
                </a:lnTo>
                <a:lnTo>
                  <a:pt x="32210" y="23230"/>
                </a:lnTo>
                <a:lnTo>
                  <a:pt x="32210" y="23220"/>
                </a:lnTo>
                <a:lnTo>
                  <a:pt x="32210" y="23210"/>
                </a:lnTo>
                <a:lnTo>
                  <a:pt x="32220" y="23200"/>
                </a:lnTo>
                <a:lnTo>
                  <a:pt x="32210" y="23200"/>
                </a:lnTo>
                <a:lnTo>
                  <a:pt x="32210" y="23190"/>
                </a:lnTo>
                <a:lnTo>
                  <a:pt x="32200" y="23190"/>
                </a:lnTo>
                <a:lnTo>
                  <a:pt x="32200" y="23180"/>
                </a:lnTo>
                <a:lnTo>
                  <a:pt x="32190" y="23180"/>
                </a:lnTo>
                <a:lnTo>
                  <a:pt x="32180" y="23180"/>
                </a:lnTo>
                <a:lnTo>
                  <a:pt x="32180" y="23170"/>
                </a:lnTo>
                <a:lnTo>
                  <a:pt x="32180" y="23160"/>
                </a:lnTo>
                <a:lnTo>
                  <a:pt x="32180" y="23150"/>
                </a:lnTo>
                <a:lnTo>
                  <a:pt x="32180" y="23140"/>
                </a:lnTo>
                <a:lnTo>
                  <a:pt x="32180" y="23130"/>
                </a:lnTo>
                <a:lnTo>
                  <a:pt x="32180" y="23120"/>
                </a:lnTo>
                <a:lnTo>
                  <a:pt x="32180" y="23110"/>
                </a:lnTo>
                <a:lnTo>
                  <a:pt x="32180" y="23100"/>
                </a:lnTo>
                <a:lnTo>
                  <a:pt x="32170" y="23100"/>
                </a:lnTo>
                <a:lnTo>
                  <a:pt x="32170" y="23090"/>
                </a:lnTo>
                <a:lnTo>
                  <a:pt x="32160" y="23090"/>
                </a:lnTo>
                <a:lnTo>
                  <a:pt x="32150" y="23080"/>
                </a:lnTo>
                <a:lnTo>
                  <a:pt x="32160" y="23070"/>
                </a:lnTo>
                <a:lnTo>
                  <a:pt x="32170" y="23060"/>
                </a:lnTo>
                <a:lnTo>
                  <a:pt x="32170" y="23050"/>
                </a:lnTo>
                <a:lnTo>
                  <a:pt x="32180" y="23040"/>
                </a:lnTo>
                <a:lnTo>
                  <a:pt x="32180" y="23030"/>
                </a:lnTo>
                <a:lnTo>
                  <a:pt x="32190" y="23030"/>
                </a:lnTo>
                <a:lnTo>
                  <a:pt x="32190" y="23020"/>
                </a:lnTo>
                <a:lnTo>
                  <a:pt x="32200" y="23010"/>
                </a:lnTo>
                <a:lnTo>
                  <a:pt x="32200" y="23000"/>
                </a:lnTo>
                <a:lnTo>
                  <a:pt x="32200" y="22990"/>
                </a:lnTo>
                <a:lnTo>
                  <a:pt x="32210" y="22990"/>
                </a:lnTo>
                <a:lnTo>
                  <a:pt x="32220" y="22980"/>
                </a:lnTo>
                <a:lnTo>
                  <a:pt x="32220" y="22970"/>
                </a:lnTo>
                <a:lnTo>
                  <a:pt x="32230" y="22960"/>
                </a:lnTo>
                <a:lnTo>
                  <a:pt x="32230" y="22950"/>
                </a:lnTo>
                <a:lnTo>
                  <a:pt x="32220" y="22950"/>
                </a:lnTo>
                <a:lnTo>
                  <a:pt x="32210" y="22950"/>
                </a:lnTo>
                <a:lnTo>
                  <a:pt x="32200" y="22940"/>
                </a:lnTo>
                <a:lnTo>
                  <a:pt x="32190" y="22940"/>
                </a:lnTo>
                <a:lnTo>
                  <a:pt x="32180" y="22950"/>
                </a:lnTo>
                <a:lnTo>
                  <a:pt x="32170" y="22960"/>
                </a:lnTo>
                <a:lnTo>
                  <a:pt x="32150" y="22960"/>
                </a:lnTo>
                <a:lnTo>
                  <a:pt x="32140" y="22970"/>
                </a:lnTo>
                <a:lnTo>
                  <a:pt x="32140" y="22960"/>
                </a:lnTo>
                <a:lnTo>
                  <a:pt x="32130" y="22960"/>
                </a:lnTo>
                <a:lnTo>
                  <a:pt x="32120" y="22960"/>
                </a:lnTo>
                <a:lnTo>
                  <a:pt x="32110" y="22960"/>
                </a:lnTo>
                <a:lnTo>
                  <a:pt x="32100" y="22960"/>
                </a:lnTo>
                <a:lnTo>
                  <a:pt x="32100" y="22970"/>
                </a:lnTo>
                <a:lnTo>
                  <a:pt x="32090" y="22970"/>
                </a:lnTo>
                <a:lnTo>
                  <a:pt x="32080" y="22970"/>
                </a:lnTo>
                <a:lnTo>
                  <a:pt x="32080" y="22960"/>
                </a:lnTo>
                <a:lnTo>
                  <a:pt x="32080" y="22950"/>
                </a:lnTo>
                <a:lnTo>
                  <a:pt x="32080" y="22930"/>
                </a:lnTo>
                <a:lnTo>
                  <a:pt x="32070" y="22930"/>
                </a:lnTo>
                <a:lnTo>
                  <a:pt x="32070" y="22920"/>
                </a:lnTo>
                <a:lnTo>
                  <a:pt x="32060" y="22920"/>
                </a:lnTo>
                <a:lnTo>
                  <a:pt x="32050" y="22920"/>
                </a:lnTo>
                <a:lnTo>
                  <a:pt x="32050" y="22910"/>
                </a:lnTo>
                <a:lnTo>
                  <a:pt x="32040" y="22910"/>
                </a:lnTo>
                <a:lnTo>
                  <a:pt x="32040" y="22900"/>
                </a:lnTo>
                <a:lnTo>
                  <a:pt x="32030" y="22900"/>
                </a:lnTo>
                <a:lnTo>
                  <a:pt x="32030" y="22890"/>
                </a:lnTo>
                <a:lnTo>
                  <a:pt x="32020" y="22880"/>
                </a:lnTo>
                <a:lnTo>
                  <a:pt x="32010" y="22880"/>
                </a:lnTo>
                <a:lnTo>
                  <a:pt x="32010" y="22870"/>
                </a:lnTo>
                <a:lnTo>
                  <a:pt x="32000" y="22870"/>
                </a:lnTo>
                <a:lnTo>
                  <a:pt x="31990" y="22860"/>
                </a:lnTo>
                <a:lnTo>
                  <a:pt x="31980" y="22860"/>
                </a:lnTo>
                <a:lnTo>
                  <a:pt x="31980" y="22850"/>
                </a:lnTo>
                <a:lnTo>
                  <a:pt x="31980" y="22840"/>
                </a:lnTo>
                <a:lnTo>
                  <a:pt x="31970" y="22840"/>
                </a:lnTo>
                <a:lnTo>
                  <a:pt x="31970" y="22830"/>
                </a:lnTo>
                <a:lnTo>
                  <a:pt x="31960" y="22820"/>
                </a:lnTo>
                <a:lnTo>
                  <a:pt x="31950" y="22820"/>
                </a:lnTo>
                <a:lnTo>
                  <a:pt x="31940" y="22820"/>
                </a:lnTo>
                <a:lnTo>
                  <a:pt x="31930" y="22820"/>
                </a:lnTo>
                <a:lnTo>
                  <a:pt x="31920" y="22820"/>
                </a:lnTo>
                <a:lnTo>
                  <a:pt x="31910" y="22820"/>
                </a:lnTo>
                <a:lnTo>
                  <a:pt x="31910" y="22830"/>
                </a:lnTo>
                <a:lnTo>
                  <a:pt x="31910" y="22840"/>
                </a:lnTo>
                <a:lnTo>
                  <a:pt x="31910" y="22850"/>
                </a:lnTo>
                <a:lnTo>
                  <a:pt x="31910" y="22860"/>
                </a:lnTo>
                <a:lnTo>
                  <a:pt x="31910" y="22870"/>
                </a:lnTo>
                <a:lnTo>
                  <a:pt x="31920" y="22870"/>
                </a:lnTo>
                <a:lnTo>
                  <a:pt x="31920" y="22880"/>
                </a:lnTo>
                <a:lnTo>
                  <a:pt x="31910" y="22880"/>
                </a:lnTo>
                <a:lnTo>
                  <a:pt x="31900" y="22880"/>
                </a:lnTo>
                <a:lnTo>
                  <a:pt x="31890" y="22880"/>
                </a:lnTo>
                <a:lnTo>
                  <a:pt x="31880" y="22880"/>
                </a:lnTo>
                <a:lnTo>
                  <a:pt x="31880" y="22890"/>
                </a:lnTo>
                <a:lnTo>
                  <a:pt x="31870" y="22890"/>
                </a:lnTo>
                <a:lnTo>
                  <a:pt x="31860" y="22890"/>
                </a:lnTo>
                <a:lnTo>
                  <a:pt x="31850" y="22890"/>
                </a:lnTo>
                <a:lnTo>
                  <a:pt x="31840" y="22880"/>
                </a:lnTo>
                <a:lnTo>
                  <a:pt x="31840" y="22870"/>
                </a:lnTo>
                <a:lnTo>
                  <a:pt x="31830" y="22870"/>
                </a:lnTo>
                <a:lnTo>
                  <a:pt x="31830" y="22860"/>
                </a:lnTo>
                <a:lnTo>
                  <a:pt x="31840" y="22860"/>
                </a:lnTo>
                <a:lnTo>
                  <a:pt x="31840" y="22850"/>
                </a:lnTo>
                <a:lnTo>
                  <a:pt x="31840" y="22840"/>
                </a:lnTo>
                <a:lnTo>
                  <a:pt x="31840" y="22830"/>
                </a:lnTo>
                <a:lnTo>
                  <a:pt x="31850" y="22830"/>
                </a:lnTo>
                <a:lnTo>
                  <a:pt x="31850" y="22820"/>
                </a:lnTo>
                <a:lnTo>
                  <a:pt x="31850" y="22810"/>
                </a:lnTo>
                <a:lnTo>
                  <a:pt x="31850" y="22790"/>
                </a:lnTo>
                <a:lnTo>
                  <a:pt x="31850" y="22770"/>
                </a:lnTo>
                <a:lnTo>
                  <a:pt x="31840" y="22770"/>
                </a:lnTo>
                <a:lnTo>
                  <a:pt x="31840" y="22760"/>
                </a:lnTo>
                <a:lnTo>
                  <a:pt x="31840" y="22750"/>
                </a:lnTo>
                <a:lnTo>
                  <a:pt x="31840" y="22740"/>
                </a:lnTo>
                <a:lnTo>
                  <a:pt x="31840" y="22730"/>
                </a:lnTo>
                <a:lnTo>
                  <a:pt x="31840" y="22710"/>
                </a:lnTo>
                <a:lnTo>
                  <a:pt x="31840" y="22700"/>
                </a:lnTo>
                <a:lnTo>
                  <a:pt x="31840" y="22690"/>
                </a:lnTo>
                <a:lnTo>
                  <a:pt x="31840" y="22680"/>
                </a:lnTo>
                <a:lnTo>
                  <a:pt x="31840" y="22670"/>
                </a:lnTo>
                <a:lnTo>
                  <a:pt x="31840" y="22660"/>
                </a:lnTo>
                <a:lnTo>
                  <a:pt x="31840" y="22650"/>
                </a:lnTo>
                <a:lnTo>
                  <a:pt x="31840" y="22640"/>
                </a:lnTo>
                <a:lnTo>
                  <a:pt x="31840" y="22630"/>
                </a:lnTo>
                <a:lnTo>
                  <a:pt x="31840" y="22620"/>
                </a:lnTo>
                <a:lnTo>
                  <a:pt x="31860" y="22620"/>
                </a:lnTo>
                <a:lnTo>
                  <a:pt x="31880" y="22620"/>
                </a:lnTo>
                <a:lnTo>
                  <a:pt x="31880" y="22610"/>
                </a:lnTo>
                <a:lnTo>
                  <a:pt x="31890" y="22610"/>
                </a:lnTo>
                <a:lnTo>
                  <a:pt x="31890" y="22600"/>
                </a:lnTo>
                <a:lnTo>
                  <a:pt x="31890" y="22590"/>
                </a:lnTo>
                <a:lnTo>
                  <a:pt x="31890" y="22580"/>
                </a:lnTo>
                <a:lnTo>
                  <a:pt x="31890" y="22570"/>
                </a:lnTo>
                <a:lnTo>
                  <a:pt x="31880" y="22570"/>
                </a:lnTo>
                <a:lnTo>
                  <a:pt x="31880" y="22560"/>
                </a:lnTo>
                <a:lnTo>
                  <a:pt x="31880" y="22550"/>
                </a:lnTo>
                <a:lnTo>
                  <a:pt x="31880" y="22540"/>
                </a:lnTo>
                <a:lnTo>
                  <a:pt x="31890" y="22540"/>
                </a:lnTo>
                <a:lnTo>
                  <a:pt x="31900" y="22540"/>
                </a:lnTo>
                <a:lnTo>
                  <a:pt x="31900" y="22530"/>
                </a:lnTo>
                <a:lnTo>
                  <a:pt x="31910" y="22530"/>
                </a:lnTo>
                <a:lnTo>
                  <a:pt x="31920" y="22530"/>
                </a:lnTo>
                <a:lnTo>
                  <a:pt x="31920" y="22520"/>
                </a:lnTo>
                <a:lnTo>
                  <a:pt x="31930" y="22520"/>
                </a:lnTo>
                <a:lnTo>
                  <a:pt x="31940" y="22530"/>
                </a:lnTo>
                <a:lnTo>
                  <a:pt x="31950" y="22530"/>
                </a:lnTo>
                <a:lnTo>
                  <a:pt x="31950" y="22520"/>
                </a:lnTo>
                <a:lnTo>
                  <a:pt x="31960" y="22520"/>
                </a:lnTo>
                <a:lnTo>
                  <a:pt x="31970" y="22520"/>
                </a:lnTo>
                <a:lnTo>
                  <a:pt x="31980" y="22510"/>
                </a:lnTo>
                <a:lnTo>
                  <a:pt x="31980" y="22500"/>
                </a:lnTo>
                <a:lnTo>
                  <a:pt x="31970" y="22500"/>
                </a:lnTo>
                <a:lnTo>
                  <a:pt x="31970" y="22490"/>
                </a:lnTo>
                <a:lnTo>
                  <a:pt x="31970" y="22480"/>
                </a:lnTo>
                <a:lnTo>
                  <a:pt x="31960" y="22470"/>
                </a:lnTo>
                <a:lnTo>
                  <a:pt x="31960" y="22460"/>
                </a:lnTo>
                <a:lnTo>
                  <a:pt x="31950" y="22450"/>
                </a:lnTo>
                <a:lnTo>
                  <a:pt x="31940" y="22450"/>
                </a:lnTo>
                <a:lnTo>
                  <a:pt x="31940" y="22440"/>
                </a:lnTo>
                <a:lnTo>
                  <a:pt x="31930" y="22440"/>
                </a:lnTo>
                <a:lnTo>
                  <a:pt x="31930" y="22430"/>
                </a:lnTo>
                <a:lnTo>
                  <a:pt x="31930" y="22420"/>
                </a:lnTo>
                <a:lnTo>
                  <a:pt x="31930" y="22410"/>
                </a:lnTo>
                <a:lnTo>
                  <a:pt x="31930" y="22400"/>
                </a:lnTo>
                <a:lnTo>
                  <a:pt x="31920" y="22390"/>
                </a:lnTo>
                <a:lnTo>
                  <a:pt x="31920" y="22380"/>
                </a:lnTo>
                <a:lnTo>
                  <a:pt x="31920" y="22370"/>
                </a:lnTo>
                <a:lnTo>
                  <a:pt x="31920" y="22360"/>
                </a:lnTo>
                <a:lnTo>
                  <a:pt x="31920" y="22350"/>
                </a:lnTo>
                <a:lnTo>
                  <a:pt x="31920" y="22340"/>
                </a:lnTo>
                <a:lnTo>
                  <a:pt x="31920" y="22330"/>
                </a:lnTo>
                <a:lnTo>
                  <a:pt x="31920" y="22320"/>
                </a:lnTo>
                <a:lnTo>
                  <a:pt x="31920" y="22310"/>
                </a:lnTo>
                <a:lnTo>
                  <a:pt x="31910" y="22310"/>
                </a:lnTo>
                <a:lnTo>
                  <a:pt x="31910" y="22300"/>
                </a:lnTo>
                <a:lnTo>
                  <a:pt x="31910" y="22290"/>
                </a:lnTo>
                <a:lnTo>
                  <a:pt x="31910" y="22280"/>
                </a:lnTo>
                <a:lnTo>
                  <a:pt x="31910" y="22270"/>
                </a:lnTo>
                <a:lnTo>
                  <a:pt x="31910" y="22260"/>
                </a:lnTo>
                <a:lnTo>
                  <a:pt x="31910" y="22250"/>
                </a:lnTo>
                <a:lnTo>
                  <a:pt x="31910" y="22240"/>
                </a:lnTo>
                <a:lnTo>
                  <a:pt x="31910" y="22230"/>
                </a:lnTo>
                <a:lnTo>
                  <a:pt x="31900" y="22230"/>
                </a:lnTo>
                <a:lnTo>
                  <a:pt x="31890" y="22230"/>
                </a:lnTo>
                <a:lnTo>
                  <a:pt x="31890" y="22220"/>
                </a:lnTo>
                <a:lnTo>
                  <a:pt x="31880" y="22220"/>
                </a:lnTo>
                <a:lnTo>
                  <a:pt x="31880" y="22210"/>
                </a:lnTo>
                <a:lnTo>
                  <a:pt x="31870" y="22210"/>
                </a:lnTo>
                <a:lnTo>
                  <a:pt x="31870" y="22200"/>
                </a:lnTo>
                <a:lnTo>
                  <a:pt x="31870" y="22190"/>
                </a:lnTo>
                <a:lnTo>
                  <a:pt x="31860" y="22190"/>
                </a:lnTo>
                <a:lnTo>
                  <a:pt x="31860" y="22180"/>
                </a:lnTo>
                <a:lnTo>
                  <a:pt x="31860" y="22170"/>
                </a:lnTo>
                <a:lnTo>
                  <a:pt x="31860" y="22160"/>
                </a:lnTo>
                <a:lnTo>
                  <a:pt x="31850" y="22160"/>
                </a:lnTo>
                <a:lnTo>
                  <a:pt x="31850" y="22150"/>
                </a:lnTo>
                <a:lnTo>
                  <a:pt x="31850" y="22140"/>
                </a:lnTo>
                <a:lnTo>
                  <a:pt x="31840" y="22140"/>
                </a:lnTo>
                <a:lnTo>
                  <a:pt x="31840" y="22130"/>
                </a:lnTo>
                <a:lnTo>
                  <a:pt x="31840" y="22120"/>
                </a:lnTo>
                <a:lnTo>
                  <a:pt x="31840" y="22110"/>
                </a:lnTo>
                <a:lnTo>
                  <a:pt x="31840" y="22100"/>
                </a:lnTo>
                <a:lnTo>
                  <a:pt x="31840" y="22090"/>
                </a:lnTo>
                <a:lnTo>
                  <a:pt x="31830" y="22090"/>
                </a:lnTo>
                <a:lnTo>
                  <a:pt x="31830" y="22080"/>
                </a:lnTo>
                <a:lnTo>
                  <a:pt x="31830" y="22070"/>
                </a:lnTo>
                <a:lnTo>
                  <a:pt x="31830" y="22060"/>
                </a:lnTo>
                <a:lnTo>
                  <a:pt x="31830" y="22050"/>
                </a:lnTo>
                <a:lnTo>
                  <a:pt x="31830" y="22040"/>
                </a:lnTo>
                <a:lnTo>
                  <a:pt x="31830" y="22030"/>
                </a:lnTo>
                <a:lnTo>
                  <a:pt x="31830" y="22020"/>
                </a:lnTo>
                <a:lnTo>
                  <a:pt x="31840" y="22020"/>
                </a:lnTo>
                <a:lnTo>
                  <a:pt x="31850" y="22020"/>
                </a:lnTo>
                <a:lnTo>
                  <a:pt x="31860" y="22020"/>
                </a:lnTo>
                <a:lnTo>
                  <a:pt x="31870" y="22020"/>
                </a:lnTo>
                <a:lnTo>
                  <a:pt x="31880" y="22020"/>
                </a:lnTo>
                <a:lnTo>
                  <a:pt x="31890" y="22010"/>
                </a:lnTo>
                <a:lnTo>
                  <a:pt x="31900" y="22010"/>
                </a:lnTo>
                <a:lnTo>
                  <a:pt x="31900" y="22000"/>
                </a:lnTo>
                <a:lnTo>
                  <a:pt x="31910" y="22000"/>
                </a:lnTo>
                <a:lnTo>
                  <a:pt x="31910" y="21990"/>
                </a:lnTo>
                <a:lnTo>
                  <a:pt x="31910" y="21980"/>
                </a:lnTo>
                <a:lnTo>
                  <a:pt x="31910" y="21970"/>
                </a:lnTo>
                <a:lnTo>
                  <a:pt x="31920" y="21970"/>
                </a:lnTo>
                <a:lnTo>
                  <a:pt x="31920" y="21960"/>
                </a:lnTo>
                <a:lnTo>
                  <a:pt x="31930" y="21960"/>
                </a:lnTo>
                <a:lnTo>
                  <a:pt x="31940" y="21960"/>
                </a:lnTo>
                <a:lnTo>
                  <a:pt x="31940" y="21970"/>
                </a:lnTo>
                <a:lnTo>
                  <a:pt x="31940" y="21960"/>
                </a:lnTo>
                <a:lnTo>
                  <a:pt x="31950" y="21960"/>
                </a:lnTo>
                <a:lnTo>
                  <a:pt x="31960" y="21950"/>
                </a:lnTo>
                <a:lnTo>
                  <a:pt x="31960" y="21960"/>
                </a:lnTo>
                <a:lnTo>
                  <a:pt x="31970" y="21960"/>
                </a:lnTo>
                <a:lnTo>
                  <a:pt x="31980" y="21970"/>
                </a:lnTo>
                <a:lnTo>
                  <a:pt x="31990" y="21970"/>
                </a:lnTo>
                <a:lnTo>
                  <a:pt x="32000" y="21970"/>
                </a:lnTo>
                <a:lnTo>
                  <a:pt x="32010" y="21970"/>
                </a:lnTo>
                <a:lnTo>
                  <a:pt x="32020" y="21970"/>
                </a:lnTo>
                <a:lnTo>
                  <a:pt x="32020" y="21980"/>
                </a:lnTo>
                <a:lnTo>
                  <a:pt x="32030" y="21980"/>
                </a:lnTo>
                <a:lnTo>
                  <a:pt x="32040" y="21990"/>
                </a:lnTo>
                <a:lnTo>
                  <a:pt x="32050" y="21990"/>
                </a:lnTo>
                <a:lnTo>
                  <a:pt x="32060" y="22000"/>
                </a:lnTo>
                <a:lnTo>
                  <a:pt x="32070" y="22000"/>
                </a:lnTo>
                <a:lnTo>
                  <a:pt x="32070" y="22010"/>
                </a:lnTo>
                <a:lnTo>
                  <a:pt x="32080" y="22010"/>
                </a:lnTo>
                <a:lnTo>
                  <a:pt x="32090" y="22020"/>
                </a:lnTo>
                <a:lnTo>
                  <a:pt x="32100" y="22020"/>
                </a:lnTo>
                <a:lnTo>
                  <a:pt x="32100" y="22030"/>
                </a:lnTo>
                <a:lnTo>
                  <a:pt x="32110" y="22030"/>
                </a:lnTo>
                <a:lnTo>
                  <a:pt x="32120" y="22040"/>
                </a:lnTo>
                <a:lnTo>
                  <a:pt x="32130" y="22040"/>
                </a:lnTo>
                <a:lnTo>
                  <a:pt x="32130" y="22050"/>
                </a:lnTo>
                <a:lnTo>
                  <a:pt x="32140" y="22050"/>
                </a:lnTo>
                <a:lnTo>
                  <a:pt x="32150" y="22060"/>
                </a:lnTo>
                <a:lnTo>
                  <a:pt x="32160" y="22060"/>
                </a:lnTo>
                <a:lnTo>
                  <a:pt x="32170" y="22050"/>
                </a:lnTo>
                <a:lnTo>
                  <a:pt x="32170" y="22040"/>
                </a:lnTo>
                <a:lnTo>
                  <a:pt x="32180" y="22030"/>
                </a:lnTo>
                <a:lnTo>
                  <a:pt x="32190" y="22020"/>
                </a:lnTo>
                <a:lnTo>
                  <a:pt x="32190" y="22010"/>
                </a:lnTo>
                <a:lnTo>
                  <a:pt x="32190" y="22000"/>
                </a:lnTo>
                <a:lnTo>
                  <a:pt x="32200" y="22000"/>
                </a:lnTo>
                <a:lnTo>
                  <a:pt x="32200" y="21990"/>
                </a:lnTo>
                <a:lnTo>
                  <a:pt x="32210" y="21980"/>
                </a:lnTo>
                <a:lnTo>
                  <a:pt x="32220" y="21970"/>
                </a:lnTo>
                <a:lnTo>
                  <a:pt x="32220" y="21960"/>
                </a:lnTo>
                <a:lnTo>
                  <a:pt x="32230" y="21950"/>
                </a:lnTo>
                <a:lnTo>
                  <a:pt x="32240" y="21930"/>
                </a:lnTo>
                <a:lnTo>
                  <a:pt x="32250" y="21920"/>
                </a:lnTo>
                <a:lnTo>
                  <a:pt x="32260" y="21910"/>
                </a:lnTo>
                <a:lnTo>
                  <a:pt x="32260" y="21900"/>
                </a:lnTo>
                <a:lnTo>
                  <a:pt x="32270" y="21890"/>
                </a:lnTo>
                <a:lnTo>
                  <a:pt x="32270" y="21880"/>
                </a:lnTo>
                <a:lnTo>
                  <a:pt x="32280" y="21870"/>
                </a:lnTo>
                <a:lnTo>
                  <a:pt x="32290" y="21860"/>
                </a:lnTo>
                <a:lnTo>
                  <a:pt x="32300" y="21840"/>
                </a:lnTo>
                <a:lnTo>
                  <a:pt x="32310" y="21830"/>
                </a:lnTo>
                <a:lnTo>
                  <a:pt x="32310" y="21820"/>
                </a:lnTo>
                <a:lnTo>
                  <a:pt x="32320" y="21820"/>
                </a:lnTo>
                <a:lnTo>
                  <a:pt x="32330" y="21820"/>
                </a:lnTo>
                <a:lnTo>
                  <a:pt x="32330" y="21830"/>
                </a:lnTo>
                <a:lnTo>
                  <a:pt x="32340" y="21830"/>
                </a:lnTo>
                <a:lnTo>
                  <a:pt x="32340" y="21820"/>
                </a:lnTo>
                <a:lnTo>
                  <a:pt x="32340" y="21830"/>
                </a:lnTo>
                <a:lnTo>
                  <a:pt x="32350" y="21830"/>
                </a:lnTo>
                <a:lnTo>
                  <a:pt x="32350" y="21840"/>
                </a:lnTo>
                <a:lnTo>
                  <a:pt x="32360" y="21840"/>
                </a:lnTo>
                <a:lnTo>
                  <a:pt x="32370" y="21840"/>
                </a:lnTo>
                <a:lnTo>
                  <a:pt x="32370" y="21850"/>
                </a:lnTo>
                <a:lnTo>
                  <a:pt x="32380" y="21850"/>
                </a:lnTo>
                <a:lnTo>
                  <a:pt x="32380" y="21840"/>
                </a:lnTo>
                <a:lnTo>
                  <a:pt x="32380" y="21850"/>
                </a:lnTo>
                <a:lnTo>
                  <a:pt x="32390" y="21850"/>
                </a:lnTo>
                <a:lnTo>
                  <a:pt x="32400" y="21850"/>
                </a:lnTo>
                <a:lnTo>
                  <a:pt x="32400" y="21860"/>
                </a:lnTo>
                <a:lnTo>
                  <a:pt x="32400" y="21870"/>
                </a:lnTo>
                <a:lnTo>
                  <a:pt x="32400" y="21900"/>
                </a:lnTo>
                <a:lnTo>
                  <a:pt x="32390" y="21910"/>
                </a:lnTo>
                <a:lnTo>
                  <a:pt x="32450" y="21910"/>
                </a:lnTo>
                <a:lnTo>
                  <a:pt x="32460" y="21910"/>
                </a:lnTo>
                <a:lnTo>
                  <a:pt x="32460" y="21900"/>
                </a:lnTo>
                <a:lnTo>
                  <a:pt x="32460" y="21890"/>
                </a:lnTo>
                <a:lnTo>
                  <a:pt x="32470" y="21890"/>
                </a:lnTo>
                <a:lnTo>
                  <a:pt x="32470" y="21880"/>
                </a:lnTo>
                <a:lnTo>
                  <a:pt x="32480" y="21880"/>
                </a:lnTo>
                <a:lnTo>
                  <a:pt x="32480" y="21870"/>
                </a:lnTo>
                <a:lnTo>
                  <a:pt x="32480" y="21860"/>
                </a:lnTo>
                <a:lnTo>
                  <a:pt x="32480" y="21850"/>
                </a:lnTo>
                <a:lnTo>
                  <a:pt x="32490" y="21850"/>
                </a:lnTo>
                <a:lnTo>
                  <a:pt x="32500" y="21850"/>
                </a:lnTo>
                <a:lnTo>
                  <a:pt x="32500" y="21840"/>
                </a:lnTo>
                <a:lnTo>
                  <a:pt x="32500" y="21850"/>
                </a:lnTo>
                <a:lnTo>
                  <a:pt x="32500" y="21840"/>
                </a:lnTo>
                <a:lnTo>
                  <a:pt x="32510" y="21840"/>
                </a:lnTo>
                <a:lnTo>
                  <a:pt x="32510" y="21830"/>
                </a:lnTo>
                <a:lnTo>
                  <a:pt x="32510" y="21820"/>
                </a:lnTo>
                <a:lnTo>
                  <a:pt x="32500" y="21820"/>
                </a:lnTo>
                <a:lnTo>
                  <a:pt x="32500" y="21810"/>
                </a:lnTo>
                <a:lnTo>
                  <a:pt x="32490" y="21810"/>
                </a:lnTo>
                <a:lnTo>
                  <a:pt x="32490" y="21800"/>
                </a:lnTo>
                <a:lnTo>
                  <a:pt x="32500" y="21800"/>
                </a:lnTo>
                <a:lnTo>
                  <a:pt x="32510" y="21800"/>
                </a:lnTo>
                <a:lnTo>
                  <a:pt x="32500" y="21800"/>
                </a:lnTo>
                <a:lnTo>
                  <a:pt x="32500" y="21790"/>
                </a:lnTo>
                <a:lnTo>
                  <a:pt x="32490" y="21790"/>
                </a:lnTo>
                <a:lnTo>
                  <a:pt x="32490" y="21780"/>
                </a:lnTo>
                <a:lnTo>
                  <a:pt x="32500" y="21780"/>
                </a:lnTo>
                <a:lnTo>
                  <a:pt x="32500" y="21770"/>
                </a:lnTo>
                <a:lnTo>
                  <a:pt x="32500" y="21760"/>
                </a:lnTo>
                <a:lnTo>
                  <a:pt x="32500" y="21750"/>
                </a:lnTo>
                <a:lnTo>
                  <a:pt x="32510" y="21750"/>
                </a:lnTo>
                <a:lnTo>
                  <a:pt x="32510" y="21740"/>
                </a:lnTo>
                <a:lnTo>
                  <a:pt x="32520" y="21740"/>
                </a:lnTo>
                <a:lnTo>
                  <a:pt x="32510" y="21730"/>
                </a:lnTo>
                <a:lnTo>
                  <a:pt x="32510" y="21720"/>
                </a:lnTo>
                <a:lnTo>
                  <a:pt x="32510" y="21710"/>
                </a:lnTo>
                <a:lnTo>
                  <a:pt x="32500" y="21710"/>
                </a:lnTo>
                <a:lnTo>
                  <a:pt x="32500" y="21700"/>
                </a:lnTo>
                <a:lnTo>
                  <a:pt x="32500" y="21690"/>
                </a:lnTo>
                <a:lnTo>
                  <a:pt x="32500" y="21680"/>
                </a:lnTo>
                <a:lnTo>
                  <a:pt x="32490" y="21680"/>
                </a:lnTo>
                <a:lnTo>
                  <a:pt x="32490" y="21670"/>
                </a:lnTo>
                <a:lnTo>
                  <a:pt x="32480" y="21670"/>
                </a:lnTo>
                <a:lnTo>
                  <a:pt x="32480" y="21660"/>
                </a:lnTo>
                <a:lnTo>
                  <a:pt x="32480" y="21650"/>
                </a:lnTo>
                <a:lnTo>
                  <a:pt x="32490" y="21650"/>
                </a:lnTo>
                <a:lnTo>
                  <a:pt x="32490" y="21640"/>
                </a:lnTo>
                <a:lnTo>
                  <a:pt x="32500" y="21640"/>
                </a:lnTo>
                <a:lnTo>
                  <a:pt x="32500" y="21630"/>
                </a:lnTo>
                <a:lnTo>
                  <a:pt x="32490" y="21620"/>
                </a:lnTo>
                <a:lnTo>
                  <a:pt x="32500" y="21620"/>
                </a:lnTo>
                <a:lnTo>
                  <a:pt x="32500" y="21610"/>
                </a:lnTo>
                <a:lnTo>
                  <a:pt x="32500" y="21600"/>
                </a:lnTo>
                <a:lnTo>
                  <a:pt x="32490" y="21600"/>
                </a:lnTo>
                <a:lnTo>
                  <a:pt x="32490" y="21590"/>
                </a:lnTo>
                <a:lnTo>
                  <a:pt x="32490" y="21580"/>
                </a:lnTo>
                <a:lnTo>
                  <a:pt x="32480" y="21580"/>
                </a:lnTo>
                <a:lnTo>
                  <a:pt x="32480" y="21570"/>
                </a:lnTo>
                <a:lnTo>
                  <a:pt x="32480" y="21560"/>
                </a:lnTo>
                <a:lnTo>
                  <a:pt x="32470" y="21560"/>
                </a:lnTo>
                <a:lnTo>
                  <a:pt x="32460" y="21550"/>
                </a:lnTo>
                <a:lnTo>
                  <a:pt x="32460" y="21540"/>
                </a:lnTo>
                <a:lnTo>
                  <a:pt x="32460" y="21530"/>
                </a:lnTo>
                <a:lnTo>
                  <a:pt x="32450" y="21530"/>
                </a:lnTo>
                <a:lnTo>
                  <a:pt x="32450" y="21520"/>
                </a:lnTo>
                <a:lnTo>
                  <a:pt x="32450" y="21510"/>
                </a:lnTo>
                <a:lnTo>
                  <a:pt x="32450" y="21500"/>
                </a:lnTo>
                <a:lnTo>
                  <a:pt x="32440" y="21500"/>
                </a:lnTo>
                <a:lnTo>
                  <a:pt x="32420" y="21490"/>
                </a:lnTo>
                <a:lnTo>
                  <a:pt x="32400" y="21490"/>
                </a:lnTo>
                <a:lnTo>
                  <a:pt x="32390" y="21490"/>
                </a:lnTo>
                <a:lnTo>
                  <a:pt x="32390" y="21480"/>
                </a:lnTo>
                <a:lnTo>
                  <a:pt x="32360" y="21480"/>
                </a:lnTo>
                <a:lnTo>
                  <a:pt x="32350" y="21480"/>
                </a:lnTo>
                <a:lnTo>
                  <a:pt x="32340" y="21470"/>
                </a:lnTo>
                <a:lnTo>
                  <a:pt x="32320" y="21470"/>
                </a:lnTo>
                <a:lnTo>
                  <a:pt x="32300" y="21460"/>
                </a:lnTo>
                <a:lnTo>
                  <a:pt x="32290" y="21460"/>
                </a:lnTo>
                <a:lnTo>
                  <a:pt x="32280" y="21460"/>
                </a:lnTo>
                <a:lnTo>
                  <a:pt x="32260" y="21450"/>
                </a:lnTo>
                <a:lnTo>
                  <a:pt x="32240" y="21450"/>
                </a:lnTo>
                <a:lnTo>
                  <a:pt x="32230" y="21450"/>
                </a:lnTo>
                <a:lnTo>
                  <a:pt x="32210" y="21440"/>
                </a:lnTo>
                <a:lnTo>
                  <a:pt x="32180" y="21430"/>
                </a:lnTo>
                <a:lnTo>
                  <a:pt x="32210" y="21380"/>
                </a:lnTo>
                <a:lnTo>
                  <a:pt x="32230" y="21340"/>
                </a:lnTo>
                <a:lnTo>
                  <a:pt x="32240" y="21330"/>
                </a:lnTo>
                <a:lnTo>
                  <a:pt x="32240" y="21320"/>
                </a:lnTo>
                <a:lnTo>
                  <a:pt x="32250" y="21310"/>
                </a:lnTo>
                <a:lnTo>
                  <a:pt x="32250" y="21300"/>
                </a:lnTo>
                <a:lnTo>
                  <a:pt x="32260" y="21300"/>
                </a:lnTo>
                <a:lnTo>
                  <a:pt x="32250" y="21300"/>
                </a:lnTo>
                <a:lnTo>
                  <a:pt x="32240" y="21290"/>
                </a:lnTo>
                <a:lnTo>
                  <a:pt x="32230" y="21290"/>
                </a:lnTo>
                <a:lnTo>
                  <a:pt x="32230" y="21300"/>
                </a:lnTo>
                <a:lnTo>
                  <a:pt x="32230" y="21290"/>
                </a:lnTo>
                <a:lnTo>
                  <a:pt x="32220" y="21290"/>
                </a:lnTo>
                <a:lnTo>
                  <a:pt x="32220" y="21270"/>
                </a:lnTo>
                <a:lnTo>
                  <a:pt x="32220" y="21260"/>
                </a:lnTo>
                <a:lnTo>
                  <a:pt x="32230" y="21230"/>
                </a:lnTo>
                <a:lnTo>
                  <a:pt x="32240" y="21230"/>
                </a:lnTo>
                <a:lnTo>
                  <a:pt x="32250" y="21230"/>
                </a:lnTo>
                <a:lnTo>
                  <a:pt x="32260" y="21230"/>
                </a:lnTo>
                <a:lnTo>
                  <a:pt x="32260" y="21210"/>
                </a:lnTo>
                <a:lnTo>
                  <a:pt x="32260" y="21200"/>
                </a:lnTo>
                <a:lnTo>
                  <a:pt x="32270" y="21200"/>
                </a:lnTo>
                <a:lnTo>
                  <a:pt x="32280" y="21200"/>
                </a:lnTo>
                <a:lnTo>
                  <a:pt x="32290" y="21200"/>
                </a:lnTo>
                <a:lnTo>
                  <a:pt x="32300" y="21200"/>
                </a:lnTo>
                <a:lnTo>
                  <a:pt x="32300" y="21190"/>
                </a:lnTo>
                <a:lnTo>
                  <a:pt x="32230" y="21140"/>
                </a:lnTo>
                <a:lnTo>
                  <a:pt x="32240" y="21110"/>
                </a:lnTo>
                <a:lnTo>
                  <a:pt x="32240" y="21060"/>
                </a:lnTo>
                <a:lnTo>
                  <a:pt x="32250" y="21060"/>
                </a:lnTo>
                <a:lnTo>
                  <a:pt x="32260" y="21060"/>
                </a:lnTo>
                <a:lnTo>
                  <a:pt x="32260" y="21050"/>
                </a:lnTo>
                <a:lnTo>
                  <a:pt x="32270" y="21040"/>
                </a:lnTo>
                <a:lnTo>
                  <a:pt x="32260" y="21030"/>
                </a:lnTo>
                <a:lnTo>
                  <a:pt x="32270" y="21000"/>
                </a:lnTo>
                <a:lnTo>
                  <a:pt x="32260" y="20990"/>
                </a:lnTo>
                <a:lnTo>
                  <a:pt x="32260" y="20980"/>
                </a:lnTo>
                <a:lnTo>
                  <a:pt x="32260" y="20970"/>
                </a:lnTo>
                <a:lnTo>
                  <a:pt x="32260" y="20960"/>
                </a:lnTo>
                <a:lnTo>
                  <a:pt x="32270" y="20960"/>
                </a:lnTo>
                <a:lnTo>
                  <a:pt x="32280" y="20960"/>
                </a:lnTo>
                <a:lnTo>
                  <a:pt x="32280" y="20970"/>
                </a:lnTo>
                <a:lnTo>
                  <a:pt x="32290" y="20970"/>
                </a:lnTo>
                <a:lnTo>
                  <a:pt x="32290" y="20980"/>
                </a:lnTo>
                <a:lnTo>
                  <a:pt x="32310" y="20980"/>
                </a:lnTo>
                <a:lnTo>
                  <a:pt x="32350" y="20980"/>
                </a:lnTo>
                <a:lnTo>
                  <a:pt x="32350" y="20960"/>
                </a:lnTo>
                <a:lnTo>
                  <a:pt x="32360" y="20960"/>
                </a:lnTo>
                <a:lnTo>
                  <a:pt x="32360" y="20910"/>
                </a:lnTo>
                <a:lnTo>
                  <a:pt x="32410" y="20910"/>
                </a:lnTo>
                <a:lnTo>
                  <a:pt x="32460" y="20900"/>
                </a:lnTo>
                <a:lnTo>
                  <a:pt x="32470" y="20900"/>
                </a:lnTo>
                <a:lnTo>
                  <a:pt x="32480" y="20880"/>
                </a:lnTo>
                <a:lnTo>
                  <a:pt x="32480" y="20870"/>
                </a:lnTo>
                <a:lnTo>
                  <a:pt x="32490" y="20870"/>
                </a:lnTo>
                <a:lnTo>
                  <a:pt x="32490" y="20860"/>
                </a:lnTo>
                <a:lnTo>
                  <a:pt x="32490" y="20850"/>
                </a:lnTo>
                <a:lnTo>
                  <a:pt x="32500" y="20840"/>
                </a:lnTo>
                <a:lnTo>
                  <a:pt x="32490" y="20840"/>
                </a:lnTo>
                <a:lnTo>
                  <a:pt x="32480" y="20830"/>
                </a:lnTo>
                <a:lnTo>
                  <a:pt x="32480" y="20820"/>
                </a:lnTo>
                <a:lnTo>
                  <a:pt x="32470" y="20820"/>
                </a:lnTo>
                <a:lnTo>
                  <a:pt x="32470" y="20810"/>
                </a:lnTo>
                <a:lnTo>
                  <a:pt x="32460" y="20810"/>
                </a:lnTo>
                <a:lnTo>
                  <a:pt x="32460" y="20800"/>
                </a:lnTo>
                <a:lnTo>
                  <a:pt x="32440" y="20790"/>
                </a:lnTo>
                <a:lnTo>
                  <a:pt x="32440" y="20780"/>
                </a:lnTo>
                <a:lnTo>
                  <a:pt x="32430" y="20780"/>
                </a:lnTo>
                <a:lnTo>
                  <a:pt x="32420" y="20770"/>
                </a:lnTo>
                <a:lnTo>
                  <a:pt x="32420" y="20760"/>
                </a:lnTo>
                <a:lnTo>
                  <a:pt x="32420" y="20750"/>
                </a:lnTo>
                <a:lnTo>
                  <a:pt x="32430" y="20740"/>
                </a:lnTo>
                <a:lnTo>
                  <a:pt x="32430" y="20730"/>
                </a:lnTo>
                <a:lnTo>
                  <a:pt x="32420" y="20730"/>
                </a:lnTo>
                <a:lnTo>
                  <a:pt x="32420" y="20720"/>
                </a:lnTo>
                <a:lnTo>
                  <a:pt x="32420" y="20710"/>
                </a:lnTo>
                <a:lnTo>
                  <a:pt x="32420" y="20700"/>
                </a:lnTo>
                <a:lnTo>
                  <a:pt x="32430" y="20700"/>
                </a:lnTo>
                <a:lnTo>
                  <a:pt x="32420" y="20690"/>
                </a:lnTo>
                <a:lnTo>
                  <a:pt x="32420" y="20680"/>
                </a:lnTo>
                <a:lnTo>
                  <a:pt x="32420" y="20670"/>
                </a:lnTo>
                <a:lnTo>
                  <a:pt x="32420" y="20660"/>
                </a:lnTo>
                <a:lnTo>
                  <a:pt x="32420" y="20650"/>
                </a:lnTo>
                <a:lnTo>
                  <a:pt x="32420" y="20640"/>
                </a:lnTo>
                <a:lnTo>
                  <a:pt x="32420" y="20630"/>
                </a:lnTo>
                <a:lnTo>
                  <a:pt x="32420" y="20620"/>
                </a:lnTo>
                <a:lnTo>
                  <a:pt x="32420" y="20610"/>
                </a:lnTo>
                <a:lnTo>
                  <a:pt x="32420" y="20600"/>
                </a:lnTo>
                <a:lnTo>
                  <a:pt x="32430" y="20590"/>
                </a:lnTo>
                <a:lnTo>
                  <a:pt x="32420" y="20590"/>
                </a:lnTo>
                <a:lnTo>
                  <a:pt x="32420" y="20580"/>
                </a:lnTo>
                <a:lnTo>
                  <a:pt x="32400" y="20590"/>
                </a:lnTo>
                <a:lnTo>
                  <a:pt x="32390" y="20590"/>
                </a:lnTo>
                <a:lnTo>
                  <a:pt x="32370" y="20600"/>
                </a:lnTo>
                <a:lnTo>
                  <a:pt x="32310" y="20620"/>
                </a:lnTo>
                <a:lnTo>
                  <a:pt x="32300" y="20620"/>
                </a:lnTo>
                <a:lnTo>
                  <a:pt x="32290" y="20630"/>
                </a:lnTo>
                <a:lnTo>
                  <a:pt x="32300" y="20670"/>
                </a:lnTo>
                <a:lnTo>
                  <a:pt x="32310" y="20720"/>
                </a:lnTo>
                <a:lnTo>
                  <a:pt x="32310" y="20750"/>
                </a:lnTo>
                <a:lnTo>
                  <a:pt x="32250" y="20770"/>
                </a:lnTo>
                <a:lnTo>
                  <a:pt x="32220" y="20780"/>
                </a:lnTo>
                <a:lnTo>
                  <a:pt x="32210" y="20780"/>
                </a:lnTo>
                <a:lnTo>
                  <a:pt x="32210" y="20750"/>
                </a:lnTo>
                <a:lnTo>
                  <a:pt x="32210" y="20740"/>
                </a:lnTo>
                <a:lnTo>
                  <a:pt x="32210" y="20730"/>
                </a:lnTo>
                <a:lnTo>
                  <a:pt x="32210" y="20670"/>
                </a:lnTo>
                <a:lnTo>
                  <a:pt x="32210" y="20660"/>
                </a:lnTo>
                <a:lnTo>
                  <a:pt x="32210" y="20620"/>
                </a:lnTo>
                <a:lnTo>
                  <a:pt x="32220" y="20620"/>
                </a:lnTo>
                <a:lnTo>
                  <a:pt x="32220" y="20600"/>
                </a:lnTo>
                <a:lnTo>
                  <a:pt x="32220" y="20590"/>
                </a:lnTo>
                <a:lnTo>
                  <a:pt x="32220" y="20580"/>
                </a:lnTo>
                <a:lnTo>
                  <a:pt x="32220" y="20570"/>
                </a:lnTo>
                <a:lnTo>
                  <a:pt x="32220" y="20560"/>
                </a:lnTo>
                <a:lnTo>
                  <a:pt x="32220" y="20550"/>
                </a:lnTo>
                <a:lnTo>
                  <a:pt x="32220" y="20540"/>
                </a:lnTo>
                <a:lnTo>
                  <a:pt x="32210" y="20540"/>
                </a:lnTo>
                <a:lnTo>
                  <a:pt x="32210" y="20550"/>
                </a:lnTo>
                <a:lnTo>
                  <a:pt x="32200" y="20550"/>
                </a:lnTo>
                <a:lnTo>
                  <a:pt x="32190" y="20550"/>
                </a:lnTo>
                <a:lnTo>
                  <a:pt x="32190" y="20560"/>
                </a:lnTo>
                <a:lnTo>
                  <a:pt x="32180" y="20560"/>
                </a:lnTo>
                <a:lnTo>
                  <a:pt x="32180" y="20570"/>
                </a:lnTo>
                <a:lnTo>
                  <a:pt x="32170" y="20570"/>
                </a:lnTo>
                <a:lnTo>
                  <a:pt x="32170" y="20580"/>
                </a:lnTo>
                <a:lnTo>
                  <a:pt x="32160" y="20580"/>
                </a:lnTo>
                <a:lnTo>
                  <a:pt x="32160" y="20570"/>
                </a:lnTo>
                <a:lnTo>
                  <a:pt x="32160" y="20560"/>
                </a:lnTo>
                <a:lnTo>
                  <a:pt x="32150" y="20560"/>
                </a:lnTo>
                <a:lnTo>
                  <a:pt x="32150" y="20550"/>
                </a:lnTo>
                <a:lnTo>
                  <a:pt x="32150" y="20560"/>
                </a:lnTo>
                <a:lnTo>
                  <a:pt x="32140" y="20560"/>
                </a:lnTo>
                <a:lnTo>
                  <a:pt x="32140" y="20550"/>
                </a:lnTo>
                <a:lnTo>
                  <a:pt x="32150" y="20550"/>
                </a:lnTo>
                <a:lnTo>
                  <a:pt x="32160" y="20550"/>
                </a:lnTo>
                <a:lnTo>
                  <a:pt x="32160" y="20540"/>
                </a:lnTo>
                <a:lnTo>
                  <a:pt x="32160" y="20530"/>
                </a:lnTo>
                <a:lnTo>
                  <a:pt x="32150" y="20530"/>
                </a:lnTo>
                <a:lnTo>
                  <a:pt x="32150" y="20520"/>
                </a:lnTo>
                <a:lnTo>
                  <a:pt x="32150" y="20510"/>
                </a:lnTo>
                <a:lnTo>
                  <a:pt x="32150" y="20500"/>
                </a:lnTo>
                <a:lnTo>
                  <a:pt x="32150" y="20490"/>
                </a:lnTo>
                <a:lnTo>
                  <a:pt x="32150" y="20480"/>
                </a:lnTo>
                <a:lnTo>
                  <a:pt x="32150" y="20470"/>
                </a:lnTo>
                <a:lnTo>
                  <a:pt x="32150" y="20460"/>
                </a:lnTo>
                <a:lnTo>
                  <a:pt x="32150" y="20450"/>
                </a:lnTo>
                <a:lnTo>
                  <a:pt x="32140" y="20450"/>
                </a:lnTo>
                <a:lnTo>
                  <a:pt x="32150" y="20450"/>
                </a:lnTo>
                <a:lnTo>
                  <a:pt x="32140" y="20450"/>
                </a:lnTo>
                <a:lnTo>
                  <a:pt x="32140" y="20440"/>
                </a:lnTo>
                <a:lnTo>
                  <a:pt x="32140" y="20430"/>
                </a:lnTo>
                <a:lnTo>
                  <a:pt x="32140" y="20420"/>
                </a:lnTo>
                <a:lnTo>
                  <a:pt x="32130" y="20420"/>
                </a:lnTo>
                <a:lnTo>
                  <a:pt x="32120" y="20420"/>
                </a:lnTo>
                <a:lnTo>
                  <a:pt x="32120" y="20410"/>
                </a:lnTo>
                <a:lnTo>
                  <a:pt x="32110" y="20410"/>
                </a:lnTo>
                <a:lnTo>
                  <a:pt x="32100" y="20410"/>
                </a:lnTo>
                <a:lnTo>
                  <a:pt x="32090" y="20410"/>
                </a:lnTo>
                <a:lnTo>
                  <a:pt x="32080" y="20410"/>
                </a:lnTo>
                <a:lnTo>
                  <a:pt x="32070" y="20410"/>
                </a:lnTo>
                <a:lnTo>
                  <a:pt x="32070" y="20400"/>
                </a:lnTo>
                <a:lnTo>
                  <a:pt x="32070" y="20390"/>
                </a:lnTo>
                <a:lnTo>
                  <a:pt x="32070" y="20380"/>
                </a:lnTo>
                <a:lnTo>
                  <a:pt x="32070" y="20370"/>
                </a:lnTo>
                <a:lnTo>
                  <a:pt x="32070" y="20350"/>
                </a:lnTo>
                <a:lnTo>
                  <a:pt x="32070" y="20340"/>
                </a:lnTo>
                <a:lnTo>
                  <a:pt x="32070" y="20320"/>
                </a:lnTo>
                <a:lnTo>
                  <a:pt x="32070" y="20310"/>
                </a:lnTo>
                <a:lnTo>
                  <a:pt x="32070" y="20300"/>
                </a:lnTo>
                <a:lnTo>
                  <a:pt x="32080" y="20290"/>
                </a:lnTo>
                <a:lnTo>
                  <a:pt x="32090" y="20300"/>
                </a:lnTo>
                <a:lnTo>
                  <a:pt x="32100" y="20300"/>
                </a:lnTo>
                <a:lnTo>
                  <a:pt x="32100" y="20280"/>
                </a:lnTo>
                <a:lnTo>
                  <a:pt x="32100" y="20270"/>
                </a:lnTo>
                <a:lnTo>
                  <a:pt x="32100" y="20260"/>
                </a:lnTo>
                <a:lnTo>
                  <a:pt x="32100" y="20250"/>
                </a:lnTo>
                <a:lnTo>
                  <a:pt x="32110" y="20240"/>
                </a:lnTo>
                <a:lnTo>
                  <a:pt x="32110" y="20230"/>
                </a:lnTo>
                <a:lnTo>
                  <a:pt x="32110" y="20220"/>
                </a:lnTo>
                <a:lnTo>
                  <a:pt x="32110" y="20210"/>
                </a:lnTo>
                <a:lnTo>
                  <a:pt x="32110" y="20200"/>
                </a:lnTo>
                <a:lnTo>
                  <a:pt x="32110" y="20190"/>
                </a:lnTo>
                <a:lnTo>
                  <a:pt x="32110" y="20180"/>
                </a:lnTo>
                <a:lnTo>
                  <a:pt x="32100" y="20170"/>
                </a:lnTo>
                <a:lnTo>
                  <a:pt x="32100" y="20160"/>
                </a:lnTo>
                <a:lnTo>
                  <a:pt x="32100" y="20150"/>
                </a:lnTo>
                <a:lnTo>
                  <a:pt x="32090" y="20120"/>
                </a:lnTo>
                <a:lnTo>
                  <a:pt x="32090" y="20110"/>
                </a:lnTo>
                <a:lnTo>
                  <a:pt x="32090" y="20100"/>
                </a:lnTo>
                <a:lnTo>
                  <a:pt x="32090" y="20080"/>
                </a:lnTo>
                <a:lnTo>
                  <a:pt x="32090" y="20070"/>
                </a:lnTo>
                <a:lnTo>
                  <a:pt x="32080" y="20070"/>
                </a:lnTo>
                <a:lnTo>
                  <a:pt x="32070" y="20070"/>
                </a:lnTo>
                <a:lnTo>
                  <a:pt x="32060" y="20070"/>
                </a:lnTo>
                <a:lnTo>
                  <a:pt x="32050" y="20070"/>
                </a:lnTo>
                <a:lnTo>
                  <a:pt x="32040" y="20070"/>
                </a:lnTo>
                <a:lnTo>
                  <a:pt x="32020" y="20070"/>
                </a:lnTo>
                <a:lnTo>
                  <a:pt x="32010" y="20070"/>
                </a:lnTo>
                <a:lnTo>
                  <a:pt x="32000" y="20070"/>
                </a:lnTo>
                <a:lnTo>
                  <a:pt x="31990" y="20070"/>
                </a:lnTo>
                <a:lnTo>
                  <a:pt x="31980" y="20080"/>
                </a:lnTo>
                <a:lnTo>
                  <a:pt x="31980" y="20090"/>
                </a:lnTo>
                <a:lnTo>
                  <a:pt x="31970" y="20100"/>
                </a:lnTo>
                <a:lnTo>
                  <a:pt x="31970" y="20110"/>
                </a:lnTo>
                <a:lnTo>
                  <a:pt x="31960" y="20110"/>
                </a:lnTo>
                <a:lnTo>
                  <a:pt x="31960" y="20120"/>
                </a:lnTo>
                <a:lnTo>
                  <a:pt x="31950" y="20120"/>
                </a:lnTo>
                <a:lnTo>
                  <a:pt x="31940" y="20120"/>
                </a:lnTo>
                <a:lnTo>
                  <a:pt x="31930" y="20120"/>
                </a:lnTo>
                <a:lnTo>
                  <a:pt x="31930" y="20130"/>
                </a:lnTo>
                <a:lnTo>
                  <a:pt x="31930" y="20140"/>
                </a:lnTo>
                <a:lnTo>
                  <a:pt x="31930" y="20150"/>
                </a:lnTo>
                <a:lnTo>
                  <a:pt x="31930" y="20160"/>
                </a:lnTo>
                <a:lnTo>
                  <a:pt x="31920" y="20160"/>
                </a:lnTo>
                <a:lnTo>
                  <a:pt x="31910" y="20160"/>
                </a:lnTo>
                <a:lnTo>
                  <a:pt x="31910" y="20170"/>
                </a:lnTo>
                <a:lnTo>
                  <a:pt x="31900" y="20180"/>
                </a:lnTo>
                <a:lnTo>
                  <a:pt x="31890" y="20180"/>
                </a:lnTo>
                <a:lnTo>
                  <a:pt x="31890" y="20170"/>
                </a:lnTo>
                <a:lnTo>
                  <a:pt x="31880" y="20170"/>
                </a:lnTo>
                <a:lnTo>
                  <a:pt x="31870" y="20170"/>
                </a:lnTo>
                <a:lnTo>
                  <a:pt x="31860" y="20170"/>
                </a:lnTo>
                <a:lnTo>
                  <a:pt x="31850" y="20170"/>
                </a:lnTo>
                <a:lnTo>
                  <a:pt x="31820" y="20170"/>
                </a:lnTo>
                <a:lnTo>
                  <a:pt x="31810" y="20170"/>
                </a:lnTo>
                <a:lnTo>
                  <a:pt x="31810" y="20180"/>
                </a:lnTo>
                <a:lnTo>
                  <a:pt x="31810" y="20190"/>
                </a:lnTo>
                <a:lnTo>
                  <a:pt x="31800" y="20200"/>
                </a:lnTo>
                <a:lnTo>
                  <a:pt x="31800" y="20210"/>
                </a:lnTo>
                <a:lnTo>
                  <a:pt x="31790" y="20220"/>
                </a:lnTo>
                <a:lnTo>
                  <a:pt x="31790" y="20230"/>
                </a:lnTo>
                <a:lnTo>
                  <a:pt x="31780" y="20240"/>
                </a:lnTo>
                <a:lnTo>
                  <a:pt x="31780" y="20250"/>
                </a:lnTo>
                <a:lnTo>
                  <a:pt x="31770" y="20260"/>
                </a:lnTo>
                <a:lnTo>
                  <a:pt x="31770" y="20270"/>
                </a:lnTo>
                <a:lnTo>
                  <a:pt x="31760" y="20280"/>
                </a:lnTo>
                <a:lnTo>
                  <a:pt x="31760" y="20290"/>
                </a:lnTo>
                <a:lnTo>
                  <a:pt x="31750" y="20300"/>
                </a:lnTo>
                <a:lnTo>
                  <a:pt x="31750" y="20310"/>
                </a:lnTo>
                <a:lnTo>
                  <a:pt x="31740" y="20310"/>
                </a:lnTo>
                <a:lnTo>
                  <a:pt x="31740" y="20320"/>
                </a:lnTo>
                <a:lnTo>
                  <a:pt x="31740" y="20330"/>
                </a:lnTo>
                <a:lnTo>
                  <a:pt x="31730" y="20340"/>
                </a:lnTo>
                <a:lnTo>
                  <a:pt x="31720" y="20340"/>
                </a:lnTo>
                <a:lnTo>
                  <a:pt x="31710" y="20340"/>
                </a:lnTo>
                <a:lnTo>
                  <a:pt x="31700" y="20330"/>
                </a:lnTo>
                <a:lnTo>
                  <a:pt x="31690" y="20330"/>
                </a:lnTo>
                <a:lnTo>
                  <a:pt x="31690" y="20320"/>
                </a:lnTo>
                <a:lnTo>
                  <a:pt x="31680" y="20320"/>
                </a:lnTo>
                <a:lnTo>
                  <a:pt x="31670" y="20310"/>
                </a:lnTo>
                <a:lnTo>
                  <a:pt x="31660" y="20310"/>
                </a:lnTo>
                <a:lnTo>
                  <a:pt x="31650" y="20300"/>
                </a:lnTo>
                <a:lnTo>
                  <a:pt x="31640" y="20290"/>
                </a:lnTo>
                <a:lnTo>
                  <a:pt x="31630" y="20280"/>
                </a:lnTo>
                <a:lnTo>
                  <a:pt x="31620" y="20280"/>
                </a:lnTo>
                <a:lnTo>
                  <a:pt x="31610" y="20270"/>
                </a:lnTo>
                <a:lnTo>
                  <a:pt x="31600" y="20270"/>
                </a:lnTo>
                <a:lnTo>
                  <a:pt x="31600" y="20260"/>
                </a:lnTo>
                <a:lnTo>
                  <a:pt x="31590" y="20260"/>
                </a:lnTo>
                <a:lnTo>
                  <a:pt x="31580" y="20250"/>
                </a:lnTo>
                <a:lnTo>
                  <a:pt x="31570" y="20240"/>
                </a:lnTo>
                <a:lnTo>
                  <a:pt x="31560" y="20240"/>
                </a:lnTo>
                <a:lnTo>
                  <a:pt x="31550" y="20230"/>
                </a:lnTo>
                <a:lnTo>
                  <a:pt x="31540" y="20230"/>
                </a:lnTo>
                <a:lnTo>
                  <a:pt x="31540" y="20220"/>
                </a:lnTo>
                <a:lnTo>
                  <a:pt x="31540" y="20210"/>
                </a:lnTo>
                <a:lnTo>
                  <a:pt x="31530" y="20200"/>
                </a:lnTo>
                <a:lnTo>
                  <a:pt x="31530" y="20190"/>
                </a:lnTo>
                <a:lnTo>
                  <a:pt x="31530" y="20180"/>
                </a:lnTo>
                <a:lnTo>
                  <a:pt x="31520" y="20170"/>
                </a:lnTo>
                <a:lnTo>
                  <a:pt x="31510" y="20150"/>
                </a:lnTo>
                <a:lnTo>
                  <a:pt x="31500" y="20130"/>
                </a:lnTo>
                <a:lnTo>
                  <a:pt x="31500" y="20120"/>
                </a:lnTo>
                <a:lnTo>
                  <a:pt x="31500" y="20110"/>
                </a:lnTo>
                <a:lnTo>
                  <a:pt x="31500" y="20100"/>
                </a:lnTo>
                <a:lnTo>
                  <a:pt x="31500" y="20090"/>
                </a:lnTo>
                <a:lnTo>
                  <a:pt x="31500" y="20080"/>
                </a:lnTo>
                <a:lnTo>
                  <a:pt x="31400" y="20080"/>
                </a:lnTo>
                <a:lnTo>
                  <a:pt x="31400" y="20070"/>
                </a:lnTo>
                <a:lnTo>
                  <a:pt x="31310" y="20050"/>
                </a:lnTo>
                <a:lnTo>
                  <a:pt x="31310" y="20010"/>
                </a:lnTo>
                <a:lnTo>
                  <a:pt x="31320" y="19980"/>
                </a:lnTo>
                <a:lnTo>
                  <a:pt x="31320" y="19940"/>
                </a:lnTo>
                <a:lnTo>
                  <a:pt x="31300" y="19940"/>
                </a:lnTo>
                <a:lnTo>
                  <a:pt x="31270" y="19940"/>
                </a:lnTo>
                <a:lnTo>
                  <a:pt x="31260" y="19940"/>
                </a:lnTo>
                <a:lnTo>
                  <a:pt x="31240" y="19940"/>
                </a:lnTo>
                <a:lnTo>
                  <a:pt x="31210" y="19930"/>
                </a:lnTo>
                <a:lnTo>
                  <a:pt x="31210" y="19940"/>
                </a:lnTo>
                <a:lnTo>
                  <a:pt x="31210" y="19950"/>
                </a:lnTo>
                <a:lnTo>
                  <a:pt x="31210" y="19970"/>
                </a:lnTo>
                <a:lnTo>
                  <a:pt x="31200" y="19970"/>
                </a:lnTo>
                <a:lnTo>
                  <a:pt x="31200" y="19960"/>
                </a:lnTo>
                <a:lnTo>
                  <a:pt x="31190" y="19960"/>
                </a:lnTo>
                <a:lnTo>
                  <a:pt x="31190" y="19950"/>
                </a:lnTo>
                <a:lnTo>
                  <a:pt x="31180" y="19950"/>
                </a:lnTo>
                <a:lnTo>
                  <a:pt x="31170" y="19950"/>
                </a:lnTo>
                <a:lnTo>
                  <a:pt x="31170" y="19940"/>
                </a:lnTo>
                <a:lnTo>
                  <a:pt x="31160" y="19930"/>
                </a:lnTo>
                <a:lnTo>
                  <a:pt x="31150" y="19920"/>
                </a:lnTo>
                <a:lnTo>
                  <a:pt x="31150" y="19910"/>
                </a:lnTo>
                <a:lnTo>
                  <a:pt x="31140" y="19910"/>
                </a:lnTo>
                <a:lnTo>
                  <a:pt x="31140" y="19900"/>
                </a:lnTo>
                <a:lnTo>
                  <a:pt x="31130" y="19900"/>
                </a:lnTo>
                <a:lnTo>
                  <a:pt x="31130" y="19890"/>
                </a:lnTo>
                <a:lnTo>
                  <a:pt x="31120" y="19890"/>
                </a:lnTo>
                <a:lnTo>
                  <a:pt x="31110" y="19880"/>
                </a:lnTo>
                <a:lnTo>
                  <a:pt x="31110" y="19870"/>
                </a:lnTo>
                <a:lnTo>
                  <a:pt x="31100" y="19870"/>
                </a:lnTo>
                <a:lnTo>
                  <a:pt x="31100" y="19860"/>
                </a:lnTo>
                <a:lnTo>
                  <a:pt x="31090" y="19860"/>
                </a:lnTo>
                <a:lnTo>
                  <a:pt x="31090" y="19850"/>
                </a:lnTo>
                <a:lnTo>
                  <a:pt x="31090" y="19840"/>
                </a:lnTo>
                <a:lnTo>
                  <a:pt x="31080" y="19840"/>
                </a:lnTo>
                <a:lnTo>
                  <a:pt x="31080" y="19850"/>
                </a:lnTo>
                <a:lnTo>
                  <a:pt x="31070" y="19850"/>
                </a:lnTo>
                <a:lnTo>
                  <a:pt x="31070" y="19840"/>
                </a:lnTo>
                <a:lnTo>
                  <a:pt x="31060" y="19840"/>
                </a:lnTo>
                <a:lnTo>
                  <a:pt x="31050" y="19830"/>
                </a:lnTo>
                <a:lnTo>
                  <a:pt x="31070" y="19810"/>
                </a:lnTo>
                <a:lnTo>
                  <a:pt x="31090" y="19820"/>
                </a:lnTo>
                <a:lnTo>
                  <a:pt x="31100" y="19830"/>
                </a:lnTo>
                <a:lnTo>
                  <a:pt x="31110" y="19830"/>
                </a:lnTo>
                <a:lnTo>
                  <a:pt x="31120" y="19830"/>
                </a:lnTo>
                <a:lnTo>
                  <a:pt x="31130" y="19830"/>
                </a:lnTo>
                <a:lnTo>
                  <a:pt x="31140" y="19810"/>
                </a:lnTo>
                <a:lnTo>
                  <a:pt x="31130" y="19810"/>
                </a:lnTo>
                <a:lnTo>
                  <a:pt x="31120" y="19800"/>
                </a:lnTo>
                <a:lnTo>
                  <a:pt x="31110" y="19800"/>
                </a:lnTo>
                <a:lnTo>
                  <a:pt x="31110" y="19790"/>
                </a:lnTo>
                <a:lnTo>
                  <a:pt x="31120" y="19790"/>
                </a:lnTo>
                <a:lnTo>
                  <a:pt x="31130" y="19790"/>
                </a:lnTo>
                <a:lnTo>
                  <a:pt x="31140" y="19790"/>
                </a:lnTo>
                <a:lnTo>
                  <a:pt x="31150" y="19790"/>
                </a:lnTo>
                <a:lnTo>
                  <a:pt x="31160" y="19790"/>
                </a:lnTo>
                <a:lnTo>
                  <a:pt x="31160" y="19780"/>
                </a:lnTo>
                <a:lnTo>
                  <a:pt x="31170" y="19780"/>
                </a:lnTo>
                <a:lnTo>
                  <a:pt x="31170" y="19790"/>
                </a:lnTo>
                <a:lnTo>
                  <a:pt x="31180" y="19790"/>
                </a:lnTo>
                <a:lnTo>
                  <a:pt x="31180" y="19780"/>
                </a:lnTo>
                <a:lnTo>
                  <a:pt x="31190" y="19780"/>
                </a:lnTo>
                <a:lnTo>
                  <a:pt x="31190" y="19760"/>
                </a:lnTo>
                <a:lnTo>
                  <a:pt x="31190" y="19750"/>
                </a:lnTo>
                <a:lnTo>
                  <a:pt x="31180" y="19750"/>
                </a:lnTo>
                <a:lnTo>
                  <a:pt x="31180" y="19740"/>
                </a:lnTo>
                <a:lnTo>
                  <a:pt x="31180" y="19720"/>
                </a:lnTo>
                <a:lnTo>
                  <a:pt x="31180" y="19700"/>
                </a:lnTo>
                <a:lnTo>
                  <a:pt x="31180" y="19690"/>
                </a:lnTo>
                <a:lnTo>
                  <a:pt x="31170" y="19680"/>
                </a:lnTo>
                <a:lnTo>
                  <a:pt x="31150" y="19670"/>
                </a:lnTo>
                <a:lnTo>
                  <a:pt x="31110" y="19650"/>
                </a:lnTo>
                <a:lnTo>
                  <a:pt x="31060" y="19600"/>
                </a:lnTo>
                <a:lnTo>
                  <a:pt x="31040" y="19590"/>
                </a:lnTo>
                <a:lnTo>
                  <a:pt x="31030" y="19590"/>
                </a:lnTo>
                <a:lnTo>
                  <a:pt x="31020" y="19580"/>
                </a:lnTo>
                <a:lnTo>
                  <a:pt x="30950" y="19530"/>
                </a:lnTo>
                <a:lnTo>
                  <a:pt x="30950" y="19520"/>
                </a:lnTo>
                <a:lnTo>
                  <a:pt x="30940" y="19520"/>
                </a:lnTo>
                <a:lnTo>
                  <a:pt x="30930" y="19510"/>
                </a:lnTo>
                <a:lnTo>
                  <a:pt x="30920" y="19510"/>
                </a:lnTo>
                <a:lnTo>
                  <a:pt x="30920" y="19500"/>
                </a:lnTo>
                <a:lnTo>
                  <a:pt x="30910" y="19500"/>
                </a:lnTo>
                <a:lnTo>
                  <a:pt x="30910" y="19490"/>
                </a:lnTo>
                <a:lnTo>
                  <a:pt x="30900" y="19490"/>
                </a:lnTo>
                <a:lnTo>
                  <a:pt x="30890" y="19490"/>
                </a:lnTo>
                <a:lnTo>
                  <a:pt x="30890" y="19500"/>
                </a:lnTo>
                <a:lnTo>
                  <a:pt x="30860" y="19500"/>
                </a:lnTo>
                <a:lnTo>
                  <a:pt x="30850" y="19500"/>
                </a:lnTo>
                <a:lnTo>
                  <a:pt x="30820" y="19490"/>
                </a:lnTo>
                <a:lnTo>
                  <a:pt x="30810" y="19480"/>
                </a:lnTo>
                <a:lnTo>
                  <a:pt x="30790" y="19490"/>
                </a:lnTo>
                <a:lnTo>
                  <a:pt x="30770" y="19490"/>
                </a:lnTo>
                <a:lnTo>
                  <a:pt x="30760" y="19490"/>
                </a:lnTo>
                <a:lnTo>
                  <a:pt x="30750" y="19490"/>
                </a:lnTo>
                <a:lnTo>
                  <a:pt x="30740" y="19490"/>
                </a:lnTo>
                <a:lnTo>
                  <a:pt x="30740" y="19480"/>
                </a:lnTo>
                <a:lnTo>
                  <a:pt x="30710" y="19490"/>
                </a:lnTo>
                <a:lnTo>
                  <a:pt x="30700" y="19490"/>
                </a:lnTo>
                <a:lnTo>
                  <a:pt x="30690" y="19490"/>
                </a:lnTo>
                <a:lnTo>
                  <a:pt x="30690" y="19500"/>
                </a:lnTo>
                <a:lnTo>
                  <a:pt x="30670" y="19500"/>
                </a:lnTo>
                <a:lnTo>
                  <a:pt x="30670" y="19490"/>
                </a:lnTo>
                <a:lnTo>
                  <a:pt x="30660" y="19480"/>
                </a:lnTo>
                <a:lnTo>
                  <a:pt x="30660" y="19470"/>
                </a:lnTo>
                <a:lnTo>
                  <a:pt x="30660" y="19450"/>
                </a:lnTo>
                <a:lnTo>
                  <a:pt x="30650" y="19440"/>
                </a:lnTo>
                <a:lnTo>
                  <a:pt x="30650" y="19430"/>
                </a:lnTo>
                <a:lnTo>
                  <a:pt x="30660" y="19420"/>
                </a:lnTo>
                <a:lnTo>
                  <a:pt x="30660" y="19410"/>
                </a:lnTo>
                <a:lnTo>
                  <a:pt x="30670" y="19400"/>
                </a:lnTo>
                <a:lnTo>
                  <a:pt x="30680" y="19380"/>
                </a:lnTo>
                <a:lnTo>
                  <a:pt x="30690" y="19380"/>
                </a:lnTo>
                <a:lnTo>
                  <a:pt x="30690" y="19370"/>
                </a:lnTo>
                <a:lnTo>
                  <a:pt x="30690" y="19360"/>
                </a:lnTo>
                <a:lnTo>
                  <a:pt x="30700" y="19320"/>
                </a:lnTo>
                <a:lnTo>
                  <a:pt x="30710" y="19320"/>
                </a:lnTo>
                <a:lnTo>
                  <a:pt x="30700" y="19320"/>
                </a:lnTo>
                <a:lnTo>
                  <a:pt x="30700" y="19310"/>
                </a:lnTo>
                <a:lnTo>
                  <a:pt x="30700" y="19290"/>
                </a:lnTo>
                <a:lnTo>
                  <a:pt x="30700" y="19270"/>
                </a:lnTo>
                <a:lnTo>
                  <a:pt x="30700" y="19260"/>
                </a:lnTo>
                <a:lnTo>
                  <a:pt x="30700" y="19250"/>
                </a:lnTo>
                <a:lnTo>
                  <a:pt x="30700" y="19240"/>
                </a:lnTo>
                <a:lnTo>
                  <a:pt x="30690" y="19240"/>
                </a:lnTo>
                <a:lnTo>
                  <a:pt x="30690" y="19230"/>
                </a:lnTo>
                <a:lnTo>
                  <a:pt x="30690" y="19220"/>
                </a:lnTo>
                <a:lnTo>
                  <a:pt x="30700" y="19220"/>
                </a:lnTo>
                <a:lnTo>
                  <a:pt x="30700" y="19210"/>
                </a:lnTo>
                <a:lnTo>
                  <a:pt x="30650" y="19180"/>
                </a:lnTo>
                <a:lnTo>
                  <a:pt x="30620" y="19160"/>
                </a:lnTo>
                <a:lnTo>
                  <a:pt x="30610" y="19150"/>
                </a:lnTo>
                <a:lnTo>
                  <a:pt x="30590" y="19150"/>
                </a:lnTo>
                <a:lnTo>
                  <a:pt x="30590" y="19140"/>
                </a:lnTo>
                <a:lnTo>
                  <a:pt x="30590" y="19150"/>
                </a:lnTo>
                <a:lnTo>
                  <a:pt x="30580" y="19150"/>
                </a:lnTo>
                <a:lnTo>
                  <a:pt x="30520" y="19110"/>
                </a:lnTo>
                <a:lnTo>
                  <a:pt x="30490" y="19100"/>
                </a:lnTo>
                <a:lnTo>
                  <a:pt x="30470" y="19090"/>
                </a:lnTo>
                <a:lnTo>
                  <a:pt x="30470" y="19080"/>
                </a:lnTo>
                <a:lnTo>
                  <a:pt x="30460" y="19080"/>
                </a:lnTo>
                <a:lnTo>
                  <a:pt x="30450" y="19080"/>
                </a:lnTo>
                <a:lnTo>
                  <a:pt x="30440" y="19070"/>
                </a:lnTo>
                <a:lnTo>
                  <a:pt x="30420" y="19060"/>
                </a:lnTo>
                <a:lnTo>
                  <a:pt x="30410" y="19060"/>
                </a:lnTo>
                <a:lnTo>
                  <a:pt x="30390" y="19050"/>
                </a:lnTo>
                <a:lnTo>
                  <a:pt x="30370" y="19030"/>
                </a:lnTo>
                <a:lnTo>
                  <a:pt x="30350" y="19030"/>
                </a:lnTo>
                <a:lnTo>
                  <a:pt x="30330" y="19010"/>
                </a:lnTo>
                <a:lnTo>
                  <a:pt x="30350" y="18930"/>
                </a:lnTo>
                <a:lnTo>
                  <a:pt x="30360" y="18860"/>
                </a:lnTo>
                <a:lnTo>
                  <a:pt x="30360" y="18850"/>
                </a:lnTo>
                <a:lnTo>
                  <a:pt x="30370" y="18830"/>
                </a:lnTo>
                <a:lnTo>
                  <a:pt x="30370" y="18820"/>
                </a:lnTo>
                <a:lnTo>
                  <a:pt x="30370" y="18800"/>
                </a:lnTo>
                <a:lnTo>
                  <a:pt x="30380" y="18780"/>
                </a:lnTo>
                <a:lnTo>
                  <a:pt x="30380" y="18770"/>
                </a:lnTo>
                <a:lnTo>
                  <a:pt x="30380" y="18760"/>
                </a:lnTo>
                <a:lnTo>
                  <a:pt x="30390" y="18740"/>
                </a:lnTo>
                <a:lnTo>
                  <a:pt x="30410" y="18730"/>
                </a:lnTo>
                <a:lnTo>
                  <a:pt x="30410" y="18720"/>
                </a:lnTo>
                <a:lnTo>
                  <a:pt x="30420" y="18710"/>
                </a:lnTo>
                <a:lnTo>
                  <a:pt x="30420" y="18700"/>
                </a:lnTo>
                <a:lnTo>
                  <a:pt x="30430" y="18690"/>
                </a:lnTo>
                <a:lnTo>
                  <a:pt x="30430" y="18680"/>
                </a:lnTo>
                <a:lnTo>
                  <a:pt x="30440" y="18670"/>
                </a:lnTo>
                <a:lnTo>
                  <a:pt x="30450" y="18650"/>
                </a:lnTo>
                <a:lnTo>
                  <a:pt x="30460" y="18640"/>
                </a:lnTo>
                <a:lnTo>
                  <a:pt x="30460" y="18630"/>
                </a:lnTo>
                <a:lnTo>
                  <a:pt x="30470" y="18630"/>
                </a:lnTo>
                <a:lnTo>
                  <a:pt x="30470" y="18620"/>
                </a:lnTo>
                <a:lnTo>
                  <a:pt x="30480" y="18620"/>
                </a:lnTo>
                <a:lnTo>
                  <a:pt x="30490" y="18600"/>
                </a:lnTo>
                <a:lnTo>
                  <a:pt x="30490" y="18590"/>
                </a:lnTo>
                <a:lnTo>
                  <a:pt x="30500" y="18580"/>
                </a:lnTo>
                <a:lnTo>
                  <a:pt x="30500" y="18570"/>
                </a:lnTo>
                <a:lnTo>
                  <a:pt x="30520" y="18540"/>
                </a:lnTo>
                <a:lnTo>
                  <a:pt x="30530" y="18530"/>
                </a:lnTo>
                <a:lnTo>
                  <a:pt x="30540" y="18520"/>
                </a:lnTo>
                <a:lnTo>
                  <a:pt x="30540" y="18510"/>
                </a:lnTo>
                <a:lnTo>
                  <a:pt x="30540" y="18500"/>
                </a:lnTo>
                <a:lnTo>
                  <a:pt x="30550" y="18500"/>
                </a:lnTo>
                <a:lnTo>
                  <a:pt x="30550" y="18490"/>
                </a:lnTo>
                <a:lnTo>
                  <a:pt x="30550" y="18480"/>
                </a:lnTo>
                <a:lnTo>
                  <a:pt x="30550" y="18470"/>
                </a:lnTo>
                <a:lnTo>
                  <a:pt x="30540" y="18470"/>
                </a:lnTo>
                <a:lnTo>
                  <a:pt x="30540" y="18440"/>
                </a:lnTo>
                <a:lnTo>
                  <a:pt x="30540" y="18430"/>
                </a:lnTo>
                <a:lnTo>
                  <a:pt x="30540" y="18420"/>
                </a:lnTo>
                <a:lnTo>
                  <a:pt x="30540" y="18410"/>
                </a:lnTo>
                <a:lnTo>
                  <a:pt x="30540" y="18400"/>
                </a:lnTo>
                <a:lnTo>
                  <a:pt x="30540" y="18390"/>
                </a:lnTo>
                <a:lnTo>
                  <a:pt x="30540" y="18380"/>
                </a:lnTo>
                <a:lnTo>
                  <a:pt x="30540" y="18370"/>
                </a:lnTo>
                <a:lnTo>
                  <a:pt x="30540" y="18360"/>
                </a:lnTo>
                <a:lnTo>
                  <a:pt x="30540" y="18350"/>
                </a:lnTo>
                <a:lnTo>
                  <a:pt x="30550" y="18340"/>
                </a:lnTo>
                <a:lnTo>
                  <a:pt x="30550" y="18330"/>
                </a:lnTo>
                <a:lnTo>
                  <a:pt x="30560" y="18320"/>
                </a:lnTo>
                <a:lnTo>
                  <a:pt x="30560" y="18310"/>
                </a:lnTo>
                <a:lnTo>
                  <a:pt x="30570" y="18300"/>
                </a:lnTo>
                <a:lnTo>
                  <a:pt x="30570" y="18290"/>
                </a:lnTo>
                <a:lnTo>
                  <a:pt x="30580" y="18290"/>
                </a:lnTo>
                <a:lnTo>
                  <a:pt x="30580" y="18280"/>
                </a:lnTo>
                <a:lnTo>
                  <a:pt x="30580" y="18270"/>
                </a:lnTo>
                <a:lnTo>
                  <a:pt x="30590" y="18260"/>
                </a:lnTo>
                <a:lnTo>
                  <a:pt x="30590" y="18250"/>
                </a:lnTo>
                <a:lnTo>
                  <a:pt x="30590" y="18240"/>
                </a:lnTo>
                <a:lnTo>
                  <a:pt x="30590" y="18230"/>
                </a:lnTo>
                <a:lnTo>
                  <a:pt x="30590" y="18220"/>
                </a:lnTo>
                <a:lnTo>
                  <a:pt x="30600" y="18220"/>
                </a:lnTo>
                <a:lnTo>
                  <a:pt x="30590" y="18220"/>
                </a:lnTo>
                <a:lnTo>
                  <a:pt x="30580" y="18210"/>
                </a:lnTo>
                <a:lnTo>
                  <a:pt x="30570" y="18210"/>
                </a:lnTo>
                <a:lnTo>
                  <a:pt x="30560" y="18210"/>
                </a:lnTo>
                <a:lnTo>
                  <a:pt x="30550" y="18220"/>
                </a:lnTo>
                <a:lnTo>
                  <a:pt x="30550" y="18210"/>
                </a:lnTo>
                <a:lnTo>
                  <a:pt x="30540" y="18210"/>
                </a:lnTo>
                <a:lnTo>
                  <a:pt x="30530" y="18210"/>
                </a:lnTo>
                <a:lnTo>
                  <a:pt x="30520" y="18220"/>
                </a:lnTo>
                <a:lnTo>
                  <a:pt x="30510" y="18220"/>
                </a:lnTo>
                <a:lnTo>
                  <a:pt x="30500" y="18220"/>
                </a:lnTo>
                <a:lnTo>
                  <a:pt x="30490" y="18230"/>
                </a:lnTo>
                <a:lnTo>
                  <a:pt x="30480" y="18240"/>
                </a:lnTo>
                <a:lnTo>
                  <a:pt x="30470" y="18240"/>
                </a:lnTo>
                <a:lnTo>
                  <a:pt x="30460" y="18240"/>
                </a:lnTo>
                <a:lnTo>
                  <a:pt x="30450" y="18230"/>
                </a:lnTo>
                <a:lnTo>
                  <a:pt x="30430" y="18230"/>
                </a:lnTo>
                <a:lnTo>
                  <a:pt x="30420" y="18230"/>
                </a:lnTo>
                <a:lnTo>
                  <a:pt x="30420" y="18220"/>
                </a:lnTo>
                <a:lnTo>
                  <a:pt x="30420" y="18210"/>
                </a:lnTo>
                <a:lnTo>
                  <a:pt x="30410" y="18210"/>
                </a:lnTo>
                <a:lnTo>
                  <a:pt x="30400" y="18200"/>
                </a:lnTo>
                <a:lnTo>
                  <a:pt x="30400" y="18190"/>
                </a:lnTo>
                <a:lnTo>
                  <a:pt x="30400" y="18180"/>
                </a:lnTo>
                <a:lnTo>
                  <a:pt x="30390" y="18170"/>
                </a:lnTo>
                <a:lnTo>
                  <a:pt x="30400" y="18100"/>
                </a:lnTo>
                <a:lnTo>
                  <a:pt x="30400" y="18090"/>
                </a:lnTo>
                <a:lnTo>
                  <a:pt x="30380" y="18060"/>
                </a:lnTo>
                <a:lnTo>
                  <a:pt x="30360" y="18050"/>
                </a:lnTo>
                <a:lnTo>
                  <a:pt x="30350" y="18050"/>
                </a:lnTo>
                <a:lnTo>
                  <a:pt x="30320" y="18030"/>
                </a:lnTo>
                <a:lnTo>
                  <a:pt x="30290" y="18010"/>
                </a:lnTo>
                <a:lnTo>
                  <a:pt x="30270" y="18000"/>
                </a:lnTo>
                <a:lnTo>
                  <a:pt x="30240" y="17980"/>
                </a:lnTo>
                <a:lnTo>
                  <a:pt x="30230" y="17980"/>
                </a:lnTo>
                <a:lnTo>
                  <a:pt x="30220" y="17980"/>
                </a:lnTo>
                <a:lnTo>
                  <a:pt x="30210" y="17970"/>
                </a:lnTo>
                <a:lnTo>
                  <a:pt x="30210" y="17960"/>
                </a:lnTo>
                <a:lnTo>
                  <a:pt x="30210" y="17950"/>
                </a:lnTo>
                <a:lnTo>
                  <a:pt x="30220" y="17950"/>
                </a:lnTo>
                <a:lnTo>
                  <a:pt x="30210" y="17950"/>
                </a:lnTo>
                <a:lnTo>
                  <a:pt x="30200" y="17940"/>
                </a:lnTo>
                <a:lnTo>
                  <a:pt x="30190" y="17940"/>
                </a:lnTo>
                <a:lnTo>
                  <a:pt x="30180" y="17930"/>
                </a:lnTo>
                <a:lnTo>
                  <a:pt x="30160" y="17930"/>
                </a:lnTo>
                <a:lnTo>
                  <a:pt x="30140" y="17920"/>
                </a:lnTo>
                <a:lnTo>
                  <a:pt x="30130" y="17910"/>
                </a:lnTo>
                <a:lnTo>
                  <a:pt x="30120" y="17910"/>
                </a:lnTo>
                <a:lnTo>
                  <a:pt x="30120" y="17900"/>
                </a:lnTo>
                <a:lnTo>
                  <a:pt x="30120" y="17890"/>
                </a:lnTo>
                <a:lnTo>
                  <a:pt x="30110" y="17870"/>
                </a:lnTo>
                <a:lnTo>
                  <a:pt x="30110" y="17850"/>
                </a:lnTo>
                <a:lnTo>
                  <a:pt x="30110" y="17840"/>
                </a:lnTo>
                <a:lnTo>
                  <a:pt x="30110" y="17830"/>
                </a:lnTo>
                <a:lnTo>
                  <a:pt x="30100" y="17820"/>
                </a:lnTo>
                <a:lnTo>
                  <a:pt x="30100" y="17810"/>
                </a:lnTo>
                <a:lnTo>
                  <a:pt x="30100" y="17800"/>
                </a:lnTo>
                <a:lnTo>
                  <a:pt x="30090" y="17800"/>
                </a:lnTo>
                <a:lnTo>
                  <a:pt x="30090" y="17790"/>
                </a:lnTo>
                <a:lnTo>
                  <a:pt x="30080" y="17780"/>
                </a:lnTo>
                <a:lnTo>
                  <a:pt x="30080" y="17770"/>
                </a:lnTo>
                <a:lnTo>
                  <a:pt x="30070" y="17750"/>
                </a:lnTo>
                <a:lnTo>
                  <a:pt x="30070" y="17740"/>
                </a:lnTo>
                <a:lnTo>
                  <a:pt x="30070" y="17730"/>
                </a:lnTo>
                <a:lnTo>
                  <a:pt x="30070" y="17720"/>
                </a:lnTo>
                <a:lnTo>
                  <a:pt x="30070" y="17710"/>
                </a:lnTo>
                <a:lnTo>
                  <a:pt x="30070" y="17690"/>
                </a:lnTo>
                <a:lnTo>
                  <a:pt x="30070" y="17680"/>
                </a:lnTo>
                <a:lnTo>
                  <a:pt x="30070" y="17670"/>
                </a:lnTo>
                <a:lnTo>
                  <a:pt x="30080" y="17670"/>
                </a:lnTo>
                <a:lnTo>
                  <a:pt x="30090" y="17660"/>
                </a:lnTo>
                <a:lnTo>
                  <a:pt x="30100" y="17660"/>
                </a:lnTo>
                <a:lnTo>
                  <a:pt x="30120" y="17660"/>
                </a:lnTo>
                <a:lnTo>
                  <a:pt x="30140" y="17660"/>
                </a:lnTo>
                <a:lnTo>
                  <a:pt x="30140" y="17650"/>
                </a:lnTo>
                <a:lnTo>
                  <a:pt x="30180" y="17640"/>
                </a:lnTo>
                <a:lnTo>
                  <a:pt x="30210" y="17640"/>
                </a:lnTo>
                <a:lnTo>
                  <a:pt x="30220" y="17640"/>
                </a:lnTo>
                <a:lnTo>
                  <a:pt x="30230" y="17640"/>
                </a:lnTo>
                <a:lnTo>
                  <a:pt x="30240" y="17640"/>
                </a:lnTo>
                <a:lnTo>
                  <a:pt x="30240" y="17620"/>
                </a:lnTo>
                <a:lnTo>
                  <a:pt x="30220" y="17590"/>
                </a:lnTo>
                <a:lnTo>
                  <a:pt x="30200" y="17560"/>
                </a:lnTo>
                <a:lnTo>
                  <a:pt x="30190" y="17520"/>
                </a:lnTo>
                <a:lnTo>
                  <a:pt x="30170" y="17490"/>
                </a:lnTo>
                <a:lnTo>
                  <a:pt x="30160" y="17470"/>
                </a:lnTo>
                <a:lnTo>
                  <a:pt x="30160" y="17460"/>
                </a:lnTo>
                <a:lnTo>
                  <a:pt x="30160" y="17450"/>
                </a:lnTo>
                <a:lnTo>
                  <a:pt x="30170" y="17450"/>
                </a:lnTo>
                <a:lnTo>
                  <a:pt x="30170" y="17440"/>
                </a:lnTo>
                <a:lnTo>
                  <a:pt x="30170" y="17430"/>
                </a:lnTo>
                <a:lnTo>
                  <a:pt x="30170" y="17420"/>
                </a:lnTo>
                <a:lnTo>
                  <a:pt x="30180" y="17420"/>
                </a:lnTo>
                <a:lnTo>
                  <a:pt x="30190" y="17400"/>
                </a:lnTo>
                <a:lnTo>
                  <a:pt x="30200" y="17380"/>
                </a:lnTo>
                <a:lnTo>
                  <a:pt x="30200" y="17370"/>
                </a:lnTo>
                <a:lnTo>
                  <a:pt x="30200" y="17360"/>
                </a:lnTo>
                <a:lnTo>
                  <a:pt x="30200" y="17350"/>
                </a:lnTo>
                <a:lnTo>
                  <a:pt x="30200" y="17340"/>
                </a:lnTo>
                <a:lnTo>
                  <a:pt x="30210" y="17340"/>
                </a:lnTo>
                <a:lnTo>
                  <a:pt x="30210" y="17320"/>
                </a:lnTo>
                <a:lnTo>
                  <a:pt x="30200" y="17320"/>
                </a:lnTo>
                <a:lnTo>
                  <a:pt x="30180" y="17310"/>
                </a:lnTo>
                <a:lnTo>
                  <a:pt x="30170" y="17300"/>
                </a:lnTo>
                <a:lnTo>
                  <a:pt x="30150" y="17300"/>
                </a:lnTo>
                <a:lnTo>
                  <a:pt x="30150" y="17290"/>
                </a:lnTo>
                <a:lnTo>
                  <a:pt x="30140" y="17290"/>
                </a:lnTo>
                <a:lnTo>
                  <a:pt x="30130" y="17280"/>
                </a:lnTo>
                <a:lnTo>
                  <a:pt x="30130" y="17270"/>
                </a:lnTo>
                <a:lnTo>
                  <a:pt x="30120" y="17270"/>
                </a:lnTo>
                <a:lnTo>
                  <a:pt x="30110" y="17270"/>
                </a:lnTo>
                <a:lnTo>
                  <a:pt x="30100" y="17270"/>
                </a:lnTo>
                <a:lnTo>
                  <a:pt x="30090" y="17250"/>
                </a:lnTo>
                <a:lnTo>
                  <a:pt x="30080" y="17230"/>
                </a:lnTo>
                <a:lnTo>
                  <a:pt x="30070" y="17220"/>
                </a:lnTo>
                <a:lnTo>
                  <a:pt x="30070" y="17210"/>
                </a:lnTo>
                <a:lnTo>
                  <a:pt x="30060" y="17210"/>
                </a:lnTo>
                <a:lnTo>
                  <a:pt x="30050" y="17210"/>
                </a:lnTo>
                <a:lnTo>
                  <a:pt x="30040" y="17210"/>
                </a:lnTo>
                <a:lnTo>
                  <a:pt x="30030" y="17210"/>
                </a:lnTo>
                <a:lnTo>
                  <a:pt x="30030" y="17200"/>
                </a:lnTo>
                <a:lnTo>
                  <a:pt x="30030" y="17190"/>
                </a:lnTo>
                <a:lnTo>
                  <a:pt x="30030" y="17180"/>
                </a:lnTo>
                <a:lnTo>
                  <a:pt x="30020" y="17170"/>
                </a:lnTo>
                <a:lnTo>
                  <a:pt x="30030" y="17170"/>
                </a:lnTo>
                <a:lnTo>
                  <a:pt x="30020" y="17170"/>
                </a:lnTo>
                <a:lnTo>
                  <a:pt x="30020" y="17160"/>
                </a:lnTo>
                <a:lnTo>
                  <a:pt x="30030" y="17160"/>
                </a:lnTo>
                <a:lnTo>
                  <a:pt x="30030" y="17150"/>
                </a:lnTo>
                <a:lnTo>
                  <a:pt x="30040" y="17150"/>
                </a:lnTo>
                <a:lnTo>
                  <a:pt x="30050" y="17150"/>
                </a:lnTo>
                <a:lnTo>
                  <a:pt x="30050" y="17160"/>
                </a:lnTo>
                <a:lnTo>
                  <a:pt x="30060" y="17160"/>
                </a:lnTo>
                <a:lnTo>
                  <a:pt x="30070" y="17160"/>
                </a:lnTo>
                <a:lnTo>
                  <a:pt x="30080" y="17160"/>
                </a:lnTo>
                <a:lnTo>
                  <a:pt x="30090" y="17160"/>
                </a:lnTo>
                <a:lnTo>
                  <a:pt x="30090" y="17150"/>
                </a:lnTo>
                <a:lnTo>
                  <a:pt x="30100" y="17150"/>
                </a:lnTo>
                <a:lnTo>
                  <a:pt x="30110" y="17150"/>
                </a:lnTo>
                <a:lnTo>
                  <a:pt x="30110" y="17140"/>
                </a:lnTo>
                <a:lnTo>
                  <a:pt x="30110" y="17130"/>
                </a:lnTo>
                <a:lnTo>
                  <a:pt x="30100" y="17130"/>
                </a:lnTo>
                <a:lnTo>
                  <a:pt x="30090" y="17130"/>
                </a:lnTo>
                <a:lnTo>
                  <a:pt x="30090" y="17120"/>
                </a:lnTo>
                <a:lnTo>
                  <a:pt x="30090" y="17110"/>
                </a:lnTo>
                <a:lnTo>
                  <a:pt x="30090" y="17100"/>
                </a:lnTo>
                <a:lnTo>
                  <a:pt x="30100" y="17100"/>
                </a:lnTo>
                <a:lnTo>
                  <a:pt x="30110" y="17100"/>
                </a:lnTo>
                <a:lnTo>
                  <a:pt x="30110" y="17090"/>
                </a:lnTo>
                <a:lnTo>
                  <a:pt x="30120" y="17080"/>
                </a:lnTo>
                <a:lnTo>
                  <a:pt x="30120" y="17070"/>
                </a:lnTo>
                <a:lnTo>
                  <a:pt x="30130" y="17070"/>
                </a:lnTo>
                <a:lnTo>
                  <a:pt x="30140" y="17070"/>
                </a:lnTo>
                <a:lnTo>
                  <a:pt x="30140" y="17060"/>
                </a:lnTo>
                <a:lnTo>
                  <a:pt x="30150" y="17060"/>
                </a:lnTo>
                <a:lnTo>
                  <a:pt x="30150" y="17050"/>
                </a:lnTo>
                <a:lnTo>
                  <a:pt x="30140" y="17050"/>
                </a:lnTo>
                <a:lnTo>
                  <a:pt x="30140" y="17040"/>
                </a:lnTo>
                <a:lnTo>
                  <a:pt x="30140" y="17050"/>
                </a:lnTo>
                <a:lnTo>
                  <a:pt x="30130" y="17050"/>
                </a:lnTo>
                <a:lnTo>
                  <a:pt x="30130" y="17040"/>
                </a:lnTo>
                <a:lnTo>
                  <a:pt x="30140" y="17040"/>
                </a:lnTo>
                <a:lnTo>
                  <a:pt x="30130" y="17040"/>
                </a:lnTo>
                <a:lnTo>
                  <a:pt x="30130" y="17030"/>
                </a:lnTo>
                <a:lnTo>
                  <a:pt x="30120" y="17030"/>
                </a:lnTo>
                <a:lnTo>
                  <a:pt x="30120" y="17020"/>
                </a:lnTo>
                <a:lnTo>
                  <a:pt x="30130" y="17020"/>
                </a:lnTo>
                <a:lnTo>
                  <a:pt x="30130" y="17010"/>
                </a:lnTo>
                <a:lnTo>
                  <a:pt x="30140" y="17010"/>
                </a:lnTo>
                <a:lnTo>
                  <a:pt x="30140" y="17000"/>
                </a:lnTo>
                <a:lnTo>
                  <a:pt x="30150" y="17000"/>
                </a:lnTo>
                <a:lnTo>
                  <a:pt x="30150" y="16990"/>
                </a:lnTo>
                <a:lnTo>
                  <a:pt x="30150" y="16980"/>
                </a:lnTo>
                <a:lnTo>
                  <a:pt x="30140" y="16980"/>
                </a:lnTo>
                <a:lnTo>
                  <a:pt x="30150" y="16980"/>
                </a:lnTo>
                <a:lnTo>
                  <a:pt x="30150" y="16970"/>
                </a:lnTo>
                <a:lnTo>
                  <a:pt x="30150" y="16960"/>
                </a:lnTo>
                <a:lnTo>
                  <a:pt x="30140" y="16960"/>
                </a:lnTo>
                <a:lnTo>
                  <a:pt x="30140" y="16950"/>
                </a:lnTo>
                <a:lnTo>
                  <a:pt x="30150" y="16950"/>
                </a:lnTo>
                <a:lnTo>
                  <a:pt x="30150" y="16940"/>
                </a:lnTo>
                <a:lnTo>
                  <a:pt x="30150" y="16930"/>
                </a:lnTo>
                <a:lnTo>
                  <a:pt x="30150" y="16920"/>
                </a:lnTo>
                <a:lnTo>
                  <a:pt x="30150" y="16910"/>
                </a:lnTo>
                <a:lnTo>
                  <a:pt x="30140" y="16910"/>
                </a:lnTo>
                <a:lnTo>
                  <a:pt x="30130" y="16900"/>
                </a:lnTo>
                <a:lnTo>
                  <a:pt x="30120" y="16900"/>
                </a:lnTo>
                <a:lnTo>
                  <a:pt x="30110" y="16900"/>
                </a:lnTo>
                <a:lnTo>
                  <a:pt x="30100" y="16900"/>
                </a:lnTo>
                <a:lnTo>
                  <a:pt x="30100" y="16890"/>
                </a:lnTo>
                <a:lnTo>
                  <a:pt x="30100" y="16880"/>
                </a:lnTo>
                <a:lnTo>
                  <a:pt x="30090" y="16880"/>
                </a:lnTo>
                <a:lnTo>
                  <a:pt x="30090" y="16870"/>
                </a:lnTo>
                <a:lnTo>
                  <a:pt x="30100" y="16870"/>
                </a:lnTo>
                <a:lnTo>
                  <a:pt x="30100" y="16860"/>
                </a:lnTo>
                <a:lnTo>
                  <a:pt x="30100" y="16850"/>
                </a:lnTo>
                <a:lnTo>
                  <a:pt x="30110" y="16850"/>
                </a:lnTo>
                <a:lnTo>
                  <a:pt x="30100" y="16850"/>
                </a:lnTo>
                <a:lnTo>
                  <a:pt x="30100" y="16840"/>
                </a:lnTo>
                <a:lnTo>
                  <a:pt x="30110" y="16840"/>
                </a:lnTo>
                <a:lnTo>
                  <a:pt x="30110" y="16830"/>
                </a:lnTo>
                <a:lnTo>
                  <a:pt x="30110" y="16840"/>
                </a:lnTo>
                <a:lnTo>
                  <a:pt x="30120" y="16840"/>
                </a:lnTo>
                <a:lnTo>
                  <a:pt x="30120" y="16830"/>
                </a:lnTo>
                <a:lnTo>
                  <a:pt x="30130" y="16830"/>
                </a:lnTo>
                <a:lnTo>
                  <a:pt x="30140" y="16830"/>
                </a:lnTo>
                <a:lnTo>
                  <a:pt x="30140" y="16820"/>
                </a:lnTo>
                <a:lnTo>
                  <a:pt x="30140" y="16830"/>
                </a:lnTo>
                <a:lnTo>
                  <a:pt x="30130" y="16830"/>
                </a:lnTo>
                <a:lnTo>
                  <a:pt x="30130" y="16820"/>
                </a:lnTo>
                <a:lnTo>
                  <a:pt x="30140" y="16820"/>
                </a:lnTo>
                <a:lnTo>
                  <a:pt x="30150" y="16820"/>
                </a:lnTo>
                <a:lnTo>
                  <a:pt x="30140" y="16820"/>
                </a:lnTo>
                <a:lnTo>
                  <a:pt x="30150" y="16820"/>
                </a:lnTo>
                <a:lnTo>
                  <a:pt x="30150" y="16810"/>
                </a:lnTo>
                <a:lnTo>
                  <a:pt x="30160" y="16810"/>
                </a:lnTo>
                <a:lnTo>
                  <a:pt x="30160" y="16820"/>
                </a:lnTo>
                <a:lnTo>
                  <a:pt x="30170" y="16820"/>
                </a:lnTo>
                <a:lnTo>
                  <a:pt x="30170" y="16810"/>
                </a:lnTo>
                <a:lnTo>
                  <a:pt x="30190" y="16810"/>
                </a:lnTo>
                <a:lnTo>
                  <a:pt x="30200" y="16790"/>
                </a:lnTo>
                <a:lnTo>
                  <a:pt x="30220" y="16810"/>
                </a:lnTo>
                <a:lnTo>
                  <a:pt x="30240" y="16790"/>
                </a:lnTo>
                <a:lnTo>
                  <a:pt x="30280" y="16790"/>
                </a:lnTo>
                <a:lnTo>
                  <a:pt x="30290" y="16780"/>
                </a:lnTo>
                <a:lnTo>
                  <a:pt x="30310" y="16790"/>
                </a:lnTo>
                <a:lnTo>
                  <a:pt x="30310" y="16780"/>
                </a:lnTo>
                <a:lnTo>
                  <a:pt x="30320" y="16770"/>
                </a:lnTo>
                <a:lnTo>
                  <a:pt x="30320" y="16750"/>
                </a:lnTo>
                <a:lnTo>
                  <a:pt x="30330" y="16730"/>
                </a:lnTo>
                <a:lnTo>
                  <a:pt x="30330" y="16720"/>
                </a:lnTo>
                <a:lnTo>
                  <a:pt x="30330" y="16710"/>
                </a:lnTo>
                <a:lnTo>
                  <a:pt x="30330" y="16700"/>
                </a:lnTo>
                <a:lnTo>
                  <a:pt x="30340" y="16690"/>
                </a:lnTo>
                <a:lnTo>
                  <a:pt x="30340" y="16680"/>
                </a:lnTo>
                <a:lnTo>
                  <a:pt x="30340" y="16670"/>
                </a:lnTo>
                <a:lnTo>
                  <a:pt x="30350" y="16670"/>
                </a:lnTo>
                <a:lnTo>
                  <a:pt x="30350" y="16660"/>
                </a:lnTo>
                <a:lnTo>
                  <a:pt x="30340" y="16660"/>
                </a:lnTo>
                <a:lnTo>
                  <a:pt x="30350" y="16660"/>
                </a:lnTo>
                <a:lnTo>
                  <a:pt x="30360" y="16660"/>
                </a:lnTo>
                <a:lnTo>
                  <a:pt x="30350" y="16660"/>
                </a:lnTo>
                <a:lnTo>
                  <a:pt x="30360" y="16650"/>
                </a:lnTo>
                <a:lnTo>
                  <a:pt x="30350" y="16650"/>
                </a:lnTo>
                <a:lnTo>
                  <a:pt x="30360" y="16650"/>
                </a:lnTo>
                <a:lnTo>
                  <a:pt x="30350" y="16650"/>
                </a:lnTo>
                <a:lnTo>
                  <a:pt x="30350" y="16640"/>
                </a:lnTo>
                <a:lnTo>
                  <a:pt x="30350" y="16650"/>
                </a:lnTo>
                <a:lnTo>
                  <a:pt x="30350" y="16640"/>
                </a:lnTo>
                <a:lnTo>
                  <a:pt x="30340" y="16640"/>
                </a:lnTo>
                <a:lnTo>
                  <a:pt x="30340" y="16630"/>
                </a:lnTo>
                <a:lnTo>
                  <a:pt x="30350" y="16630"/>
                </a:lnTo>
                <a:lnTo>
                  <a:pt x="30340" y="16630"/>
                </a:lnTo>
                <a:lnTo>
                  <a:pt x="30340" y="16640"/>
                </a:lnTo>
                <a:lnTo>
                  <a:pt x="30350" y="16640"/>
                </a:lnTo>
                <a:lnTo>
                  <a:pt x="30350" y="16630"/>
                </a:lnTo>
                <a:lnTo>
                  <a:pt x="30340" y="16630"/>
                </a:lnTo>
                <a:lnTo>
                  <a:pt x="30340" y="16620"/>
                </a:lnTo>
                <a:lnTo>
                  <a:pt x="30350" y="16620"/>
                </a:lnTo>
                <a:lnTo>
                  <a:pt x="30360" y="16620"/>
                </a:lnTo>
                <a:lnTo>
                  <a:pt x="30350" y="16620"/>
                </a:lnTo>
                <a:lnTo>
                  <a:pt x="30360" y="16620"/>
                </a:lnTo>
                <a:lnTo>
                  <a:pt x="30360" y="16610"/>
                </a:lnTo>
                <a:lnTo>
                  <a:pt x="30360" y="16600"/>
                </a:lnTo>
                <a:lnTo>
                  <a:pt x="30370" y="16600"/>
                </a:lnTo>
                <a:lnTo>
                  <a:pt x="30380" y="16600"/>
                </a:lnTo>
                <a:lnTo>
                  <a:pt x="30380" y="16590"/>
                </a:lnTo>
                <a:lnTo>
                  <a:pt x="30380" y="16600"/>
                </a:lnTo>
                <a:lnTo>
                  <a:pt x="30380" y="16590"/>
                </a:lnTo>
                <a:lnTo>
                  <a:pt x="30390" y="16590"/>
                </a:lnTo>
                <a:lnTo>
                  <a:pt x="30390" y="16580"/>
                </a:lnTo>
                <a:lnTo>
                  <a:pt x="30390" y="16570"/>
                </a:lnTo>
                <a:lnTo>
                  <a:pt x="30380" y="16570"/>
                </a:lnTo>
                <a:lnTo>
                  <a:pt x="30380" y="16560"/>
                </a:lnTo>
                <a:lnTo>
                  <a:pt x="30380" y="16550"/>
                </a:lnTo>
                <a:lnTo>
                  <a:pt x="30380" y="16540"/>
                </a:lnTo>
                <a:lnTo>
                  <a:pt x="30390" y="16540"/>
                </a:lnTo>
                <a:lnTo>
                  <a:pt x="30390" y="16530"/>
                </a:lnTo>
                <a:lnTo>
                  <a:pt x="30400" y="16530"/>
                </a:lnTo>
                <a:lnTo>
                  <a:pt x="30400" y="16520"/>
                </a:lnTo>
                <a:lnTo>
                  <a:pt x="30400" y="16510"/>
                </a:lnTo>
                <a:lnTo>
                  <a:pt x="30410" y="16500"/>
                </a:lnTo>
                <a:lnTo>
                  <a:pt x="30420" y="16500"/>
                </a:lnTo>
                <a:lnTo>
                  <a:pt x="30420" y="16490"/>
                </a:lnTo>
                <a:lnTo>
                  <a:pt x="30430" y="16490"/>
                </a:lnTo>
                <a:lnTo>
                  <a:pt x="30430" y="16480"/>
                </a:lnTo>
                <a:lnTo>
                  <a:pt x="30440" y="16480"/>
                </a:lnTo>
                <a:lnTo>
                  <a:pt x="30450" y="16480"/>
                </a:lnTo>
                <a:lnTo>
                  <a:pt x="30450" y="16470"/>
                </a:lnTo>
                <a:lnTo>
                  <a:pt x="30450" y="16460"/>
                </a:lnTo>
                <a:lnTo>
                  <a:pt x="30450" y="16450"/>
                </a:lnTo>
                <a:lnTo>
                  <a:pt x="30450" y="16440"/>
                </a:lnTo>
                <a:lnTo>
                  <a:pt x="30450" y="16430"/>
                </a:lnTo>
                <a:lnTo>
                  <a:pt x="30450" y="16420"/>
                </a:lnTo>
                <a:lnTo>
                  <a:pt x="30460" y="16420"/>
                </a:lnTo>
                <a:lnTo>
                  <a:pt x="30460" y="16410"/>
                </a:lnTo>
                <a:lnTo>
                  <a:pt x="30470" y="16400"/>
                </a:lnTo>
                <a:lnTo>
                  <a:pt x="30470" y="16390"/>
                </a:lnTo>
                <a:lnTo>
                  <a:pt x="30460" y="16390"/>
                </a:lnTo>
                <a:lnTo>
                  <a:pt x="30460" y="16380"/>
                </a:lnTo>
                <a:lnTo>
                  <a:pt x="30460" y="16370"/>
                </a:lnTo>
                <a:lnTo>
                  <a:pt x="30460" y="16360"/>
                </a:lnTo>
                <a:lnTo>
                  <a:pt x="30450" y="16360"/>
                </a:lnTo>
                <a:lnTo>
                  <a:pt x="30450" y="16350"/>
                </a:lnTo>
                <a:lnTo>
                  <a:pt x="30440" y="16350"/>
                </a:lnTo>
                <a:lnTo>
                  <a:pt x="30440" y="16340"/>
                </a:lnTo>
                <a:lnTo>
                  <a:pt x="30440" y="16330"/>
                </a:lnTo>
                <a:lnTo>
                  <a:pt x="30440" y="16320"/>
                </a:lnTo>
                <a:lnTo>
                  <a:pt x="30450" y="16320"/>
                </a:lnTo>
                <a:lnTo>
                  <a:pt x="30450" y="16310"/>
                </a:lnTo>
                <a:lnTo>
                  <a:pt x="30450" y="16300"/>
                </a:lnTo>
                <a:lnTo>
                  <a:pt x="30440" y="16300"/>
                </a:lnTo>
                <a:lnTo>
                  <a:pt x="30440" y="16290"/>
                </a:lnTo>
                <a:lnTo>
                  <a:pt x="30430" y="16290"/>
                </a:lnTo>
                <a:lnTo>
                  <a:pt x="30420" y="16290"/>
                </a:lnTo>
                <a:lnTo>
                  <a:pt x="30420" y="16280"/>
                </a:lnTo>
                <a:lnTo>
                  <a:pt x="30430" y="16280"/>
                </a:lnTo>
                <a:lnTo>
                  <a:pt x="30430" y="16270"/>
                </a:lnTo>
                <a:lnTo>
                  <a:pt x="30420" y="16270"/>
                </a:lnTo>
                <a:lnTo>
                  <a:pt x="30420" y="16260"/>
                </a:lnTo>
                <a:lnTo>
                  <a:pt x="30420" y="16250"/>
                </a:lnTo>
                <a:lnTo>
                  <a:pt x="30410" y="16250"/>
                </a:lnTo>
                <a:lnTo>
                  <a:pt x="30410" y="16240"/>
                </a:lnTo>
                <a:lnTo>
                  <a:pt x="30410" y="16230"/>
                </a:lnTo>
                <a:lnTo>
                  <a:pt x="30410" y="16220"/>
                </a:lnTo>
                <a:lnTo>
                  <a:pt x="30400" y="16220"/>
                </a:lnTo>
                <a:lnTo>
                  <a:pt x="30400" y="16210"/>
                </a:lnTo>
                <a:lnTo>
                  <a:pt x="30410" y="16210"/>
                </a:lnTo>
                <a:lnTo>
                  <a:pt x="30410" y="16200"/>
                </a:lnTo>
                <a:lnTo>
                  <a:pt x="30410" y="16190"/>
                </a:lnTo>
                <a:lnTo>
                  <a:pt x="30410" y="16180"/>
                </a:lnTo>
                <a:lnTo>
                  <a:pt x="30420" y="16180"/>
                </a:lnTo>
                <a:lnTo>
                  <a:pt x="30420" y="16170"/>
                </a:lnTo>
                <a:lnTo>
                  <a:pt x="30430" y="16170"/>
                </a:lnTo>
                <a:lnTo>
                  <a:pt x="30430" y="16160"/>
                </a:lnTo>
                <a:lnTo>
                  <a:pt x="30430" y="16150"/>
                </a:lnTo>
                <a:lnTo>
                  <a:pt x="30440" y="16150"/>
                </a:lnTo>
                <a:lnTo>
                  <a:pt x="30440" y="16140"/>
                </a:lnTo>
                <a:lnTo>
                  <a:pt x="30430" y="16140"/>
                </a:lnTo>
                <a:lnTo>
                  <a:pt x="30440" y="16140"/>
                </a:lnTo>
                <a:lnTo>
                  <a:pt x="30440" y="16130"/>
                </a:lnTo>
                <a:lnTo>
                  <a:pt x="30430" y="16130"/>
                </a:lnTo>
                <a:lnTo>
                  <a:pt x="30440" y="16130"/>
                </a:lnTo>
                <a:lnTo>
                  <a:pt x="30440" y="16120"/>
                </a:lnTo>
                <a:lnTo>
                  <a:pt x="30440" y="16110"/>
                </a:lnTo>
                <a:lnTo>
                  <a:pt x="30440" y="16100"/>
                </a:lnTo>
                <a:lnTo>
                  <a:pt x="30440" y="16090"/>
                </a:lnTo>
                <a:lnTo>
                  <a:pt x="30440" y="16080"/>
                </a:lnTo>
                <a:lnTo>
                  <a:pt x="30440" y="16070"/>
                </a:lnTo>
                <a:lnTo>
                  <a:pt x="30430" y="16070"/>
                </a:lnTo>
                <a:lnTo>
                  <a:pt x="30420" y="16070"/>
                </a:lnTo>
                <a:lnTo>
                  <a:pt x="30410" y="16070"/>
                </a:lnTo>
                <a:lnTo>
                  <a:pt x="30400" y="16070"/>
                </a:lnTo>
                <a:lnTo>
                  <a:pt x="30400" y="16080"/>
                </a:lnTo>
                <a:lnTo>
                  <a:pt x="30390" y="16080"/>
                </a:lnTo>
                <a:lnTo>
                  <a:pt x="30390" y="16070"/>
                </a:lnTo>
                <a:lnTo>
                  <a:pt x="30380" y="16070"/>
                </a:lnTo>
                <a:lnTo>
                  <a:pt x="30380" y="16060"/>
                </a:lnTo>
                <a:lnTo>
                  <a:pt x="30380" y="16050"/>
                </a:lnTo>
                <a:lnTo>
                  <a:pt x="30380" y="16040"/>
                </a:lnTo>
                <a:lnTo>
                  <a:pt x="30370" y="16040"/>
                </a:lnTo>
                <a:lnTo>
                  <a:pt x="30360" y="16040"/>
                </a:lnTo>
                <a:lnTo>
                  <a:pt x="30360" y="16030"/>
                </a:lnTo>
                <a:lnTo>
                  <a:pt x="30350" y="16030"/>
                </a:lnTo>
                <a:lnTo>
                  <a:pt x="30340" y="16030"/>
                </a:lnTo>
                <a:lnTo>
                  <a:pt x="30330" y="16030"/>
                </a:lnTo>
                <a:lnTo>
                  <a:pt x="30330" y="16020"/>
                </a:lnTo>
                <a:lnTo>
                  <a:pt x="30320" y="16020"/>
                </a:lnTo>
                <a:lnTo>
                  <a:pt x="30310" y="16020"/>
                </a:lnTo>
                <a:lnTo>
                  <a:pt x="30300" y="16020"/>
                </a:lnTo>
                <a:lnTo>
                  <a:pt x="30290" y="16010"/>
                </a:lnTo>
                <a:lnTo>
                  <a:pt x="30300" y="16010"/>
                </a:lnTo>
                <a:lnTo>
                  <a:pt x="30300" y="16000"/>
                </a:lnTo>
                <a:lnTo>
                  <a:pt x="30300" y="15990"/>
                </a:lnTo>
                <a:lnTo>
                  <a:pt x="30290" y="15990"/>
                </a:lnTo>
                <a:lnTo>
                  <a:pt x="30290" y="15980"/>
                </a:lnTo>
                <a:lnTo>
                  <a:pt x="30290" y="15970"/>
                </a:lnTo>
                <a:lnTo>
                  <a:pt x="30290" y="15960"/>
                </a:lnTo>
                <a:lnTo>
                  <a:pt x="30290" y="15950"/>
                </a:lnTo>
                <a:lnTo>
                  <a:pt x="30290" y="15940"/>
                </a:lnTo>
                <a:lnTo>
                  <a:pt x="30290" y="15910"/>
                </a:lnTo>
                <a:lnTo>
                  <a:pt x="30300" y="15840"/>
                </a:lnTo>
                <a:lnTo>
                  <a:pt x="30270" y="15820"/>
                </a:lnTo>
                <a:lnTo>
                  <a:pt x="30260" y="15810"/>
                </a:lnTo>
                <a:lnTo>
                  <a:pt x="30260" y="15800"/>
                </a:lnTo>
                <a:lnTo>
                  <a:pt x="30260" y="15760"/>
                </a:lnTo>
                <a:lnTo>
                  <a:pt x="30260" y="15750"/>
                </a:lnTo>
                <a:lnTo>
                  <a:pt x="30260" y="15740"/>
                </a:lnTo>
                <a:lnTo>
                  <a:pt x="30270" y="15740"/>
                </a:lnTo>
                <a:lnTo>
                  <a:pt x="30270" y="15730"/>
                </a:lnTo>
                <a:lnTo>
                  <a:pt x="30270" y="15740"/>
                </a:lnTo>
                <a:lnTo>
                  <a:pt x="30270" y="15730"/>
                </a:lnTo>
                <a:lnTo>
                  <a:pt x="30270" y="15720"/>
                </a:lnTo>
                <a:lnTo>
                  <a:pt x="30270" y="15710"/>
                </a:lnTo>
                <a:lnTo>
                  <a:pt x="30260" y="15710"/>
                </a:lnTo>
                <a:lnTo>
                  <a:pt x="30260" y="15700"/>
                </a:lnTo>
                <a:lnTo>
                  <a:pt x="30260" y="15690"/>
                </a:lnTo>
                <a:lnTo>
                  <a:pt x="30260" y="15680"/>
                </a:lnTo>
                <a:lnTo>
                  <a:pt x="30270" y="15680"/>
                </a:lnTo>
                <a:lnTo>
                  <a:pt x="30280" y="15670"/>
                </a:lnTo>
                <a:lnTo>
                  <a:pt x="30280" y="15660"/>
                </a:lnTo>
                <a:lnTo>
                  <a:pt x="30280" y="15650"/>
                </a:lnTo>
                <a:lnTo>
                  <a:pt x="30280" y="15640"/>
                </a:lnTo>
                <a:lnTo>
                  <a:pt x="30280" y="15630"/>
                </a:lnTo>
                <a:lnTo>
                  <a:pt x="30280" y="15620"/>
                </a:lnTo>
                <a:lnTo>
                  <a:pt x="30280" y="15610"/>
                </a:lnTo>
                <a:lnTo>
                  <a:pt x="30280" y="15600"/>
                </a:lnTo>
                <a:lnTo>
                  <a:pt x="30270" y="15600"/>
                </a:lnTo>
                <a:lnTo>
                  <a:pt x="30280" y="15600"/>
                </a:lnTo>
                <a:lnTo>
                  <a:pt x="30280" y="15590"/>
                </a:lnTo>
                <a:lnTo>
                  <a:pt x="30280" y="15580"/>
                </a:lnTo>
                <a:lnTo>
                  <a:pt x="30290" y="15570"/>
                </a:lnTo>
                <a:lnTo>
                  <a:pt x="30290" y="15560"/>
                </a:lnTo>
                <a:lnTo>
                  <a:pt x="30290" y="15550"/>
                </a:lnTo>
                <a:lnTo>
                  <a:pt x="30290" y="15560"/>
                </a:lnTo>
                <a:lnTo>
                  <a:pt x="30300" y="15550"/>
                </a:lnTo>
                <a:lnTo>
                  <a:pt x="30290" y="15550"/>
                </a:lnTo>
                <a:lnTo>
                  <a:pt x="30300" y="15550"/>
                </a:lnTo>
                <a:lnTo>
                  <a:pt x="30290" y="15550"/>
                </a:lnTo>
                <a:lnTo>
                  <a:pt x="30290" y="15540"/>
                </a:lnTo>
                <a:lnTo>
                  <a:pt x="30280" y="15540"/>
                </a:lnTo>
                <a:lnTo>
                  <a:pt x="30280" y="15530"/>
                </a:lnTo>
                <a:lnTo>
                  <a:pt x="30280" y="15520"/>
                </a:lnTo>
                <a:lnTo>
                  <a:pt x="30270" y="15520"/>
                </a:lnTo>
                <a:lnTo>
                  <a:pt x="30280" y="15520"/>
                </a:lnTo>
                <a:lnTo>
                  <a:pt x="30280" y="15510"/>
                </a:lnTo>
                <a:lnTo>
                  <a:pt x="30270" y="15510"/>
                </a:lnTo>
                <a:lnTo>
                  <a:pt x="30270" y="15500"/>
                </a:lnTo>
                <a:lnTo>
                  <a:pt x="30260" y="15500"/>
                </a:lnTo>
                <a:lnTo>
                  <a:pt x="30270" y="15500"/>
                </a:lnTo>
                <a:lnTo>
                  <a:pt x="30270" y="15490"/>
                </a:lnTo>
                <a:lnTo>
                  <a:pt x="30260" y="15490"/>
                </a:lnTo>
                <a:lnTo>
                  <a:pt x="30250" y="15490"/>
                </a:lnTo>
                <a:lnTo>
                  <a:pt x="30250" y="15480"/>
                </a:lnTo>
                <a:lnTo>
                  <a:pt x="30250" y="15470"/>
                </a:lnTo>
                <a:lnTo>
                  <a:pt x="30240" y="15470"/>
                </a:lnTo>
                <a:lnTo>
                  <a:pt x="30250" y="15470"/>
                </a:lnTo>
                <a:lnTo>
                  <a:pt x="30250" y="15460"/>
                </a:lnTo>
                <a:lnTo>
                  <a:pt x="30260" y="15460"/>
                </a:lnTo>
                <a:lnTo>
                  <a:pt x="30260" y="15450"/>
                </a:lnTo>
                <a:lnTo>
                  <a:pt x="30260" y="15440"/>
                </a:lnTo>
                <a:lnTo>
                  <a:pt x="30260" y="15430"/>
                </a:lnTo>
                <a:lnTo>
                  <a:pt x="30260" y="15420"/>
                </a:lnTo>
                <a:lnTo>
                  <a:pt x="30270" y="15420"/>
                </a:lnTo>
                <a:lnTo>
                  <a:pt x="30270" y="15410"/>
                </a:lnTo>
                <a:lnTo>
                  <a:pt x="30270" y="15400"/>
                </a:lnTo>
                <a:lnTo>
                  <a:pt x="30280" y="15400"/>
                </a:lnTo>
                <a:lnTo>
                  <a:pt x="30280" y="15390"/>
                </a:lnTo>
                <a:lnTo>
                  <a:pt x="30280" y="15380"/>
                </a:lnTo>
                <a:lnTo>
                  <a:pt x="30290" y="15380"/>
                </a:lnTo>
                <a:lnTo>
                  <a:pt x="30290" y="15370"/>
                </a:lnTo>
                <a:lnTo>
                  <a:pt x="30300" y="15370"/>
                </a:lnTo>
                <a:lnTo>
                  <a:pt x="30300" y="15360"/>
                </a:lnTo>
                <a:lnTo>
                  <a:pt x="30300" y="15350"/>
                </a:lnTo>
                <a:lnTo>
                  <a:pt x="30310" y="15350"/>
                </a:lnTo>
                <a:lnTo>
                  <a:pt x="30310" y="15340"/>
                </a:lnTo>
                <a:lnTo>
                  <a:pt x="30320" y="15340"/>
                </a:lnTo>
                <a:lnTo>
                  <a:pt x="30320" y="15330"/>
                </a:lnTo>
                <a:lnTo>
                  <a:pt x="30330" y="15330"/>
                </a:lnTo>
                <a:lnTo>
                  <a:pt x="30330" y="15320"/>
                </a:lnTo>
                <a:lnTo>
                  <a:pt x="30330" y="15310"/>
                </a:lnTo>
                <a:lnTo>
                  <a:pt x="30320" y="15290"/>
                </a:lnTo>
                <a:lnTo>
                  <a:pt x="30310" y="15220"/>
                </a:lnTo>
                <a:lnTo>
                  <a:pt x="30330" y="15180"/>
                </a:lnTo>
                <a:lnTo>
                  <a:pt x="30350" y="15130"/>
                </a:lnTo>
                <a:lnTo>
                  <a:pt x="30320" y="15110"/>
                </a:lnTo>
                <a:lnTo>
                  <a:pt x="30330" y="15090"/>
                </a:lnTo>
                <a:lnTo>
                  <a:pt x="30340" y="15070"/>
                </a:lnTo>
                <a:lnTo>
                  <a:pt x="30350" y="15060"/>
                </a:lnTo>
                <a:lnTo>
                  <a:pt x="30350" y="15050"/>
                </a:lnTo>
                <a:lnTo>
                  <a:pt x="30360" y="15030"/>
                </a:lnTo>
                <a:lnTo>
                  <a:pt x="30370" y="15030"/>
                </a:lnTo>
                <a:lnTo>
                  <a:pt x="30370" y="15010"/>
                </a:lnTo>
                <a:lnTo>
                  <a:pt x="30360" y="15010"/>
                </a:lnTo>
                <a:lnTo>
                  <a:pt x="30350" y="15000"/>
                </a:lnTo>
                <a:lnTo>
                  <a:pt x="30350" y="14990"/>
                </a:lnTo>
                <a:lnTo>
                  <a:pt x="30340" y="14990"/>
                </a:lnTo>
                <a:lnTo>
                  <a:pt x="30330" y="14980"/>
                </a:lnTo>
                <a:lnTo>
                  <a:pt x="30320" y="14970"/>
                </a:lnTo>
                <a:lnTo>
                  <a:pt x="30310" y="14970"/>
                </a:lnTo>
                <a:lnTo>
                  <a:pt x="30300" y="14960"/>
                </a:lnTo>
                <a:lnTo>
                  <a:pt x="30290" y="14960"/>
                </a:lnTo>
                <a:lnTo>
                  <a:pt x="30280" y="14950"/>
                </a:lnTo>
                <a:lnTo>
                  <a:pt x="30260" y="14930"/>
                </a:lnTo>
                <a:lnTo>
                  <a:pt x="30260" y="14920"/>
                </a:lnTo>
                <a:lnTo>
                  <a:pt x="30260" y="14910"/>
                </a:lnTo>
                <a:lnTo>
                  <a:pt x="30260" y="14900"/>
                </a:lnTo>
                <a:lnTo>
                  <a:pt x="30250" y="14890"/>
                </a:lnTo>
                <a:lnTo>
                  <a:pt x="30250" y="14880"/>
                </a:lnTo>
                <a:lnTo>
                  <a:pt x="30240" y="14880"/>
                </a:lnTo>
                <a:lnTo>
                  <a:pt x="30230" y="14880"/>
                </a:lnTo>
                <a:lnTo>
                  <a:pt x="30220" y="14890"/>
                </a:lnTo>
                <a:lnTo>
                  <a:pt x="30220" y="14880"/>
                </a:lnTo>
                <a:lnTo>
                  <a:pt x="30210" y="14880"/>
                </a:lnTo>
                <a:lnTo>
                  <a:pt x="30210" y="14890"/>
                </a:lnTo>
                <a:lnTo>
                  <a:pt x="30200" y="14890"/>
                </a:lnTo>
                <a:lnTo>
                  <a:pt x="30200" y="14880"/>
                </a:lnTo>
                <a:lnTo>
                  <a:pt x="30190" y="14880"/>
                </a:lnTo>
                <a:lnTo>
                  <a:pt x="30190" y="14870"/>
                </a:lnTo>
                <a:lnTo>
                  <a:pt x="30190" y="14860"/>
                </a:lnTo>
                <a:lnTo>
                  <a:pt x="30190" y="14850"/>
                </a:lnTo>
                <a:lnTo>
                  <a:pt x="30180" y="14840"/>
                </a:lnTo>
                <a:lnTo>
                  <a:pt x="30170" y="14840"/>
                </a:lnTo>
                <a:lnTo>
                  <a:pt x="30170" y="14830"/>
                </a:lnTo>
                <a:lnTo>
                  <a:pt x="30170" y="14820"/>
                </a:lnTo>
                <a:lnTo>
                  <a:pt x="30170" y="14810"/>
                </a:lnTo>
                <a:lnTo>
                  <a:pt x="30170" y="14800"/>
                </a:lnTo>
                <a:lnTo>
                  <a:pt x="30160" y="14780"/>
                </a:lnTo>
                <a:lnTo>
                  <a:pt x="30160" y="14770"/>
                </a:lnTo>
                <a:lnTo>
                  <a:pt x="30170" y="14770"/>
                </a:lnTo>
                <a:lnTo>
                  <a:pt x="30180" y="14750"/>
                </a:lnTo>
                <a:lnTo>
                  <a:pt x="30190" y="14730"/>
                </a:lnTo>
                <a:lnTo>
                  <a:pt x="30210" y="14740"/>
                </a:lnTo>
                <a:lnTo>
                  <a:pt x="30230" y="14720"/>
                </a:lnTo>
                <a:lnTo>
                  <a:pt x="30250" y="14710"/>
                </a:lnTo>
                <a:lnTo>
                  <a:pt x="30270" y="14700"/>
                </a:lnTo>
                <a:lnTo>
                  <a:pt x="30280" y="14680"/>
                </a:lnTo>
                <a:lnTo>
                  <a:pt x="30270" y="14680"/>
                </a:lnTo>
                <a:lnTo>
                  <a:pt x="30260" y="14680"/>
                </a:lnTo>
                <a:lnTo>
                  <a:pt x="30260" y="14670"/>
                </a:lnTo>
                <a:lnTo>
                  <a:pt x="30260" y="14650"/>
                </a:lnTo>
                <a:lnTo>
                  <a:pt x="30270" y="14640"/>
                </a:lnTo>
                <a:lnTo>
                  <a:pt x="30270" y="14630"/>
                </a:lnTo>
                <a:lnTo>
                  <a:pt x="30280" y="14620"/>
                </a:lnTo>
                <a:lnTo>
                  <a:pt x="30270" y="14610"/>
                </a:lnTo>
                <a:lnTo>
                  <a:pt x="30250" y="14600"/>
                </a:lnTo>
                <a:lnTo>
                  <a:pt x="30250" y="14590"/>
                </a:lnTo>
                <a:lnTo>
                  <a:pt x="30260" y="14590"/>
                </a:lnTo>
                <a:lnTo>
                  <a:pt x="30240" y="14580"/>
                </a:lnTo>
                <a:lnTo>
                  <a:pt x="30200" y="14560"/>
                </a:lnTo>
                <a:lnTo>
                  <a:pt x="30200" y="14530"/>
                </a:lnTo>
                <a:lnTo>
                  <a:pt x="30210" y="14530"/>
                </a:lnTo>
                <a:lnTo>
                  <a:pt x="30210" y="14520"/>
                </a:lnTo>
                <a:lnTo>
                  <a:pt x="30210" y="14510"/>
                </a:lnTo>
                <a:lnTo>
                  <a:pt x="30210" y="14500"/>
                </a:lnTo>
                <a:lnTo>
                  <a:pt x="30210" y="14480"/>
                </a:lnTo>
                <a:lnTo>
                  <a:pt x="30200" y="14470"/>
                </a:lnTo>
                <a:lnTo>
                  <a:pt x="30200" y="14460"/>
                </a:lnTo>
                <a:lnTo>
                  <a:pt x="30210" y="14460"/>
                </a:lnTo>
                <a:lnTo>
                  <a:pt x="30210" y="14450"/>
                </a:lnTo>
                <a:lnTo>
                  <a:pt x="30190" y="14420"/>
                </a:lnTo>
                <a:lnTo>
                  <a:pt x="30180" y="14390"/>
                </a:lnTo>
                <a:lnTo>
                  <a:pt x="30170" y="14390"/>
                </a:lnTo>
                <a:lnTo>
                  <a:pt x="30170" y="14380"/>
                </a:lnTo>
                <a:lnTo>
                  <a:pt x="30160" y="14370"/>
                </a:lnTo>
                <a:lnTo>
                  <a:pt x="30160" y="14360"/>
                </a:lnTo>
                <a:lnTo>
                  <a:pt x="30150" y="14340"/>
                </a:lnTo>
                <a:lnTo>
                  <a:pt x="30140" y="14330"/>
                </a:lnTo>
                <a:lnTo>
                  <a:pt x="30140" y="14320"/>
                </a:lnTo>
                <a:lnTo>
                  <a:pt x="30120" y="14290"/>
                </a:lnTo>
                <a:lnTo>
                  <a:pt x="30110" y="14280"/>
                </a:lnTo>
                <a:lnTo>
                  <a:pt x="30110" y="14270"/>
                </a:lnTo>
                <a:lnTo>
                  <a:pt x="30100" y="14270"/>
                </a:lnTo>
                <a:lnTo>
                  <a:pt x="30100" y="14260"/>
                </a:lnTo>
                <a:lnTo>
                  <a:pt x="30100" y="14250"/>
                </a:lnTo>
                <a:lnTo>
                  <a:pt x="30100" y="14240"/>
                </a:lnTo>
                <a:lnTo>
                  <a:pt x="30100" y="14230"/>
                </a:lnTo>
                <a:lnTo>
                  <a:pt x="30100" y="14220"/>
                </a:lnTo>
                <a:lnTo>
                  <a:pt x="30080" y="14180"/>
                </a:lnTo>
                <a:lnTo>
                  <a:pt x="30120" y="14160"/>
                </a:lnTo>
                <a:lnTo>
                  <a:pt x="30140" y="14140"/>
                </a:lnTo>
                <a:lnTo>
                  <a:pt x="30160" y="14110"/>
                </a:lnTo>
                <a:lnTo>
                  <a:pt x="30220" y="14120"/>
                </a:lnTo>
                <a:lnTo>
                  <a:pt x="30220" y="14110"/>
                </a:lnTo>
                <a:lnTo>
                  <a:pt x="30220" y="14040"/>
                </a:lnTo>
                <a:lnTo>
                  <a:pt x="30230" y="14030"/>
                </a:lnTo>
                <a:lnTo>
                  <a:pt x="30230" y="14010"/>
                </a:lnTo>
                <a:lnTo>
                  <a:pt x="30230" y="14000"/>
                </a:lnTo>
                <a:lnTo>
                  <a:pt x="30210" y="13990"/>
                </a:lnTo>
                <a:lnTo>
                  <a:pt x="30210" y="13980"/>
                </a:lnTo>
                <a:lnTo>
                  <a:pt x="30200" y="13970"/>
                </a:lnTo>
                <a:lnTo>
                  <a:pt x="30190" y="13960"/>
                </a:lnTo>
                <a:lnTo>
                  <a:pt x="30190" y="13940"/>
                </a:lnTo>
                <a:lnTo>
                  <a:pt x="30180" y="13940"/>
                </a:lnTo>
                <a:lnTo>
                  <a:pt x="30220" y="13930"/>
                </a:lnTo>
                <a:lnTo>
                  <a:pt x="30300" y="13930"/>
                </a:lnTo>
                <a:lnTo>
                  <a:pt x="30320" y="13930"/>
                </a:lnTo>
                <a:lnTo>
                  <a:pt x="30340" y="13930"/>
                </a:lnTo>
                <a:lnTo>
                  <a:pt x="30390" y="13920"/>
                </a:lnTo>
                <a:lnTo>
                  <a:pt x="30430" y="13920"/>
                </a:lnTo>
                <a:lnTo>
                  <a:pt x="30470" y="13920"/>
                </a:lnTo>
                <a:lnTo>
                  <a:pt x="30470" y="13910"/>
                </a:lnTo>
                <a:lnTo>
                  <a:pt x="30480" y="13860"/>
                </a:lnTo>
                <a:lnTo>
                  <a:pt x="30510" y="13850"/>
                </a:lnTo>
                <a:lnTo>
                  <a:pt x="30640" y="13850"/>
                </a:lnTo>
                <a:lnTo>
                  <a:pt x="30720" y="13840"/>
                </a:lnTo>
                <a:lnTo>
                  <a:pt x="30710" y="13820"/>
                </a:lnTo>
                <a:lnTo>
                  <a:pt x="30680" y="13770"/>
                </a:lnTo>
                <a:lnTo>
                  <a:pt x="30680" y="13760"/>
                </a:lnTo>
                <a:lnTo>
                  <a:pt x="30680" y="13740"/>
                </a:lnTo>
                <a:lnTo>
                  <a:pt x="30680" y="13710"/>
                </a:lnTo>
                <a:lnTo>
                  <a:pt x="30690" y="13690"/>
                </a:lnTo>
                <a:lnTo>
                  <a:pt x="30690" y="13680"/>
                </a:lnTo>
                <a:lnTo>
                  <a:pt x="30690" y="13670"/>
                </a:lnTo>
                <a:lnTo>
                  <a:pt x="30710" y="13640"/>
                </a:lnTo>
                <a:lnTo>
                  <a:pt x="30710" y="13630"/>
                </a:lnTo>
                <a:lnTo>
                  <a:pt x="30710" y="13620"/>
                </a:lnTo>
                <a:lnTo>
                  <a:pt x="30710" y="13600"/>
                </a:lnTo>
                <a:lnTo>
                  <a:pt x="30700" y="13570"/>
                </a:lnTo>
                <a:lnTo>
                  <a:pt x="30710" y="13520"/>
                </a:lnTo>
                <a:lnTo>
                  <a:pt x="30720" y="13530"/>
                </a:lnTo>
                <a:lnTo>
                  <a:pt x="30760" y="13510"/>
                </a:lnTo>
                <a:lnTo>
                  <a:pt x="30760" y="13500"/>
                </a:lnTo>
                <a:lnTo>
                  <a:pt x="30770" y="13470"/>
                </a:lnTo>
                <a:lnTo>
                  <a:pt x="30780" y="13470"/>
                </a:lnTo>
                <a:lnTo>
                  <a:pt x="30790" y="13470"/>
                </a:lnTo>
                <a:lnTo>
                  <a:pt x="30810" y="13470"/>
                </a:lnTo>
                <a:lnTo>
                  <a:pt x="30840" y="13480"/>
                </a:lnTo>
                <a:lnTo>
                  <a:pt x="30870" y="13480"/>
                </a:lnTo>
                <a:lnTo>
                  <a:pt x="30860" y="13410"/>
                </a:lnTo>
                <a:lnTo>
                  <a:pt x="30890" y="13410"/>
                </a:lnTo>
                <a:lnTo>
                  <a:pt x="30930" y="13400"/>
                </a:lnTo>
                <a:lnTo>
                  <a:pt x="30920" y="13340"/>
                </a:lnTo>
                <a:lnTo>
                  <a:pt x="30910" y="13300"/>
                </a:lnTo>
                <a:lnTo>
                  <a:pt x="30940" y="13280"/>
                </a:lnTo>
                <a:lnTo>
                  <a:pt x="30930" y="13230"/>
                </a:lnTo>
                <a:lnTo>
                  <a:pt x="30920" y="13150"/>
                </a:lnTo>
                <a:lnTo>
                  <a:pt x="30920" y="13090"/>
                </a:lnTo>
                <a:lnTo>
                  <a:pt x="30910" y="13050"/>
                </a:lnTo>
                <a:lnTo>
                  <a:pt x="30910" y="13030"/>
                </a:lnTo>
                <a:lnTo>
                  <a:pt x="30920" y="13030"/>
                </a:lnTo>
                <a:lnTo>
                  <a:pt x="30950" y="13030"/>
                </a:lnTo>
                <a:lnTo>
                  <a:pt x="30950" y="13020"/>
                </a:lnTo>
                <a:lnTo>
                  <a:pt x="30960" y="13020"/>
                </a:lnTo>
                <a:lnTo>
                  <a:pt x="30990" y="13000"/>
                </a:lnTo>
                <a:lnTo>
                  <a:pt x="30990" y="12990"/>
                </a:lnTo>
                <a:lnTo>
                  <a:pt x="30960" y="12940"/>
                </a:lnTo>
                <a:lnTo>
                  <a:pt x="31000" y="12900"/>
                </a:lnTo>
                <a:lnTo>
                  <a:pt x="31020" y="12870"/>
                </a:lnTo>
                <a:lnTo>
                  <a:pt x="31080" y="12820"/>
                </a:lnTo>
                <a:lnTo>
                  <a:pt x="31080" y="12810"/>
                </a:lnTo>
                <a:lnTo>
                  <a:pt x="31070" y="12800"/>
                </a:lnTo>
                <a:lnTo>
                  <a:pt x="31100" y="12730"/>
                </a:lnTo>
                <a:lnTo>
                  <a:pt x="31110" y="12720"/>
                </a:lnTo>
                <a:lnTo>
                  <a:pt x="31120" y="12670"/>
                </a:lnTo>
                <a:lnTo>
                  <a:pt x="31110" y="12660"/>
                </a:lnTo>
                <a:lnTo>
                  <a:pt x="31100" y="12640"/>
                </a:lnTo>
                <a:lnTo>
                  <a:pt x="31100" y="12580"/>
                </a:lnTo>
                <a:lnTo>
                  <a:pt x="31100" y="12570"/>
                </a:lnTo>
                <a:lnTo>
                  <a:pt x="31170" y="12560"/>
                </a:lnTo>
                <a:lnTo>
                  <a:pt x="31260" y="12450"/>
                </a:lnTo>
                <a:lnTo>
                  <a:pt x="31270" y="12440"/>
                </a:lnTo>
                <a:lnTo>
                  <a:pt x="31280" y="12420"/>
                </a:lnTo>
                <a:lnTo>
                  <a:pt x="31310" y="12390"/>
                </a:lnTo>
                <a:lnTo>
                  <a:pt x="31320" y="12390"/>
                </a:lnTo>
                <a:lnTo>
                  <a:pt x="31390" y="12380"/>
                </a:lnTo>
                <a:lnTo>
                  <a:pt x="31390" y="12370"/>
                </a:lnTo>
                <a:lnTo>
                  <a:pt x="31390" y="12360"/>
                </a:lnTo>
                <a:lnTo>
                  <a:pt x="31390" y="12350"/>
                </a:lnTo>
                <a:lnTo>
                  <a:pt x="31400" y="12340"/>
                </a:lnTo>
                <a:lnTo>
                  <a:pt x="31400" y="12330"/>
                </a:lnTo>
                <a:lnTo>
                  <a:pt x="31400" y="12320"/>
                </a:lnTo>
                <a:lnTo>
                  <a:pt x="31410" y="12310"/>
                </a:lnTo>
                <a:lnTo>
                  <a:pt x="31410" y="12300"/>
                </a:lnTo>
                <a:lnTo>
                  <a:pt x="31410" y="12280"/>
                </a:lnTo>
                <a:lnTo>
                  <a:pt x="31460" y="12270"/>
                </a:lnTo>
                <a:lnTo>
                  <a:pt x="31460" y="12250"/>
                </a:lnTo>
                <a:lnTo>
                  <a:pt x="31450" y="12230"/>
                </a:lnTo>
                <a:lnTo>
                  <a:pt x="31440" y="12220"/>
                </a:lnTo>
                <a:lnTo>
                  <a:pt x="31430" y="12220"/>
                </a:lnTo>
                <a:lnTo>
                  <a:pt x="31420" y="12210"/>
                </a:lnTo>
                <a:lnTo>
                  <a:pt x="31420" y="12200"/>
                </a:lnTo>
                <a:lnTo>
                  <a:pt x="31410" y="12190"/>
                </a:lnTo>
                <a:lnTo>
                  <a:pt x="31400" y="12190"/>
                </a:lnTo>
                <a:lnTo>
                  <a:pt x="31370" y="12190"/>
                </a:lnTo>
                <a:lnTo>
                  <a:pt x="31370" y="12180"/>
                </a:lnTo>
                <a:lnTo>
                  <a:pt x="31370" y="12160"/>
                </a:lnTo>
                <a:lnTo>
                  <a:pt x="31370" y="12150"/>
                </a:lnTo>
                <a:lnTo>
                  <a:pt x="31340" y="12140"/>
                </a:lnTo>
                <a:lnTo>
                  <a:pt x="31330" y="12100"/>
                </a:lnTo>
                <a:lnTo>
                  <a:pt x="31370" y="12100"/>
                </a:lnTo>
                <a:lnTo>
                  <a:pt x="31350" y="12080"/>
                </a:lnTo>
                <a:lnTo>
                  <a:pt x="31360" y="12070"/>
                </a:lnTo>
                <a:lnTo>
                  <a:pt x="31370" y="12070"/>
                </a:lnTo>
                <a:lnTo>
                  <a:pt x="31380" y="12070"/>
                </a:lnTo>
                <a:lnTo>
                  <a:pt x="31400" y="12060"/>
                </a:lnTo>
                <a:lnTo>
                  <a:pt x="31390" y="12040"/>
                </a:lnTo>
                <a:lnTo>
                  <a:pt x="31390" y="12030"/>
                </a:lnTo>
                <a:lnTo>
                  <a:pt x="31370" y="11980"/>
                </a:lnTo>
                <a:lnTo>
                  <a:pt x="31340" y="11910"/>
                </a:lnTo>
                <a:lnTo>
                  <a:pt x="31320" y="11790"/>
                </a:lnTo>
                <a:lnTo>
                  <a:pt x="31310" y="11760"/>
                </a:lnTo>
                <a:lnTo>
                  <a:pt x="31300" y="11680"/>
                </a:lnTo>
                <a:lnTo>
                  <a:pt x="31310" y="11680"/>
                </a:lnTo>
                <a:lnTo>
                  <a:pt x="31320" y="11680"/>
                </a:lnTo>
                <a:lnTo>
                  <a:pt x="31350" y="11670"/>
                </a:lnTo>
                <a:lnTo>
                  <a:pt x="31360" y="11670"/>
                </a:lnTo>
                <a:lnTo>
                  <a:pt x="31400" y="11660"/>
                </a:lnTo>
                <a:lnTo>
                  <a:pt x="31450" y="11660"/>
                </a:lnTo>
                <a:lnTo>
                  <a:pt x="31500" y="11650"/>
                </a:lnTo>
                <a:lnTo>
                  <a:pt x="31510" y="11650"/>
                </a:lnTo>
                <a:lnTo>
                  <a:pt x="31520" y="11650"/>
                </a:lnTo>
                <a:lnTo>
                  <a:pt x="31520" y="11640"/>
                </a:lnTo>
                <a:lnTo>
                  <a:pt x="31530" y="11640"/>
                </a:lnTo>
                <a:lnTo>
                  <a:pt x="31540" y="11640"/>
                </a:lnTo>
                <a:lnTo>
                  <a:pt x="31550" y="11640"/>
                </a:lnTo>
                <a:lnTo>
                  <a:pt x="31570" y="11620"/>
                </a:lnTo>
                <a:lnTo>
                  <a:pt x="31580" y="11610"/>
                </a:lnTo>
                <a:lnTo>
                  <a:pt x="31590" y="11590"/>
                </a:lnTo>
                <a:lnTo>
                  <a:pt x="31600" y="11590"/>
                </a:lnTo>
                <a:lnTo>
                  <a:pt x="31600" y="11580"/>
                </a:lnTo>
                <a:lnTo>
                  <a:pt x="31620" y="11550"/>
                </a:lnTo>
                <a:lnTo>
                  <a:pt x="31640" y="11510"/>
                </a:lnTo>
                <a:lnTo>
                  <a:pt x="31650" y="11480"/>
                </a:lnTo>
                <a:lnTo>
                  <a:pt x="31660" y="11480"/>
                </a:lnTo>
                <a:lnTo>
                  <a:pt x="31710" y="11430"/>
                </a:lnTo>
                <a:lnTo>
                  <a:pt x="31710" y="11420"/>
                </a:lnTo>
                <a:lnTo>
                  <a:pt x="31710" y="11400"/>
                </a:lnTo>
                <a:lnTo>
                  <a:pt x="31710" y="11390"/>
                </a:lnTo>
                <a:lnTo>
                  <a:pt x="31740" y="11330"/>
                </a:lnTo>
                <a:lnTo>
                  <a:pt x="31730" y="11300"/>
                </a:lnTo>
                <a:lnTo>
                  <a:pt x="31720" y="11280"/>
                </a:lnTo>
                <a:lnTo>
                  <a:pt x="31730" y="11230"/>
                </a:lnTo>
                <a:lnTo>
                  <a:pt x="31620" y="11180"/>
                </a:lnTo>
                <a:lnTo>
                  <a:pt x="31610" y="11180"/>
                </a:lnTo>
                <a:lnTo>
                  <a:pt x="31590" y="11170"/>
                </a:lnTo>
                <a:lnTo>
                  <a:pt x="31570" y="11170"/>
                </a:lnTo>
                <a:lnTo>
                  <a:pt x="31570" y="11160"/>
                </a:lnTo>
                <a:lnTo>
                  <a:pt x="31570" y="11150"/>
                </a:lnTo>
                <a:lnTo>
                  <a:pt x="31570" y="11120"/>
                </a:lnTo>
                <a:lnTo>
                  <a:pt x="31570" y="11100"/>
                </a:lnTo>
                <a:lnTo>
                  <a:pt x="31570" y="11090"/>
                </a:lnTo>
                <a:lnTo>
                  <a:pt x="31560" y="10890"/>
                </a:lnTo>
                <a:lnTo>
                  <a:pt x="31580" y="10850"/>
                </a:lnTo>
                <a:lnTo>
                  <a:pt x="31590" y="10810"/>
                </a:lnTo>
                <a:lnTo>
                  <a:pt x="31590" y="10780"/>
                </a:lnTo>
                <a:lnTo>
                  <a:pt x="31590" y="10770"/>
                </a:lnTo>
                <a:lnTo>
                  <a:pt x="31600" y="10750"/>
                </a:lnTo>
                <a:lnTo>
                  <a:pt x="31620" y="10670"/>
                </a:lnTo>
                <a:lnTo>
                  <a:pt x="31620" y="10660"/>
                </a:lnTo>
                <a:lnTo>
                  <a:pt x="31620" y="10590"/>
                </a:lnTo>
                <a:lnTo>
                  <a:pt x="31620" y="10540"/>
                </a:lnTo>
                <a:lnTo>
                  <a:pt x="31630" y="10540"/>
                </a:lnTo>
                <a:lnTo>
                  <a:pt x="31640" y="10540"/>
                </a:lnTo>
                <a:lnTo>
                  <a:pt x="31650" y="10540"/>
                </a:lnTo>
                <a:lnTo>
                  <a:pt x="31680" y="10530"/>
                </a:lnTo>
                <a:lnTo>
                  <a:pt x="31690" y="10530"/>
                </a:lnTo>
                <a:lnTo>
                  <a:pt x="31700" y="10530"/>
                </a:lnTo>
                <a:lnTo>
                  <a:pt x="31710" y="10530"/>
                </a:lnTo>
                <a:lnTo>
                  <a:pt x="31730" y="10530"/>
                </a:lnTo>
                <a:lnTo>
                  <a:pt x="31750" y="10530"/>
                </a:lnTo>
                <a:lnTo>
                  <a:pt x="31770" y="10530"/>
                </a:lnTo>
                <a:lnTo>
                  <a:pt x="31770" y="10540"/>
                </a:lnTo>
                <a:lnTo>
                  <a:pt x="31760" y="10550"/>
                </a:lnTo>
                <a:lnTo>
                  <a:pt x="31750" y="10570"/>
                </a:lnTo>
                <a:lnTo>
                  <a:pt x="31730" y="10610"/>
                </a:lnTo>
                <a:lnTo>
                  <a:pt x="31740" y="10630"/>
                </a:lnTo>
                <a:lnTo>
                  <a:pt x="31750" y="10640"/>
                </a:lnTo>
                <a:lnTo>
                  <a:pt x="31750" y="10650"/>
                </a:lnTo>
                <a:lnTo>
                  <a:pt x="31750" y="10660"/>
                </a:lnTo>
                <a:lnTo>
                  <a:pt x="31760" y="10660"/>
                </a:lnTo>
                <a:lnTo>
                  <a:pt x="31760" y="10680"/>
                </a:lnTo>
                <a:lnTo>
                  <a:pt x="31760" y="10690"/>
                </a:lnTo>
                <a:lnTo>
                  <a:pt x="31760" y="10700"/>
                </a:lnTo>
                <a:lnTo>
                  <a:pt x="31760" y="10710"/>
                </a:lnTo>
                <a:lnTo>
                  <a:pt x="31760" y="10720"/>
                </a:lnTo>
                <a:lnTo>
                  <a:pt x="31760" y="10730"/>
                </a:lnTo>
                <a:lnTo>
                  <a:pt x="31790" y="10750"/>
                </a:lnTo>
                <a:lnTo>
                  <a:pt x="31870" y="10800"/>
                </a:lnTo>
                <a:lnTo>
                  <a:pt x="31880" y="10800"/>
                </a:lnTo>
                <a:lnTo>
                  <a:pt x="31930" y="10820"/>
                </a:lnTo>
                <a:lnTo>
                  <a:pt x="31940" y="10830"/>
                </a:lnTo>
                <a:lnTo>
                  <a:pt x="31940" y="10840"/>
                </a:lnTo>
                <a:lnTo>
                  <a:pt x="31950" y="10850"/>
                </a:lnTo>
                <a:lnTo>
                  <a:pt x="31960" y="10860"/>
                </a:lnTo>
                <a:lnTo>
                  <a:pt x="31970" y="10860"/>
                </a:lnTo>
                <a:lnTo>
                  <a:pt x="31970" y="10870"/>
                </a:lnTo>
                <a:lnTo>
                  <a:pt x="31980" y="10870"/>
                </a:lnTo>
                <a:lnTo>
                  <a:pt x="31990" y="10880"/>
                </a:lnTo>
                <a:lnTo>
                  <a:pt x="32010" y="10890"/>
                </a:lnTo>
                <a:lnTo>
                  <a:pt x="32020" y="10900"/>
                </a:lnTo>
                <a:lnTo>
                  <a:pt x="32020" y="10910"/>
                </a:lnTo>
                <a:lnTo>
                  <a:pt x="32020" y="10950"/>
                </a:lnTo>
                <a:lnTo>
                  <a:pt x="32100" y="10940"/>
                </a:lnTo>
                <a:lnTo>
                  <a:pt x="32130" y="10940"/>
                </a:lnTo>
                <a:lnTo>
                  <a:pt x="32170" y="10930"/>
                </a:lnTo>
                <a:lnTo>
                  <a:pt x="32170" y="10880"/>
                </a:lnTo>
                <a:lnTo>
                  <a:pt x="32120" y="10840"/>
                </a:lnTo>
                <a:lnTo>
                  <a:pt x="32130" y="10800"/>
                </a:lnTo>
                <a:lnTo>
                  <a:pt x="32100" y="10780"/>
                </a:lnTo>
                <a:lnTo>
                  <a:pt x="32100" y="10710"/>
                </a:lnTo>
                <a:lnTo>
                  <a:pt x="32010" y="10720"/>
                </a:lnTo>
                <a:lnTo>
                  <a:pt x="32010" y="10700"/>
                </a:lnTo>
                <a:lnTo>
                  <a:pt x="32010" y="10650"/>
                </a:lnTo>
                <a:lnTo>
                  <a:pt x="32010" y="10620"/>
                </a:lnTo>
                <a:lnTo>
                  <a:pt x="32000" y="10490"/>
                </a:lnTo>
                <a:lnTo>
                  <a:pt x="32000" y="10480"/>
                </a:lnTo>
                <a:lnTo>
                  <a:pt x="32000" y="10470"/>
                </a:lnTo>
                <a:lnTo>
                  <a:pt x="32000" y="10460"/>
                </a:lnTo>
                <a:lnTo>
                  <a:pt x="32000" y="10450"/>
                </a:lnTo>
                <a:lnTo>
                  <a:pt x="32000" y="10410"/>
                </a:lnTo>
                <a:lnTo>
                  <a:pt x="32000" y="10320"/>
                </a:lnTo>
                <a:lnTo>
                  <a:pt x="32050" y="10320"/>
                </a:lnTo>
                <a:lnTo>
                  <a:pt x="32220" y="10290"/>
                </a:lnTo>
                <a:lnTo>
                  <a:pt x="32340" y="10170"/>
                </a:lnTo>
                <a:lnTo>
                  <a:pt x="32350" y="10130"/>
                </a:lnTo>
                <a:lnTo>
                  <a:pt x="32380" y="10150"/>
                </a:lnTo>
                <a:lnTo>
                  <a:pt x="32390" y="10150"/>
                </a:lnTo>
                <a:lnTo>
                  <a:pt x="32400" y="10150"/>
                </a:lnTo>
                <a:lnTo>
                  <a:pt x="32410" y="10160"/>
                </a:lnTo>
                <a:lnTo>
                  <a:pt x="32440" y="10170"/>
                </a:lnTo>
                <a:lnTo>
                  <a:pt x="32430" y="10210"/>
                </a:lnTo>
                <a:lnTo>
                  <a:pt x="32440" y="10230"/>
                </a:lnTo>
                <a:lnTo>
                  <a:pt x="32460" y="10270"/>
                </a:lnTo>
                <a:lnTo>
                  <a:pt x="32520" y="10350"/>
                </a:lnTo>
                <a:lnTo>
                  <a:pt x="32610" y="10410"/>
                </a:lnTo>
                <a:lnTo>
                  <a:pt x="32680" y="10440"/>
                </a:lnTo>
                <a:lnTo>
                  <a:pt x="32760" y="10430"/>
                </a:lnTo>
                <a:lnTo>
                  <a:pt x="32810" y="10380"/>
                </a:lnTo>
                <a:lnTo>
                  <a:pt x="32830" y="10360"/>
                </a:lnTo>
                <a:lnTo>
                  <a:pt x="33020" y="10090"/>
                </a:lnTo>
                <a:lnTo>
                  <a:pt x="33050" y="10060"/>
                </a:lnTo>
                <a:lnTo>
                  <a:pt x="33070" y="10010"/>
                </a:lnTo>
                <a:lnTo>
                  <a:pt x="33090" y="9950"/>
                </a:lnTo>
                <a:lnTo>
                  <a:pt x="33100" y="9920"/>
                </a:lnTo>
                <a:lnTo>
                  <a:pt x="33110" y="9890"/>
                </a:lnTo>
                <a:lnTo>
                  <a:pt x="33110" y="9880"/>
                </a:lnTo>
                <a:lnTo>
                  <a:pt x="33120" y="9880"/>
                </a:lnTo>
                <a:lnTo>
                  <a:pt x="33130" y="9880"/>
                </a:lnTo>
                <a:lnTo>
                  <a:pt x="33140" y="9880"/>
                </a:lnTo>
                <a:lnTo>
                  <a:pt x="33150" y="9880"/>
                </a:lnTo>
                <a:lnTo>
                  <a:pt x="33170" y="9880"/>
                </a:lnTo>
                <a:lnTo>
                  <a:pt x="33190" y="9880"/>
                </a:lnTo>
                <a:lnTo>
                  <a:pt x="33200" y="9880"/>
                </a:lnTo>
                <a:lnTo>
                  <a:pt x="33210" y="9870"/>
                </a:lnTo>
                <a:lnTo>
                  <a:pt x="33220" y="9870"/>
                </a:lnTo>
                <a:lnTo>
                  <a:pt x="33230" y="9870"/>
                </a:lnTo>
                <a:lnTo>
                  <a:pt x="33240" y="9870"/>
                </a:lnTo>
                <a:lnTo>
                  <a:pt x="33250" y="9870"/>
                </a:lnTo>
                <a:lnTo>
                  <a:pt x="33280" y="9870"/>
                </a:lnTo>
                <a:lnTo>
                  <a:pt x="33280" y="9860"/>
                </a:lnTo>
                <a:lnTo>
                  <a:pt x="33290" y="9860"/>
                </a:lnTo>
                <a:lnTo>
                  <a:pt x="33300" y="9850"/>
                </a:lnTo>
                <a:lnTo>
                  <a:pt x="33320" y="9840"/>
                </a:lnTo>
                <a:lnTo>
                  <a:pt x="33330" y="9830"/>
                </a:lnTo>
                <a:lnTo>
                  <a:pt x="33340" y="9830"/>
                </a:lnTo>
                <a:lnTo>
                  <a:pt x="33340" y="9820"/>
                </a:lnTo>
                <a:lnTo>
                  <a:pt x="33350" y="9810"/>
                </a:lnTo>
                <a:lnTo>
                  <a:pt x="33360" y="9810"/>
                </a:lnTo>
                <a:lnTo>
                  <a:pt x="33360" y="9800"/>
                </a:lnTo>
                <a:lnTo>
                  <a:pt x="33360" y="9790"/>
                </a:lnTo>
                <a:lnTo>
                  <a:pt x="33360" y="9780"/>
                </a:lnTo>
                <a:lnTo>
                  <a:pt x="33360" y="9770"/>
                </a:lnTo>
                <a:lnTo>
                  <a:pt x="33350" y="9770"/>
                </a:lnTo>
                <a:lnTo>
                  <a:pt x="33350" y="9760"/>
                </a:lnTo>
                <a:lnTo>
                  <a:pt x="33340" y="9760"/>
                </a:lnTo>
                <a:lnTo>
                  <a:pt x="33340" y="9750"/>
                </a:lnTo>
                <a:lnTo>
                  <a:pt x="33340" y="9740"/>
                </a:lnTo>
                <a:lnTo>
                  <a:pt x="33330" y="9740"/>
                </a:lnTo>
                <a:lnTo>
                  <a:pt x="33320" y="9740"/>
                </a:lnTo>
                <a:lnTo>
                  <a:pt x="33320" y="9750"/>
                </a:lnTo>
                <a:lnTo>
                  <a:pt x="33310" y="9750"/>
                </a:lnTo>
                <a:lnTo>
                  <a:pt x="33310" y="9740"/>
                </a:lnTo>
                <a:lnTo>
                  <a:pt x="33310" y="9730"/>
                </a:lnTo>
                <a:lnTo>
                  <a:pt x="33320" y="9730"/>
                </a:lnTo>
                <a:lnTo>
                  <a:pt x="33320" y="9720"/>
                </a:lnTo>
                <a:lnTo>
                  <a:pt x="33310" y="9720"/>
                </a:lnTo>
                <a:lnTo>
                  <a:pt x="33310" y="9710"/>
                </a:lnTo>
                <a:lnTo>
                  <a:pt x="33310" y="9700"/>
                </a:lnTo>
                <a:lnTo>
                  <a:pt x="33300" y="9700"/>
                </a:lnTo>
                <a:lnTo>
                  <a:pt x="33290" y="9700"/>
                </a:lnTo>
                <a:lnTo>
                  <a:pt x="33290" y="9690"/>
                </a:lnTo>
                <a:lnTo>
                  <a:pt x="33300" y="9690"/>
                </a:lnTo>
                <a:lnTo>
                  <a:pt x="33300" y="9680"/>
                </a:lnTo>
                <a:lnTo>
                  <a:pt x="33310" y="9680"/>
                </a:lnTo>
                <a:lnTo>
                  <a:pt x="33310" y="9670"/>
                </a:lnTo>
                <a:lnTo>
                  <a:pt x="33300" y="9670"/>
                </a:lnTo>
                <a:lnTo>
                  <a:pt x="33300" y="9660"/>
                </a:lnTo>
                <a:lnTo>
                  <a:pt x="33300" y="9650"/>
                </a:lnTo>
                <a:lnTo>
                  <a:pt x="33290" y="9640"/>
                </a:lnTo>
                <a:lnTo>
                  <a:pt x="33280" y="9640"/>
                </a:lnTo>
                <a:lnTo>
                  <a:pt x="33280" y="9630"/>
                </a:lnTo>
                <a:lnTo>
                  <a:pt x="33280" y="9620"/>
                </a:lnTo>
                <a:lnTo>
                  <a:pt x="33280" y="9610"/>
                </a:lnTo>
                <a:lnTo>
                  <a:pt x="33270" y="9610"/>
                </a:lnTo>
                <a:lnTo>
                  <a:pt x="33270" y="9600"/>
                </a:lnTo>
                <a:lnTo>
                  <a:pt x="33270" y="9590"/>
                </a:lnTo>
                <a:lnTo>
                  <a:pt x="33270" y="9580"/>
                </a:lnTo>
                <a:lnTo>
                  <a:pt x="33260" y="9580"/>
                </a:lnTo>
                <a:lnTo>
                  <a:pt x="33260" y="9570"/>
                </a:lnTo>
                <a:lnTo>
                  <a:pt x="33250" y="9570"/>
                </a:lnTo>
                <a:lnTo>
                  <a:pt x="33250" y="9560"/>
                </a:lnTo>
                <a:lnTo>
                  <a:pt x="33260" y="9550"/>
                </a:lnTo>
                <a:lnTo>
                  <a:pt x="33250" y="9540"/>
                </a:lnTo>
                <a:lnTo>
                  <a:pt x="33240" y="9530"/>
                </a:lnTo>
                <a:lnTo>
                  <a:pt x="33240" y="9520"/>
                </a:lnTo>
                <a:lnTo>
                  <a:pt x="33240" y="9510"/>
                </a:lnTo>
                <a:lnTo>
                  <a:pt x="33250" y="9490"/>
                </a:lnTo>
                <a:lnTo>
                  <a:pt x="33250" y="9480"/>
                </a:lnTo>
                <a:lnTo>
                  <a:pt x="33260" y="9480"/>
                </a:lnTo>
                <a:lnTo>
                  <a:pt x="33260" y="9450"/>
                </a:lnTo>
                <a:lnTo>
                  <a:pt x="33260" y="9400"/>
                </a:lnTo>
                <a:lnTo>
                  <a:pt x="33260" y="9370"/>
                </a:lnTo>
                <a:lnTo>
                  <a:pt x="33260" y="9360"/>
                </a:lnTo>
                <a:lnTo>
                  <a:pt x="33270" y="9350"/>
                </a:lnTo>
                <a:lnTo>
                  <a:pt x="33270" y="9340"/>
                </a:lnTo>
                <a:lnTo>
                  <a:pt x="33280" y="9330"/>
                </a:lnTo>
                <a:lnTo>
                  <a:pt x="33290" y="9320"/>
                </a:lnTo>
                <a:lnTo>
                  <a:pt x="33290" y="9310"/>
                </a:lnTo>
                <a:lnTo>
                  <a:pt x="33300" y="9300"/>
                </a:lnTo>
                <a:lnTo>
                  <a:pt x="33310" y="9280"/>
                </a:lnTo>
                <a:lnTo>
                  <a:pt x="33310" y="9270"/>
                </a:lnTo>
                <a:lnTo>
                  <a:pt x="33300" y="9260"/>
                </a:lnTo>
                <a:lnTo>
                  <a:pt x="33290" y="9260"/>
                </a:lnTo>
                <a:lnTo>
                  <a:pt x="33280" y="9260"/>
                </a:lnTo>
                <a:lnTo>
                  <a:pt x="33280" y="9250"/>
                </a:lnTo>
                <a:lnTo>
                  <a:pt x="33270" y="9250"/>
                </a:lnTo>
                <a:lnTo>
                  <a:pt x="33260" y="9240"/>
                </a:lnTo>
                <a:lnTo>
                  <a:pt x="33270" y="9230"/>
                </a:lnTo>
                <a:lnTo>
                  <a:pt x="33380" y="9210"/>
                </a:lnTo>
                <a:lnTo>
                  <a:pt x="33490" y="9270"/>
                </a:lnTo>
                <a:lnTo>
                  <a:pt x="33720" y="9520"/>
                </a:lnTo>
                <a:lnTo>
                  <a:pt x="33800" y="9610"/>
                </a:lnTo>
                <a:lnTo>
                  <a:pt x="33840" y="9630"/>
                </a:lnTo>
                <a:lnTo>
                  <a:pt x="33890" y="9660"/>
                </a:lnTo>
                <a:lnTo>
                  <a:pt x="33940" y="9670"/>
                </a:lnTo>
                <a:lnTo>
                  <a:pt x="33980" y="9680"/>
                </a:lnTo>
                <a:lnTo>
                  <a:pt x="34480" y="9680"/>
                </a:lnTo>
                <a:lnTo>
                  <a:pt x="34570" y="9650"/>
                </a:lnTo>
                <a:lnTo>
                  <a:pt x="34700" y="9540"/>
                </a:lnTo>
                <a:lnTo>
                  <a:pt x="34830" y="9290"/>
                </a:lnTo>
                <a:lnTo>
                  <a:pt x="34840" y="9290"/>
                </a:lnTo>
                <a:lnTo>
                  <a:pt x="34850" y="9290"/>
                </a:lnTo>
                <a:lnTo>
                  <a:pt x="34860" y="9300"/>
                </a:lnTo>
                <a:lnTo>
                  <a:pt x="34870" y="9300"/>
                </a:lnTo>
                <a:lnTo>
                  <a:pt x="34880" y="9280"/>
                </a:lnTo>
                <a:lnTo>
                  <a:pt x="34880" y="9270"/>
                </a:lnTo>
                <a:lnTo>
                  <a:pt x="34900" y="9250"/>
                </a:lnTo>
                <a:lnTo>
                  <a:pt x="34900" y="9240"/>
                </a:lnTo>
                <a:lnTo>
                  <a:pt x="34910" y="9240"/>
                </a:lnTo>
                <a:lnTo>
                  <a:pt x="34910" y="9230"/>
                </a:lnTo>
                <a:lnTo>
                  <a:pt x="34910" y="9220"/>
                </a:lnTo>
                <a:lnTo>
                  <a:pt x="34920" y="9210"/>
                </a:lnTo>
                <a:lnTo>
                  <a:pt x="34930" y="9200"/>
                </a:lnTo>
                <a:lnTo>
                  <a:pt x="34940" y="9190"/>
                </a:lnTo>
                <a:lnTo>
                  <a:pt x="34940" y="9180"/>
                </a:lnTo>
                <a:lnTo>
                  <a:pt x="34950" y="9170"/>
                </a:lnTo>
                <a:lnTo>
                  <a:pt x="34960" y="9160"/>
                </a:lnTo>
                <a:lnTo>
                  <a:pt x="34960" y="9140"/>
                </a:lnTo>
                <a:lnTo>
                  <a:pt x="34970" y="9140"/>
                </a:lnTo>
                <a:lnTo>
                  <a:pt x="34970" y="9130"/>
                </a:lnTo>
                <a:lnTo>
                  <a:pt x="34980" y="9120"/>
                </a:lnTo>
                <a:lnTo>
                  <a:pt x="34980" y="9110"/>
                </a:lnTo>
                <a:lnTo>
                  <a:pt x="34980" y="9100"/>
                </a:lnTo>
                <a:lnTo>
                  <a:pt x="34980" y="9090"/>
                </a:lnTo>
                <a:lnTo>
                  <a:pt x="34970" y="9080"/>
                </a:lnTo>
                <a:lnTo>
                  <a:pt x="34970" y="9070"/>
                </a:lnTo>
                <a:lnTo>
                  <a:pt x="34970" y="9060"/>
                </a:lnTo>
                <a:lnTo>
                  <a:pt x="35070" y="8970"/>
                </a:lnTo>
                <a:lnTo>
                  <a:pt x="35180" y="8920"/>
                </a:lnTo>
                <a:lnTo>
                  <a:pt x="35280" y="8920"/>
                </a:lnTo>
                <a:lnTo>
                  <a:pt x="35360" y="9010"/>
                </a:lnTo>
                <a:lnTo>
                  <a:pt x="35380" y="9090"/>
                </a:lnTo>
                <a:lnTo>
                  <a:pt x="35370" y="9160"/>
                </a:lnTo>
                <a:lnTo>
                  <a:pt x="35380" y="9230"/>
                </a:lnTo>
                <a:lnTo>
                  <a:pt x="35420" y="9320"/>
                </a:lnTo>
                <a:lnTo>
                  <a:pt x="35480" y="9380"/>
                </a:lnTo>
                <a:lnTo>
                  <a:pt x="35630" y="9480"/>
                </a:lnTo>
                <a:lnTo>
                  <a:pt x="35690" y="9550"/>
                </a:lnTo>
                <a:lnTo>
                  <a:pt x="35720" y="9630"/>
                </a:lnTo>
                <a:lnTo>
                  <a:pt x="35780" y="9850"/>
                </a:lnTo>
                <a:lnTo>
                  <a:pt x="35800" y="9920"/>
                </a:lnTo>
                <a:lnTo>
                  <a:pt x="35870" y="9950"/>
                </a:lnTo>
                <a:lnTo>
                  <a:pt x="35930" y="9910"/>
                </a:lnTo>
                <a:lnTo>
                  <a:pt x="36060" y="9780"/>
                </a:lnTo>
                <a:lnTo>
                  <a:pt x="36320" y="9610"/>
                </a:lnTo>
                <a:lnTo>
                  <a:pt x="36450" y="9570"/>
                </a:lnTo>
                <a:lnTo>
                  <a:pt x="36580" y="9560"/>
                </a:lnTo>
                <a:lnTo>
                  <a:pt x="37040" y="9660"/>
                </a:lnTo>
                <a:lnTo>
                  <a:pt x="37170" y="9710"/>
                </a:lnTo>
                <a:lnTo>
                  <a:pt x="37210" y="9830"/>
                </a:lnTo>
                <a:lnTo>
                  <a:pt x="37220" y="9990"/>
                </a:lnTo>
                <a:lnTo>
                  <a:pt x="37300" y="10440"/>
                </a:lnTo>
                <a:lnTo>
                  <a:pt x="37330" y="10560"/>
                </a:lnTo>
                <a:lnTo>
                  <a:pt x="37380" y="10640"/>
                </a:lnTo>
                <a:lnTo>
                  <a:pt x="37470" y="10680"/>
                </a:lnTo>
                <a:lnTo>
                  <a:pt x="37540" y="10650"/>
                </a:lnTo>
                <a:lnTo>
                  <a:pt x="37600" y="10610"/>
                </a:lnTo>
                <a:lnTo>
                  <a:pt x="37610" y="10610"/>
                </a:lnTo>
                <a:lnTo>
                  <a:pt x="37650" y="10610"/>
                </a:lnTo>
                <a:lnTo>
                  <a:pt x="37670" y="10610"/>
                </a:lnTo>
                <a:lnTo>
                  <a:pt x="37710" y="10710"/>
                </a:lnTo>
                <a:lnTo>
                  <a:pt x="37740" y="10860"/>
                </a:lnTo>
                <a:lnTo>
                  <a:pt x="37800" y="10950"/>
                </a:lnTo>
                <a:lnTo>
                  <a:pt x="37890" y="10850"/>
                </a:lnTo>
                <a:lnTo>
                  <a:pt x="37900" y="10790"/>
                </a:lnTo>
                <a:lnTo>
                  <a:pt x="37900" y="10800"/>
                </a:lnTo>
                <a:lnTo>
                  <a:pt x="37900" y="10810"/>
                </a:lnTo>
                <a:lnTo>
                  <a:pt x="37900" y="10820"/>
                </a:lnTo>
                <a:lnTo>
                  <a:pt x="37900" y="10830"/>
                </a:lnTo>
                <a:lnTo>
                  <a:pt x="37910" y="10830"/>
                </a:lnTo>
                <a:lnTo>
                  <a:pt x="37910" y="10840"/>
                </a:lnTo>
                <a:lnTo>
                  <a:pt x="37920" y="10840"/>
                </a:lnTo>
                <a:lnTo>
                  <a:pt x="37940" y="10800"/>
                </a:lnTo>
                <a:lnTo>
                  <a:pt x="37960" y="10780"/>
                </a:lnTo>
                <a:lnTo>
                  <a:pt x="37970" y="10760"/>
                </a:lnTo>
                <a:lnTo>
                  <a:pt x="37980" y="10740"/>
                </a:lnTo>
                <a:lnTo>
                  <a:pt x="37980" y="10710"/>
                </a:lnTo>
                <a:lnTo>
                  <a:pt x="37990" y="10690"/>
                </a:lnTo>
                <a:lnTo>
                  <a:pt x="37990" y="10670"/>
                </a:lnTo>
                <a:lnTo>
                  <a:pt x="37990" y="10660"/>
                </a:lnTo>
                <a:lnTo>
                  <a:pt x="38000" y="10630"/>
                </a:lnTo>
                <a:lnTo>
                  <a:pt x="38010" y="10600"/>
                </a:lnTo>
                <a:lnTo>
                  <a:pt x="38010" y="10590"/>
                </a:lnTo>
                <a:lnTo>
                  <a:pt x="38010" y="10580"/>
                </a:lnTo>
                <a:lnTo>
                  <a:pt x="38010" y="10570"/>
                </a:lnTo>
                <a:lnTo>
                  <a:pt x="38020" y="10550"/>
                </a:lnTo>
                <a:lnTo>
                  <a:pt x="38050" y="10550"/>
                </a:lnTo>
                <a:lnTo>
                  <a:pt x="38050" y="10520"/>
                </a:lnTo>
                <a:lnTo>
                  <a:pt x="38040" y="10500"/>
                </a:lnTo>
                <a:lnTo>
                  <a:pt x="38030" y="10490"/>
                </a:lnTo>
                <a:lnTo>
                  <a:pt x="38030" y="10470"/>
                </a:lnTo>
                <a:lnTo>
                  <a:pt x="38030" y="10430"/>
                </a:lnTo>
                <a:lnTo>
                  <a:pt x="38020" y="10400"/>
                </a:lnTo>
                <a:lnTo>
                  <a:pt x="38020" y="10390"/>
                </a:lnTo>
                <a:lnTo>
                  <a:pt x="38020" y="10380"/>
                </a:lnTo>
                <a:lnTo>
                  <a:pt x="38020" y="10370"/>
                </a:lnTo>
                <a:lnTo>
                  <a:pt x="38030" y="10370"/>
                </a:lnTo>
                <a:lnTo>
                  <a:pt x="38030" y="10360"/>
                </a:lnTo>
                <a:lnTo>
                  <a:pt x="38020" y="10360"/>
                </a:lnTo>
                <a:lnTo>
                  <a:pt x="38020" y="10350"/>
                </a:lnTo>
                <a:lnTo>
                  <a:pt x="38010" y="10350"/>
                </a:lnTo>
                <a:lnTo>
                  <a:pt x="38010" y="10340"/>
                </a:lnTo>
                <a:lnTo>
                  <a:pt x="38010" y="10330"/>
                </a:lnTo>
                <a:lnTo>
                  <a:pt x="38000" y="10330"/>
                </a:lnTo>
                <a:lnTo>
                  <a:pt x="37990" y="10320"/>
                </a:lnTo>
                <a:lnTo>
                  <a:pt x="37980" y="10310"/>
                </a:lnTo>
                <a:lnTo>
                  <a:pt x="37960" y="10290"/>
                </a:lnTo>
                <a:lnTo>
                  <a:pt x="37960" y="10270"/>
                </a:lnTo>
                <a:lnTo>
                  <a:pt x="37960" y="10260"/>
                </a:lnTo>
                <a:lnTo>
                  <a:pt x="37960" y="10250"/>
                </a:lnTo>
                <a:lnTo>
                  <a:pt x="37970" y="10240"/>
                </a:lnTo>
                <a:lnTo>
                  <a:pt x="37980" y="10220"/>
                </a:lnTo>
                <a:lnTo>
                  <a:pt x="37980" y="10210"/>
                </a:lnTo>
                <a:lnTo>
                  <a:pt x="37990" y="10200"/>
                </a:lnTo>
                <a:lnTo>
                  <a:pt x="38000" y="10180"/>
                </a:lnTo>
                <a:lnTo>
                  <a:pt x="38020" y="10150"/>
                </a:lnTo>
                <a:lnTo>
                  <a:pt x="38020" y="10130"/>
                </a:lnTo>
                <a:lnTo>
                  <a:pt x="38040" y="10110"/>
                </a:lnTo>
                <a:lnTo>
                  <a:pt x="38050" y="10080"/>
                </a:lnTo>
                <a:lnTo>
                  <a:pt x="38060" y="10060"/>
                </a:lnTo>
                <a:lnTo>
                  <a:pt x="38060" y="10050"/>
                </a:lnTo>
                <a:lnTo>
                  <a:pt x="38070" y="10020"/>
                </a:lnTo>
                <a:lnTo>
                  <a:pt x="38090" y="9990"/>
                </a:lnTo>
                <a:lnTo>
                  <a:pt x="38090" y="9970"/>
                </a:lnTo>
                <a:lnTo>
                  <a:pt x="38100" y="9960"/>
                </a:lnTo>
                <a:lnTo>
                  <a:pt x="38100" y="9950"/>
                </a:lnTo>
                <a:lnTo>
                  <a:pt x="38150" y="9880"/>
                </a:lnTo>
                <a:lnTo>
                  <a:pt x="38320" y="9760"/>
                </a:lnTo>
                <a:lnTo>
                  <a:pt x="38480" y="9670"/>
                </a:lnTo>
                <a:lnTo>
                  <a:pt x="38620" y="9640"/>
                </a:lnTo>
                <a:lnTo>
                  <a:pt x="38930" y="9640"/>
                </a:lnTo>
                <a:lnTo>
                  <a:pt x="39070" y="9590"/>
                </a:lnTo>
                <a:lnTo>
                  <a:pt x="39080" y="9570"/>
                </a:lnTo>
                <a:lnTo>
                  <a:pt x="39090" y="9570"/>
                </a:lnTo>
                <a:lnTo>
                  <a:pt x="39100" y="9560"/>
                </a:lnTo>
                <a:lnTo>
                  <a:pt x="39110" y="9560"/>
                </a:lnTo>
                <a:lnTo>
                  <a:pt x="39130" y="9560"/>
                </a:lnTo>
                <a:lnTo>
                  <a:pt x="39140" y="9560"/>
                </a:lnTo>
                <a:lnTo>
                  <a:pt x="39150" y="9550"/>
                </a:lnTo>
                <a:lnTo>
                  <a:pt x="39160" y="9550"/>
                </a:lnTo>
                <a:lnTo>
                  <a:pt x="39170" y="9550"/>
                </a:lnTo>
                <a:lnTo>
                  <a:pt x="39180" y="9530"/>
                </a:lnTo>
                <a:lnTo>
                  <a:pt x="39200" y="9520"/>
                </a:lnTo>
                <a:lnTo>
                  <a:pt x="39210" y="9510"/>
                </a:lnTo>
                <a:lnTo>
                  <a:pt x="39240" y="9480"/>
                </a:lnTo>
                <a:lnTo>
                  <a:pt x="39250" y="9470"/>
                </a:lnTo>
                <a:lnTo>
                  <a:pt x="39260" y="9470"/>
                </a:lnTo>
                <a:lnTo>
                  <a:pt x="39270" y="9460"/>
                </a:lnTo>
                <a:lnTo>
                  <a:pt x="39280" y="9450"/>
                </a:lnTo>
                <a:lnTo>
                  <a:pt x="39280" y="9440"/>
                </a:lnTo>
                <a:lnTo>
                  <a:pt x="39290" y="9440"/>
                </a:lnTo>
                <a:lnTo>
                  <a:pt x="39310" y="9420"/>
                </a:lnTo>
                <a:lnTo>
                  <a:pt x="39320" y="9420"/>
                </a:lnTo>
                <a:lnTo>
                  <a:pt x="39320" y="9410"/>
                </a:lnTo>
                <a:lnTo>
                  <a:pt x="39320" y="9400"/>
                </a:lnTo>
                <a:lnTo>
                  <a:pt x="39320" y="9390"/>
                </a:lnTo>
                <a:lnTo>
                  <a:pt x="39330" y="9390"/>
                </a:lnTo>
                <a:lnTo>
                  <a:pt x="39330" y="9370"/>
                </a:lnTo>
                <a:lnTo>
                  <a:pt x="39340" y="9360"/>
                </a:lnTo>
                <a:lnTo>
                  <a:pt x="39340" y="9350"/>
                </a:lnTo>
                <a:lnTo>
                  <a:pt x="39350" y="9340"/>
                </a:lnTo>
                <a:lnTo>
                  <a:pt x="39360" y="9330"/>
                </a:lnTo>
                <a:lnTo>
                  <a:pt x="39360" y="9320"/>
                </a:lnTo>
                <a:lnTo>
                  <a:pt x="39370" y="9310"/>
                </a:lnTo>
                <a:lnTo>
                  <a:pt x="39380" y="9300"/>
                </a:lnTo>
                <a:lnTo>
                  <a:pt x="39390" y="9290"/>
                </a:lnTo>
                <a:lnTo>
                  <a:pt x="39400" y="9280"/>
                </a:lnTo>
                <a:lnTo>
                  <a:pt x="39410" y="9280"/>
                </a:lnTo>
                <a:lnTo>
                  <a:pt x="39410" y="9270"/>
                </a:lnTo>
                <a:lnTo>
                  <a:pt x="39420" y="9260"/>
                </a:lnTo>
                <a:lnTo>
                  <a:pt x="39430" y="9240"/>
                </a:lnTo>
                <a:lnTo>
                  <a:pt x="39440" y="9230"/>
                </a:lnTo>
                <a:lnTo>
                  <a:pt x="39440" y="9220"/>
                </a:lnTo>
                <a:lnTo>
                  <a:pt x="39440" y="9210"/>
                </a:lnTo>
                <a:lnTo>
                  <a:pt x="39440" y="9200"/>
                </a:lnTo>
                <a:lnTo>
                  <a:pt x="39450" y="9190"/>
                </a:lnTo>
                <a:lnTo>
                  <a:pt x="39450" y="9180"/>
                </a:lnTo>
                <a:lnTo>
                  <a:pt x="39460" y="9180"/>
                </a:lnTo>
                <a:lnTo>
                  <a:pt x="39470" y="9170"/>
                </a:lnTo>
                <a:lnTo>
                  <a:pt x="39470" y="9160"/>
                </a:lnTo>
                <a:lnTo>
                  <a:pt x="39470" y="9150"/>
                </a:lnTo>
                <a:lnTo>
                  <a:pt x="39480" y="9150"/>
                </a:lnTo>
                <a:lnTo>
                  <a:pt x="39480" y="9140"/>
                </a:lnTo>
                <a:lnTo>
                  <a:pt x="39490" y="9140"/>
                </a:lnTo>
                <a:lnTo>
                  <a:pt x="39500" y="9140"/>
                </a:lnTo>
                <a:lnTo>
                  <a:pt x="39500" y="9130"/>
                </a:lnTo>
                <a:lnTo>
                  <a:pt x="39510" y="9130"/>
                </a:lnTo>
                <a:lnTo>
                  <a:pt x="39510" y="9120"/>
                </a:lnTo>
                <a:lnTo>
                  <a:pt x="39520" y="9120"/>
                </a:lnTo>
                <a:lnTo>
                  <a:pt x="39530" y="9120"/>
                </a:lnTo>
                <a:lnTo>
                  <a:pt x="39530" y="9110"/>
                </a:lnTo>
                <a:lnTo>
                  <a:pt x="39540" y="9110"/>
                </a:lnTo>
                <a:lnTo>
                  <a:pt x="39550" y="9110"/>
                </a:lnTo>
                <a:lnTo>
                  <a:pt x="39560" y="9110"/>
                </a:lnTo>
                <a:lnTo>
                  <a:pt x="39570" y="9110"/>
                </a:lnTo>
                <a:lnTo>
                  <a:pt x="39580" y="9110"/>
                </a:lnTo>
                <a:lnTo>
                  <a:pt x="39590" y="9110"/>
                </a:lnTo>
                <a:lnTo>
                  <a:pt x="39600" y="9110"/>
                </a:lnTo>
                <a:lnTo>
                  <a:pt x="39610" y="9110"/>
                </a:lnTo>
                <a:lnTo>
                  <a:pt x="39620" y="9110"/>
                </a:lnTo>
                <a:lnTo>
                  <a:pt x="39630" y="9100"/>
                </a:lnTo>
                <a:lnTo>
                  <a:pt x="39790" y="9130"/>
                </a:lnTo>
                <a:lnTo>
                  <a:pt x="39910" y="9210"/>
                </a:lnTo>
                <a:lnTo>
                  <a:pt x="39970" y="9310"/>
                </a:lnTo>
                <a:lnTo>
                  <a:pt x="40080" y="9610"/>
                </a:lnTo>
                <a:lnTo>
                  <a:pt x="40250" y="9860"/>
                </a:lnTo>
                <a:lnTo>
                  <a:pt x="40310" y="9990"/>
                </a:lnTo>
                <a:lnTo>
                  <a:pt x="40330" y="10210"/>
                </a:lnTo>
                <a:lnTo>
                  <a:pt x="40280" y="10420"/>
                </a:lnTo>
                <a:lnTo>
                  <a:pt x="40310" y="10510"/>
                </a:lnTo>
                <a:lnTo>
                  <a:pt x="40400" y="10570"/>
                </a:lnTo>
                <a:lnTo>
                  <a:pt x="40500" y="10690"/>
                </a:lnTo>
                <a:lnTo>
                  <a:pt x="40560" y="10850"/>
                </a:lnTo>
                <a:lnTo>
                  <a:pt x="40600" y="11030"/>
                </a:lnTo>
                <a:lnTo>
                  <a:pt x="40660" y="11170"/>
                </a:lnTo>
                <a:lnTo>
                  <a:pt x="40780" y="11240"/>
                </a:lnTo>
                <a:lnTo>
                  <a:pt x="40880" y="11200"/>
                </a:lnTo>
                <a:lnTo>
                  <a:pt x="40950" y="11140"/>
                </a:lnTo>
                <a:lnTo>
                  <a:pt x="40980" y="11120"/>
                </a:lnTo>
                <a:close/>
                <a:moveTo>
                  <a:pt x="32450" y="10150"/>
                </a:moveTo>
                <a:lnTo>
                  <a:pt x="32440" y="10090"/>
                </a:lnTo>
                <a:lnTo>
                  <a:pt x="32430" y="10070"/>
                </a:lnTo>
                <a:lnTo>
                  <a:pt x="32430" y="10060"/>
                </a:lnTo>
                <a:lnTo>
                  <a:pt x="32420" y="10010"/>
                </a:lnTo>
                <a:lnTo>
                  <a:pt x="32430" y="10020"/>
                </a:lnTo>
                <a:lnTo>
                  <a:pt x="32440" y="10030"/>
                </a:lnTo>
                <a:lnTo>
                  <a:pt x="32460" y="10060"/>
                </a:lnTo>
                <a:lnTo>
                  <a:pt x="32480" y="10070"/>
                </a:lnTo>
                <a:lnTo>
                  <a:pt x="32450" y="10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