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Zaporizka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Zaporiz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75600" y="48170"/>
                </a:moveTo>
                <a:lnTo>
                  <a:pt x="75600" y="48180"/>
                </a:lnTo>
                <a:lnTo>
                  <a:pt x="75590" y="48180"/>
                </a:lnTo>
                <a:lnTo>
                  <a:pt x="75590" y="48170"/>
                </a:lnTo>
                <a:lnTo>
                  <a:pt x="75590" y="48180"/>
                </a:lnTo>
                <a:lnTo>
                  <a:pt x="75580" y="48180"/>
                </a:lnTo>
                <a:lnTo>
                  <a:pt x="75580" y="48190"/>
                </a:lnTo>
                <a:lnTo>
                  <a:pt x="75580" y="48200"/>
                </a:lnTo>
                <a:lnTo>
                  <a:pt x="75580" y="48210"/>
                </a:lnTo>
                <a:lnTo>
                  <a:pt x="75570" y="48210"/>
                </a:lnTo>
                <a:lnTo>
                  <a:pt x="75570" y="48200"/>
                </a:lnTo>
                <a:lnTo>
                  <a:pt x="75570" y="48190"/>
                </a:lnTo>
                <a:lnTo>
                  <a:pt x="75580" y="48190"/>
                </a:lnTo>
                <a:lnTo>
                  <a:pt x="75580" y="48180"/>
                </a:lnTo>
                <a:lnTo>
                  <a:pt x="75580" y="48170"/>
                </a:lnTo>
                <a:lnTo>
                  <a:pt x="75590" y="48170"/>
                </a:lnTo>
                <a:lnTo>
                  <a:pt x="75590" y="48160"/>
                </a:lnTo>
                <a:lnTo>
                  <a:pt x="75600" y="48160"/>
                </a:lnTo>
                <a:lnTo>
                  <a:pt x="75600" y="48170"/>
                </a:lnTo>
                <a:close/>
                <a:moveTo>
                  <a:pt x="78380" y="47550"/>
                </a:moveTo>
                <a:lnTo>
                  <a:pt x="78390" y="47550"/>
                </a:lnTo>
                <a:lnTo>
                  <a:pt x="78380" y="47550"/>
                </a:lnTo>
                <a:lnTo>
                  <a:pt x="78380" y="47560"/>
                </a:lnTo>
                <a:lnTo>
                  <a:pt x="78370" y="47560"/>
                </a:lnTo>
                <a:lnTo>
                  <a:pt x="78370" y="47550"/>
                </a:lnTo>
                <a:lnTo>
                  <a:pt x="78380" y="47550"/>
                </a:lnTo>
                <a:close/>
                <a:moveTo>
                  <a:pt x="78360" y="47550"/>
                </a:moveTo>
                <a:lnTo>
                  <a:pt x="78360" y="47560"/>
                </a:lnTo>
                <a:lnTo>
                  <a:pt x="78360" y="47570"/>
                </a:lnTo>
                <a:lnTo>
                  <a:pt x="78350" y="47570"/>
                </a:lnTo>
                <a:lnTo>
                  <a:pt x="78350" y="47580"/>
                </a:lnTo>
                <a:lnTo>
                  <a:pt x="78360" y="47580"/>
                </a:lnTo>
                <a:lnTo>
                  <a:pt x="78350" y="47580"/>
                </a:lnTo>
                <a:lnTo>
                  <a:pt x="78350" y="47590"/>
                </a:lnTo>
                <a:lnTo>
                  <a:pt x="78340" y="47590"/>
                </a:lnTo>
                <a:lnTo>
                  <a:pt x="78340" y="47580"/>
                </a:lnTo>
                <a:lnTo>
                  <a:pt x="78340" y="47570"/>
                </a:lnTo>
                <a:lnTo>
                  <a:pt x="78350" y="47570"/>
                </a:lnTo>
                <a:lnTo>
                  <a:pt x="78350" y="47560"/>
                </a:lnTo>
                <a:lnTo>
                  <a:pt x="78340" y="47560"/>
                </a:lnTo>
                <a:lnTo>
                  <a:pt x="78330" y="47560"/>
                </a:lnTo>
                <a:lnTo>
                  <a:pt x="78330" y="47550"/>
                </a:lnTo>
                <a:lnTo>
                  <a:pt x="78340" y="47550"/>
                </a:lnTo>
                <a:lnTo>
                  <a:pt x="78350" y="47550"/>
                </a:lnTo>
                <a:lnTo>
                  <a:pt x="78350" y="47540"/>
                </a:lnTo>
                <a:lnTo>
                  <a:pt x="78350" y="47550"/>
                </a:lnTo>
                <a:lnTo>
                  <a:pt x="78350" y="47540"/>
                </a:lnTo>
                <a:lnTo>
                  <a:pt x="78360" y="47540"/>
                </a:lnTo>
                <a:lnTo>
                  <a:pt x="78360" y="47550"/>
                </a:lnTo>
                <a:close/>
                <a:moveTo>
                  <a:pt x="78370" y="47550"/>
                </a:moveTo>
                <a:lnTo>
                  <a:pt x="78360" y="47550"/>
                </a:lnTo>
                <a:lnTo>
                  <a:pt x="78360" y="47540"/>
                </a:lnTo>
                <a:lnTo>
                  <a:pt x="78360" y="47530"/>
                </a:lnTo>
                <a:lnTo>
                  <a:pt x="78370" y="47530"/>
                </a:lnTo>
                <a:lnTo>
                  <a:pt x="78370" y="47540"/>
                </a:lnTo>
                <a:lnTo>
                  <a:pt x="78370" y="47550"/>
                </a:lnTo>
                <a:close/>
                <a:moveTo>
                  <a:pt x="78380" y="47510"/>
                </a:moveTo>
                <a:lnTo>
                  <a:pt x="78370" y="47510"/>
                </a:lnTo>
                <a:lnTo>
                  <a:pt x="78370" y="47520"/>
                </a:lnTo>
                <a:lnTo>
                  <a:pt x="78360" y="47520"/>
                </a:lnTo>
                <a:lnTo>
                  <a:pt x="78360" y="47530"/>
                </a:lnTo>
                <a:lnTo>
                  <a:pt x="78360" y="47540"/>
                </a:lnTo>
                <a:lnTo>
                  <a:pt x="78350" y="47540"/>
                </a:lnTo>
                <a:lnTo>
                  <a:pt x="78340" y="47540"/>
                </a:lnTo>
                <a:lnTo>
                  <a:pt x="78340" y="47530"/>
                </a:lnTo>
                <a:lnTo>
                  <a:pt x="78350" y="47530"/>
                </a:lnTo>
                <a:lnTo>
                  <a:pt x="78360" y="47530"/>
                </a:lnTo>
                <a:lnTo>
                  <a:pt x="78360" y="47520"/>
                </a:lnTo>
                <a:lnTo>
                  <a:pt x="78370" y="47520"/>
                </a:lnTo>
                <a:lnTo>
                  <a:pt x="78370" y="47510"/>
                </a:lnTo>
                <a:lnTo>
                  <a:pt x="78380" y="47510"/>
                </a:lnTo>
                <a:lnTo>
                  <a:pt x="78380" y="47500"/>
                </a:lnTo>
                <a:lnTo>
                  <a:pt x="78380" y="47510"/>
                </a:lnTo>
                <a:close/>
                <a:moveTo>
                  <a:pt x="78350" y="47440"/>
                </a:moveTo>
                <a:lnTo>
                  <a:pt x="78340" y="47440"/>
                </a:lnTo>
                <a:lnTo>
                  <a:pt x="78340" y="47450"/>
                </a:lnTo>
                <a:lnTo>
                  <a:pt x="78340" y="47460"/>
                </a:lnTo>
                <a:lnTo>
                  <a:pt x="78340" y="47450"/>
                </a:lnTo>
                <a:lnTo>
                  <a:pt x="78340" y="47440"/>
                </a:lnTo>
                <a:lnTo>
                  <a:pt x="78340" y="47430"/>
                </a:lnTo>
                <a:lnTo>
                  <a:pt x="78350" y="47430"/>
                </a:lnTo>
                <a:lnTo>
                  <a:pt x="78350" y="47440"/>
                </a:lnTo>
                <a:close/>
                <a:moveTo>
                  <a:pt x="78540" y="47350"/>
                </a:moveTo>
                <a:lnTo>
                  <a:pt x="78530" y="47350"/>
                </a:lnTo>
                <a:lnTo>
                  <a:pt x="78530" y="47340"/>
                </a:lnTo>
                <a:lnTo>
                  <a:pt x="78530" y="47330"/>
                </a:lnTo>
                <a:lnTo>
                  <a:pt x="78540" y="47330"/>
                </a:lnTo>
                <a:lnTo>
                  <a:pt x="78540" y="47340"/>
                </a:lnTo>
                <a:lnTo>
                  <a:pt x="78540" y="47350"/>
                </a:lnTo>
                <a:close/>
                <a:moveTo>
                  <a:pt x="78540" y="47330"/>
                </a:moveTo>
                <a:lnTo>
                  <a:pt x="78540" y="47320"/>
                </a:lnTo>
                <a:lnTo>
                  <a:pt x="78550" y="47320"/>
                </a:lnTo>
                <a:lnTo>
                  <a:pt x="78550" y="47310"/>
                </a:lnTo>
                <a:lnTo>
                  <a:pt x="78560" y="47310"/>
                </a:lnTo>
                <a:lnTo>
                  <a:pt x="78560" y="47320"/>
                </a:lnTo>
                <a:lnTo>
                  <a:pt x="78550" y="47320"/>
                </a:lnTo>
                <a:lnTo>
                  <a:pt x="78550" y="47330"/>
                </a:lnTo>
                <a:lnTo>
                  <a:pt x="78540" y="47330"/>
                </a:lnTo>
                <a:close/>
                <a:moveTo>
                  <a:pt x="78530" y="47310"/>
                </a:moveTo>
                <a:lnTo>
                  <a:pt x="78530" y="47320"/>
                </a:lnTo>
                <a:lnTo>
                  <a:pt x="78540" y="47320"/>
                </a:lnTo>
                <a:lnTo>
                  <a:pt x="78540" y="47330"/>
                </a:lnTo>
                <a:lnTo>
                  <a:pt x="78530" y="47330"/>
                </a:lnTo>
                <a:lnTo>
                  <a:pt x="78530" y="47320"/>
                </a:lnTo>
                <a:lnTo>
                  <a:pt x="78530" y="47330"/>
                </a:lnTo>
                <a:lnTo>
                  <a:pt x="78530" y="47320"/>
                </a:lnTo>
                <a:lnTo>
                  <a:pt x="78520" y="47320"/>
                </a:lnTo>
                <a:lnTo>
                  <a:pt x="78520" y="47310"/>
                </a:lnTo>
                <a:lnTo>
                  <a:pt x="78520" y="47320"/>
                </a:lnTo>
                <a:lnTo>
                  <a:pt x="78520" y="47330"/>
                </a:lnTo>
                <a:lnTo>
                  <a:pt x="78520" y="47340"/>
                </a:lnTo>
                <a:lnTo>
                  <a:pt x="78510" y="47350"/>
                </a:lnTo>
                <a:lnTo>
                  <a:pt x="78520" y="47350"/>
                </a:lnTo>
                <a:lnTo>
                  <a:pt x="78520" y="47360"/>
                </a:lnTo>
                <a:lnTo>
                  <a:pt x="78510" y="47350"/>
                </a:lnTo>
                <a:lnTo>
                  <a:pt x="78510" y="47340"/>
                </a:lnTo>
                <a:lnTo>
                  <a:pt x="78510" y="47330"/>
                </a:lnTo>
                <a:lnTo>
                  <a:pt x="78510" y="47320"/>
                </a:lnTo>
                <a:lnTo>
                  <a:pt x="78520" y="47320"/>
                </a:lnTo>
                <a:lnTo>
                  <a:pt x="78520" y="47310"/>
                </a:lnTo>
                <a:lnTo>
                  <a:pt x="78520" y="47300"/>
                </a:lnTo>
                <a:lnTo>
                  <a:pt x="78520" y="47290"/>
                </a:lnTo>
                <a:lnTo>
                  <a:pt x="78520" y="47280"/>
                </a:lnTo>
                <a:lnTo>
                  <a:pt x="78520" y="47270"/>
                </a:lnTo>
                <a:lnTo>
                  <a:pt x="78520" y="47260"/>
                </a:lnTo>
                <a:lnTo>
                  <a:pt x="78520" y="47250"/>
                </a:lnTo>
                <a:lnTo>
                  <a:pt x="78520" y="47240"/>
                </a:lnTo>
                <a:lnTo>
                  <a:pt x="78520" y="47230"/>
                </a:lnTo>
                <a:lnTo>
                  <a:pt x="78520" y="47220"/>
                </a:lnTo>
                <a:lnTo>
                  <a:pt x="78520" y="47210"/>
                </a:lnTo>
                <a:lnTo>
                  <a:pt x="78520" y="47200"/>
                </a:lnTo>
                <a:lnTo>
                  <a:pt x="78520" y="47190"/>
                </a:lnTo>
                <a:lnTo>
                  <a:pt x="78520" y="47180"/>
                </a:lnTo>
                <a:lnTo>
                  <a:pt x="78530" y="47180"/>
                </a:lnTo>
                <a:lnTo>
                  <a:pt x="78530" y="47170"/>
                </a:lnTo>
                <a:lnTo>
                  <a:pt x="78530" y="47160"/>
                </a:lnTo>
                <a:lnTo>
                  <a:pt x="78530" y="47150"/>
                </a:lnTo>
                <a:lnTo>
                  <a:pt x="78540" y="47150"/>
                </a:lnTo>
                <a:lnTo>
                  <a:pt x="78540" y="47140"/>
                </a:lnTo>
                <a:lnTo>
                  <a:pt x="78550" y="47140"/>
                </a:lnTo>
                <a:lnTo>
                  <a:pt x="78540" y="47150"/>
                </a:lnTo>
                <a:lnTo>
                  <a:pt x="78540" y="47160"/>
                </a:lnTo>
                <a:lnTo>
                  <a:pt x="78530" y="47170"/>
                </a:lnTo>
                <a:lnTo>
                  <a:pt x="78530" y="47180"/>
                </a:lnTo>
                <a:lnTo>
                  <a:pt x="78530" y="47190"/>
                </a:lnTo>
                <a:lnTo>
                  <a:pt x="78530" y="47200"/>
                </a:lnTo>
                <a:lnTo>
                  <a:pt x="78520" y="47220"/>
                </a:lnTo>
                <a:lnTo>
                  <a:pt x="78530" y="47220"/>
                </a:lnTo>
                <a:lnTo>
                  <a:pt x="78530" y="47230"/>
                </a:lnTo>
                <a:lnTo>
                  <a:pt x="78520" y="47250"/>
                </a:lnTo>
                <a:lnTo>
                  <a:pt x="78520" y="47260"/>
                </a:lnTo>
                <a:lnTo>
                  <a:pt x="78520" y="47280"/>
                </a:lnTo>
                <a:lnTo>
                  <a:pt x="78520" y="47290"/>
                </a:lnTo>
                <a:lnTo>
                  <a:pt x="78520" y="47300"/>
                </a:lnTo>
                <a:lnTo>
                  <a:pt x="78520" y="47310"/>
                </a:lnTo>
                <a:lnTo>
                  <a:pt x="78530" y="47310"/>
                </a:lnTo>
                <a:close/>
                <a:moveTo>
                  <a:pt x="78530" y="47140"/>
                </a:moveTo>
                <a:lnTo>
                  <a:pt x="78530" y="47150"/>
                </a:lnTo>
                <a:lnTo>
                  <a:pt x="78530" y="47140"/>
                </a:lnTo>
                <a:lnTo>
                  <a:pt x="78530" y="47130"/>
                </a:lnTo>
                <a:lnTo>
                  <a:pt x="78540" y="47130"/>
                </a:lnTo>
                <a:lnTo>
                  <a:pt x="78540" y="47140"/>
                </a:lnTo>
                <a:lnTo>
                  <a:pt x="78530" y="47140"/>
                </a:lnTo>
                <a:close/>
                <a:moveTo>
                  <a:pt x="65090" y="41410"/>
                </a:moveTo>
                <a:lnTo>
                  <a:pt x="65110" y="41400"/>
                </a:lnTo>
                <a:lnTo>
                  <a:pt x="65140" y="41400"/>
                </a:lnTo>
                <a:lnTo>
                  <a:pt x="65180" y="41390"/>
                </a:lnTo>
                <a:lnTo>
                  <a:pt x="65200" y="41380"/>
                </a:lnTo>
                <a:lnTo>
                  <a:pt x="65230" y="41370"/>
                </a:lnTo>
                <a:lnTo>
                  <a:pt x="65250" y="41370"/>
                </a:lnTo>
                <a:lnTo>
                  <a:pt x="65260" y="41370"/>
                </a:lnTo>
                <a:lnTo>
                  <a:pt x="65270" y="41370"/>
                </a:lnTo>
                <a:lnTo>
                  <a:pt x="65270" y="41360"/>
                </a:lnTo>
                <a:lnTo>
                  <a:pt x="65290" y="41360"/>
                </a:lnTo>
                <a:lnTo>
                  <a:pt x="65320" y="41350"/>
                </a:lnTo>
                <a:lnTo>
                  <a:pt x="65330" y="41350"/>
                </a:lnTo>
                <a:lnTo>
                  <a:pt x="65360" y="41340"/>
                </a:lnTo>
                <a:lnTo>
                  <a:pt x="65370" y="41340"/>
                </a:lnTo>
                <a:lnTo>
                  <a:pt x="65410" y="41330"/>
                </a:lnTo>
                <a:lnTo>
                  <a:pt x="65430" y="41330"/>
                </a:lnTo>
                <a:lnTo>
                  <a:pt x="65440" y="41320"/>
                </a:lnTo>
                <a:lnTo>
                  <a:pt x="65470" y="41310"/>
                </a:lnTo>
                <a:lnTo>
                  <a:pt x="65500" y="41310"/>
                </a:lnTo>
                <a:lnTo>
                  <a:pt x="65530" y="41290"/>
                </a:lnTo>
                <a:lnTo>
                  <a:pt x="65560" y="41280"/>
                </a:lnTo>
                <a:lnTo>
                  <a:pt x="65570" y="41280"/>
                </a:lnTo>
                <a:lnTo>
                  <a:pt x="65600" y="41260"/>
                </a:lnTo>
                <a:lnTo>
                  <a:pt x="65620" y="41250"/>
                </a:lnTo>
                <a:lnTo>
                  <a:pt x="65630" y="41240"/>
                </a:lnTo>
                <a:lnTo>
                  <a:pt x="65640" y="41240"/>
                </a:lnTo>
                <a:lnTo>
                  <a:pt x="65660" y="41230"/>
                </a:lnTo>
                <a:lnTo>
                  <a:pt x="65670" y="41220"/>
                </a:lnTo>
                <a:lnTo>
                  <a:pt x="65690" y="41200"/>
                </a:lnTo>
                <a:lnTo>
                  <a:pt x="65720" y="41190"/>
                </a:lnTo>
                <a:lnTo>
                  <a:pt x="65720" y="41180"/>
                </a:lnTo>
                <a:lnTo>
                  <a:pt x="65730" y="41180"/>
                </a:lnTo>
                <a:lnTo>
                  <a:pt x="65740" y="41170"/>
                </a:lnTo>
                <a:lnTo>
                  <a:pt x="65760" y="41160"/>
                </a:lnTo>
                <a:lnTo>
                  <a:pt x="65780" y="41150"/>
                </a:lnTo>
                <a:lnTo>
                  <a:pt x="65810" y="41140"/>
                </a:lnTo>
                <a:lnTo>
                  <a:pt x="65830" y="41120"/>
                </a:lnTo>
                <a:lnTo>
                  <a:pt x="65860" y="41110"/>
                </a:lnTo>
                <a:lnTo>
                  <a:pt x="65870" y="41110"/>
                </a:lnTo>
                <a:lnTo>
                  <a:pt x="65890" y="41100"/>
                </a:lnTo>
                <a:lnTo>
                  <a:pt x="65920" y="41090"/>
                </a:lnTo>
                <a:lnTo>
                  <a:pt x="65940" y="41090"/>
                </a:lnTo>
                <a:lnTo>
                  <a:pt x="65950" y="41090"/>
                </a:lnTo>
                <a:lnTo>
                  <a:pt x="65960" y="41090"/>
                </a:lnTo>
                <a:lnTo>
                  <a:pt x="65970" y="41090"/>
                </a:lnTo>
                <a:lnTo>
                  <a:pt x="66000" y="41090"/>
                </a:lnTo>
                <a:lnTo>
                  <a:pt x="66020" y="41090"/>
                </a:lnTo>
                <a:lnTo>
                  <a:pt x="66040" y="41080"/>
                </a:lnTo>
                <a:lnTo>
                  <a:pt x="66050" y="41080"/>
                </a:lnTo>
                <a:lnTo>
                  <a:pt x="66090" y="41080"/>
                </a:lnTo>
                <a:lnTo>
                  <a:pt x="66110" y="41080"/>
                </a:lnTo>
                <a:lnTo>
                  <a:pt x="66130" y="41080"/>
                </a:lnTo>
                <a:lnTo>
                  <a:pt x="66150" y="41070"/>
                </a:lnTo>
                <a:lnTo>
                  <a:pt x="66200" y="41060"/>
                </a:lnTo>
                <a:lnTo>
                  <a:pt x="66240" y="41060"/>
                </a:lnTo>
                <a:lnTo>
                  <a:pt x="66270" y="41050"/>
                </a:lnTo>
                <a:lnTo>
                  <a:pt x="66280" y="41050"/>
                </a:lnTo>
                <a:lnTo>
                  <a:pt x="66290" y="41050"/>
                </a:lnTo>
                <a:lnTo>
                  <a:pt x="66300" y="41050"/>
                </a:lnTo>
                <a:lnTo>
                  <a:pt x="66330" y="41040"/>
                </a:lnTo>
                <a:lnTo>
                  <a:pt x="66360" y="41040"/>
                </a:lnTo>
                <a:lnTo>
                  <a:pt x="66390" y="41030"/>
                </a:lnTo>
                <a:lnTo>
                  <a:pt x="66400" y="41030"/>
                </a:lnTo>
                <a:lnTo>
                  <a:pt x="66410" y="41030"/>
                </a:lnTo>
                <a:lnTo>
                  <a:pt x="66430" y="41030"/>
                </a:lnTo>
                <a:lnTo>
                  <a:pt x="66440" y="41030"/>
                </a:lnTo>
                <a:lnTo>
                  <a:pt x="66450" y="41020"/>
                </a:lnTo>
                <a:lnTo>
                  <a:pt x="66460" y="41020"/>
                </a:lnTo>
                <a:lnTo>
                  <a:pt x="66480" y="41020"/>
                </a:lnTo>
                <a:lnTo>
                  <a:pt x="66490" y="41020"/>
                </a:lnTo>
                <a:lnTo>
                  <a:pt x="66500" y="41020"/>
                </a:lnTo>
                <a:lnTo>
                  <a:pt x="66520" y="41010"/>
                </a:lnTo>
                <a:lnTo>
                  <a:pt x="66540" y="41010"/>
                </a:lnTo>
                <a:lnTo>
                  <a:pt x="66580" y="41010"/>
                </a:lnTo>
                <a:lnTo>
                  <a:pt x="66590" y="41010"/>
                </a:lnTo>
                <a:lnTo>
                  <a:pt x="66610" y="41010"/>
                </a:lnTo>
                <a:lnTo>
                  <a:pt x="66620" y="41010"/>
                </a:lnTo>
                <a:lnTo>
                  <a:pt x="66640" y="41010"/>
                </a:lnTo>
                <a:lnTo>
                  <a:pt x="66670" y="41010"/>
                </a:lnTo>
                <a:lnTo>
                  <a:pt x="66680" y="41010"/>
                </a:lnTo>
                <a:lnTo>
                  <a:pt x="66700" y="41010"/>
                </a:lnTo>
                <a:lnTo>
                  <a:pt x="66730" y="41000"/>
                </a:lnTo>
                <a:lnTo>
                  <a:pt x="66740" y="41000"/>
                </a:lnTo>
                <a:lnTo>
                  <a:pt x="66760" y="41000"/>
                </a:lnTo>
                <a:lnTo>
                  <a:pt x="66780" y="40990"/>
                </a:lnTo>
                <a:lnTo>
                  <a:pt x="66790" y="40990"/>
                </a:lnTo>
                <a:lnTo>
                  <a:pt x="66800" y="40980"/>
                </a:lnTo>
                <a:lnTo>
                  <a:pt x="66820" y="40970"/>
                </a:lnTo>
                <a:lnTo>
                  <a:pt x="66840" y="40960"/>
                </a:lnTo>
                <a:lnTo>
                  <a:pt x="66860" y="40940"/>
                </a:lnTo>
                <a:lnTo>
                  <a:pt x="66880" y="40930"/>
                </a:lnTo>
                <a:lnTo>
                  <a:pt x="66900" y="40920"/>
                </a:lnTo>
                <a:lnTo>
                  <a:pt x="66900" y="40910"/>
                </a:lnTo>
                <a:lnTo>
                  <a:pt x="66930" y="40900"/>
                </a:lnTo>
                <a:lnTo>
                  <a:pt x="66970" y="40880"/>
                </a:lnTo>
                <a:lnTo>
                  <a:pt x="66990" y="40870"/>
                </a:lnTo>
                <a:lnTo>
                  <a:pt x="67020" y="40850"/>
                </a:lnTo>
                <a:lnTo>
                  <a:pt x="67050" y="40840"/>
                </a:lnTo>
                <a:lnTo>
                  <a:pt x="67080" y="40830"/>
                </a:lnTo>
                <a:lnTo>
                  <a:pt x="67150" y="40810"/>
                </a:lnTo>
                <a:lnTo>
                  <a:pt x="67160" y="40800"/>
                </a:lnTo>
                <a:lnTo>
                  <a:pt x="67230" y="40790"/>
                </a:lnTo>
                <a:lnTo>
                  <a:pt x="67260" y="40780"/>
                </a:lnTo>
                <a:lnTo>
                  <a:pt x="67270" y="40780"/>
                </a:lnTo>
                <a:lnTo>
                  <a:pt x="67320" y="40770"/>
                </a:lnTo>
                <a:lnTo>
                  <a:pt x="67360" y="40770"/>
                </a:lnTo>
                <a:lnTo>
                  <a:pt x="67420" y="40770"/>
                </a:lnTo>
                <a:lnTo>
                  <a:pt x="67440" y="40780"/>
                </a:lnTo>
                <a:lnTo>
                  <a:pt x="67470" y="40780"/>
                </a:lnTo>
                <a:lnTo>
                  <a:pt x="67530" y="40780"/>
                </a:lnTo>
                <a:lnTo>
                  <a:pt x="67550" y="40780"/>
                </a:lnTo>
                <a:lnTo>
                  <a:pt x="67580" y="40780"/>
                </a:lnTo>
                <a:lnTo>
                  <a:pt x="67630" y="40790"/>
                </a:lnTo>
                <a:lnTo>
                  <a:pt x="67680" y="40800"/>
                </a:lnTo>
                <a:lnTo>
                  <a:pt x="67740" y="40820"/>
                </a:lnTo>
                <a:lnTo>
                  <a:pt x="67770" y="40820"/>
                </a:lnTo>
                <a:lnTo>
                  <a:pt x="67810" y="40840"/>
                </a:lnTo>
                <a:lnTo>
                  <a:pt x="67860" y="40860"/>
                </a:lnTo>
                <a:lnTo>
                  <a:pt x="67890" y="40870"/>
                </a:lnTo>
                <a:lnTo>
                  <a:pt x="67960" y="40900"/>
                </a:lnTo>
                <a:lnTo>
                  <a:pt x="68010" y="40920"/>
                </a:lnTo>
                <a:lnTo>
                  <a:pt x="68020" y="40920"/>
                </a:lnTo>
                <a:lnTo>
                  <a:pt x="68070" y="40940"/>
                </a:lnTo>
                <a:lnTo>
                  <a:pt x="68110" y="40950"/>
                </a:lnTo>
                <a:lnTo>
                  <a:pt x="68130" y="40950"/>
                </a:lnTo>
                <a:lnTo>
                  <a:pt x="68150" y="40950"/>
                </a:lnTo>
                <a:lnTo>
                  <a:pt x="68160" y="40950"/>
                </a:lnTo>
                <a:lnTo>
                  <a:pt x="68240" y="40950"/>
                </a:lnTo>
                <a:lnTo>
                  <a:pt x="68310" y="40960"/>
                </a:lnTo>
                <a:lnTo>
                  <a:pt x="68350" y="40960"/>
                </a:lnTo>
                <a:lnTo>
                  <a:pt x="68360" y="40960"/>
                </a:lnTo>
                <a:lnTo>
                  <a:pt x="68400" y="40960"/>
                </a:lnTo>
                <a:lnTo>
                  <a:pt x="68440" y="40980"/>
                </a:lnTo>
                <a:lnTo>
                  <a:pt x="68470" y="40990"/>
                </a:lnTo>
                <a:lnTo>
                  <a:pt x="68480" y="40990"/>
                </a:lnTo>
                <a:lnTo>
                  <a:pt x="68510" y="41010"/>
                </a:lnTo>
                <a:lnTo>
                  <a:pt x="68560" y="41040"/>
                </a:lnTo>
                <a:lnTo>
                  <a:pt x="68580" y="41060"/>
                </a:lnTo>
                <a:lnTo>
                  <a:pt x="68590" y="41060"/>
                </a:lnTo>
                <a:lnTo>
                  <a:pt x="68600" y="41070"/>
                </a:lnTo>
                <a:lnTo>
                  <a:pt x="68630" y="41080"/>
                </a:lnTo>
                <a:lnTo>
                  <a:pt x="68650" y="41090"/>
                </a:lnTo>
                <a:lnTo>
                  <a:pt x="68700" y="41110"/>
                </a:lnTo>
                <a:lnTo>
                  <a:pt x="68730" y="41130"/>
                </a:lnTo>
                <a:lnTo>
                  <a:pt x="68740" y="41130"/>
                </a:lnTo>
                <a:lnTo>
                  <a:pt x="68760" y="41130"/>
                </a:lnTo>
                <a:lnTo>
                  <a:pt x="68790" y="41130"/>
                </a:lnTo>
                <a:lnTo>
                  <a:pt x="68810" y="41130"/>
                </a:lnTo>
                <a:lnTo>
                  <a:pt x="68820" y="41120"/>
                </a:lnTo>
                <a:lnTo>
                  <a:pt x="68860" y="41120"/>
                </a:lnTo>
                <a:lnTo>
                  <a:pt x="68900" y="41110"/>
                </a:lnTo>
                <a:lnTo>
                  <a:pt x="68940" y="41100"/>
                </a:lnTo>
                <a:lnTo>
                  <a:pt x="68980" y="41080"/>
                </a:lnTo>
                <a:lnTo>
                  <a:pt x="69030" y="41070"/>
                </a:lnTo>
                <a:lnTo>
                  <a:pt x="69050" y="41060"/>
                </a:lnTo>
                <a:lnTo>
                  <a:pt x="69060" y="41060"/>
                </a:lnTo>
                <a:lnTo>
                  <a:pt x="69070" y="41060"/>
                </a:lnTo>
                <a:lnTo>
                  <a:pt x="69100" y="41040"/>
                </a:lnTo>
                <a:lnTo>
                  <a:pt x="69110" y="41040"/>
                </a:lnTo>
                <a:lnTo>
                  <a:pt x="69130" y="41030"/>
                </a:lnTo>
                <a:lnTo>
                  <a:pt x="69150" y="41020"/>
                </a:lnTo>
                <a:lnTo>
                  <a:pt x="69160" y="41010"/>
                </a:lnTo>
                <a:lnTo>
                  <a:pt x="69180" y="40990"/>
                </a:lnTo>
                <a:lnTo>
                  <a:pt x="69200" y="40980"/>
                </a:lnTo>
                <a:lnTo>
                  <a:pt x="69210" y="40960"/>
                </a:lnTo>
                <a:lnTo>
                  <a:pt x="69230" y="40930"/>
                </a:lnTo>
                <a:lnTo>
                  <a:pt x="69240" y="40910"/>
                </a:lnTo>
                <a:lnTo>
                  <a:pt x="69250" y="40890"/>
                </a:lnTo>
                <a:lnTo>
                  <a:pt x="69250" y="40880"/>
                </a:lnTo>
                <a:lnTo>
                  <a:pt x="69250" y="40870"/>
                </a:lnTo>
                <a:lnTo>
                  <a:pt x="69250" y="40860"/>
                </a:lnTo>
                <a:lnTo>
                  <a:pt x="69250" y="40850"/>
                </a:lnTo>
                <a:lnTo>
                  <a:pt x="69250" y="40840"/>
                </a:lnTo>
                <a:lnTo>
                  <a:pt x="69240" y="40800"/>
                </a:lnTo>
                <a:lnTo>
                  <a:pt x="69220" y="40770"/>
                </a:lnTo>
                <a:lnTo>
                  <a:pt x="69220" y="40750"/>
                </a:lnTo>
                <a:lnTo>
                  <a:pt x="69210" y="40730"/>
                </a:lnTo>
                <a:lnTo>
                  <a:pt x="69190" y="40710"/>
                </a:lnTo>
                <a:lnTo>
                  <a:pt x="69190" y="40700"/>
                </a:lnTo>
                <a:lnTo>
                  <a:pt x="69180" y="40700"/>
                </a:lnTo>
                <a:lnTo>
                  <a:pt x="69170" y="40700"/>
                </a:lnTo>
                <a:lnTo>
                  <a:pt x="69160" y="40700"/>
                </a:lnTo>
                <a:lnTo>
                  <a:pt x="69150" y="40700"/>
                </a:lnTo>
                <a:lnTo>
                  <a:pt x="69150" y="40710"/>
                </a:lnTo>
                <a:lnTo>
                  <a:pt x="69110" y="40730"/>
                </a:lnTo>
                <a:lnTo>
                  <a:pt x="69100" y="40730"/>
                </a:lnTo>
                <a:lnTo>
                  <a:pt x="69100" y="40720"/>
                </a:lnTo>
                <a:lnTo>
                  <a:pt x="69110" y="40720"/>
                </a:lnTo>
                <a:lnTo>
                  <a:pt x="69110" y="40710"/>
                </a:lnTo>
                <a:lnTo>
                  <a:pt x="69120" y="40710"/>
                </a:lnTo>
                <a:lnTo>
                  <a:pt x="69140" y="40700"/>
                </a:lnTo>
                <a:lnTo>
                  <a:pt x="69160" y="40690"/>
                </a:lnTo>
                <a:lnTo>
                  <a:pt x="69150" y="40670"/>
                </a:lnTo>
                <a:lnTo>
                  <a:pt x="69140" y="40670"/>
                </a:lnTo>
                <a:lnTo>
                  <a:pt x="69140" y="40660"/>
                </a:lnTo>
                <a:lnTo>
                  <a:pt x="69130" y="40660"/>
                </a:lnTo>
                <a:lnTo>
                  <a:pt x="69130" y="40650"/>
                </a:lnTo>
                <a:lnTo>
                  <a:pt x="69130" y="40640"/>
                </a:lnTo>
                <a:lnTo>
                  <a:pt x="69120" y="40640"/>
                </a:lnTo>
                <a:lnTo>
                  <a:pt x="69110" y="40640"/>
                </a:lnTo>
                <a:lnTo>
                  <a:pt x="69090" y="40640"/>
                </a:lnTo>
                <a:lnTo>
                  <a:pt x="69060" y="40640"/>
                </a:lnTo>
                <a:lnTo>
                  <a:pt x="69060" y="40630"/>
                </a:lnTo>
                <a:lnTo>
                  <a:pt x="69080" y="40630"/>
                </a:lnTo>
                <a:lnTo>
                  <a:pt x="69090" y="40630"/>
                </a:lnTo>
                <a:lnTo>
                  <a:pt x="69110" y="40620"/>
                </a:lnTo>
                <a:lnTo>
                  <a:pt x="69100" y="40600"/>
                </a:lnTo>
                <a:lnTo>
                  <a:pt x="69100" y="40590"/>
                </a:lnTo>
                <a:lnTo>
                  <a:pt x="69100" y="40580"/>
                </a:lnTo>
                <a:lnTo>
                  <a:pt x="69090" y="40580"/>
                </a:lnTo>
                <a:lnTo>
                  <a:pt x="69080" y="40570"/>
                </a:lnTo>
                <a:lnTo>
                  <a:pt x="69070" y="40570"/>
                </a:lnTo>
                <a:lnTo>
                  <a:pt x="69070" y="40560"/>
                </a:lnTo>
                <a:lnTo>
                  <a:pt x="69060" y="40560"/>
                </a:lnTo>
                <a:lnTo>
                  <a:pt x="69060" y="40550"/>
                </a:lnTo>
                <a:lnTo>
                  <a:pt x="69060" y="40540"/>
                </a:lnTo>
                <a:lnTo>
                  <a:pt x="69070" y="40540"/>
                </a:lnTo>
                <a:lnTo>
                  <a:pt x="69080" y="40550"/>
                </a:lnTo>
                <a:lnTo>
                  <a:pt x="69080" y="40540"/>
                </a:lnTo>
                <a:lnTo>
                  <a:pt x="69090" y="40540"/>
                </a:lnTo>
                <a:lnTo>
                  <a:pt x="69090" y="40550"/>
                </a:lnTo>
                <a:lnTo>
                  <a:pt x="69080" y="40550"/>
                </a:lnTo>
                <a:lnTo>
                  <a:pt x="69090" y="40550"/>
                </a:lnTo>
                <a:lnTo>
                  <a:pt x="69090" y="40560"/>
                </a:lnTo>
                <a:lnTo>
                  <a:pt x="69100" y="40560"/>
                </a:lnTo>
                <a:lnTo>
                  <a:pt x="69110" y="40550"/>
                </a:lnTo>
                <a:lnTo>
                  <a:pt x="69110" y="40540"/>
                </a:lnTo>
                <a:lnTo>
                  <a:pt x="69120" y="40530"/>
                </a:lnTo>
                <a:lnTo>
                  <a:pt x="69120" y="40520"/>
                </a:lnTo>
                <a:lnTo>
                  <a:pt x="69110" y="40520"/>
                </a:lnTo>
                <a:lnTo>
                  <a:pt x="69110" y="40510"/>
                </a:lnTo>
                <a:lnTo>
                  <a:pt x="69120" y="40500"/>
                </a:lnTo>
                <a:lnTo>
                  <a:pt x="69120" y="40490"/>
                </a:lnTo>
                <a:lnTo>
                  <a:pt x="69130" y="40490"/>
                </a:lnTo>
                <a:lnTo>
                  <a:pt x="69140" y="40480"/>
                </a:lnTo>
                <a:lnTo>
                  <a:pt x="69130" y="40480"/>
                </a:lnTo>
                <a:lnTo>
                  <a:pt x="69130" y="40470"/>
                </a:lnTo>
                <a:lnTo>
                  <a:pt x="69120" y="40400"/>
                </a:lnTo>
                <a:lnTo>
                  <a:pt x="69100" y="40290"/>
                </a:lnTo>
                <a:lnTo>
                  <a:pt x="69090" y="40230"/>
                </a:lnTo>
                <a:lnTo>
                  <a:pt x="69010" y="40240"/>
                </a:lnTo>
                <a:lnTo>
                  <a:pt x="68990" y="40140"/>
                </a:lnTo>
                <a:lnTo>
                  <a:pt x="68980" y="40080"/>
                </a:lnTo>
                <a:lnTo>
                  <a:pt x="68970" y="40020"/>
                </a:lnTo>
                <a:lnTo>
                  <a:pt x="68950" y="39940"/>
                </a:lnTo>
                <a:lnTo>
                  <a:pt x="69030" y="39930"/>
                </a:lnTo>
                <a:lnTo>
                  <a:pt x="69110" y="39910"/>
                </a:lnTo>
                <a:lnTo>
                  <a:pt x="69100" y="39810"/>
                </a:lnTo>
                <a:lnTo>
                  <a:pt x="69090" y="39760"/>
                </a:lnTo>
                <a:lnTo>
                  <a:pt x="69070" y="39660"/>
                </a:lnTo>
                <a:lnTo>
                  <a:pt x="69080" y="39660"/>
                </a:lnTo>
                <a:lnTo>
                  <a:pt x="69150" y="39650"/>
                </a:lnTo>
                <a:lnTo>
                  <a:pt x="69210" y="39650"/>
                </a:lnTo>
                <a:lnTo>
                  <a:pt x="69190" y="39540"/>
                </a:lnTo>
                <a:lnTo>
                  <a:pt x="69210" y="39540"/>
                </a:lnTo>
                <a:lnTo>
                  <a:pt x="69200" y="39450"/>
                </a:lnTo>
                <a:lnTo>
                  <a:pt x="69250" y="39440"/>
                </a:lnTo>
                <a:lnTo>
                  <a:pt x="69230" y="39330"/>
                </a:lnTo>
                <a:lnTo>
                  <a:pt x="69220" y="39300"/>
                </a:lnTo>
                <a:lnTo>
                  <a:pt x="69210" y="39230"/>
                </a:lnTo>
                <a:lnTo>
                  <a:pt x="69210" y="39220"/>
                </a:lnTo>
                <a:lnTo>
                  <a:pt x="69090" y="39250"/>
                </a:lnTo>
                <a:lnTo>
                  <a:pt x="68980" y="39280"/>
                </a:lnTo>
                <a:lnTo>
                  <a:pt x="68960" y="39280"/>
                </a:lnTo>
                <a:lnTo>
                  <a:pt x="68890" y="39290"/>
                </a:lnTo>
                <a:lnTo>
                  <a:pt x="68880" y="39220"/>
                </a:lnTo>
                <a:lnTo>
                  <a:pt x="68860" y="39120"/>
                </a:lnTo>
                <a:lnTo>
                  <a:pt x="68850" y="39030"/>
                </a:lnTo>
                <a:lnTo>
                  <a:pt x="68830" y="38950"/>
                </a:lnTo>
                <a:lnTo>
                  <a:pt x="68820" y="38850"/>
                </a:lnTo>
                <a:lnTo>
                  <a:pt x="68830" y="38840"/>
                </a:lnTo>
                <a:lnTo>
                  <a:pt x="68840" y="38830"/>
                </a:lnTo>
                <a:lnTo>
                  <a:pt x="68860" y="38820"/>
                </a:lnTo>
                <a:lnTo>
                  <a:pt x="68880" y="38810"/>
                </a:lnTo>
                <a:lnTo>
                  <a:pt x="68910" y="38790"/>
                </a:lnTo>
                <a:lnTo>
                  <a:pt x="68930" y="38780"/>
                </a:lnTo>
                <a:lnTo>
                  <a:pt x="68940" y="38770"/>
                </a:lnTo>
                <a:lnTo>
                  <a:pt x="68940" y="38740"/>
                </a:lnTo>
                <a:lnTo>
                  <a:pt x="68930" y="38730"/>
                </a:lnTo>
                <a:lnTo>
                  <a:pt x="68930" y="38720"/>
                </a:lnTo>
                <a:lnTo>
                  <a:pt x="68930" y="38690"/>
                </a:lnTo>
                <a:lnTo>
                  <a:pt x="68920" y="38650"/>
                </a:lnTo>
                <a:lnTo>
                  <a:pt x="68910" y="38600"/>
                </a:lnTo>
                <a:lnTo>
                  <a:pt x="68830" y="38610"/>
                </a:lnTo>
                <a:lnTo>
                  <a:pt x="68820" y="38610"/>
                </a:lnTo>
                <a:lnTo>
                  <a:pt x="68810" y="38610"/>
                </a:lnTo>
                <a:lnTo>
                  <a:pt x="68800" y="38610"/>
                </a:lnTo>
                <a:lnTo>
                  <a:pt x="68790" y="38610"/>
                </a:lnTo>
                <a:lnTo>
                  <a:pt x="68780" y="38610"/>
                </a:lnTo>
                <a:lnTo>
                  <a:pt x="68770" y="38590"/>
                </a:lnTo>
                <a:lnTo>
                  <a:pt x="68770" y="38560"/>
                </a:lnTo>
                <a:lnTo>
                  <a:pt x="68770" y="38540"/>
                </a:lnTo>
                <a:lnTo>
                  <a:pt x="68760" y="38530"/>
                </a:lnTo>
                <a:lnTo>
                  <a:pt x="68760" y="38500"/>
                </a:lnTo>
                <a:lnTo>
                  <a:pt x="68750" y="38480"/>
                </a:lnTo>
                <a:lnTo>
                  <a:pt x="68750" y="38450"/>
                </a:lnTo>
                <a:lnTo>
                  <a:pt x="68750" y="38430"/>
                </a:lnTo>
                <a:lnTo>
                  <a:pt x="68750" y="38420"/>
                </a:lnTo>
                <a:lnTo>
                  <a:pt x="68740" y="38410"/>
                </a:lnTo>
                <a:lnTo>
                  <a:pt x="68740" y="38400"/>
                </a:lnTo>
                <a:lnTo>
                  <a:pt x="68740" y="38390"/>
                </a:lnTo>
                <a:lnTo>
                  <a:pt x="68730" y="38390"/>
                </a:lnTo>
                <a:lnTo>
                  <a:pt x="68720" y="38390"/>
                </a:lnTo>
                <a:lnTo>
                  <a:pt x="68710" y="38390"/>
                </a:lnTo>
                <a:lnTo>
                  <a:pt x="68700" y="38400"/>
                </a:lnTo>
                <a:lnTo>
                  <a:pt x="68690" y="38400"/>
                </a:lnTo>
                <a:lnTo>
                  <a:pt x="68680" y="38400"/>
                </a:lnTo>
                <a:lnTo>
                  <a:pt x="68680" y="38410"/>
                </a:lnTo>
                <a:lnTo>
                  <a:pt x="68670" y="38410"/>
                </a:lnTo>
                <a:lnTo>
                  <a:pt x="68670" y="38420"/>
                </a:lnTo>
                <a:lnTo>
                  <a:pt x="68660" y="38420"/>
                </a:lnTo>
                <a:lnTo>
                  <a:pt x="68660" y="38430"/>
                </a:lnTo>
                <a:lnTo>
                  <a:pt x="68650" y="38430"/>
                </a:lnTo>
                <a:lnTo>
                  <a:pt x="68650" y="38440"/>
                </a:lnTo>
                <a:lnTo>
                  <a:pt x="68640" y="38440"/>
                </a:lnTo>
                <a:lnTo>
                  <a:pt x="68640" y="38450"/>
                </a:lnTo>
                <a:lnTo>
                  <a:pt x="68630" y="38450"/>
                </a:lnTo>
                <a:lnTo>
                  <a:pt x="68630" y="38460"/>
                </a:lnTo>
                <a:lnTo>
                  <a:pt x="68620" y="38460"/>
                </a:lnTo>
                <a:lnTo>
                  <a:pt x="68610" y="38470"/>
                </a:lnTo>
                <a:lnTo>
                  <a:pt x="68600" y="38470"/>
                </a:lnTo>
                <a:lnTo>
                  <a:pt x="68590" y="38470"/>
                </a:lnTo>
                <a:lnTo>
                  <a:pt x="68580" y="38470"/>
                </a:lnTo>
                <a:lnTo>
                  <a:pt x="68570" y="38480"/>
                </a:lnTo>
                <a:lnTo>
                  <a:pt x="68560" y="38480"/>
                </a:lnTo>
                <a:lnTo>
                  <a:pt x="68550" y="38480"/>
                </a:lnTo>
                <a:lnTo>
                  <a:pt x="68550" y="38490"/>
                </a:lnTo>
                <a:lnTo>
                  <a:pt x="68540" y="38490"/>
                </a:lnTo>
                <a:lnTo>
                  <a:pt x="68530" y="38500"/>
                </a:lnTo>
                <a:lnTo>
                  <a:pt x="68520" y="38500"/>
                </a:lnTo>
                <a:lnTo>
                  <a:pt x="68520" y="38510"/>
                </a:lnTo>
                <a:lnTo>
                  <a:pt x="68510" y="38510"/>
                </a:lnTo>
                <a:lnTo>
                  <a:pt x="68500" y="38510"/>
                </a:lnTo>
                <a:lnTo>
                  <a:pt x="68500" y="38500"/>
                </a:lnTo>
                <a:lnTo>
                  <a:pt x="68500" y="38490"/>
                </a:lnTo>
                <a:lnTo>
                  <a:pt x="68500" y="38480"/>
                </a:lnTo>
                <a:lnTo>
                  <a:pt x="68500" y="38470"/>
                </a:lnTo>
                <a:lnTo>
                  <a:pt x="68500" y="38460"/>
                </a:lnTo>
                <a:lnTo>
                  <a:pt x="68490" y="38460"/>
                </a:lnTo>
                <a:lnTo>
                  <a:pt x="68490" y="38450"/>
                </a:lnTo>
                <a:lnTo>
                  <a:pt x="68490" y="38440"/>
                </a:lnTo>
                <a:lnTo>
                  <a:pt x="68480" y="38390"/>
                </a:lnTo>
                <a:lnTo>
                  <a:pt x="68480" y="38380"/>
                </a:lnTo>
                <a:lnTo>
                  <a:pt x="68470" y="38330"/>
                </a:lnTo>
                <a:lnTo>
                  <a:pt x="68460" y="38270"/>
                </a:lnTo>
                <a:lnTo>
                  <a:pt x="68440" y="38180"/>
                </a:lnTo>
                <a:lnTo>
                  <a:pt x="68430" y="38150"/>
                </a:lnTo>
                <a:lnTo>
                  <a:pt x="68430" y="38130"/>
                </a:lnTo>
                <a:lnTo>
                  <a:pt x="68510" y="38110"/>
                </a:lnTo>
                <a:lnTo>
                  <a:pt x="68530" y="38110"/>
                </a:lnTo>
                <a:lnTo>
                  <a:pt x="68550" y="38110"/>
                </a:lnTo>
                <a:lnTo>
                  <a:pt x="68590" y="38100"/>
                </a:lnTo>
                <a:lnTo>
                  <a:pt x="68610" y="38100"/>
                </a:lnTo>
                <a:lnTo>
                  <a:pt x="68630" y="38090"/>
                </a:lnTo>
                <a:lnTo>
                  <a:pt x="68650" y="38090"/>
                </a:lnTo>
                <a:lnTo>
                  <a:pt x="68660" y="38090"/>
                </a:lnTo>
                <a:lnTo>
                  <a:pt x="68690" y="38080"/>
                </a:lnTo>
                <a:lnTo>
                  <a:pt x="68680" y="38030"/>
                </a:lnTo>
                <a:lnTo>
                  <a:pt x="68670" y="38000"/>
                </a:lnTo>
                <a:lnTo>
                  <a:pt x="68670" y="37960"/>
                </a:lnTo>
                <a:lnTo>
                  <a:pt x="68690" y="37950"/>
                </a:lnTo>
                <a:lnTo>
                  <a:pt x="68710" y="37950"/>
                </a:lnTo>
                <a:lnTo>
                  <a:pt x="68770" y="37930"/>
                </a:lnTo>
                <a:lnTo>
                  <a:pt x="68810" y="37930"/>
                </a:lnTo>
                <a:lnTo>
                  <a:pt x="68810" y="37950"/>
                </a:lnTo>
                <a:lnTo>
                  <a:pt x="68820" y="37980"/>
                </a:lnTo>
                <a:lnTo>
                  <a:pt x="68830" y="38030"/>
                </a:lnTo>
                <a:lnTo>
                  <a:pt x="68930" y="38010"/>
                </a:lnTo>
                <a:lnTo>
                  <a:pt x="69010" y="37990"/>
                </a:lnTo>
                <a:lnTo>
                  <a:pt x="69020" y="37990"/>
                </a:lnTo>
                <a:lnTo>
                  <a:pt x="69010" y="37970"/>
                </a:lnTo>
                <a:lnTo>
                  <a:pt x="68990" y="37940"/>
                </a:lnTo>
                <a:lnTo>
                  <a:pt x="68980" y="37840"/>
                </a:lnTo>
                <a:lnTo>
                  <a:pt x="68970" y="37820"/>
                </a:lnTo>
                <a:lnTo>
                  <a:pt x="68970" y="37810"/>
                </a:lnTo>
                <a:lnTo>
                  <a:pt x="68990" y="37810"/>
                </a:lnTo>
                <a:lnTo>
                  <a:pt x="68970" y="37740"/>
                </a:lnTo>
                <a:lnTo>
                  <a:pt x="68970" y="37690"/>
                </a:lnTo>
                <a:lnTo>
                  <a:pt x="68960" y="37670"/>
                </a:lnTo>
                <a:lnTo>
                  <a:pt x="68950" y="37600"/>
                </a:lnTo>
                <a:lnTo>
                  <a:pt x="68820" y="37610"/>
                </a:lnTo>
                <a:lnTo>
                  <a:pt x="68770" y="37620"/>
                </a:lnTo>
                <a:lnTo>
                  <a:pt x="68760" y="37590"/>
                </a:lnTo>
                <a:lnTo>
                  <a:pt x="68750" y="37540"/>
                </a:lnTo>
                <a:lnTo>
                  <a:pt x="68740" y="37480"/>
                </a:lnTo>
                <a:lnTo>
                  <a:pt x="68740" y="37470"/>
                </a:lnTo>
                <a:lnTo>
                  <a:pt x="68730" y="37420"/>
                </a:lnTo>
                <a:lnTo>
                  <a:pt x="68710" y="37370"/>
                </a:lnTo>
                <a:lnTo>
                  <a:pt x="68650" y="37390"/>
                </a:lnTo>
                <a:lnTo>
                  <a:pt x="68650" y="37370"/>
                </a:lnTo>
                <a:lnTo>
                  <a:pt x="68650" y="37320"/>
                </a:lnTo>
                <a:lnTo>
                  <a:pt x="68650" y="37310"/>
                </a:lnTo>
                <a:lnTo>
                  <a:pt x="68640" y="37240"/>
                </a:lnTo>
                <a:lnTo>
                  <a:pt x="68630" y="37190"/>
                </a:lnTo>
                <a:lnTo>
                  <a:pt x="68630" y="37160"/>
                </a:lnTo>
                <a:lnTo>
                  <a:pt x="68620" y="37120"/>
                </a:lnTo>
                <a:lnTo>
                  <a:pt x="68630" y="37110"/>
                </a:lnTo>
                <a:lnTo>
                  <a:pt x="68800" y="37080"/>
                </a:lnTo>
                <a:lnTo>
                  <a:pt x="68780" y="36970"/>
                </a:lnTo>
                <a:lnTo>
                  <a:pt x="68760" y="36850"/>
                </a:lnTo>
                <a:lnTo>
                  <a:pt x="68740" y="36740"/>
                </a:lnTo>
                <a:lnTo>
                  <a:pt x="68730" y="36680"/>
                </a:lnTo>
                <a:lnTo>
                  <a:pt x="68720" y="36640"/>
                </a:lnTo>
                <a:lnTo>
                  <a:pt x="68720" y="36600"/>
                </a:lnTo>
                <a:lnTo>
                  <a:pt x="68710" y="36540"/>
                </a:lnTo>
                <a:lnTo>
                  <a:pt x="68700" y="36490"/>
                </a:lnTo>
                <a:lnTo>
                  <a:pt x="68730" y="36480"/>
                </a:lnTo>
                <a:lnTo>
                  <a:pt x="68810" y="36480"/>
                </a:lnTo>
                <a:lnTo>
                  <a:pt x="68830" y="36530"/>
                </a:lnTo>
                <a:lnTo>
                  <a:pt x="69000" y="36500"/>
                </a:lnTo>
                <a:lnTo>
                  <a:pt x="69020" y="36620"/>
                </a:lnTo>
                <a:lnTo>
                  <a:pt x="68980" y="36630"/>
                </a:lnTo>
                <a:lnTo>
                  <a:pt x="68980" y="36710"/>
                </a:lnTo>
                <a:lnTo>
                  <a:pt x="69000" y="36800"/>
                </a:lnTo>
                <a:lnTo>
                  <a:pt x="69080" y="36790"/>
                </a:lnTo>
                <a:lnTo>
                  <a:pt x="69080" y="36810"/>
                </a:lnTo>
                <a:lnTo>
                  <a:pt x="69120" y="36800"/>
                </a:lnTo>
                <a:lnTo>
                  <a:pt x="69220" y="36780"/>
                </a:lnTo>
                <a:lnTo>
                  <a:pt x="69360" y="36760"/>
                </a:lnTo>
                <a:lnTo>
                  <a:pt x="69370" y="36780"/>
                </a:lnTo>
                <a:lnTo>
                  <a:pt x="69370" y="36790"/>
                </a:lnTo>
                <a:lnTo>
                  <a:pt x="69370" y="36810"/>
                </a:lnTo>
                <a:lnTo>
                  <a:pt x="69400" y="36800"/>
                </a:lnTo>
                <a:lnTo>
                  <a:pt x="69410" y="36800"/>
                </a:lnTo>
                <a:lnTo>
                  <a:pt x="69410" y="36790"/>
                </a:lnTo>
                <a:lnTo>
                  <a:pt x="69420" y="36790"/>
                </a:lnTo>
                <a:lnTo>
                  <a:pt x="69430" y="36790"/>
                </a:lnTo>
                <a:lnTo>
                  <a:pt x="69440" y="36790"/>
                </a:lnTo>
                <a:lnTo>
                  <a:pt x="69450" y="36780"/>
                </a:lnTo>
                <a:lnTo>
                  <a:pt x="69460" y="36780"/>
                </a:lnTo>
                <a:lnTo>
                  <a:pt x="69470" y="36780"/>
                </a:lnTo>
                <a:lnTo>
                  <a:pt x="69480" y="36780"/>
                </a:lnTo>
                <a:lnTo>
                  <a:pt x="69490" y="36780"/>
                </a:lnTo>
                <a:lnTo>
                  <a:pt x="69500" y="36780"/>
                </a:lnTo>
                <a:lnTo>
                  <a:pt x="69510" y="36780"/>
                </a:lnTo>
                <a:lnTo>
                  <a:pt x="69510" y="36770"/>
                </a:lnTo>
                <a:lnTo>
                  <a:pt x="69520" y="36770"/>
                </a:lnTo>
                <a:lnTo>
                  <a:pt x="69530" y="36770"/>
                </a:lnTo>
                <a:lnTo>
                  <a:pt x="69530" y="36760"/>
                </a:lnTo>
                <a:lnTo>
                  <a:pt x="69540" y="36760"/>
                </a:lnTo>
                <a:lnTo>
                  <a:pt x="69560" y="36760"/>
                </a:lnTo>
                <a:lnTo>
                  <a:pt x="69570" y="36760"/>
                </a:lnTo>
                <a:lnTo>
                  <a:pt x="69610" y="36750"/>
                </a:lnTo>
                <a:lnTo>
                  <a:pt x="69620" y="36740"/>
                </a:lnTo>
                <a:lnTo>
                  <a:pt x="69630" y="36740"/>
                </a:lnTo>
                <a:lnTo>
                  <a:pt x="69630" y="36730"/>
                </a:lnTo>
                <a:lnTo>
                  <a:pt x="69630" y="36710"/>
                </a:lnTo>
                <a:lnTo>
                  <a:pt x="69630" y="36700"/>
                </a:lnTo>
                <a:lnTo>
                  <a:pt x="69640" y="36690"/>
                </a:lnTo>
                <a:lnTo>
                  <a:pt x="69650" y="36680"/>
                </a:lnTo>
                <a:lnTo>
                  <a:pt x="69650" y="36660"/>
                </a:lnTo>
                <a:lnTo>
                  <a:pt x="69670" y="36640"/>
                </a:lnTo>
                <a:lnTo>
                  <a:pt x="69700" y="36610"/>
                </a:lnTo>
                <a:lnTo>
                  <a:pt x="69710" y="36590"/>
                </a:lnTo>
                <a:lnTo>
                  <a:pt x="69730" y="36580"/>
                </a:lnTo>
                <a:lnTo>
                  <a:pt x="69740" y="36570"/>
                </a:lnTo>
                <a:lnTo>
                  <a:pt x="69750" y="36570"/>
                </a:lnTo>
                <a:lnTo>
                  <a:pt x="69770" y="36570"/>
                </a:lnTo>
                <a:lnTo>
                  <a:pt x="69790" y="36570"/>
                </a:lnTo>
                <a:lnTo>
                  <a:pt x="69800" y="36570"/>
                </a:lnTo>
                <a:lnTo>
                  <a:pt x="69820" y="36570"/>
                </a:lnTo>
                <a:lnTo>
                  <a:pt x="69830" y="36560"/>
                </a:lnTo>
                <a:lnTo>
                  <a:pt x="69840" y="36560"/>
                </a:lnTo>
                <a:lnTo>
                  <a:pt x="69860" y="36550"/>
                </a:lnTo>
                <a:lnTo>
                  <a:pt x="69870" y="36550"/>
                </a:lnTo>
                <a:lnTo>
                  <a:pt x="69880" y="36530"/>
                </a:lnTo>
                <a:lnTo>
                  <a:pt x="69900" y="36520"/>
                </a:lnTo>
                <a:lnTo>
                  <a:pt x="69910" y="36520"/>
                </a:lnTo>
                <a:lnTo>
                  <a:pt x="69930" y="36510"/>
                </a:lnTo>
                <a:lnTo>
                  <a:pt x="69960" y="36500"/>
                </a:lnTo>
                <a:lnTo>
                  <a:pt x="69970" y="36500"/>
                </a:lnTo>
                <a:lnTo>
                  <a:pt x="70010" y="36500"/>
                </a:lnTo>
                <a:lnTo>
                  <a:pt x="70030" y="36500"/>
                </a:lnTo>
                <a:lnTo>
                  <a:pt x="70040" y="36500"/>
                </a:lnTo>
                <a:lnTo>
                  <a:pt x="70080" y="36510"/>
                </a:lnTo>
                <a:lnTo>
                  <a:pt x="70090" y="36510"/>
                </a:lnTo>
                <a:lnTo>
                  <a:pt x="70120" y="36510"/>
                </a:lnTo>
                <a:lnTo>
                  <a:pt x="70150" y="36520"/>
                </a:lnTo>
                <a:lnTo>
                  <a:pt x="70180" y="36520"/>
                </a:lnTo>
                <a:lnTo>
                  <a:pt x="70190" y="36520"/>
                </a:lnTo>
                <a:lnTo>
                  <a:pt x="70210" y="36520"/>
                </a:lnTo>
                <a:lnTo>
                  <a:pt x="70250" y="36520"/>
                </a:lnTo>
                <a:lnTo>
                  <a:pt x="70260" y="36520"/>
                </a:lnTo>
                <a:lnTo>
                  <a:pt x="70280" y="36510"/>
                </a:lnTo>
                <a:lnTo>
                  <a:pt x="70290" y="36510"/>
                </a:lnTo>
                <a:lnTo>
                  <a:pt x="70310" y="36500"/>
                </a:lnTo>
                <a:lnTo>
                  <a:pt x="70320" y="36500"/>
                </a:lnTo>
                <a:lnTo>
                  <a:pt x="70340" y="36490"/>
                </a:lnTo>
                <a:lnTo>
                  <a:pt x="70360" y="36480"/>
                </a:lnTo>
                <a:lnTo>
                  <a:pt x="70370" y="36480"/>
                </a:lnTo>
                <a:lnTo>
                  <a:pt x="70370" y="36470"/>
                </a:lnTo>
                <a:lnTo>
                  <a:pt x="70410" y="36430"/>
                </a:lnTo>
                <a:lnTo>
                  <a:pt x="70420" y="36430"/>
                </a:lnTo>
                <a:lnTo>
                  <a:pt x="70430" y="36430"/>
                </a:lnTo>
                <a:lnTo>
                  <a:pt x="70450" y="36430"/>
                </a:lnTo>
                <a:lnTo>
                  <a:pt x="70480" y="36430"/>
                </a:lnTo>
                <a:lnTo>
                  <a:pt x="70500" y="36430"/>
                </a:lnTo>
                <a:lnTo>
                  <a:pt x="70520" y="36430"/>
                </a:lnTo>
                <a:lnTo>
                  <a:pt x="70530" y="36420"/>
                </a:lnTo>
                <a:lnTo>
                  <a:pt x="70540" y="36420"/>
                </a:lnTo>
                <a:lnTo>
                  <a:pt x="70550" y="36420"/>
                </a:lnTo>
                <a:lnTo>
                  <a:pt x="70560" y="36430"/>
                </a:lnTo>
                <a:lnTo>
                  <a:pt x="70570" y="36440"/>
                </a:lnTo>
                <a:lnTo>
                  <a:pt x="70580" y="36450"/>
                </a:lnTo>
                <a:lnTo>
                  <a:pt x="70590" y="36450"/>
                </a:lnTo>
                <a:lnTo>
                  <a:pt x="70620" y="36470"/>
                </a:lnTo>
                <a:lnTo>
                  <a:pt x="70640" y="36470"/>
                </a:lnTo>
                <a:lnTo>
                  <a:pt x="70650" y="36470"/>
                </a:lnTo>
                <a:lnTo>
                  <a:pt x="70660" y="36470"/>
                </a:lnTo>
                <a:lnTo>
                  <a:pt x="70700" y="36460"/>
                </a:lnTo>
                <a:lnTo>
                  <a:pt x="70740" y="36450"/>
                </a:lnTo>
                <a:lnTo>
                  <a:pt x="70760" y="36440"/>
                </a:lnTo>
                <a:lnTo>
                  <a:pt x="70780" y="36420"/>
                </a:lnTo>
                <a:lnTo>
                  <a:pt x="70800" y="36410"/>
                </a:lnTo>
                <a:lnTo>
                  <a:pt x="70820" y="36410"/>
                </a:lnTo>
                <a:lnTo>
                  <a:pt x="70850" y="36410"/>
                </a:lnTo>
                <a:lnTo>
                  <a:pt x="70860" y="36410"/>
                </a:lnTo>
                <a:lnTo>
                  <a:pt x="70890" y="36400"/>
                </a:lnTo>
                <a:lnTo>
                  <a:pt x="70910" y="36400"/>
                </a:lnTo>
                <a:lnTo>
                  <a:pt x="70930" y="36410"/>
                </a:lnTo>
                <a:lnTo>
                  <a:pt x="70940" y="36410"/>
                </a:lnTo>
                <a:lnTo>
                  <a:pt x="70950" y="36420"/>
                </a:lnTo>
                <a:lnTo>
                  <a:pt x="70960" y="36420"/>
                </a:lnTo>
                <a:lnTo>
                  <a:pt x="70990" y="36440"/>
                </a:lnTo>
                <a:lnTo>
                  <a:pt x="71010" y="36460"/>
                </a:lnTo>
                <a:lnTo>
                  <a:pt x="71020" y="36470"/>
                </a:lnTo>
                <a:lnTo>
                  <a:pt x="71040" y="36490"/>
                </a:lnTo>
                <a:lnTo>
                  <a:pt x="71060" y="36500"/>
                </a:lnTo>
                <a:lnTo>
                  <a:pt x="71070" y="36500"/>
                </a:lnTo>
                <a:lnTo>
                  <a:pt x="71080" y="36510"/>
                </a:lnTo>
                <a:lnTo>
                  <a:pt x="71100" y="36510"/>
                </a:lnTo>
                <a:lnTo>
                  <a:pt x="71110" y="36520"/>
                </a:lnTo>
                <a:lnTo>
                  <a:pt x="71110" y="36530"/>
                </a:lnTo>
                <a:lnTo>
                  <a:pt x="71120" y="36540"/>
                </a:lnTo>
                <a:lnTo>
                  <a:pt x="71120" y="36550"/>
                </a:lnTo>
                <a:lnTo>
                  <a:pt x="71130" y="36550"/>
                </a:lnTo>
                <a:lnTo>
                  <a:pt x="71140" y="36560"/>
                </a:lnTo>
                <a:lnTo>
                  <a:pt x="71150" y="36560"/>
                </a:lnTo>
                <a:lnTo>
                  <a:pt x="71150" y="36550"/>
                </a:lnTo>
                <a:lnTo>
                  <a:pt x="71160" y="36550"/>
                </a:lnTo>
                <a:lnTo>
                  <a:pt x="71160" y="36560"/>
                </a:lnTo>
                <a:lnTo>
                  <a:pt x="71170" y="36560"/>
                </a:lnTo>
                <a:lnTo>
                  <a:pt x="71180" y="36560"/>
                </a:lnTo>
                <a:lnTo>
                  <a:pt x="71180" y="36570"/>
                </a:lnTo>
                <a:lnTo>
                  <a:pt x="71180" y="36560"/>
                </a:lnTo>
                <a:lnTo>
                  <a:pt x="71190" y="36560"/>
                </a:lnTo>
                <a:lnTo>
                  <a:pt x="71190" y="36570"/>
                </a:lnTo>
                <a:lnTo>
                  <a:pt x="71200" y="36570"/>
                </a:lnTo>
                <a:lnTo>
                  <a:pt x="71210" y="36570"/>
                </a:lnTo>
                <a:lnTo>
                  <a:pt x="71210" y="36580"/>
                </a:lnTo>
                <a:lnTo>
                  <a:pt x="71210" y="36570"/>
                </a:lnTo>
                <a:lnTo>
                  <a:pt x="71220" y="36570"/>
                </a:lnTo>
                <a:lnTo>
                  <a:pt x="71220" y="36580"/>
                </a:lnTo>
                <a:lnTo>
                  <a:pt x="71230" y="36580"/>
                </a:lnTo>
                <a:lnTo>
                  <a:pt x="71230" y="36570"/>
                </a:lnTo>
                <a:lnTo>
                  <a:pt x="71240" y="36570"/>
                </a:lnTo>
                <a:lnTo>
                  <a:pt x="71250" y="36570"/>
                </a:lnTo>
                <a:lnTo>
                  <a:pt x="71250" y="36580"/>
                </a:lnTo>
                <a:lnTo>
                  <a:pt x="71250" y="36570"/>
                </a:lnTo>
                <a:lnTo>
                  <a:pt x="71260" y="36570"/>
                </a:lnTo>
                <a:lnTo>
                  <a:pt x="71260" y="36580"/>
                </a:lnTo>
                <a:lnTo>
                  <a:pt x="71260" y="36570"/>
                </a:lnTo>
                <a:lnTo>
                  <a:pt x="71270" y="36570"/>
                </a:lnTo>
                <a:lnTo>
                  <a:pt x="71270" y="36580"/>
                </a:lnTo>
                <a:lnTo>
                  <a:pt x="71280" y="36580"/>
                </a:lnTo>
                <a:lnTo>
                  <a:pt x="71290" y="36580"/>
                </a:lnTo>
                <a:lnTo>
                  <a:pt x="71290" y="36590"/>
                </a:lnTo>
                <a:lnTo>
                  <a:pt x="71300" y="36590"/>
                </a:lnTo>
                <a:lnTo>
                  <a:pt x="71310" y="36590"/>
                </a:lnTo>
                <a:lnTo>
                  <a:pt x="71320" y="36590"/>
                </a:lnTo>
                <a:lnTo>
                  <a:pt x="71330" y="36590"/>
                </a:lnTo>
                <a:lnTo>
                  <a:pt x="71330" y="36600"/>
                </a:lnTo>
                <a:lnTo>
                  <a:pt x="71340" y="36600"/>
                </a:lnTo>
                <a:lnTo>
                  <a:pt x="71350" y="36600"/>
                </a:lnTo>
                <a:lnTo>
                  <a:pt x="71350" y="36590"/>
                </a:lnTo>
                <a:lnTo>
                  <a:pt x="71360" y="36590"/>
                </a:lnTo>
                <a:lnTo>
                  <a:pt x="71360" y="36580"/>
                </a:lnTo>
                <a:lnTo>
                  <a:pt x="71360" y="36590"/>
                </a:lnTo>
                <a:lnTo>
                  <a:pt x="71370" y="36590"/>
                </a:lnTo>
                <a:lnTo>
                  <a:pt x="71370" y="36600"/>
                </a:lnTo>
                <a:lnTo>
                  <a:pt x="71380" y="36600"/>
                </a:lnTo>
                <a:lnTo>
                  <a:pt x="71390" y="36600"/>
                </a:lnTo>
                <a:lnTo>
                  <a:pt x="71390" y="36610"/>
                </a:lnTo>
                <a:lnTo>
                  <a:pt x="71400" y="36610"/>
                </a:lnTo>
                <a:lnTo>
                  <a:pt x="71400" y="36620"/>
                </a:lnTo>
                <a:lnTo>
                  <a:pt x="71410" y="36620"/>
                </a:lnTo>
                <a:lnTo>
                  <a:pt x="71420" y="36620"/>
                </a:lnTo>
                <a:lnTo>
                  <a:pt x="71420" y="36630"/>
                </a:lnTo>
                <a:lnTo>
                  <a:pt x="71430" y="36630"/>
                </a:lnTo>
                <a:lnTo>
                  <a:pt x="71440" y="36630"/>
                </a:lnTo>
                <a:lnTo>
                  <a:pt x="71450" y="36630"/>
                </a:lnTo>
                <a:lnTo>
                  <a:pt x="71450" y="36620"/>
                </a:lnTo>
                <a:lnTo>
                  <a:pt x="71460" y="36620"/>
                </a:lnTo>
                <a:lnTo>
                  <a:pt x="71460" y="36630"/>
                </a:lnTo>
                <a:lnTo>
                  <a:pt x="71460" y="36640"/>
                </a:lnTo>
                <a:lnTo>
                  <a:pt x="71470" y="36640"/>
                </a:lnTo>
                <a:lnTo>
                  <a:pt x="71470" y="36650"/>
                </a:lnTo>
                <a:lnTo>
                  <a:pt x="71480" y="36650"/>
                </a:lnTo>
                <a:lnTo>
                  <a:pt x="71490" y="36650"/>
                </a:lnTo>
                <a:lnTo>
                  <a:pt x="71500" y="36650"/>
                </a:lnTo>
                <a:lnTo>
                  <a:pt x="71510" y="36650"/>
                </a:lnTo>
                <a:lnTo>
                  <a:pt x="71520" y="36650"/>
                </a:lnTo>
                <a:lnTo>
                  <a:pt x="71530" y="36650"/>
                </a:lnTo>
                <a:lnTo>
                  <a:pt x="71520" y="36650"/>
                </a:lnTo>
                <a:lnTo>
                  <a:pt x="71520" y="36660"/>
                </a:lnTo>
                <a:lnTo>
                  <a:pt x="71530" y="36660"/>
                </a:lnTo>
                <a:lnTo>
                  <a:pt x="71550" y="36730"/>
                </a:lnTo>
                <a:lnTo>
                  <a:pt x="71570" y="36730"/>
                </a:lnTo>
                <a:lnTo>
                  <a:pt x="71670" y="36720"/>
                </a:lnTo>
                <a:lnTo>
                  <a:pt x="71680" y="36720"/>
                </a:lnTo>
                <a:lnTo>
                  <a:pt x="71690" y="36710"/>
                </a:lnTo>
                <a:lnTo>
                  <a:pt x="71700" y="36710"/>
                </a:lnTo>
                <a:lnTo>
                  <a:pt x="71710" y="36710"/>
                </a:lnTo>
                <a:lnTo>
                  <a:pt x="71720" y="36710"/>
                </a:lnTo>
                <a:lnTo>
                  <a:pt x="71720" y="36720"/>
                </a:lnTo>
                <a:lnTo>
                  <a:pt x="71730" y="36720"/>
                </a:lnTo>
                <a:lnTo>
                  <a:pt x="71740" y="36720"/>
                </a:lnTo>
                <a:lnTo>
                  <a:pt x="71750" y="36720"/>
                </a:lnTo>
                <a:lnTo>
                  <a:pt x="71760" y="36720"/>
                </a:lnTo>
                <a:lnTo>
                  <a:pt x="71760" y="36730"/>
                </a:lnTo>
                <a:lnTo>
                  <a:pt x="71770" y="36730"/>
                </a:lnTo>
                <a:lnTo>
                  <a:pt x="71780" y="36730"/>
                </a:lnTo>
                <a:lnTo>
                  <a:pt x="71790" y="36740"/>
                </a:lnTo>
                <a:lnTo>
                  <a:pt x="71800" y="36740"/>
                </a:lnTo>
                <a:lnTo>
                  <a:pt x="71810" y="36750"/>
                </a:lnTo>
                <a:lnTo>
                  <a:pt x="71820" y="36750"/>
                </a:lnTo>
                <a:lnTo>
                  <a:pt x="71830" y="36750"/>
                </a:lnTo>
                <a:lnTo>
                  <a:pt x="71840" y="36750"/>
                </a:lnTo>
                <a:lnTo>
                  <a:pt x="71850" y="36760"/>
                </a:lnTo>
                <a:lnTo>
                  <a:pt x="71850" y="36750"/>
                </a:lnTo>
                <a:lnTo>
                  <a:pt x="71850" y="36760"/>
                </a:lnTo>
                <a:lnTo>
                  <a:pt x="71860" y="36760"/>
                </a:lnTo>
                <a:lnTo>
                  <a:pt x="71860" y="36770"/>
                </a:lnTo>
                <a:lnTo>
                  <a:pt x="71870" y="36770"/>
                </a:lnTo>
                <a:lnTo>
                  <a:pt x="71880" y="36770"/>
                </a:lnTo>
                <a:lnTo>
                  <a:pt x="71890" y="36770"/>
                </a:lnTo>
                <a:lnTo>
                  <a:pt x="71900" y="36770"/>
                </a:lnTo>
                <a:lnTo>
                  <a:pt x="71910" y="36760"/>
                </a:lnTo>
                <a:lnTo>
                  <a:pt x="71920" y="36760"/>
                </a:lnTo>
                <a:lnTo>
                  <a:pt x="71930" y="36760"/>
                </a:lnTo>
                <a:lnTo>
                  <a:pt x="71940" y="36760"/>
                </a:lnTo>
                <a:lnTo>
                  <a:pt x="71950" y="36760"/>
                </a:lnTo>
                <a:lnTo>
                  <a:pt x="71950" y="36750"/>
                </a:lnTo>
                <a:lnTo>
                  <a:pt x="71960" y="36750"/>
                </a:lnTo>
                <a:lnTo>
                  <a:pt x="71960" y="36760"/>
                </a:lnTo>
                <a:lnTo>
                  <a:pt x="71970" y="36760"/>
                </a:lnTo>
                <a:lnTo>
                  <a:pt x="71980" y="36760"/>
                </a:lnTo>
                <a:lnTo>
                  <a:pt x="71990" y="36760"/>
                </a:lnTo>
                <a:lnTo>
                  <a:pt x="72000" y="36760"/>
                </a:lnTo>
                <a:lnTo>
                  <a:pt x="72010" y="36760"/>
                </a:lnTo>
                <a:lnTo>
                  <a:pt x="72020" y="36760"/>
                </a:lnTo>
                <a:lnTo>
                  <a:pt x="72020" y="36770"/>
                </a:lnTo>
                <a:lnTo>
                  <a:pt x="72030" y="36770"/>
                </a:lnTo>
                <a:lnTo>
                  <a:pt x="72040" y="36770"/>
                </a:lnTo>
                <a:lnTo>
                  <a:pt x="72050" y="36770"/>
                </a:lnTo>
                <a:lnTo>
                  <a:pt x="72050" y="36780"/>
                </a:lnTo>
                <a:lnTo>
                  <a:pt x="72050" y="36790"/>
                </a:lnTo>
                <a:lnTo>
                  <a:pt x="72070" y="36910"/>
                </a:lnTo>
                <a:lnTo>
                  <a:pt x="72070" y="36930"/>
                </a:lnTo>
                <a:lnTo>
                  <a:pt x="72120" y="36910"/>
                </a:lnTo>
                <a:lnTo>
                  <a:pt x="72230" y="36850"/>
                </a:lnTo>
                <a:lnTo>
                  <a:pt x="72310" y="36810"/>
                </a:lnTo>
                <a:lnTo>
                  <a:pt x="72370" y="36780"/>
                </a:lnTo>
                <a:lnTo>
                  <a:pt x="72380" y="36770"/>
                </a:lnTo>
                <a:lnTo>
                  <a:pt x="72450" y="36730"/>
                </a:lnTo>
                <a:lnTo>
                  <a:pt x="72510" y="36700"/>
                </a:lnTo>
                <a:lnTo>
                  <a:pt x="72520" y="36690"/>
                </a:lnTo>
                <a:lnTo>
                  <a:pt x="72550" y="36680"/>
                </a:lnTo>
                <a:lnTo>
                  <a:pt x="72630" y="36630"/>
                </a:lnTo>
                <a:lnTo>
                  <a:pt x="72730" y="36580"/>
                </a:lnTo>
                <a:lnTo>
                  <a:pt x="72800" y="36540"/>
                </a:lnTo>
                <a:lnTo>
                  <a:pt x="72900" y="36480"/>
                </a:lnTo>
                <a:lnTo>
                  <a:pt x="72910" y="36480"/>
                </a:lnTo>
                <a:lnTo>
                  <a:pt x="72910" y="36470"/>
                </a:lnTo>
                <a:lnTo>
                  <a:pt x="72930" y="36470"/>
                </a:lnTo>
                <a:lnTo>
                  <a:pt x="72940" y="36460"/>
                </a:lnTo>
                <a:lnTo>
                  <a:pt x="72960" y="36450"/>
                </a:lnTo>
                <a:lnTo>
                  <a:pt x="72980" y="36430"/>
                </a:lnTo>
                <a:lnTo>
                  <a:pt x="73000" y="36470"/>
                </a:lnTo>
                <a:lnTo>
                  <a:pt x="73000" y="36480"/>
                </a:lnTo>
                <a:lnTo>
                  <a:pt x="73110" y="36660"/>
                </a:lnTo>
                <a:lnTo>
                  <a:pt x="73120" y="36670"/>
                </a:lnTo>
                <a:lnTo>
                  <a:pt x="73130" y="36690"/>
                </a:lnTo>
                <a:lnTo>
                  <a:pt x="73130" y="36700"/>
                </a:lnTo>
                <a:lnTo>
                  <a:pt x="73150" y="36720"/>
                </a:lnTo>
                <a:lnTo>
                  <a:pt x="73180" y="36770"/>
                </a:lnTo>
                <a:lnTo>
                  <a:pt x="73190" y="36760"/>
                </a:lnTo>
                <a:lnTo>
                  <a:pt x="73220" y="36760"/>
                </a:lnTo>
                <a:lnTo>
                  <a:pt x="73250" y="36760"/>
                </a:lnTo>
                <a:lnTo>
                  <a:pt x="73240" y="36750"/>
                </a:lnTo>
                <a:lnTo>
                  <a:pt x="73250" y="36750"/>
                </a:lnTo>
                <a:lnTo>
                  <a:pt x="73260" y="36750"/>
                </a:lnTo>
                <a:lnTo>
                  <a:pt x="73270" y="36750"/>
                </a:lnTo>
                <a:lnTo>
                  <a:pt x="73280" y="36750"/>
                </a:lnTo>
                <a:lnTo>
                  <a:pt x="73300" y="36750"/>
                </a:lnTo>
                <a:lnTo>
                  <a:pt x="73310" y="36760"/>
                </a:lnTo>
                <a:lnTo>
                  <a:pt x="73320" y="36760"/>
                </a:lnTo>
                <a:lnTo>
                  <a:pt x="73330" y="36760"/>
                </a:lnTo>
                <a:lnTo>
                  <a:pt x="73340" y="36760"/>
                </a:lnTo>
                <a:lnTo>
                  <a:pt x="73350" y="36760"/>
                </a:lnTo>
                <a:lnTo>
                  <a:pt x="73350" y="36770"/>
                </a:lnTo>
                <a:lnTo>
                  <a:pt x="73360" y="36770"/>
                </a:lnTo>
                <a:lnTo>
                  <a:pt x="73370" y="36780"/>
                </a:lnTo>
                <a:lnTo>
                  <a:pt x="73380" y="36780"/>
                </a:lnTo>
                <a:lnTo>
                  <a:pt x="73380" y="36770"/>
                </a:lnTo>
                <a:lnTo>
                  <a:pt x="73390" y="36770"/>
                </a:lnTo>
                <a:lnTo>
                  <a:pt x="73400" y="36770"/>
                </a:lnTo>
                <a:lnTo>
                  <a:pt x="73410" y="36770"/>
                </a:lnTo>
                <a:lnTo>
                  <a:pt x="73420" y="36770"/>
                </a:lnTo>
                <a:lnTo>
                  <a:pt x="73430" y="36760"/>
                </a:lnTo>
                <a:lnTo>
                  <a:pt x="73440" y="36760"/>
                </a:lnTo>
                <a:lnTo>
                  <a:pt x="73450" y="36760"/>
                </a:lnTo>
                <a:lnTo>
                  <a:pt x="73450" y="36750"/>
                </a:lnTo>
                <a:lnTo>
                  <a:pt x="73460" y="36750"/>
                </a:lnTo>
                <a:lnTo>
                  <a:pt x="73470" y="36740"/>
                </a:lnTo>
                <a:lnTo>
                  <a:pt x="73480" y="36740"/>
                </a:lnTo>
                <a:lnTo>
                  <a:pt x="73480" y="36730"/>
                </a:lnTo>
                <a:lnTo>
                  <a:pt x="73490" y="36730"/>
                </a:lnTo>
                <a:lnTo>
                  <a:pt x="73500" y="36740"/>
                </a:lnTo>
                <a:lnTo>
                  <a:pt x="73500" y="36770"/>
                </a:lnTo>
                <a:lnTo>
                  <a:pt x="73520" y="36830"/>
                </a:lnTo>
                <a:lnTo>
                  <a:pt x="73550" y="36990"/>
                </a:lnTo>
                <a:lnTo>
                  <a:pt x="73600" y="36980"/>
                </a:lnTo>
                <a:lnTo>
                  <a:pt x="73790" y="36940"/>
                </a:lnTo>
                <a:lnTo>
                  <a:pt x="73820" y="36930"/>
                </a:lnTo>
                <a:lnTo>
                  <a:pt x="73840" y="36920"/>
                </a:lnTo>
                <a:lnTo>
                  <a:pt x="73860" y="36920"/>
                </a:lnTo>
                <a:lnTo>
                  <a:pt x="74010" y="36890"/>
                </a:lnTo>
                <a:lnTo>
                  <a:pt x="74080" y="36870"/>
                </a:lnTo>
                <a:lnTo>
                  <a:pt x="74100" y="36860"/>
                </a:lnTo>
                <a:lnTo>
                  <a:pt x="74140" y="36850"/>
                </a:lnTo>
                <a:lnTo>
                  <a:pt x="74240" y="36800"/>
                </a:lnTo>
                <a:lnTo>
                  <a:pt x="74270" y="36790"/>
                </a:lnTo>
                <a:lnTo>
                  <a:pt x="74290" y="36780"/>
                </a:lnTo>
                <a:lnTo>
                  <a:pt x="74300" y="36780"/>
                </a:lnTo>
                <a:lnTo>
                  <a:pt x="74310" y="36770"/>
                </a:lnTo>
                <a:lnTo>
                  <a:pt x="74310" y="36780"/>
                </a:lnTo>
                <a:lnTo>
                  <a:pt x="74320" y="36780"/>
                </a:lnTo>
                <a:lnTo>
                  <a:pt x="74330" y="36780"/>
                </a:lnTo>
                <a:lnTo>
                  <a:pt x="74330" y="36790"/>
                </a:lnTo>
                <a:lnTo>
                  <a:pt x="74340" y="36790"/>
                </a:lnTo>
                <a:lnTo>
                  <a:pt x="74350" y="36790"/>
                </a:lnTo>
                <a:lnTo>
                  <a:pt x="74350" y="36800"/>
                </a:lnTo>
                <a:lnTo>
                  <a:pt x="74350" y="36810"/>
                </a:lnTo>
                <a:lnTo>
                  <a:pt x="74350" y="36820"/>
                </a:lnTo>
                <a:lnTo>
                  <a:pt x="74350" y="36830"/>
                </a:lnTo>
                <a:lnTo>
                  <a:pt x="74350" y="36840"/>
                </a:lnTo>
                <a:lnTo>
                  <a:pt x="74360" y="36840"/>
                </a:lnTo>
                <a:lnTo>
                  <a:pt x="74370" y="36840"/>
                </a:lnTo>
                <a:lnTo>
                  <a:pt x="74380" y="36840"/>
                </a:lnTo>
                <a:lnTo>
                  <a:pt x="74380" y="36830"/>
                </a:lnTo>
                <a:lnTo>
                  <a:pt x="74390" y="36830"/>
                </a:lnTo>
                <a:lnTo>
                  <a:pt x="74390" y="36840"/>
                </a:lnTo>
                <a:lnTo>
                  <a:pt x="74400" y="36840"/>
                </a:lnTo>
                <a:lnTo>
                  <a:pt x="74400" y="36850"/>
                </a:lnTo>
                <a:lnTo>
                  <a:pt x="74400" y="36860"/>
                </a:lnTo>
                <a:lnTo>
                  <a:pt x="74390" y="36860"/>
                </a:lnTo>
                <a:lnTo>
                  <a:pt x="74390" y="36870"/>
                </a:lnTo>
                <a:lnTo>
                  <a:pt x="74390" y="36880"/>
                </a:lnTo>
                <a:lnTo>
                  <a:pt x="74400" y="36880"/>
                </a:lnTo>
                <a:lnTo>
                  <a:pt x="74400" y="36890"/>
                </a:lnTo>
                <a:lnTo>
                  <a:pt x="74390" y="36890"/>
                </a:lnTo>
                <a:lnTo>
                  <a:pt x="74390" y="36900"/>
                </a:lnTo>
                <a:lnTo>
                  <a:pt x="74380" y="36900"/>
                </a:lnTo>
                <a:lnTo>
                  <a:pt x="74370" y="36900"/>
                </a:lnTo>
                <a:lnTo>
                  <a:pt x="74360" y="36900"/>
                </a:lnTo>
                <a:lnTo>
                  <a:pt x="74350" y="36900"/>
                </a:lnTo>
                <a:lnTo>
                  <a:pt x="74350" y="36910"/>
                </a:lnTo>
                <a:lnTo>
                  <a:pt x="74340" y="36910"/>
                </a:lnTo>
                <a:lnTo>
                  <a:pt x="74340" y="36920"/>
                </a:lnTo>
                <a:lnTo>
                  <a:pt x="74330" y="36920"/>
                </a:lnTo>
                <a:lnTo>
                  <a:pt x="74330" y="36930"/>
                </a:lnTo>
                <a:lnTo>
                  <a:pt x="74320" y="36930"/>
                </a:lnTo>
                <a:lnTo>
                  <a:pt x="74320" y="36940"/>
                </a:lnTo>
                <a:lnTo>
                  <a:pt x="74320" y="36950"/>
                </a:lnTo>
                <a:lnTo>
                  <a:pt x="74330" y="36950"/>
                </a:lnTo>
                <a:lnTo>
                  <a:pt x="74330" y="36960"/>
                </a:lnTo>
                <a:lnTo>
                  <a:pt x="74330" y="36970"/>
                </a:lnTo>
                <a:lnTo>
                  <a:pt x="74340" y="36970"/>
                </a:lnTo>
                <a:lnTo>
                  <a:pt x="74340" y="36980"/>
                </a:lnTo>
                <a:lnTo>
                  <a:pt x="74340" y="36990"/>
                </a:lnTo>
                <a:lnTo>
                  <a:pt x="74340" y="37000"/>
                </a:lnTo>
                <a:lnTo>
                  <a:pt x="74340" y="37010"/>
                </a:lnTo>
                <a:lnTo>
                  <a:pt x="74330" y="37020"/>
                </a:lnTo>
                <a:lnTo>
                  <a:pt x="74330" y="37030"/>
                </a:lnTo>
                <a:lnTo>
                  <a:pt x="74330" y="37040"/>
                </a:lnTo>
                <a:lnTo>
                  <a:pt x="74340" y="37040"/>
                </a:lnTo>
                <a:lnTo>
                  <a:pt x="74350" y="37040"/>
                </a:lnTo>
                <a:lnTo>
                  <a:pt x="74350" y="37030"/>
                </a:lnTo>
                <a:lnTo>
                  <a:pt x="74360" y="37030"/>
                </a:lnTo>
                <a:lnTo>
                  <a:pt x="74360" y="37020"/>
                </a:lnTo>
                <a:lnTo>
                  <a:pt x="74360" y="37010"/>
                </a:lnTo>
                <a:lnTo>
                  <a:pt x="74370" y="37010"/>
                </a:lnTo>
                <a:lnTo>
                  <a:pt x="74380" y="37010"/>
                </a:lnTo>
                <a:lnTo>
                  <a:pt x="74380" y="37020"/>
                </a:lnTo>
                <a:lnTo>
                  <a:pt x="74390" y="37020"/>
                </a:lnTo>
                <a:lnTo>
                  <a:pt x="74400" y="37030"/>
                </a:lnTo>
                <a:lnTo>
                  <a:pt x="74400" y="37040"/>
                </a:lnTo>
                <a:lnTo>
                  <a:pt x="74410" y="37040"/>
                </a:lnTo>
                <a:lnTo>
                  <a:pt x="74410" y="37050"/>
                </a:lnTo>
                <a:lnTo>
                  <a:pt x="74420" y="37050"/>
                </a:lnTo>
                <a:lnTo>
                  <a:pt x="74410" y="37060"/>
                </a:lnTo>
                <a:lnTo>
                  <a:pt x="74400" y="37060"/>
                </a:lnTo>
                <a:lnTo>
                  <a:pt x="74390" y="37060"/>
                </a:lnTo>
                <a:lnTo>
                  <a:pt x="74380" y="37060"/>
                </a:lnTo>
                <a:lnTo>
                  <a:pt x="74380" y="37070"/>
                </a:lnTo>
                <a:lnTo>
                  <a:pt x="74380" y="37080"/>
                </a:lnTo>
                <a:lnTo>
                  <a:pt x="74370" y="37080"/>
                </a:lnTo>
                <a:lnTo>
                  <a:pt x="74370" y="37090"/>
                </a:lnTo>
                <a:lnTo>
                  <a:pt x="74360" y="37100"/>
                </a:lnTo>
                <a:lnTo>
                  <a:pt x="74360" y="37110"/>
                </a:lnTo>
                <a:lnTo>
                  <a:pt x="74360" y="37120"/>
                </a:lnTo>
                <a:lnTo>
                  <a:pt x="74360" y="37130"/>
                </a:lnTo>
                <a:lnTo>
                  <a:pt x="74350" y="37130"/>
                </a:lnTo>
                <a:lnTo>
                  <a:pt x="74350" y="37140"/>
                </a:lnTo>
                <a:lnTo>
                  <a:pt x="74350" y="37150"/>
                </a:lnTo>
                <a:lnTo>
                  <a:pt x="74350" y="37160"/>
                </a:lnTo>
                <a:lnTo>
                  <a:pt x="74360" y="37160"/>
                </a:lnTo>
                <a:lnTo>
                  <a:pt x="74390" y="37150"/>
                </a:lnTo>
                <a:lnTo>
                  <a:pt x="74400" y="37150"/>
                </a:lnTo>
                <a:lnTo>
                  <a:pt x="74430" y="37140"/>
                </a:lnTo>
                <a:lnTo>
                  <a:pt x="74490" y="37120"/>
                </a:lnTo>
                <a:lnTo>
                  <a:pt x="74560" y="37100"/>
                </a:lnTo>
                <a:lnTo>
                  <a:pt x="74740" y="37050"/>
                </a:lnTo>
                <a:lnTo>
                  <a:pt x="74760" y="37140"/>
                </a:lnTo>
                <a:lnTo>
                  <a:pt x="74750" y="37140"/>
                </a:lnTo>
                <a:lnTo>
                  <a:pt x="74770" y="37180"/>
                </a:lnTo>
                <a:lnTo>
                  <a:pt x="74800" y="37300"/>
                </a:lnTo>
                <a:lnTo>
                  <a:pt x="74650" y="37350"/>
                </a:lnTo>
                <a:lnTo>
                  <a:pt x="74650" y="37360"/>
                </a:lnTo>
                <a:lnTo>
                  <a:pt x="74680" y="37460"/>
                </a:lnTo>
                <a:lnTo>
                  <a:pt x="74690" y="37460"/>
                </a:lnTo>
                <a:lnTo>
                  <a:pt x="74700" y="37460"/>
                </a:lnTo>
                <a:lnTo>
                  <a:pt x="74710" y="37460"/>
                </a:lnTo>
                <a:lnTo>
                  <a:pt x="74720" y="37460"/>
                </a:lnTo>
                <a:lnTo>
                  <a:pt x="74730" y="37470"/>
                </a:lnTo>
                <a:lnTo>
                  <a:pt x="74740" y="37470"/>
                </a:lnTo>
                <a:lnTo>
                  <a:pt x="74770" y="37470"/>
                </a:lnTo>
                <a:lnTo>
                  <a:pt x="74770" y="37480"/>
                </a:lnTo>
                <a:lnTo>
                  <a:pt x="74780" y="37480"/>
                </a:lnTo>
                <a:lnTo>
                  <a:pt x="74790" y="37490"/>
                </a:lnTo>
                <a:lnTo>
                  <a:pt x="74800" y="37550"/>
                </a:lnTo>
                <a:lnTo>
                  <a:pt x="74810" y="37620"/>
                </a:lnTo>
                <a:lnTo>
                  <a:pt x="74830" y="37690"/>
                </a:lnTo>
                <a:lnTo>
                  <a:pt x="74830" y="37700"/>
                </a:lnTo>
                <a:lnTo>
                  <a:pt x="74810" y="37710"/>
                </a:lnTo>
                <a:lnTo>
                  <a:pt x="74770" y="37720"/>
                </a:lnTo>
                <a:lnTo>
                  <a:pt x="74710" y="37750"/>
                </a:lnTo>
                <a:lnTo>
                  <a:pt x="74730" y="37800"/>
                </a:lnTo>
                <a:lnTo>
                  <a:pt x="74740" y="37800"/>
                </a:lnTo>
                <a:lnTo>
                  <a:pt x="74840" y="37750"/>
                </a:lnTo>
                <a:lnTo>
                  <a:pt x="74850" y="37800"/>
                </a:lnTo>
                <a:lnTo>
                  <a:pt x="74860" y="37850"/>
                </a:lnTo>
                <a:lnTo>
                  <a:pt x="74870" y="37900"/>
                </a:lnTo>
                <a:lnTo>
                  <a:pt x="74890" y="37940"/>
                </a:lnTo>
                <a:lnTo>
                  <a:pt x="74900" y="37990"/>
                </a:lnTo>
                <a:lnTo>
                  <a:pt x="74900" y="38010"/>
                </a:lnTo>
                <a:lnTo>
                  <a:pt x="74910" y="38000"/>
                </a:lnTo>
                <a:lnTo>
                  <a:pt x="74980" y="37960"/>
                </a:lnTo>
                <a:lnTo>
                  <a:pt x="74990" y="37950"/>
                </a:lnTo>
                <a:lnTo>
                  <a:pt x="75020" y="37930"/>
                </a:lnTo>
                <a:lnTo>
                  <a:pt x="75040" y="37950"/>
                </a:lnTo>
                <a:lnTo>
                  <a:pt x="75080" y="38030"/>
                </a:lnTo>
                <a:lnTo>
                  <a:pt x="75030" y="38060"/>
                </a:lnTo>
                <a:lnTo>
                  <a:pt x="75060" y="38120"/>
                </a:lnTo>
                <a:lnTo>
                  <a:pt x="75120" y="38230"/>
                </a:lnTo>
                <a:lnTo>
                  <a:pt x="75090" y="38240"/>
                </a:lnTo>
                <a:lnTo>
                  <a:pt x="75130" y="38310"/>
                </a:lnTo>
                <a:lnTo>
                  <a:pt x="75120" y="38330"/>
                </a:lnTo>
                <a:lnTo>
                  <a:pt x="75120" y="38340"/>
                </a:lnTo>
                <a:lnTo>
                  <a:pt x="75110" y="38350"/>
                </a:lnTo>
                <a:lnTo>
                  <a:pt x="75110" y="38360"/>
                </a:lnTo>
                <a:lnTo>
                  <a:pt x="75100" y="38360"/>
                </a:lnTo>
                <a:lnTo>
                  <a:pt x="75080" y="38410"/>
                </a:lnTo>
                <a:lnTo>
                  <a:pt x="75080" y="38420"/>
                </a:lnTo>
                <a:lnTo>
                  <a:pt x="75080" y="38430"/>
                </a:lnTo>
                <a:lnTo>
                  <a:pt x="75070" y="38440"/>
                </a:lnTo>
                <a:lnTo>
                  <a:pt x="75070" y="38450"/>
                </a:lnTo>
                <a:lnTo>
                  <a:pt x="75060" y="38460"/>
                </a:lnTo>
                <a:lnTo>
                  <a:pt x="75060" y="38470"/>
                </a:lnTo>
                <a:lnTo>
                  <a:pt x="75060" y="38480"/>
                </a:lnTo>
                <a:lnTo>
                  <a:pt x="75070" y="38480"/>
                </a:lnTo>
                <a:lnTo>
                  <a:pt x="75070" y="38490"/>
                </a:lnTo>
                <a:lnTo>
                  <a:pt x="75080" y="38510"/>
                </a:lnTo>
                <a:lnTo>
                  <a:pt x="75000" y="38520"/>
                </a:lnTo>
                <a:lnTo>
                  <a:pt x="74910" y="38530"/>
                </a:lnTo>
                <a:lnTo>
                  <a:pt x="74900" y="38490"/>
                </a:lnTo>
                <a:lnTo>
                  <a:pt x="74890" y="38410"/>
                </a:lnTo>
                <a:lnTo>
                  <a:pt x="74880" y="38380"/>
                </a:lnTo>
                <a:lnTo>
                  <a:pt x="74880" y="38370"/>
                </a:lnTo>
                <a:lnTo>
                  <a:pt x="74850" y="38370"/>
                </a:lnTo>
                <a:lnTo>
                  <a:pt x="74750" y="38390"/>
                </a:lnTo>
                <a:lnTo>
                  <a:pt x="74760" y="38480"/>
                </a:lnTo>
                <a:lnTo>
                  <a:pt x="74820" y="38490"/>
                </a:lnTo>
                <a:lnTo>
                  <a:pt x="74830" y="38540"/>
                </a:lnTo>
                <a:lnTo>
                  <a:pt x="74840" y="38610"/>
                </a:lnTo>
                <a:lnTo>
                  <a:pt x="74840" y="38630"/>
                </a:lnTo>
                <a:lnTo>
                  <a:pt x="74850" y="38630"/>
                </a:lnTo>
                <a:lnTo>
                  <a:pt x="74860" y="38630"/>
                </a:lnTo>
                <a:lnTo>
                  <a:pt x="74870" y="38630"/>
                </a:lnTo>
                <a:lnTo>
                  <a:pt x="74880" y="38630"/>
                </a:lnTo>
                <a:lnTo>
                  <a:pt x="74890" y="38630"/>
                </a:lnTo>
                <a:lnTo>
                  <a:pt x="74900" y="38630"/>
                </a:lnTo>
                <a:lnTo>
                  <a:pt x="74910" y="38630"/>
                </a:lnTo>
                <a:lnTo>
                  <a:pt x="74920" y="38620"/>
                </a:lnTo>
                <a:lnTo>
                  <a:pt x="74930" y="38620"/>
                </a:lnTo>
                <a:lnTo>
                  <a:pt x="74940" y="38620"/>
                </a:lnTo>
                <a:lnTo>
                  <a:pt x="74950" y="38620"/>
                </a:lnTo>
                <a:lnTo>
                  <a:pt x="74960" y="38620"/>
                </a:lnTo>
                <a:lnTo>
                  <a:pt x="74970" y="38620"/>
                </a:lnTo>
                <a:lnTo>
                  <a:pt x="74980" y="38620"/>
                </a:lnTo>
                <a:lnTo>
                  <a:pt x="74980" y="38680"/>
                </a:lnTo>
                <a:lnTo>
                  <a:pt x="74980" y="38670"/>
                </a:lnTo>
                <a:lnTo>
                  <a:pt x="75040" y="38670"/>
                </a:lnTo>
                <a:lnTo>
                  <a:pt x="75120" y="38650"/>
                </a:lnTo>
                <a:lnTo>
                  <a:pt x="75250" y="38630"/>
                </a:lnTo>
                <a:lnTo>
                  <a:pt x="75300" y="38630"/>
                </a:lnTo>
                <a:lnTo>
                  <a:pt x="75330" y="38620"/>
                </a:lnTo>
                <a:lnTo>
                  <a:pt x="75340" y="38620"/>
                </a:lnTo>
                <a:lnTo>
                  <a:pt x="75380" y="38620"/>
                </a:lnTo>
                <a:lnTo>
                  <a:pt x="75370" y="38590"/>
                </a:lnTo>
                <a:lnTo>
                  <a:pt x="75370" y="38560"/>
                </a:lnTo>
                <a:lnTo>
                  <a:pt x="75400" y="38560"/>
                </a:lnTo>
                <a:lnTo>
                  <a:pt x="75440" y="38550"/>
                </a:lnTo>
                <a:lnTo>
                  <a:pt x="75450" y="38550"/>
                </a:lnTo>
                <a:lnTo>
                  <a:pt x="75460" y="38550"/>
                </a:lnTo>
                <a:lnTo>
                  <a:pt x="75470" y="38550"/>
                </a:lnTo>
                <a:lnTo>
                  <a:pt x="75470" y="38560"/>
                </a:lnTo>
                <a:lnTo>
                  <a:pt x="75470" y="38570"/>
                </a:lnTo>
                <a:lnTo>
                  <a:pt x="75470" y="38580"/>
                </a:lnTo>
                <a:lnTo>
                  <a:pt x="75460" y="38580"/>
                </a:lnTo>
                <a:lnTo>
                  <a:pt x="75460" y="38600"/>
                </a:lnTo>
                <a:lnTo>
                  <a:pt x="75460" y="38610"/>
                </a:lnTo>
                <a:lnTo>
                  <a:pt x="75460" y="38620"/>
                </a:lnTo>
                <a:lnTo>
                  <a:pt x="75440" y="38650"/>
                </a:lnTo>
                <a:lnTo>
                  <a:pt x="75440" y="38660"/>
                </a:lnTo>
                <a:lnTo>
                  <a:pt x="75430" y="38670"/>
                </a:lnTo>
                <a:lnTo>
                  <a:pt x="75420" y="38680"/>
                </a:lnTo>
                <a:lnTo>
                  <a:pt x="75420" y="38690"/>
                </a:lnTo>
                <a:lnTo>
                  <a:pt x="75420" y="38700"/>
                </a:lnTo>
                <a:lnTo>
                  <a:pt x="75420" y="38710"/>
                </a:lnTo>
                <a:lnTo>
                  <a:pt x="75430" y="38710"/>
                </a:lnTo>
                <a:lnTo>
                  <a:pt x="75430" y="38720"/>
                </a:lnTo>
                <a:lnTo>
                  <a:pt x="75440" y="38720"/>
                </a:lnTo>
                <a:lnTo>
                  <a:pt x="75440" y="38710"/>
                </a:lnTo>
                <a:lnTo>
                  <a:pt x="75450" y="38710"/>
                </a:lnTo>
                <a:lnTo>
                  <a:pt x="75450" y="38720"/>
                </a:lnTo>
                <a:lnTo>
                  <a:pt x="75450" y="38730"/>
                </a:lnTo>
                <a:lnTo>
                  <a:pt x="75460" y="38730"/>
                </a:lnTo>
                <a:lnTo>
                  <a:pt x="75460" y="38740"/>
                </a:lnTo>
                <a:lnTo>
                  <a:pt x="75470" y="38740"/>
                </a:lnTo>
                <a:lnTo>
                  <a:pt x="75470" y="38750"/>
                </a:lnTo>
                <a:lnTo>
                  <a:pt x="75480" y="38750"/>
                </a:lnTo>
                <a:lnTo>
                  <a:pt x="75490" y="38750"/>
                </a:lnTo>
                <a:lnTo>
                  <a:pt x="75500" y="38750"/>
                </a:lnTo>
                <a:lnTo>
                  <a:pt x="75510" y="38750"/>
                </a:lnTo>
                <a:lnTo>
                  <a:pt x="75570" y="38750"/>
                </a:lnTo>
                <a:lnTo>
                  <a:pt x="75680" y="38750"/>
                </a:lnTo>
                <a:lnTo>
                  <a:pt x="75760" y="38740"/>
                </a:lnTo>
                <a:lnTo>
                  <a:pt x="75810" y="38740"/>
                </a:lnTo>
                <a:lnTo>
                  <a:pt x="75820" y="38760"/>
                </a:lnTo>
                <a:lnTo>
                  <a:pt x="75830" y="38780"/>
                </a:lnTo>
                <a:lnTo>
                  <a:pt x="75850" y="38820"/>
                </a:lnTo>
                <a:lnTo>
                  <a:pt x="75860" y="38840"/>
                </a:lnTo>
                <a:lnTo>
                  <a:pt x="75860" y="38860"/>
                </a:lnTo>
                <a:lnTo>
                  <a:pt x="75860" y="38880"/>
                </a:lnTo>
                <a:lnTo>
                  <a:pt x="75910" y="38870"/>
                </a:lnTo>
                <a:lnTo>
                  <a:pt x="75980" y="38860"/>
                </a:lnTo>
                <a:lnTo>
                  <a:pt x="75980" y="38870"/>
                </a:lnTo>
                <a:lnTo>
                  <a:pt x="76070" y="38850"/>
                </a:lnTo>
                <a:lnTo>
                  <a:pt x="76120" y="38850"/>
                </a:lnTo>
                <a:lnTo>
                  <a:pt x="76140" y="38840"/>
                </a:lnTo>
                <a:lnTo>
                  <a:pt x="76150" y="38840"/>
                </a:lnTo>
                <a:lnTo>
                  <a:pt x="76150" y="38830"/>
                </a:lnTo>
                <a:lnTo>
                  <a:pt x="76140" y="38830"/>
                </a:lnTo>
                <a:lnTo>
                  <a:pt x="76140" y="38820"/>
                </a:lnTo>
                <a:lnTo>
                  <a:pt x="76140" y="38810"/>
                </a:lnTo>
                <a:lnTo>
                  <a:pt x="76150" y="38810"/>
                </a:lnTo>
                <a:lnTo>
                  <a:pt x="76150" y="38800"/>
                </a:lnTo>
                <a:lnTo>
                  <a:pt x="76150" y="38790"/>
                </a:lnTo>
                <a:lnTo>
                  <a:pt x="76140" y="38790"/>
                </a:lnTo>
                <a:lnTo>
                  <a:pt x="76130" y="38790"/>
                </a:lnTo>
                <a:lnTo>
                  <a:pt x="76130" y="38780"/>
                </a:lnTo>
                <a:lnTo>
                  <a:pt x="76130" y="38770"/>
                </a:lnTo>
                <a:lnTo>
                  <a:pt x="76140" y="38770"/>
                </a:lnTo>
                <a:lnTo>
                  <a:pt x="76140" y="38760"/>
                </a:lnTo>
                <a:lnTo>
                  <a:pt x="76130" y="38760"/>
                </a:lnTo>
                <a:lnTo>
                  <a:pt x="76130" y="38750"/>
                </a:lnTo>
                <a:lnTo>
                  <a:pt x="76120" y="38750"/>
                </a:lnTo>
                <a:lnTo>
                  <a:pt x="76120" y="38740"/>
                </a:lnTo>
                <a:lnTo>
                  <a:pt x="76110" y="38730"/>
                </a:lnTo>
                <a:lnTo>
                  <a:pt x="76100" y="38730"/>
                </a:lnTo>
                <a:lnTo>
                  <a:pt x="76100" y="38720"/>
                </a:lnTo>
                <a:lnTo>
                  <a:pt x="76100" y="38710"/>
                </a:lnTo>
                <a:lnTo>
                  <a:pt x="76110" y="38700"/>
                </a:lnTo>
                <a:lnTo>
                  <a:pt x="76210" y="38700"/>
                </a:lnTo>
                <a:lnTo>
                  <a:pt x="76270" y="38700"/>
                </a:lnTo>
                <a:lnTo>
                  <a:pt x="76330" y="38710"/>
                </a:lnTo>
                <a:lnTo>
                  <a:pt x="76360" y="38710"/>
                </a:lnTo>
                <a:lnTo>
                  <a:pt x="76370" y="38750"/>
                </a:lnTo>
                <a:lnTo>
                  <a:pt x="76370" y="38760"/>
                </a:lnTo>
                <a:lnTo>
                  <a:pt x="76370" y="38770"/>
                </a:lnTo>
                <a:lnTo>
                  <a:pt x="76380" y="38770"/>
                </a:lnTo>
                <a:lnTo>
                  <a:pt x="76390" y="38770"/>
                </a:lnTo>
                <a:lnTo>
                  <a:pt x="76400" y="38770"/>
                </a:lnTo>
                <a:lnTo>
                  <a:pt x="76420" y="38770"/>
                </a:lnTo>
                <a:lnTo>
                  <a:pt x="76440" y="38770"/>
                </a:lnTo>
                <a:lnTo>
                  <a:pt x="76460" y="38760"/>
                </a:lnTo>
                <a:lnTo>
                  <a:pt x="76470" y="38760"/>
                </a:lnTo>
                <a:lnTo>
                  <a:pt x="76480" y="38760"/>
                </a:lnTo>
                <a:lnTo>
                  <a:pt x="76490" y="38760"/>
                </a:lnTo>
                <a:lnTo>
                  <a:pt x="76490" y="38770"/>
                </a:lnTo>
                <a:lnTo>
                  <a:pt x="76500" y="38770"/>
                </a:lnTo>
                <a:lnTo>
                  <a:pt x="76510" y="38770"/>
                </a:lnTo>
                <a:lnTo>
                  <a:pt x="76520" y="38770"/>
                </a:lnTo>
                <a:lnTo>
                  <a:pt x="76530" y="38780"/>
                </a:lnTo>
                <a:lnTo>
                  <a:pt x="76540" y="38780"/>
                </a:lnTo>
                <a:lnTo>
                  <a:pt x="76550" y="38790"/>
                </a:lnTo>
                <a:lnTo>
                  <a:pt x="76560" y="38790"/>
                </a:lnTo>
                <a:lnTo>
                  <a:pt x="76570" y="38790"/>
                </a:lnTo>
                <a:lnTo>
                  <a:pt x="76580" y="38780"/>
                </a:lnTo>
                <a:lnTo>
                  <a:pt x="76590" y="38780"/>
                </a:lnTo>
                <a:lnTo>
                  <a:pt x="76600" y="38780"/>
                </a:lnTo>
                <a:lnTo>
                  <a:pt x="76620" y="38780"/>
                </a:lnTo>
                <a:lnTo>
                  <a:pt x="76630" y="38780"/>
                </a:lnTo>
                <a:lnTo>
                  <a:pt x="76630" y="38790"/>
                </a:lnTo>
                <a:lnTo>
                  <a:pt x="76670" y="38790"/>
                </a:lnTo>
                <a:lnTo>
                  <a:pt x="76680" y="38790"/>
                </a:lnTo>
                <a:lnTo>
                  <a:pt x="76690" y="38790"/>
                </a:lnTo>
                <a:lnTo>
                  <a:pt x="76690" y="38800"/>
                </a:lnTo>
                <a:lnTo>
                  <a:pt x="76700" y="38800"/>
                </a:lnTo>
                <a:lnTo>
                  <a:pt x="76720" y="38810"/>
                </a:lnTo>
                <a:lnTo>
                  <a:pt x="76730" y="38810"/>
                </a:lnTo>
                <a:lnTo>
                  <a:pt x="76740" y="38810"/>
                </a:lnTo>
                <a:lnTo>
                  <a:pt x="76750" y="38810"/>
                </a:lnTo>
                <a:lnTo>
                  <a:pt x="76790" y="38810"/>
                </a:lnTo>
                <a:lnTo>
                  <a:pt x="76830" y="38810"/>
                </a:lnTo>
                <a:lnTo>
                  <a:pt x="76840" y="38810"/>
                </a:lnTo>
                <a:lnTo>
                  <a:pt x="76860" y="38810"/>
                </a:lnTo>
                <a:lnTo>
                  <a:pt x="76870" y="38810"/>
                </a:lnTo>
                <a:lnTo>
                  <a:pt x="76890" y="38810"/>
                </a:lnTo>
                <a:lnTo>
                  <a:pt x="76950" y="38800"/>
                </a:lnTo>
                <a:lnTo>
                  <a:pt x="77000" y="38790"/>
                </a:lnTo>
                <a:lnTo>
                  <a:pt x="77060" y="38780"/>
                </a:lnTo>
                <a:lnTo>
                  <a:pt x="77070" y="38780"/>
                </a:lnTo>
                <a:lnTo>
                  <a:pt x="77110" y="38780"/>
                </a:lnTo>
                <a:lnTo>
                  <a:pt x="77110" y="38760"/>
                </a:lnTo>
                <a:lnTo>
                  <a:pt x="77100" y="38740"/>
                </a:lnTo>
                <a:lnTo>
                  <a:pt x="77100" y="38730"/>
                </a:lnTo>
                <a:lnTo>
                  <a:pt x="77100" y="38720"/>
                </a:lnTo>
                <a:lnTo>
                  <a:pt x="77160" y="38710"/>
                </a:lnTo>
                <a:lnTo>
                  <a:pt x="77170" y="38700"/>
                </a:lnTo>
                <a:lnTo>
                  <a:pt x="77260" y="38680"/>
                </a:lnTo>
                <a:lnTo>
                  <a:pt x="77320" y="38670"/>
                </a:lnTo>
                <a:lnTo>
                  <a:pt x="77340" y="38660"/>
                </a:lnTo>
                <a:lnTo>
                  <a:pt x="77380" y="38650"/>
                </a:lnTo>
                <a:lnTo>
                  <a:pt x="77420" y="38640"/>
                </a:lnTo>
                <a:lnTo>
                  <a:pt x="77460" y="38630"/>
                </a:lnTo>
                <a:lnTo>
                  <a:pt x="77470" y="38630"/>
                </a:lnTo>
                <a:lnTo>
                  <a:pt x="77480" y="38630"/>
                </a:lnTo>
                <a:lnTo>
                  <a:pt x="77480" y="38620"/>
                </a:lnTo>
                <a:lnTo>
                  <a:pt x="77490" y="38620"/>
                </a:lnTo>
                <a:lnTo>
                  <a:pt x="77520" y="38610"/>
                </a:lnTo>
                <a:lnTo>
                  <a:pt x="77520" y="38620"/>
                </a:lnTo>
                <a:lnTo>
                  <a:pt x="77530" y="38660"/>
                </a:lnTo>
                <a:lnTo>
                  <a:pt x="77540" y="38690"/>
                </a:lnTo>
                <a:lnTo>
                  <a:pt x="77530" y="38740"/>
                </a:lnTo>
                <a:lnTo>
                  <a:pt x="77510" y="38800"/>
                </a:lnTo>
                <a:lnTo>
                  <a:pt x="77500" y="38840"/>
                </a:lnTo>
                <a:lnTo>
                  <a:pt x="77500" y="38860"/>
                </a:lnTo>
                <a:lnTo>
                  <a:pt x="77490" y="38860"/>
                </a:lnTo>
                <a:lnTo>
                  <a:pt x="77490" y="38870"/>
                </a:lnTo>
                <a:lnTo>
                  <a:pt x="77470" y="38870"/>
                </a:lnTo>
                <a:lnTo>
                  <a:pt x="77440" y="38870"/>
                </a:lnTo>
                <a:lnTo>
                  <a:pt x="77440" y="38880"/>
                </a:lnTo>
                <a:lnTo>
                  <a:pt x="77440" y="38900"/>
                </a:lnTo>
                <a:lnTo>
                  <a:pt x="77440" y="38970"/>
                </a:lnTo>
                <a:lnTo>
                  <a:pt x="77440" y="39020"/>
                </a:lnTo>
                <a:lnTo>
                  <a:pt x="77440" y="39070"/>
                </a:lnTo>
                <a:lnTo>
                  <a:pt x="77440" y="39100"/>
                </a:lnTo>
                <a:lnTo>
                  <a:pt x="77460" y="39110"/>
                </a:lnTo>
                <a:lnTo>
                  <a:pt x="77470" y="39110"/>
                </a:lnTo>
                <a:lnTo>
                  <a:pt x="77480" y="39110"/>
                </a:lnTo>
                <a:lnTo>
                  <a:pt x="77500" y="39110"/>
                </a:lnTo>
                <a:lnTo>
                  <a:pt x="77520" y="39100"/>
                </a:lnTo>
                <a:lnTo>
                  <a:pt x="77620" y="39090"/>
                </a:lnTo>
                <a:lnTo>
                  <a:pt x="77660" y="39080"/>
                </a:lnTo>
                <a:lnTo>
                  <a:pt x="77670" y="39080"/>
                </a:lnTo>
                <a:lnTo>
                  <a:pt x="77680" y="39080"/>
                </a:lnTo>
                <a:lnTo>
                  <a:pt x="77780" y="39060"/>
                </a:lnTo>
                <a:lnTo>
                  <a:pt x="77820" y="39050"/>
                </a:lnTo>
                <a:lnTo>
                  <a:pt x="77860" y="39040"/>
                </a:lnTo>
                <a:lnTo>
                  <a:pt x="77860" y="39060"/>
                </a:lnTo>
                <a:lnTo>
                  <a:pt x="77880" y="39130"/>
                </a:lnTo>
                <a:lnTo>
                  <a:pt x="77880" y="39160"/>
                </a:lnTo>
                <a:lnTo>
                  <a:pt x="77880" y="39190"/>
                </a:lnTo>
                <a:lnTo>
                  <a:pt x="77890" y="39200"/>
                </a:lnTo>
                <a:lnTo>
                  <a:pt x="77900" y="39280"/>
                </a:lnTo>
                <a:lnTo>
                  <a:pt x="77900" y="39300"/>
                </a:lnTo>
                <a:lnTo>
                  <a:pt x="77900" y="39310"/>
                </a:lnTo>
                <a:lnTo>
                  <a:pt x="77900" y="39320"/>
                </a:lnTo>
                <a:lnTo>
                  <a:pt x="77900" y="39340"/>
                </a:lnTo>
                <a:lnTo>
                  <a:pt x="77910" y="39370"/>
                </a:lnTo>
                <a:lnTo>
                  <a:pt x="77910" y="39380"/>
                </a:lnTo>
                <a:lnTo>
                  <a:pt x="77910" y="39410"/>
                </a:lnTo>
                <a:lnTo>
                  <a:pt x="77920" y="39460"/>
                </a:lnTo>
                <a:lnTo>
                  <a:pt x="77930" y="39510"/>
                </a:lnTo>
                <a:lnTo>
                  <a:pt x="77970" y="39510"/>
                </a:lnTo>
                <a:lnTo>
                  <a:pt x="78000" y="39500"/>
                </a:lnTo>
                <a:lnTo>
                  <a:pt x="78020" y="39590"/>
                </a:lnTo>
                <a:lnTo>
                  <a:pt x="78030" y="39640"/>
                </a:lnTo>
                <a:lnTo>
                  <a:pt x="78040" y="39700"/>
                </a:lnTo>
                <a:lnTo>
                  <a:pt x="78050" y="39750"/>
                </a:lnTo>
                <a:lnTo>
                  <a:pt x="78050" y="39790"/>
                </a:lnTo>
                <a:lnTo>
                  <a:pt x="78050" y="39800"/>
                </a:lnTo>
                <a:lnTo>
                  <a:pt x="78060" y="39820"/>
                </a:lnTo>
                <a:lnTo>
                  <a:pt x="78060" y="39840"/>
                </a:lnTo>
                <a:lnTo>
                  <a:pt x="78070" y="39880"/>
                </a:lnTo>
                <a:lnTo>
                  <a:pt x="78070" y="39910"/>
                </a:lnTo>
                <a:lnTo>
                  <a:pt x="78130" y="39900"/>
                </a:lnTo>
                <a:lnTo>
                  <a:pt x="78170" y="39890"/>
                </a:lnTo>
                <a:lnTo>
                  <a:pt x="78190" y="39890"/>
                </a:lnTo>
                <a:lnTo>
                  <a:pt x="78230" y="39890"/>
                </a:lnTo>
                <a:lnTo>
                  <a:pt x="78310" y="39880"/>
                </a:lnTo>
                <a:lnTo>
                  <a:pt x="78360" y="39870"/>
                </a:lnTo>
                <a:lnTo>
                  <a:pt x="78400" y="39870"/>
                </a:lnTo>
                <a:lnTo>
                  <a:pt x="78420" y="39860"/>
                </a:lnTo>
                <a:lnTo>
                  <a:pt x="78440" y="39860"/>
                </a:lnTo>
                <a:lnTo>
                  <a:pt x="78460" y="39860"/>
                </a:lnTo>
                <a:lnTo>
                  <a:pt x="78460" y="39870"/>
                </a:lnTo>
                <a:lnTo>
                  <a:pt x="78460" y="39880"/>
                </a:lnTo>
                <a:lnTo>
                  <a:pt x="78470" y="39880"/>
                </a:lnTo>
                <a:lnTo>
                  <a:pt x="78470" y="39890"/>
                </a:lnTo>
                <a:lnTo>
                  <a:pt x="78460" y="39890"/>
                </a:lnTo>
                <a:lnTo>
                  <a:pt x="78450" y="39890"/>
                </a:lnTo>
                <a:lnTo>
                  <a:pt x="78450" y="39900"/>
                </a:lnTo>
                <a:lnTo>
                  <a:pt x="78440" y="39900"/>
                </a:lnTo>
                <a:lnTo>
                  <a:pt x="78440" y="39890"/>
                </a:lnTo>
                <a:lnTo>
                  <a:pt x="78430" y="39890"/>
                </a:lnTo>
                <a:lnTo>
                  <a:pt x="78420" y="39890"/>
                </a:lnTo>
                <a:lnTo>
                  <a:pt x="78420" y="39900"/>
                </a:lnTo>
                <a:lnTo>
                  <a:pt x="78420" y="39910"/>
                </a:lnTo>
                <a:lnTo>
                  <a:pt x="78410" y="39920"/>
                </a:lnTo>
                <a:lnTo>
                  <a:pt x="78410" y="39930"/>
                </a:lnTo>
                <a:lnTo>
                  <a:pt x="78420" y="39930"/>
                </a:lnTo>
                <a:lnTo>
                  <a:pt x="78430" y="39940"/>
                </a:lnTo>
                <a:lnTo>
                  <a:pt x="78430" y="39950"/>
                </a:lnTo>
                <a:lnTo>
                  <a:pt x="78420" y="39950"/>
                </a:lnTo>
                <a:lnTo>
                  <a:pt x="78420" y="39960"/>
                </a:lnTo>
                <a:lnTo>
                  <a:pt x="78420" y="39970"/>
                </a:lnTo>
                <a:lnTo>
                  <a:pt x="78410" y="39970"/>
                </a:lnTo>
                <a:lnTo>
                  <a:pt x="78410" y="39960"/>
                </a:lnTo>
                <a:lnTo>
                  <a:pt x="78410" y="39970"/>
                </a:lnTo>
                <a:lnTo>
                  <a:pt x="78400" y="39970"/>
                </a:lnTo>
                <a:lnTo>
                  <a:pt x="78400" y="39980"/>
                </a:lnTo>
                <a:lnTo>
                  <a:pt x="78410" y="39980"/>
                </a:lnTo>
                <a:lnTo>
                  <a:pt x="78410" y="39990"/>
                </a:lnTo>
                <a:lnTo>
                  <a:pt x="78400" y="39990"/>
                </a:lnTo>
                <a:lnTo>
                  <a:pt x="78390" y="39980"/>
                </a:lnTo>
                <a:lnTo>
                  <a:pt x="78390" y="39970"/>
                </a:lnTo>
                <a:lnTo>
                  <a:pt x="78380" y="39970"/>
                </a:lnTo>
                <a:lnTo>
                  <a:pt x="78380" y="39980"/>
                </a:lnTo>
                <a:lnTo>
                  <a:pt x="78390" y="39980"/>
                </a:lnTo>
                <a:lnTo>
                  <a:pt x="78390" y="39990"/>
                </a:lnTo>
                <a:lnTo>
                  <a:pt x="78390" y="40000"/>
                </a:lnTo>
                <a:lnTo>
                  <a:pt x="78390" y="40010"/>
                </a:lnTo>
                <a:lnTo>
                  <a:pt x="78380" y="40010"/>
                </a:lnTo>
                <a:lnTo>
                  <a:pt x="78370" y="40010"/>
                </a:lnTo>
                <a:lnTo>
                  <a:pt x="78370" y="40000"/>
                </a:lnTo>
                <a:lnTo>
                  <a:pt x="78350" y="39990"/>
                </a:lnTo>
                <a:lnTo>
                  <a:pt x="78350" y="39980"/>
                </a:lnTo>
                <a:lnTo>
                  <a:pt x="78330" y="39990"/>
                </a:lnTo>
                <a:lnTo>
                  <a:pt x="78310" y="39990"/>
                </a:lnTo>
                <a:lnTo>
                  <a:pt x="78300" y="39990"/>
                </a:lnTo>
                <a:lnTo>
                  <a:pt x="78290" y="39990"/>
                </a:lnTo>
                <a:lnTo>
                  <a:pt x="78270" y="39990"/>
                </a:lnTo>
                <a:lnTo>
                  <a:pt x="78270" y="40010"/>
                </a:lnTo>
                <a:lnTo>
                  <a:pt x="78280" y="40010"/>
                </a:lnTo>
                <a:lnTo>
                  <a:pt x="78280" y="40030"/>
                </a:lnTo>
                <a:lnTo>
                  <a:pt x="78180" y="40040"/>
                </a:lnTo>
                <a:lnTo>
                  <a:pt x="78090" y="40050"/>
                </a:lnTo>
                <a:lnTo>
                  <a:pt x="78100" y="40080"/>
                </a:lnTo>
                <a:lnTo>
                  <a:pt x="78110" y="40150"/>
                </a:lnTo>
                <a:lnTo>
                  <a:pt x="78110" y="40160"/>
                </a:lnTo>
                <a:lnTo>
                  <a:pt x="78120" y="40200"/>
                </a:lnTo>
                <a:lnTo>
                  <a:pt x="78120" y="40220"/>
                </a:lnTo>
                <a:lnTo>
                  <a:pt x="78130" y="40260"/>
                </a:lnTo>
                <a:lnTo>
                  <a:pt x="78200" y="40250"/>
                </a:lnTo>
                <a:lnTo>
                  <a:pt x="78300" y="40240"/>
                </a:lnTo>
                <a:lnTo>
                  <a:pt x="78330" y="40240"/>
                </a:lnTo>
                <a:lnTo>
                  <a:pt x="78340" y="40240"/>
                </a:lnTo>
                <a:lnTo>
                  <a:pt x="78330" y="40250"/>
                </a:lnTo>
                <a:lnTo>
                  <a:pt x="78330" y="40260"/>
                </a:lnTo>
                <a:lnTo>
                  <a:pt x="78330" y="40270"/>
                </a:lnTo>
                <a:lnTo>
                  <a:pt x="78330" y="40290"/>
                </a:lnTo>
                <a:lnTo>
                  <a:pt x="78330" y="40300"/>
                </a:lnTo>
                <a:lnTo>
                  <a:pt x="78330" y="40310"/>
                </a:lnTo>
                <a:lnTo>
                  <a:pt x="78330" y="40320"/>
                </a:lnTo>
                <a:lnTo>
                  <a:pt x="78270" y="40330"/>
                </a:lnTo>
                <a:lnTo>
                  <a:pt x="78250" y="40330"/>
                </a:lnTo>
                <a:lnTo>
                  <a:pt x="78230" y="40330"/>
                </a:lnTo>
                <a:lnTo>
                  <a:pt x="78240" y="40400"/>
                </a:lnTo>
                <a:lnTo>
                  <a:pt x="78250" y="40440"/>
                </a:lnTo>
                <a:lnTo>
                  <a:pt x="78290" y="40440"/>
                </a:lnTo>
                <a:lnTo>
                  <a:pt x="78330" y="40440"/>
                </a:lnTo>
                <a:lnTo>
                  <a:pt x="78320" y="40440"/>
                </a:lnTo>
                <a:lnTo>
                  <a:pt x="78320" y="40450"/>
                </a:lnTo>
                <a:lnTo>
                  <a:pt x="78320" y="40460"/>
                </a:lnTo>
                <a:lnTo>
                  <a:pt x="78320" y="40470"/>
                </a:lnTo>
                <a:lnTo>
                  <a:pt x="78320" y="40480"/>
                </a:lnTo>
                <a:lnTo>
                  <a:pt x="78320" y="40490"/>
                </a:lnTo>
                <a:lnTo>
                  <a:pt x="78330" y="40490"/>
                </a:lnTo>
                <a:lnTo>
                  <a:pt x="78340" y="40480"/>
                </a:lnTo>
                <a:lnTo>
                  <a:pt x="78350" y="40480"/>
                </a:lnTo>
                <a:lnTo>
                  <a:pt x="78380" y="40460"/>
                </a:lnTo>
                <a:lnTo>
                  <a:pt x="78440" y="40430"/>
                </a:lnTo>
                <a:lnTo>
                  <a:pt x="78480" y="40410"/>
                </a:lnTo>
                <a:lnTo>
                  <a:pt x="78530" y="40380"/>
                </a:lnTo>
                <a:lnTo>
                  <a:pt x="78570" y="40360"/>
                </a:lnTo>
                <a:lnTo>
                  <a:pt x="78600" y="40340"/>
                </a:lnTo>
                <a:lnTo>
                  <a:pt x="78620" y="40330"/>
                </a:lnTo>
                <a:lnTo>
                  <a:pt x="78640" y="40320"/>
                </a:lnTo>
                <a:lnTo>
                  <a:pt x="78650" y="40320"/>
                </a:lnTo>
                <a:lnTo>
                  <a:pt x="78660" y="40310"/>
                </a:lnTo>
                <a:lnTo>
                  <a:pt x="78670" y="40330"/>
                </a:lnTo>
                <a:lnTo>
                  <a:pt x="78700" y="40380"/>
                </a:lnTo>
                <a:lnTo>
                  <a:pt x="78720" y="40430"/>
                </a:lnTo>
                <a:lnTo>
                  <a:pt x="78730" y="40440"/>
                </a:lnTo>
                <a:lnTo>
                  <a:pt x="78750" y="40480"/>
                </a:lnTo>
                <a:lnTo>
                  <a:pt x="78780" y="40530"/>
                </a:lnTo>
                <a:lnTo>
                  <a:pt x="78790" y="40560"/>
                </a:lnTo>
                <a:lnTo>
                  <a:pt x="78810" y="40590"/>
                </a:lnTo>
                <a:lnTo>
                  <a:pt x="78830" y="40620"/>
                </a:lnTo>
                <a:lnTo>
                  <a:pt x="78850" y="40660"/>
                </a:lnTo>
                <a:lnTo>
                  <a:pt x="78870" y="40700"/>
                </a:lnTo>
                <a:lnTo>
                  <a:pt x="78900" y="40750"/>
                </a:lnTo>
                <a:lnTo>
                  <a:pt x="78920" y="40780"/>
                </a:lnTo>
                <a:lnTo>
                  <a:pt x="78950" y="40850"/>
                </a:lnTo>
                <a:lnTo>
                  <a:pt x="78980" y="40900"/>
                </a:lnTo>
                <a:lnTo>
                  <a:pt x="78990" y="40900"/>
                </a:lnTo>
                <a:lnTo>
                  <a:pt x="79030" y="40860"/>
                </a:lnTo>
                <a:lnTo>
                  <a:pt x="79080" y="40810"/>
                </a:lnTo>
                <a:lnTo>
                  <a:pt x="79090" y="40810"/>
                </a:lnTo>
                <a:lnTo>
                  <a:pt x="79140" y="40760"/>
                </a:lnTo>
                <a:lnTo>
                  <a:pt x="79240" y="40670"/>
                </a:lnTo>
                <a:lnTo>
                  <a:pt x="79350" y="40840"/>
                </a:lnTo>
                <a:lnTo>
                  <a:pt x="79420" y="40790"/>
                </a:lnTo>
                <a:lnTo>
                  <a:pt x="79460" y="40850"/>
                </a:lnTo>
                <a:lnTo>
                  <a:pt x="79460" y="40860"/>
                </a:lnTo>
                <a:lnTo>
                  <a:pt x="79470" y="40860"/>
                </a:lnTo>
                <a:lnTo>
                  <a:pt x="79520" y="40950"/>
                </a:lnTo>
                <a:lnTo>
                  <a:pt x="79530" y="40950"/>
                </a:lnTo>
                <a:lnTo>
                  <a:pt x="79600" y="40870"/>
                </a:lnTo>
                <a:lnTo>
                  <a:pt x="79620" y="40850"/>
                </a:lnTo>
                <a:lnTo>
                  <a:pt x="79630" y="40850"/>
                </a:lnTo>
                <a:lnTo>
                  <a:pt x="79640" y="40870"/>
                </a:lnTo>
                <a:lnTo>
                  <a:pt x="79650" y="40880"/>
                </a:lnTo>
                <a:lnTo>
                  <a:pt x="79670" y="40900"/>
                </a:lnTo>
                <a:lnTo>
                  <a:pt x="79670" y="40910"/>
                </a:lnTo>
                <a:lnTo>
                  <a:pt x="79690" y="40950"/>
                </a:lnTo>
                <a:lnTo>
                  <a:pt x="79710" y="40970"/>
                </a:lnTo>
                <a:lnTo>
                  <a:pt x="79720" y="40990"/>
                </a:lnTo>
                <a:lnTo>
                  <a:pt x="79740" y="41020"/>
                </a:lnTo>
                <a:lnTo>
                  <a:pt x="79780" y="41100"/>
                </a:lnTo>
                <a:lnTo>
                  <a:pt x="79800" y="41130"/>
                </a:lnTo>
                <a:lnTo>
                  <a:pt x="79870" y="41250"/>
                </a:lnTo>
                <a:lnTo>
                  <a:pt x="79890" y="41280"/>
                </a:lnTo>
                <a:lnTo>
                  <a:pt x="79890" y="41290"/>
                </a:lnTo>
                <a:lnTo>
                  <a:pt x="79900" y="41290"/>
                </a:lnTo>
                <a:lnTo>
                  <a:pt x="79910" y="41300"/>
                </a:lnTo>
                <a:lnTo>
                  <a:pt x="79940" y="41270"/>
                </a:lnTo>
                <a:lnTo>
                  <a:pt x="80000" y="41320"/>
                </a:lnTo>
                <a:lnTo>
                  <a:pt x="80120" y="41430"/>
                </a:lnTo>
                <a:lnTo>
                  <a:pt x="80160" y="41470"/>
                </a:lnTo>
                <a:lnTo>
                  <a:pt x="80170" y="41470"/>
                </a:lnTo>
                <a:lnTo>
                  <a:pt x="80170" y="41480"/>
                </a:lnTo>
                <a:lnTo>
                  <a:pt x="80250" y="41530"/>
                </a:lnTo>
                <a:lnTo>
                  <a:pt x="80280" y="41560"/>
                </a:lnTo>
                <a:lnTo>
                  <a:pt x="80300" y="41570"/>
                </a:lnTo>
                <a:lnTo>
                  <a:pt x="80310" y="41580"/>
                </a:lnTo>
                <a:lnTo>
                  <a:pt x="80320" y="41560"/>
                </a:lnTo>
                <a:lnTo>
                  <a:pt x="80320" y="41550"/>
                </a:lnTo>
                <a:lnTo>
                  <a:pt x="80330" y="41540"/>
                </a:lnTo>
                <a:lnTo>
                  <a:pt x="80390" y="41430"/>
                </a:lnTo>
                <a:lnTo>
                  <a:pt x="80390" y="41420"/>
                </a:lnTo>
                <a:lnTo>
                  <a:pt x="80420" y="41360"/>
                </a:lnTo>
                <a:lnTo>
                  <a:pt x="80470" y="41380"/>
                </a:lnTo>
                <a:lnTo>
                  <a:pt x="80490" y="41390"/>
                </a:lnTo>
                <a:lnTo>
                  <a:pt x="80510" y="41400"/>
                </a:lnTo>
                <a:lnTo>
                  <a:pt x="80480" y="41440"/>
                </a:lnTo>
                <a:lnTo>
                  <a:pt x="80480" y="41450"/>
                </a:lnTo>
                <a:lnTo>
                  <a:pt x="80470" y="41470"/>
                </a:lnTo>
                <a:lnTo>
                  <a:pt x="80480" y="41470"/>
                </a:lnTo>
                <a:lnTo>
                  <a:pt x="80540" y="41470"/>
                </a:lnTo>
                <a:lnTo>
                  <a:pt x="80550" y="41470"/>
                </a:lnTo>
                <a:lnTo>
                  <a:pt x="80560" y="41470"/>
                </a:lnTo>
                <a:lnTo>
                  <a:pt x="80570" y="41490"/>
                </a:lnTo>
                <a:lnTo>
                  <a:pt x="80580" y="41490"/>
                </a:lnTo>
                <a:lnTo>
                  <a:pt x="80580" y="41470"/>
                </a:lnTo>
                <a:lnTo>
                  <a:pt x="80620" y="41470"/>
                </a:lnTo>
                <a:lnTo>
                  <a:pt x="80750" y="41470"/>
                </a:lnTo>
                <a:lnTo>
                  <a:pt x="80750" y="41480"/>
                </a:lnTo>
                <a:lnTo>
                  <a:pt x="80730" y="41540"/>
                </a:lnTo>
                <a:lnTo>
                  <a:pt x="80720" y="41550"/>
                </a:lnTo>
                <a:lnTo>
                  <a:pt x="80720" y="41560"/>
                </a:lnTo>
                <a:lnTo>
                  <a:pt x="80730" y="41560"/>
                </a:lnTo>
                <a:lnTo>
                  <a:pt x="80740" y="41570"/>
                </a:lnTo>
                <a:lnTo>
                  <a:pt x="80750" y="41580"/>
                </a:lnTo>
                <a:lnTo>
                  <a:pt x="80750" y="41620"/>
                </a:lnTo>
                <a:lnTo>
                  <a:pt x="80730" y="41650"/>
                </a:lnTo>
                <a:lnTo>
                  <a:pt x="80730" y="41670"/>
                </a:lnTo>
                <a:lnTo>
                  <a:pt x="80720" y="41680"/>
                </a:lnTo>
                <a:lnTo>
                  <a:pt x="80710" y="41710"/>
                </a:lnTo>
                <a:lnTo>
                  <a:pt x="80690" y="41710"/>
                </a:lnTo>
                <a:lnTo>
                  <a:pt x="80670" y="41750"/>
                </a:lnTo>
                <a:lnTo>
                  <a:pt x="80660" y="41780"/>
                </a:lnTo>
                <a:lnTo>
                  <a:pt x="80660" y="41790"/>
                </a:lnTo>
                <a:lnTo>
                  <a:pt x="80630" y="41860"/>
                </a:lnTo>
                <a:lnTo>
                  <a:pt x="80620" y="41890"/>
                </a:lnTo>
                <a:lnTo>
                  <a:pt x="80610" y="41910"/>
                </a:lnTo>
                <a:lnTo>
                  <a:pt x="80580" y="41970"/>
                </a:lnTo>
                <a:lnTo>
                  <a:pt x="80570" y="42010"/>
                </a:lnTo>
                <a:lnTo>
                  <a:pt x="80550" y="42060"/>
                </a:lnTo>
                <a:lnTo>
                  <a:pt x="80540" y="42090"/>
                </a:lnTo>
                <a:lnTo>
                  <a:pt x="80500" y="42190"/>
                </a:lnTo>
                <a:lnTo>
                  <a:pt x="80520" y="42250"/>
                </a:lnTo>
                <a:lnTo>
                  <a:pt x="80530" y="42290"/>
                </a:lnTo>
                <a:lnTo>
                  <a:pt x="80540" y="42310"/>
                </a:lnTo>
                <a:lnTo>
                  <a:pt x="80450" y="42360"/>
                </a:lnTo>
                <a:lnTo>
                  <a:pt x="80380" y="42400"/>
                </a:lnTo>
                <a:lnTo>
                  <a:pt x="80330" y="42420"/>
                </a:lnTo>
                <a:lnTo>
                  <a:pt x="80310" y="42350"/>
                </a:lnTo>
                <a:lnTo>
                  <a:pt x="80290" y="42260"/>
                </a:lnTo>
                <a:lnTo>
                  <a:pt x="80290" y="42250"/>
                </a:lnTo>
                <a:lnTo>
                  <a:pt x="80270" y="42210"/>
                </a:lnTo>
                <a:lnTo>
                  <a:pt x="80270" y="42200"/>
                </a:lnTo>
                <a:lnTo>
                  <a:pt x="80260" y="42190"/>
                </a:lnTo>
                <a:lnTo>
                  <a:pt x="80260" y="42180"/>
                </a:lnTo>
                <a:lnTo>
                  <a:pt x="80250" y="42150"/>
                </a:lnTo>
                <a:lnTo>
                  <a:pt x="80240" y="42150"/>
                </a:lnTo>
                <a:lnTo>
                  <a:pt x="80230" y="42140"/>
                </a:lnTo>
                <a:lnTo>
                  <a:pt x="80230" y="42130"/>
                </a:lnTo>
                <a:lnTo>
                  <a:pt x="80220" y="42130"/>
                </a:lnTo>
                <a:lnTo>
                  <a:pt x="80210" y="42130"/>
                </a:lnTo>
                <a:lnTo>
                  <a:pt x="80180" y="42140"/>
                </a:lnTo>
                <a:lnTo>
                  <a:pt x="80170" y="42140"/>
                </a:lnTo>
                <a:lnTo>
                  <a:pt x="80140" y="42150"/>
                </a:lnTo>
                <a:lnTo>
                  <a:pt x="80060" y="42170"/>
                </a:lnTo>
                <a:lnTo>
                  <a:pt x="80050" y="42170"/>
                </a:lnTo>
                <a:lnTo>
                  <a:pt x="80080" y="42240"/>
                </a:lnTo>
                <a:lnTo>
                  <a:pt x="80100" y="42310"/>
                </a:lnTo>
                <a:lnTo>
                  <a:pt x="80120" y="42370"/>
                </a:lnTo>
                <a:lnTo>
                  <a:pt x="80130" y="42430"/>
                </a:lnTo>
                <a:lnTo>
                  <a:pt x="80070" y="42460"/>
                </a:lnTo>
                <a:lnTo>
                  <a:pt x="80050" y="42470"/>
                </a:lnTo>
                <a:lnTo>
                  <a:pt x="79980" y="42510"/>
                </a:lnTo>
                <a:lnTo>
                  <a:pt x="80000" y="42540"/>
                </a:lnTo>
                <a:lnTo>
                  <a:pt x="79950" y="42560"/>
                </a:lnTo>
                <a:lnTo>
                  <a:pt x="79920" y="42560"/>
                </a:lnTo>
                <a:lnTo>
                  <a:pt x="79920" y="42570"/>
                </a:lnTo>
                <a:lnTo>
                  <a:pt x="79930" y="42580"/>
                </a:lnTo>
                <a:lnTo>
                  <a:pt x="79920" y="42600"/>
                </a:lnTo>
                <a:lnTo>
                  <a:pt x="79930" y="42600"/>
                </a:lnTo>
                <a:lnTo>
                  <a:pt x="79930" y="42620"/>
                </a:lnTo>
                <a:lnTo>
                  <a:pt x="79840" y="42660"/>
                </a:lnTo>
                <a:lnTo>
                  <a:pt x="79790" y="42690"/>
                </a:lnTo>
                <a:lnTo>
                  <a:pt x="79700" y="42730"/>
                </a:lnTo>
                <a:lnTo>
                  <a:pt x="79690" y="42730"/>
                </a:lnTo>
                <a:lnTo>
                  <a:pt x="79690" y="42720"/>
                </a:lnTo>
                <a:lnTo>
                  <a:pt x="79700" y="42720"/>
                </a:lnTo>
                <a:lnTo>
                  <a:pt x="79700" y="42710"/>
                </a:lnTo>
                <a:lnTo>
                  <a:pt x="79700" y="42700"/>
                </a:lnTo>
                <a:lnTo>
                  <a:pt x="79700" y="42690"/>
                </a:lnTo>
                <a:lnTo>
                  <a:pt x="79690" y="42690"/>
                </a:lnTo>
                <a:lnTo>
                  <a:pt x="79690" y="42680"/>
                </a:lnTo>
                <a:lnTo>
                  <a:pt x="79690" y="42670"/>
                </a:lnTo>
                <a:lnTo>
                  <a:pt x="79690" y="42660"/>
                </a:lnTo>
                <a:lnTo>
                  <a:pt x="79680" y="42660"/>
                </a:lnTo>
                <a:lnTo>
                  <a:pt x="79680" y="42670"/>
                </a:lnTo>
                <a:lnTo>
                  <a:pt x="79680" y="42660"/>
                </a:lnTo>
                <a:lnTo>
                  <a:pt x="79670" y="42660"/>
                </a:lnTo>
                <a:lnTo>
                  <a:pt x="79670" y="42650"/>
                </a:lnTo>
                <a:lnTo>
                  <a:pt x="79660" y="42650"/>
                </a:lnTo>
                <a:lnTo>
                  <a:pt x="79660" y="42640"/>
                </a:lnTo>
                <a:lnTo>
                  <a:pt x="79660" y="42630"/>
                </a:lnTo>
                <a:lnTo>
                  <a:pt x="79650" y="42630"/>
                </a:lnTo>
                <a:lnTo>
                  <a:pt x="79650" y="42620"/>
                </a:lnTo>
                <a:lnTo>
                  <a:pt x="79560" y="42630"/>
                </a:lnTo>
                <a:lnTo>
                  <a:pt x="79510" y="42630"/>
                </a:lnTo>
                <a:lnTo>
                  <a:pt x="79500" y="42630"/>
                </a:lnTo>
                <a:lnTo>
                  <a:pt x="79490" y="42630"/>
                </a:lnTo>
                <a:lnTo>
                  <a:pt x="79430" y="42640"/>
                </a:lnTo>
                <a:lnTo>
                  <a:pt x="79360" y="42640"/>
                </a:lnTo>
                <a:lnTo>
                  <a:pt x="79320" y="42640"/>
                </a:lnTo>
                <a:lnTo>
                  <a:pt x="79280" y="42650"/>
                </a:lnTo>
                <a:lnTo>
                  <a:pt x="79260" y="42650"/>
                </a:lnTo>
                <a:lnTo>
                  <a:pt x="79250" y="42650"/>
                </a:lnTo>
                <a:lnTo>
                  <a:pt x="79240" y="42580"/>
                </a:lnTo>
                <a:lnTo>
                  <a:pt x="79160" y="42580"/>
                </a:lnTo>
                <a:lnTo>
                  <a:pt x="79150" y="42590"/>
                </a:lnTo>
                <a:lnTo>
                  <a:pt x="79140" y="42590"/>
                </a:lnTo>
                <a:lnTo>
                  <a:pt x="79160" y="42670"/>
                </a:lnTo>
                <a:lnTo>
                  <a:pt x="79160" y="42680"/>
                </a:lnTo>
                <a:lnTo>
                  <a:pt x="79180" y="42750"/>
                </a:lnTo>
                <a:lnTo>
                  <a:pt x="79190" y="42780"/>
                </a:lnTo>
                <a:lnTo>
                  <a:pt x="79190" y="42800"/>
                </a:lnTo>
                <a:lnTo>
                  <a:pt x="79200" y="42820"/>
                </a:lnTo>
                <a:lnTo>
                  <a:pt x="79200" y="42830"/>
                </a:lnTo>
                <a:lnTo>
                  <a:pt x="79200" y="42900"/>
                </a:lnTo>
                <a:lnTo>
                  <a:pt x="79210" y="42940"/>
                </a:lnTo>
                <a:lnTo>
                  <a:pt x="79220" y="42980"/>
                </a:lnTo>
                <a:lnTo>
                  <a:pt x="79220" y="43020"/>
                </a:lnTo>
                <a:lnTo>
                  <a:pt x="79220" y="43040"/>
                </a:lnTo>
                <a:lnTo>
                  <a:pt x="79220" y="43050"/>
                </a:lnTo>
                <a:lnTo>
                  <a:pt x="79230" y="43070"/>
                </a:lnTo>
                <a:lnTo>
                  <a:pt x="79240" y="43170"/>
                </a:lnTo>
                <a:lnTo>
                  <a:pt x="79260" y="43240"/>
                </a:lnTo>
                <a:lnTo>
                  <a:pt x="79260" y="43250"/>
                </a:lnTo>
                <a:lnTo>
                  <a:pt x="79260" y="43260"/>
                </a:lnTo>
                <a:lnTo>
                  <a:pt x="79270" y="43260"/>
                </a:lnTo>
                <a:lnTo>
                  <a:pt x="79290" y="43260"/>
                </a:lnTo>
                <a:lnTo>
                  <a:pt x="79300" y="43280"/>
                </a:lnTo>
                <a:lnTo>
                  <a:pt x="79300" y="43300"/>
                </a:lnTo>
                <a:lnTo>
                  <a:pt x="79310" y="43340"/>
                </a:lnTo>
                <a:lnTo>
                  <a:pt x="79310" y="43360"/>
                </a:lnTo>
                <a:lnTo>
                  <a:pt x="79320" y="43390"/>
                </a:lnTo>
                <a:lnTo>
                  <a:pt x="79320" y="43420"/>
                </a:lnTo>
                <a:lnTo>
                  <a:pt x="79330" y="43450"/>
                </a:lnTo>
                <a:lnTo>
                  <a:pt x="79330" y="43460"/>
                </a:lnTo>
                <a:lnTo>
                  <a:pt x="79310" y="43460"/>
                </a:lnTo>
                <a:lnTo>
                  <a:pt x="79190" y="43470"/>
                </a:lnTo>
                <a:lnTo>
                  <a:pt x="79170" y="43470"/>
                </a:lnTo>
                <a:lnTo>
                  <a:pt x="79170" y="43420"/>
                </a:lnTo>
                <a:lnTo>
                  <a:pt x="79050" y="43430"/>
                </a:lnTo>
                <a:lnTo>
                  <a:pt x="79020" y="43430"/>
                </a:lnTo>
                <a:lnTo>
                  <a:pt x="78930" y="43430"/>
                </a:lnTo>
                <a:lnTo>
                  <a:pt x="78920" y="43430"/>
                </a:lnTo>
                <a:lnTo>
                  <a:pt x="78930" y="43450"/>
                </a:lnTo>
                <a:lnTo>
                  <a:pt x="78960" y="43470"/>
                </a:lnTo>
                <a:lnTo>
                  <a:pt x="78950" y="43470"/>
                </a:lnTo>
                <a:lnTo>
                  <a:pt x="78940" y="43470"/>
                </a:lnTo>
                <a:lnTo>
                  <a:pt x="78930" y="43470"/>
                </a:lnTo>
                <a:lnTo>
                  <a:pt x="78930" y="43480"/>
                </a:lnTo>
                <a:lnTo>
                  <a:pt x="78910" y="43480"/>
                </a:lnTo>
                <a:lnTo>
                  <a:pt x="78860" y="43480"/>
                </a:lnTo>
                <a:lnTo>
                  <a:pt x="78850" y="43480"/>
                </a:lnTo>
                <a:lnTo>
                  <a:pt x="78830" y="43480"/>
                </a:lnTo>
                <a:lnTo>
                  <a:pt x="78810" y="43480"/>
                </a:lnTo>
                <a:lnTo>
                  <a:pt x="78780" y="43480"/>
                </a:lnTo>
                <a:lnTo>
                  <a:pt x="78790" y="43490"/>
                </a:lnTo>
                <a:lnTo>
                  <a:pt x="78800" y="43490"/>
                </a:lnTo>
                <a:lnTo>
                  <a:pt x="78800" y="43500"/>
                </a:lnTo>
                <a:lnTo>
                  <a:pt x="78790" y="43500"/>
                </a:lnTo>
                <a:lnTo>
                  <a:pt x="78790" y="43510"/>
                </a:lnTo>
                <a:lnTo>
                  <a:pt x="78790" y="43520"/>
                </a:lnTo>
                <a:lnTo>
                  <a:pt x="78800" y="43520"/>
                </a:lnTo>
                <a:lnTo>
                  <a:pt x="78800" y="43530"/>
                </a:lnTo>
                <a:lnTo>
                  <a:pt x="78810" y="43530"/>
                </a:lnTo>
                <a:lnTo>
                  <a:pt x="78810" y="43540"/>
                </a:lnTo>
                <a:lnTo>
                  <a:pt x="78810" y="43550"/>
                </a:lnTo>
                <a:lnTo>
                  <a:pt x="78820" y="43560"/>
                </a:lnTo>
                <a:lnTo>
                  <a:pt x="78830" y="43560"/>
                </a:lnTo>
                <a:lnTo>
                  <a:pt x="78830" y="43570"/>
                </a:lnTo>
                <a:lnTo>
                  <a:pt x="78830" y="43580"/>
                </a:lnTo>
                <a:lnTo>
                  <a:pt x="78840" y="43580"/>
                </a:lnTo>
                <a:lnTo>
                  <a:pt x="78840" y="43590"/>
                </a:lnTo>
                <a:lnTo>
                  <a:pt x="78850" y="43590"/>
                </a:lnTo>
                <a:lnTo>
                  <a:pt x="78860" y="43590"/>
                </a:lnTo>
                <a:lnTo>
                  <a:pt x="78870" y="43590"/>
                </a:lnTo>
                <a:lnTo>
                  <a:pt x="78870" y="43600"/>
                </a:lnTo>
                <a:lnTo>
                  <a:pt x="78880" y="43610"/>
                </a:lnTo>
                <a:lnTo>
                  <a:pt x="78890" y="43610"/>
                </a:lnTo>
                <a:lnTo>
                  <a:pt x="78890" y="43620"/>
                </a:lnTo>
                <a:lnTo>
                  <a:pt x="78900" y="43620"/>
                </a:lnTo>
                <a:lnTo>
                  <a:pt x="78900" y="43630"/>
                </a:lnTo>
                <a:lnTo>
                  <a:pt x="78900" y="43640"/>
                </a:lnTo>
                <a:lnTo>
                  <a:pt x="78900" y="43650"/>
                </a:lnTo>
                <a:lnTo>
                  <a:pt x="78910" y="43650"/>
                </a:lnTo>
                <a:lnTo>
                  <a:pt x="78910" y="43660"/>
                </a:lnTo>
                <a:lnTo>
                  <a:pt x="78920" y="43660"/>
                </a:lnTo>
                <a:lnTo>
                  <a:pt x="78930" y="43660"/>
                </a:lnTo>
                <a:lnTo>
                  <a:pt x="78930" y="43650"/>
                </a:lnTo>
                <a:lnTo>
                  <a:pt x="78930" y="43640"/>
                </a:lnTo>
                <a:lnTo>
                  <a:pt x="78940" y="43640"/>
                </a:lnTo>
                <a:lnTo>
                  <a:pt x="78940" y="43650"/>
                </a:lnTo>
                <a:lnTo>
                  <a:pt x="78950" y="43650"/>
                </a:lnTo>
                <a:lnTo>
                  <a:pt x="78950" y="43660"/>
                </a:lnTo>
                <a:lnTo>
                  <a:pt x="78950" y="43670"/>
                </a:lnTo>
                <a:lnTo>
                  <a:pt x="78940" y="43670"/>
                </a:lnTo>
                <a:lnTo>
                  <a:pt x="78940" y="43680"/>
                </a:lnTo>
                <a:lnTo>
                  <a:pt x="78950" y="43680"/>
                </a:lnTo>
                <a:lnTo>
                  <a:pt x="78950" y="43690"/>
                </a:lnTo>
                <a:lnTo>
                  <a:pt x="78960" y="43690"/>
                </a:lnTo>
                <a:lnTo>
                  <a:pt x="78970" y="43690"/>
                </a:lnTo>
                <a:lnTo>
                  <a:pt x="78980" y="43690"/>
                </a:lnTo>
                <a:lnTo>
                  <a:pt x="78980" y="43680"/>
                </a:lnTo>
                <a:lnTo>
                  <a:pt x="78990" y="43680"/>
                </a:lnTo>
                <a:lnTo>
                  <a:pt x="79000" y="43670"/>
                </a:lnTo>
                <a:lnTo>
                  <a:pt x="79010" y="43670"/>
                </a:lnTo>
                <a:lnTo>
                  <a:pt x="79020" y="43670"/>
                </a:lnTo>
                <a:lnTo>
                  <a:pt x="79020" y="43680"/>
                </a:lnTo>
                <a:lnTo>
                  <a:pt x="79030" y="43690"/>
                </a:lnTo>
                <a:lnTo>
                  <a:pt x="79020" y="43690"/>
                </a:lnTo>
                <a:lnTo>
                  <a:pt x="79020" y="43700"/>
                </a:lnTo>
                <a:lnTo>
                  <a:pt x="79030" y="43700"/>
                </a:lnTo>
                <a:lnTo>
                  <a:pt x="79040" y="43700"/>
                </a:lnTo>
                <a:lnTo>
                  <a:pt x="79040" y="43710"/>
                </a:lnTo>
                <a:lnTo>
                  <a:pt x="79050" y="43710"/>
                </a:lnTo>
                <a:lnTo>
                  <a:pt x="79050" y="43720"/>
                </a:lnTo>
                <a:lnTo>
                  <a:pt x="79040" y="43720"/>
                </a:lnTo>
                <a:lnTo>
                  <a:pt x="79040" y="43730"/>
                </a:lnTo>
                <a:lnTo>
                  <a:pt x="79050" y="43730"/>
                </a:lnTo>
                <a:lnTo>
                  <a:pt x="79050" y="43740"/>
                </a:lnTo>
                <a:lnTo>
                  <a:pt x="79060" y="43740"/>
                </a:lnTo>
                <a:lnTo>
                  <a:pt x="79070" y="43740"/>
                </a:lnTo>
                <a:lnTo>
                  <a:pt x="79070" y="43730"/>
                </a:lnTo>
                <a:lnTo>
                  <a:pt x="79080" y="43730"/>
                </a:lnTo>
                <a:lnTo>
                  <a:pt x="79090" y="43730"/>
                </a:lnTo>
                <a:lnTo>
                  <a:pt x="79090" y="43720"/>
                </a:lnTo>
                <a:lnTo>
                  <a:pt x="79090" y="43710"/>
                </a:lnTo>
                <a:lnTo>
                  <a:pt x="79090" y="43700"/>
                </a:lnTo>
                <a:lnTo>
                  <a:pt x="79100" y="43700"/>
                </a:lnTo>
                <a:lnTo>
                  <a:pt x="79100" y="43690"/>
                </a:lnTo>
                <a:lnTo>
                  <a:pt x="79110" y="43690"/>
                </a:lnTo>
                <a:lnTo>
                  <a:pt x="79110" y="43680"/>
                </a:lnTo>
                <a:lnTo>
                  <a:pt x="79120" y="43680"/>
                </a:lnTo>
                <a:lnTo>
                  <a:pt x="79120" y="43690"/>
                </a:lnTo>
                <a:lnTo>
                  <a:pt x="79120" y="43700"/>
                </a:lnTo>
                <a:lnTo>
                  <a:pt x="79130" y="43700"/>
                </a:lnTo>
                <a:lnTo>
                  <a:pt x="79130" y="43690"/>
                </a:lnTo>
                <a:lnTo>
                  <a:pt x="79140" y="43700"/>
                </a:lnTo>
                <a:lnTo>
                  <a:pt x="79130" y="43700"/>
                </a:lnTo>
                <a:lnTo>
                  <a:pt x="79140" y="43700"/>
                </a:lnTo>
                <a:lnTo>
                  <a:pt x="79140" y="43710"/>
                </a:lnTo>
                <a:lnTo>
                  <a:pt x="79140" y="43720"/>
                </a:lnTo>
                <a:lnTo>
                  <a:pt x="79130" y="43720"/>
                </a:lnTo>
                <a:lnTo>
                  <a:pt x="79130" y="43730"/>
                </a:lnTo>
                <a:lnTo>
                  <a:pt x="79130" y="43740"/>
                </a:lnTo>
                <a:lnTo>
                  <a:pt x="79130" y="43750"/>
                </a:lnTo>
                <a:lnTo>
                  <a:pt x="79130" y="43760"/>
                </a:lnTo>
                <a:lnTo>
                  <a:pt x="79130" y="43770"/>
                </a:lnTo>
                <a:lnTo>
                  <a:pt x="79140" y="43770"/>
                </a:lnTo>
                <a:lnTo>
                  <a:pt x="79140" y="43760"/>
                </a:lnTo>
                <a:lnTo>
                  <a:pt x="79150" y="43760"/>
                </a:lnTo>
                <a:lnTo>
                  <a:pt x="79160" y="43760"/>
                </a:lnTo>
                <a:lnTo>
                  <a:pt x="79160" y="43750"/>
                </a:lnTo>
                <a:lnTo>
                  <a:pt x="79170" y="43750"/>
                </a:lnTo>
                <a:lnTo>
                  <a:pt x="79170" y="43740"/>
                </a:lnTo>
                <a:lnTo>
                  <a:pt x="79180" y="43740"/>
                </a:lnTo>
                <a:lnTo>
                  <a:pt x="79180" y="43730"/>
                </a:lnTo>
                <a:lnTo>
                  <a:pt x="79190" y="43730"/>
                </a:lnTo>
                <a:lnTo>
                  <a:pt x="79200" y="43730"/>
                </a:lnTo>
                <a:lnTo>
                  <a:pt x="79200" y="43740"/>
                </a:lnTo>
                <a:lnTo>
                  <a:pt x="79200" y="43750"/>
                </a:lnTo>
                <a:lnTo>
                  <a:pt x="79200" y="43760"/>
                </a:lnTo>
                <a:lnTo>
                  <a:pt x="79200" y="43770"/>
                </a:lnTo>
                <a:lnTo>
                  <a:pt x="79210" y="43780"/>
                </a:lnTo>
                <a:lnTo>
                  <a:pt x="79210" y="43790"/>
                </a:lnTo>
                <a:lnTo>
                  <a:pt x="79220" y="43790"/>
                </a:lnTo>
                <a:lnTo>
                  <a:pt x="79230" y="43780"/>
                </a:lnTo>
                <a:lnTo>
                  <a:pt x="79230" y="43770"/>
                </a:lnTo>
                <a:lnTo>
                  <a:pt x="79240" y="43770"/>
                </a:lnTo>
                <a:lnTo>
                  <a:pt x="79250" y="43770"/>
                </a:lnTo>
                <a:lnTo>
                  <a:pt x="79260" y="43770"/>
                </a:lnTo>
                <a:lnTo>
                  <a:pt x="79260" y="43780"/>
                </a:lnTo>
                <a:lnTo>
                  <a:pt x="79270" y="43780"/>
                </a:lnTo>
                <a:lnTo>
                  <a:pt x="79270" y="43790"/>
                </a:lnTo>
                <a:lnTo>
                  <a:pt x="79270" y="43800"/>
                </a:lnTo>
                <a:lnTo>
                  <a:pt x="79270" y="43810"/>
                </a:lnTo>
                <a:lnTo>
                  <a:pt x="79280" y="43810"/>
                </a:lnTo>
                <a:lnTo>
                  <a:pt x="79290" y="43810"/>
                </a:lnTo>
                <a:lnTo>
                  <a:pt x="79290" y="43820"/>
                </a:lnTo>
                <a:lnTo>
                  <a:pt x="79290" y="43830"/>
                </a:lnTo>
                <a:lnTo>
                  <a:pt x="79290" y="43840"/>
                </a:lnTo>
                <a:lnTo>
                  <a:pt x="79290" y="43850"/>
                </a:lnTo>
                <a:lnTo>
                  <a:pt x="79300" y="43850"/>
                </a:lnTo>
                <a:lnTo>
                  <a:pt x="79310" y="43850"/>
                </a:lnTo>
                <a:lnTo>
                  <a:pt x="79320" y="43850"/>
                </a:lnTo>
                <a:lnTo>
                  <a:pt x="79330" y="43850"/>
                </a:lnTo>
                <a:lnTo>
                  <a:pt x="79330" y="43860"/>
                </a:lnTo>
                <a:lnTo>
                  <a:pt x="79330" y="43870"/>
                </a:lnTo>
                <a:lnTo>
                  <a:pt x="79330" y="43880"/>
                </a:lnTo>
                <a:lnTo>
                  <a:pt x="79340" y="43880"/>
                </a:lnTo>
                <a:lnTo>
                  <a:pt x="79340" y="43890"/>
                </a:lnTo>
                <a:lnTo>
                  <a:pt x="79350" y="43890"/>
                </a:lnTo>
                <a:lnTo>
                  <a:pt x="79360" y="43890"/>
                </a:lnTo>
                <a:lnTo>
                  <a:pt x="79360" y="43900"/>
                </a:lnTo>
                <a:lnTo>
                  <a:pt x="79370" y="43900"/>
                </a:lnTo>
                <a:lnTo>
                  <a:pt x="79370" y="43910"/>
                </a:lnTo>
                <a:lnTo>
                  <a:pt x="79380" y="43910"/>
                </a:lnTo>
                <a:lnTo>
                  <a:pt x="79380" y="43920"/>
                </a:lnTo>
                <a:lnTo>
                  <a:pt x="79390" y="43920"/>
                </a:lnTo>
                <a:lnTo>
                  <a:pt x="79380" y="43920"/>
                </a:lnTo>
                <a:lnTo>
                  <a:pt x="79380" y="43930"/>
                </a:lnTo>
                <a:lnTo>
                  <a:pt x="79380" y="43940"/>
                </a:lnTo>
                <a:lnTo>
                  <a:pt x="79370" y="43940"/>
                </a:lnTo>
                <a:lnTo>
                  <a:pt x="79370" y="43950"/>
                </a:lnTo>
                <a:lnTo>
                  <a:pt x="79370" y="43960"/>
                </a:lnTo>
                <a:lnTo>
                  <a:pt x="79380" y="43960"/>
                </a:lnTo>
                <a:lnTo>
                  <a:pt x="79390" y="43960"/>
                </a:lnTo>
                <a:lnTo>
                  <a:pt x="79400" y="43970"/>
                </a:lnTo>
                <a:lnTo>
                  <a:pt x="79400" y="43980"/>
                </a:lnTo>
                <a:lnTo>
                  <a:pt x="79410" y="43980"/>
                </a:lnTo>
                <a:lnTo>
                  <a:pt x="79410" y="43990"/>
                </a:lnTo>
                <a:lnTo>
                  <a:pt x="79420" y="43990"/>
                </a:lnTo>
                <a:lnTo>
                  <a:pt x="79420" y="44000"/>
                </a:lnTo>
                <a:lnTo>
                  <a:pt x="79410" y="44010"/>
                </a:lnTo>
                <a:lnTo>
                  <a:pt x="79410" y="44020"/>
                </a:lnTo>
                <a:lnTo>
                  <a:pt x="79420" y="44020"/>
                </a:lnTo>
                <a:lnTo>
                  <a:pt x="79430" y="44030"/>
                </a:lnTo>
                <a:lnTo>
                  <a:pt x="79440" y="44030"/>
                </a:lnTo>
                <a:lnTo>
                  <a:pt x="79450" y="44030"/>
                </a:lnTo>
                <a:lnTo>
                  <a:pt x="79460" y="44030"/>
                </a:lnTo>
                <a:lnTo>
                  <a:pt x="79460" y="44020"/>
                </a:lnTo>
                <a:lnTo>
                  <a:pt x="79460" y="44030"/>
                </a:lnTo>
                <a:lnTo>
                  <a:pt x="79470" y="44030"/>
                </a:lnTo>
                <a:lnTo>
                  <a:pt x="79470" y="44040"/>
                </a:lnTo>
                <a:lnTo>
                  <a:pt x="79480" y="44040"/>
                </a:lnTo>
                <a:lnTo>
                  <a:pt x="79480" y="44030"/>
                </a:lnTo>
                <a:lnTo>
                  <a:pt x="79490" y="44030"/>
                </a:lnTo>
                <a:lnTo>
                  <a:pt x="79490" y="44020"/>
                </a:lnTo>
                <a:lnTo>
                  <a:pt x="79490" y="44010"/>
                </a:lnTo>
                <a:lnTo>
                  <a:pt x="79500" y="44010"/>
                </a:lnTo>
                <a:lnTo>
                  <a:pt x="79500" y="44000"/>
                </a:lnTo>
                <a:lnTo>
                  <a:pt x="79510" y="44000"/>
                </a:lnTo>
                <a:lnTo>
                  <a:pt x="79520" y="44000"/>
                </a:lnTo>
                <a:lnTo>
                  <a:pt x="79520" y="44010"/>
                </a:lnTo>
                <a:lnTo>
                  <a:pt x="79530" y="44010"/>
                </a:lnTo>
                <a:lnTo>
                  <a:pt x="79530" y="44020"/>
                </a:lnTo>
                <a:lnTo>
                  <a:pt x="79530" y="44030"/>
                </a:lnTo>
                <a:lnTo>
                  <a:pt x="79530" y="44040"/>
                </a:lnTo>
                <a:lnTo>
                  <a:pt x="79520" y="44040"/>
                </a:lnTo>
                <a:lnTo>
                  <a:pt x="79520" y="44050"/>
                </a:lnTo>
                <a:lnTo>
                  <a:pt x="79530" y="44050"/>
                </a:lnTo>
                <a:lnTo>
                  <a:pt x="79530" y="44060"/>
                </a:lnTo>
                <a:lnTo>
                  <a:pt x="79530" y="44070"/>
                </a:lnTo>
                <a:lnTo>
                  <a:pt x="79520" y="44070"/>
                </a:lnTo>
                <a:lnTo>
                  <a:pt x="79520" y="44080"/>
                </a:lnTo>
                <a:lnTo>
                  <a:pt x="79520" y="44090"/>
                </a:lnTo>
                <a:lnTo>
                  <a:pt x="79520" y="44100"/>
                </a:lnTo>
                <a:lnTo>
                  <a:pt x="79520" y="44110"/>
                </a:lnTo>
                <a:lnTo>
                  <a:pt x="79530" y="44110"/>
                </a:lnTo>
                <a:lnTo>
                  <a:pt x="79530" y="44120"/>
                </a:lnTo>
                <a:lnTo>
                  <a:pt x="79540" y="44120"/>
                </a:lnTo>
                <a:lnTo>
                  <a:pt x="79550" y="44120"/>
                </a:lnTo>
                <a:lnTo>
                  <a:pt x="79560" y="44110"/>
                </a:lnTo>
                <a:lnTo>
                  <a:pt x="79570" y="44110"/>
                </a:lnTo>
                <a:lnTo>
                  <a:pt x="79570" y="44120"/>
                </a:lnTo>
                <a:lnTo>
                  <a:pt x="79570" y="44130"/>
                </a:lnTo>
                <a:lnTo>
                  <a:pt x="79570" y="44140"/>
                </a:lnTo>
                <a:lnTo>
                  <a:pt x="79570" y="44150"/>
                </a:lnTo>
                <a:lnTo>
                  <a:pt x="79570" y="44160"/>
                </a:lnTo>
                <a:lnTo>
                  <a:pt x="79560" y="44160"/>
                </a:lnTo>
                <a:lnTo>
                  <a:pt x="79560" y="44170"/>
                </a:lnTo>
                <a:lnTo>
                  <a:pt x="79560" y="44180"/>
                </a:lnTo>
                <a:lnTo>
                  <a:pt x="79550" y="44180"/>
                </a:lnTo>
                <a:lnTo>
                  <a:pt x="79550" y="44190"/>
                </a:lnTo>
                <a:lnTo>
                  <a:pt x="79540" y="44190"/>
                </a:lnTo>
                <a:lnTo>
                  <a:pt x="79530" y="44190"/>
                </a:lnTo>
                <a:lnTo>
                  <a:pt x="79530" y="44200"/>
                </a:lnTo>
                <a:lnTo>
                  <a:pt x="79530" y="44210"/>
                </a:lnTo>
                <a:lnTo>
                  <a:pt x="79530" y="44220"/>
                </a:lnTo>
                <a:lnTo>
                  <a:pt x="79540" y="44220"/>
                </a:lnTo>
                <a:lnTo>
                  <a:pt x="79540" y="44230"/>
                </a:lnTo>
                <a:lnTo>
                  <a:pt x="79550" y="44230"/>
                </a:lnTo>
                <a:lnTo>
                  <a:pt x="79560" y="44230"/>
                </a:lnTo>
                <a:lnTo>
                  <a:pt x="79560" y="44220"/>
                </a:lnTo>
                <a:lnTo>
                  <a:pt x="79570" y="44220"/>
                </a:lnTo>
                <a:lnTo>
                  <a:pt x="79570" y="44230"/>
                </a:lnTo>
                <a:lnTo>
                  <a:pt x="79580" y="44230"/>
                </a:lnTo>
                <a:lnTo>
                  <a:pt x="79580" y="44240"/>
                </a:lnTo>
                <a:lnTo>
                  <a:pt x="79570" y="44240"/>
                </a:lnTo>
                <a:lnTo>
                  <a:pt x="79570" y="44250"/>
                </a:lnTo>
                <a:lnTo>
                  <a:pt x="79560" y="44250"/>
                </a:lnTo>
                <a:lnTo>
                  <a:pt x="79560" y="44260"/>
                </a:lnTo>
                <a:lnTo>
                  <a:pt x="79560" y="44270"/>
                </a:lnTo>
                <a:lnTo>
                  <a:pt x="79560" y="44280"/>
                </a:lnTo>
                <a:lnTo>
                  <a:pt x="79570" y="44280"/>
                </a:lnTo>
                <a:lnTo>
                  <a:pt x="79580" y="44280"/>
                </a:lnTo>
                <a:lnTo>
                  <a:pt x="79580" y="44290"/>
                </a:lnTo>
                <a:lnTo>
                  <a:pt x="79580" y="44300"/>
                </a:lnTo>
                <a:lnTo>
                  <a:pt x="79570" y="44300"/>
                </a:lnTo>
                <a:lnTo>
                  <a:pt x="79570" y="44310"/>
                </a:lnTo>
                <a:lnTo>
                  <a:pt x="79570" y="44320"/>
                </a:lnTo>
                <a:lnTo>
                  <a:pt x="79560" y="44320"/>
                </a:lnTo>
                <a:lnTo>
                  <a:pt x="79560" y="44330"/>
                </a:lnTo>
                <a:lnTo>
                  <a:pt x="79550" y="44330"/>
                </a:lnTo>
                <a:lnTo>
                  <a:pt x="79540" y="44330"/>
                </a:lnTo>
                <a:lnTo>
                  <a:pt x="79530" y="44330"/>
                </a:lnTo>
                <a:lnTo>
                  <a:pt x="79530" y="44340"/>
                </a:lnTo>
                <a:lnTo>
                  <a:pt x="79520" y="44340"/>
                </a:lnTo>
                <a:lnTo>
                  <a:pt x="79510" y="44340"/>
                </a:lnTo>
                <a:lnTo>
                  <a:pt x="79500" y="44340"/>
                </a:lnTo>
                <a:lnTo>
                  <a:pt x="79490" y="44340"/>
                </a:lnTo>
                <a:lnTo>
                  <a:pt x="79490" y="44350"/>
                </a:lnTo>
                <a:lnTo>
                  <a:pt x="79480" y="44350"/>
                </a:lnTo>
                <a:lnTo>
                  <a:pt x="79480" y="44360"/>
                </a:lnTo>
                <a:lnTo>
                  <a:pt x="79470" y="44360"/>
                </a:lnTo>
                <a:lnTo>
                  <a:pt x="79460" y="44360"/>
                </a:lnTo>
                <a:lnTo>
                  <a:pt x="79450" y="44360"/>
                </a:lnTo>
                <a:lnTo>
                  <a:pt x="79450" y="44370"/>
                </a:lnTo>
                <a:lnTo>
                  <a:pt x="79460" y="44370"/>
                </a:lnTo>
                <a:lnTo>
                  <a:pt x="79470" y="44380"/>
                </a:lnTo>
                <a:lnTo>
                  <a:pt x="79480" y="44380"/>
                </a:lnTo>
                <a:lnTo>
                  <a:pt x="79480" y="44390"/>
                </a:lnTo>
                <a:lnTo>
                  <a:pt x="79490" y="44390"/>
                </a:lnTo>
                <a:lnTo>
                  <a:pt x="79510" y="44400"/>
                </a:lnTo>
                <a:lnTo>
                  <a:pt x="79520" y="44410"/>
                </a:lnTo>
                <a:lnTo>
                  <a:pt x="79530" y="44410"/>
                </a:lnTo>
                <a:lnTo>
                  <a:pt x="79540" y="44410"/>
                </a:lnTo>
                <a:lnTo>
                  <a:pt x="79560" y="44420"/>
                </a:lnTo>
                <a:lnTo>
                  <a:pt x="79570" y="44430"/>
                </a:lnTo>
                <a:lnTo>
                  <a:pt x="79600" y="44440"/>
                </a:lnTo>
                <a:lnTo>
                  <a:pt x="79630" y="44460"/>
                </a:lnTo>
                <a:lnTo>
                  <a:pt x="79700" y="44490"/>
                </a:lnTo>
                <a:lnTo>
                  <a:pt x="79750" y="44510"/>
                </a:lnTo>
                <a:lnTo>
                  <a:pt x="79790" y="44530"/>
                </a:lnTo>
                <a:lnTo>
                  <a:pt x="79850" y="44560"/>
                </a:lnTo>
                <a:lnTo>
                  <a:pt x="79870" y="44580"/>
                </a:lnTo>
                <a:lnTo>
                  <a:pt x="79890" y="44590"/>
                </a:lnTo>
                <a:lnTo>
                  <a:pt x="79930" y="44600"/>
                </a:lnTo>
                <a:lnTo>
                  <a:pt x="79940" y="44590"/>
                </a:lnTo>
                <a:lnTo>
                  <a:pt x="79940" y="44580"/>
                </a:lnTo>
                <a:lnTo>
                  <a:pt x="79950" y="44570"/>
                </a:lnTo>
                <a:lnTo>
                  <a:pt x="79960" y="44560"/>
                </a:lnTo>
                <a:lnTo>
                  <a:pt x="80010" y="44520"/>
                </a:lnTo>
                <a:lnTo>
                  <a:pt x="80040" y="44540"/>
                </a:lnTo>
                <a:lnTo>
                  <a:pt x="80080" y="44590"/>
                </a:lnTo>
                <a:lnTo>
                  <a:pt x="80110" y="44620"/>
                </a:lnTo>
                <a:lnTo>
                  <a:pt x="80140" y="44660"/>
                </a:lnTo>
                <a:lnTo>
                  <a:pt x="80150" y="44670"/>
                </a:lnTo>
                <a:lnTo>
                  <a:pt x="80120" y="44700"/>
                </a:lnTo>
                <a:lnTo>
                  <a:pt x="80090" y="44740"/>
                </a:lnTo>
                <a:lnTo>
                  <a:pt x="80030" y="44810"/>
                </a:lnTo>
                <a:lnTo>
                  <a:pt x="80010" y="44840"/>
                </a:lnTo>
                <a:lnTo>
                  <a:pt x="79980" y="44890"/>
                </a:lnTo>
                <a:lnTo>
                  <a:pt x="79970" y="44900"/>
                </a:lnTo>
                <a:lnTo>
                  <a:pt x="79990" y="44920"/>
                </a:lnTo>
                <a:lnTo>
                  <a:pt x="80040" y="44950"/>
                </a:lnTo>
                <a:lnTo>
                  <a:pt x="80050" y="44960"/>
                </a:lnTo>
                <a:lnTo>
                  <a:pt x="80070" y="44970"/>
                </a:lnTo>
                <a:lnTo>
                  <a:pt x="80100" y="45000"/>
                </a:lnTo>
                <a:lnTo>
                  <a:pt x="80150" y="45030"/>
                </a:lnTo>
                <a:lnTo>
                  <a:pt x="80200" y="45070"/>
                </a:lnTo>
                <a:lnTo>
                  <a:pt x="80210" y="45070"/>
                </a:lnTo>
                <a:lnTo>
                  <a:pt x="80220" y="45080"/>
                </a:lnTo>
                <a:lnTo>
                  <a:pt x="80230" y="45090"/>
                </a:lnTo>
                <a:lnTo>
                  <a:pt x="80220" y="45100"/>
                </a:lnTo>
                <a:lnTo>
                  <a:pt x="80200" y="45120"/>
                </a:lnTo>
                <a:lnTo>
                  <a:pt x="80180" y="45130"/>
                </a:lnTo>
                <a:lnTo>
                  <a:pt x="80150" y="45160"/>
                </a:lnTo>
                <a:lnTo>
                  <a:pt x="80130" y="45170"/>
                </a:lnTo>
                <a:lnTo>
                  <a:pt x="80090" y="45200"/>
                </a:lnTo>
                <a:lnTo>
                  <a:pt x="80030" y="45250"/>
                </a:lnTo>
                <a:lnTo>
                  <a:pt x="79990" y="45190"/>
                </a:lnTo>
                <a:lnTo>
                  <a:pt x="79980" y="45190"/>
                </a:lnTo>
                <a:lnTo>
                  <a:pt x="79930" y="45230"/>
                </a:lnTo>
                <a:lnTo>
                  <a:pt x="79900" y="45260"/>
                </a:lnTo>
                <a:lnTo>
                  <a:pt x="79840" y="45310"/>
                </a:lnTo>
                <a:lnTo>
                  <a:pt x="79820" y="45330"/>
                </a:lnTo>
                <a:lnTo>
                  <a:pt x="79770" y="45370"/>
                </a:lnTo>
                <a:lnTo>
                  <a:pt x="79760" y="45370"/>
                </a:lnTo>
                <a:lnTo>
                  <a:pt x="79750" y="45380"/>
                </a:lnTo>
                <a:lnTo>
                  <a:pt x="79710" y="45410"/>
                </a:lnTo>
                <a:lnTo>
                  <a:pt x="79690" y="45440"/>
                </a:lnTo>
                <a:lnTo>
                  <a:pt x="79680" y="45440"/>
                </a:lnTo>
                <a:lnTo>
                  <a:pt x="79640" y="45480"/>
                </a:lnTo>
                <a:lnTo>
                  <a:pt x="79630" y="45490"/>
                </a:lnTo>
                <a:lnTo>
                  <a:pt x="79670" y="45540"/>
                </a:lnTo>
                <a:lnTo>
                  <a:pt x="79670" y="45550"/>
                </a:lnTo>
                <a:lnTo>
                  <a:pt x="79680" y="45550"/>
                </a:lnTo>
                <a:lnTo>
                  <a:pt x="79690" y="45570"/>
                </a:lnTo>
                <a:lnTo>
                  <a:pt x="79700" y="45580"/>
                </a:lnTo>
                <a:lnTo>
                  <a:pt x="79710" y="45600"/>
                </a:lnTo>
                <a:lnTo>
                  <a:pt x="79710" y="45610"/>
                </a:lnTo>
                <a:lnTo>
                  <a:pt x="79720" y="45620"/>
                </a:lnTo>
                <a:lnTo>
                  <a:pt x="79740" y="45650"/>
                </a:lnTo>
                <a:lnTo>
                  <a:pt x="79770" y="45700"/>
                </a:lnTo>
                <a:lnTo>
                  <a:pt x="79790" y="45740"/>
                </a:lnTo>
                <a:lnTo>
                  <a:pt x="79830" y="45800"/>
                </a:lnTo>
                <a:lnTo>
                  <a:pt x="79830" y="45810"/>
                </a:lnTo>
                <a:lnTo>
                  <a:pt x="79830" y="45820"/>
                </a:lnTo>
                <a:lnTo>
                  <a:pt x="79820" y="45820"/>
                </a:lnTo>
                <a:lnTo>
                  <a:pt x="79810" y="45820"/>
                </a:lnTo>
                <a:lnTo>
                  <a:pt x="79800" y="45830"/>
                </a:lnTo>
                <a:lnTo>
                  <a:pt x="79790" y="45830"/>
                </a:lnTo>
                <a:lnTo>
                  <a:pt x="79790" y="45840"/>
                </a:lnTo>
                <a:lnTo>
                  <a:pt x="79780" y="45840"/>
                </a:lnTo>
                <a:lnTo>
                  <a:pt x="79770" y="45850"/>
                </a:lnTo>
                <a:lnTo>
                  <a:pt x="79760" y="45850"/>
                </a:lnTo>
                <a:lnTo>
                  <a:pt x="79760" y="45860"/>
                </a:lnTo>
                <a:lnTo>
                  <a:pt x="79750" y="45860"/>
                </a:lnTo>
                <a:lnTo>
                  <a:pt x="79750" y="45870"/>
                </a:lnTo>
                <a:lnTo>
                  <a:pt x="79740" y="45870"/>
                </a:lnTo>
                <a:lnTo>
                  <a:pt x="79730" y="45880"/>
                </a:lnTo>
                <a:lnTo>
                  <a:pt x="79720" y="45880"/>
                </a:lnTo>
                <a:lnTo>
                  <a:pt x="79720" y="45890"/>
                </a:lnTo>
                <a:lnTo>
                  <a:pt x="79710" y="45890"/>
                </a:lnTo>
                <a:lnTo>
                  <a:pt x="79710" y="45900"/>
                </a:lnTo>
                <a:lnTo>
                  <a:pt x="79700" y="45900"/>
                </a:lnTo>
                <a:lnTo>
                  <a:pt x="79700" y="45910"/>
                </a:lnTo>
                <a:lnTo>
                  <a:pt x="79690" y="45910"/>
                </a:lnTo>
                <a:lnTo>
                  <a:pt x="79680" y="45910"/>
                </a:lnTo>
                <a:lnTo>
                  <a:pt x="79670" y="45910"/>
                </a:lnTo>
                <a:lnTo>
                  <a:pt x="79660" y="45910"/>
                </a:lnTo>
                <a:lnTo>
                  <a:pt x="79650" y="45910"/>
                </a:lnTo>
                <a:lnTo>
                  <a:pt x="79640" y="45910"/>
                </a:lnTo>
                <a:lnTo>
                  <a:pt x="79630" y="45910"/>
                </a:lnTo>
                <a:lnTo>
                  <a:pt x="79620" y="45910"/>
                </a:lnTo>
                <a:lnTo>
                  <a:pt x="79610" y="45910"/>
                </a:lnTo>
                <a:lnTo>
                  <a:pt x="79610" y="45920"/>
                </a:lnTo>
                <a:lnTo>
                  <a:pt x="79610" y="45910"/>
                </a:lnTo>
                <a:lnTo>
                  <a:pt x="79600" y="45920"/>
                </a:lnTo>
                <a:lnTo>
                  <a:pt x="79590" y="45920"/>
                </a:lnTo>
                <a:lnTo>
                  <a:pt x="79580" y="45920"/>
                </a:lnTo>
                <a:lnTo>
                  <a:pt x="79570" y="45920"/>
                </a:lnTo>
                <a:lnTo>
                  <a:pt x="79560" y="45920"/>
                </a:lnTo>
                <a:lnTo>
                  <a:pt x="79550" y="45920"/>
                </a:lnTo>
                <a:lnTo>
                  <a:pt x="79540" y="45920"/>
                </a:lnTo>
                <a:lnTo>
                  <a:pt x="79540" y="45930"/>
                </a:lnTo>
                <a:lnTo>
                  <a:pt x="79530" y="45930"/>
                </a:lnTo>
                <a:lnTo>
                  <a:pt x="79520" y="45930"/>
                </a:lnTo>
                <a:lnTo>
                  <a:pt x="79510" y="45930"/>
                </a:lnTo>
                <a:lnTo>
                  <a:pt x="79510" y="45940"/>
                </a:lnTo>
                <a:lnTo>
                  <a:pt x="79500" y="45940"/>
                </a:lnTo>
                <a:lnTo>
                  <a:pt x="79490" y="45940"/>
                </a:lnTo>
                <a:lnTo>
                  <a:pt x="79480" y="45950"/>
                </a:lnTo>
                <a:lnTo>
                  <a:pt x="79470" y="45950"/>
                </a:lnTo>
                <a:lnTo>
                  <a:pt x="79460" y="45960"/>
                </a:lnTo>
                <a:lnTo>
                  <a:pt x="79450" y="45960"/>
                </a:lnTo>
                <a:lnTo>
                  <a:pt x="79450" y="45970"/>
                </a:lnTo>
                <a:lnTo>
                  <a:pt x="79440" y="45970"/>
                </a:lnTo>
                <a:lnTo>
                  <a:pt x="79440" y="45980"/>
                </a:lnTo>
                <a:lnTo>
                  <a:pt x="79430" y="45980"/>
                </a:lnTo>
                <a:lnTo>
                  <a:pt x="79420" y="45990"/>
                </a:lnTo>
                <a:lnTo>
                  <a:pt x="79410" y="45990"/>
                </a:lnTo>
                <a:lnTo>
                  <a:pt x="79410" y="46000"/>
                </a:lnTo>
                <a:lnTo>
                  <a:pt x="79400" y="46000"/>
                </a:lnTo>
                <a:lnTo>
                  <a:pt x="79390" y="46010"/>
                </a:lnTo>
                <a:lnTo>
                  <a:pt x="79380" y="46020"/>
                </a:lnTo>
                <a:lnTo>
                  <a:pt x="79370" y="46020"/>
                </a:lnTo>
                <a:lnTo>
                  <a:pt x="79360" y="46030"/>
                </a:lnTo>
                <a:lnTo>
                  <a:pt x="79360" y="46040"/>
                </a:lnTo>
                <a:lnTo>
                  <a:pt x="79350" y="46040"/>
                </a:lnTo>
                <a:lnTo>
                  <a:pt x="79350" y="46050"/>
                </a:lnTo>
                <a:lnTo>
                  <a:pt x="79340" y="46050"/>
                </a:lnTo>
                <a:lnTo>
                  <a:pt x="79330" y="46060"/>
                </a:lnTo>
                <a:lnTo>
                  <a:pt x="79320" y="46070"/>
                </a:lnTo>
                <a:lnTo>
                  <a:pt x="79310" y="46080"/>
                </a:lnTo>
                <a:lnTo>
                  <a:pt x="79300" y="46080"/>
                </a:lnTo>
                <a:lnTo>
                  <a:pt x="79300" y="46090"/>
                </a:lnTo>
                <a:lnTo>
                  <a:pt x="79290" y="46090"/>
                </a:lnTo>
                <a:lnTo>
                  <a:pt x="79290" y="46100"/>
                </a:lnTo>
                <a:lnTo>
                  <a:pt x="79280" y="46100"/>
                </a:lnTo>
                <a:lnTo>
                  <a:pt x="79280" y="46110"/>
                </a:lnTo>
                <a:lnTo>
                  <a:pt x="79270" y="46110"/>
                </a:lnTo>
                <a:lnTo>
                  <a:pt x="79260" y="46120"/>
                </a:lnTo>
                <a:lnTo>
                  <a:pt x="79250" y="46120"/>
                </a:lnTo>
                <a:lnTo>
                  <a:pt x="79250" y="46130"/>
                </a:lnTo>
                <a:lnTo>
                  <a:pt x="79240" y="46130"/>
                </a:lnTo>
                <a:lnTo>
                  <a:pt x="79240" y="46140"/>
                </a:lnTo>
                <a:lnTo>
                  <a:pt x="79230" y="46150"/>
                </a:lnTo>
                <a:lnTo>
                  <a:pt x="79220" y="46150"/>
                </a:lnTo>
                <a:lnTo>
                  <a:pt x="79220" y="46160"/>
                </a:lnTo>
                <a:lnTo>
                  <a:pt x="79210" y="46160"/>
                </a:lnTo>
                <a:lnTo>
                  <a:pt x="79210" y="46170"/>
                </a:lnTo>
                <a:lnTo>
                  <a:pt x="79200" y="46180"/>
                </a:lnTo>
                <a:lnTo>
                  <a:pt x="79190" y="46190"/>
                </a:lnTo>
                <a:lnTo>
                  <a:pt x="79180" y="46190"/>
                </a:lnTo>
                <a:lnTo>
                  <a:pt x="79170" y="46200"/>
                </a:lnTo>
                <a:lnTo>
                  <a:pt x="79160" y="46200"/>
                </a:lnTo>
                <a:lnTo>
                  <a:pt x="79160" y="46210"/>
                </a:lnTo>
                <a:lnTo>
                  <a:pt x="79150" y="46210"/>
                </a:lnTo>
                <a:lnTo>
                  <a:pt x="79150" y="46220"/>
                </a:lnTo>
                <a:lnTo>
                  <a:pt x="79140" y="46220"/>
                </a:lnTo>
                <a:lnTo>
                  <a:pt x="79140" y="46230"/>
                </a:lnTo>
                <a:lnTo>
                  <a:pt x="79130" y="46230"/>
                </a:lnTo>
                <a:lnTo>
                  <a:pt x="79120" y="46230"/>
                </a:lnTo>
                <a:lnTo>
                  <a:pt x="79120" y="46240"/>
                </a:lnTo>
                <a:lnTo>
                  <a:pt x="79110" y="46240"/>
                </a:lnTo>
                <a:lnTo>
                  <a:pt x="79110" y="46250"/>
                </a:lnTo>
                <a:lnTo>
                  <a:pt x="79100" y="46250"/>
                </a:lnTo>
                <a:lnTo>
                  <a:pt x="79100" y="46260"/>
                </a:lnTo>
                <a:lnTo>
                  <a:pt x="79090" y="46260"/>
                </a:lnTo>
                <a:lnTo>
                  <a:pt x="79090" y="46270"/>
                </a:lnTo>
                <a:lnTo>
                  <a:pt x="79080" y="46270"/>
                </a:lnTo>
                <a:lnTo>
                  <a:pt x="79080" y="46280"/>
                </a:lnTo>
                <a:lnTo>
                  <a:pt x="79070" y="46280"/>
                </a:lnTo>
                <a:lnTo>
                  <a:pt x="79070" y="46290"/>
                </a:lnTo>
                <a:lnTo>
                  <a:pt x="79060" y="46290"/>
                </a:lnTo>
                <a:lnTo>
                  <a:pt x="79060" y="46300"/>
                </a:lnTo>
                <a:lnTo>
                  <a:pt x="79050" y="46300"/>
                </a:lnTo>
                <a:lnTo>
                  <a:pt x="79050" y="46310"/>
                </a:lnTo>
                <a:lnTo>
                  <a:pt x="79040" y="46310"/>
                </a:lnTo>
                <a:lnTo>
                  <a:pt x="79040" y="46320"/>
                </a:lnTo>
                <a:lnTo>
                  <a:pt x="79030" y="46330"/>
                </a:lnTo>
                <a:lnTo>
                  <a:pt x="79030" y="46340"/>
                </a:lnTo>
                <a:lnTo>
                  <a:pt x="79020" y="46340"/>
                </a:lnTo>
                <a:lnTo>
                  <a:pt x="79020" y="46350"/>
                </a:lnTo>
                <a:lnTo>
                  <a:pt x="79010" y="46350"/>
                </a:lnTo>
                <a:lnTo>
                  <a:pt x="79010" y="46360"/>
                </a:lnTo>
                <a:lnTo>
                  <a:pt x="79000" y="46360"/>
                </a:lnTo>
                <a:lnTo>
                  <a:pt x="79000" y="46370"/>
                </a:lnTo>
                <a:lnTo>
                  <a:pt x="79000" y="46380"/>
                </a:lnTo>
                <a:lnTo>
                  <a:pt x="78990" y="46380"/>
                </a:lnTo>
                <a:lnTo>
                  <a:pt x="78990" y="46390"/>
                </a:lnTo>
                <a:lnTo>
                  <a:pt x="78980" y="46400"/>
                </a:lnTo>
                <a:lnTo>
                  <a:pt x="78980" y="46410"/>
                </a:lnTo>
                <a:lnTo>
                  <a:pt x="78970" y="46410"/>
                </a:lnTo>
                <a:lnTo>
                  <a:pt x="78970" y="46420"/>
                </a:lnTo>
                <a:lnTo>
                  <a:pt x="78970" y="46430"/>
                </a:lnTo>
                <a:lnTo>
                  <a:pt x="78960" y="46430"/>
                </a:lnTo>
                <a:lnTo>
                  <a:pt x="78960" y="46440"/>
                </a:lnTo>
                <a:lnTo>
                  <a:pt x="78960" y="46450"/>
                </a:lnTo>
                <a:lnTo>
                  <a:pt x="78950" y="46450"/>
                </a:lnTo>
                <a:lnTo>
                  <a:pt x="78950" y="46460"/>
                </a:lnTo>
                <a:lnTo>
                  <a:pt x="78950" y="46470"/>
                </a:lnTo>
                <a:lnTo>
                  <a:pt x="78940" y="46470"/>
                </a:lnTo>
                <a:lnTo>
                  <a:pt x="78940" y="46480"/>
                </a:lnTo>
                <a:lnTo>
                  <a:pt x="78930" y="46490"/>
                </a:lnTo>
                <a:lnTo>
                  <a:pt x="78930" y="46500"/>
                </a:lnTo>
                <a:lnTo>
                  <a:pt x="78920" y="46500"/>
                </a:lnTo>
                <a:lnTo>
                  <a:pt x="78920" y="46510"/>
                </a:lnTo>
                <a:lnTo>
                  <a:pt x="78920" y="46520"/>
                </a:lnTo>
                <a:lnTo>
                  <a:pt x="78910" y="46520"/>
                </a:lnTo>
                <a:lnTo>
                  <a:pt x="78910" y="46530"/>
                </a:lnTo>
                <a:lnTo>
                  <a:pt x="78910" y="46540"/>
                </a:lnTo>
                <a:lnTo>
                  <a:pt x="78910" y="46550"/>
                </a:lnTo>
                <a:lnTo>
                  <a:pt x="78900" y="46550"/>
                </a:lnTo>
                <a:lnTo>
                  <a:pt x="78900" y="46560"/>
                </a:lnTo>
                <a:lnTo>
                  <a:pt x="78900" y="46570"/>
                </a:lnTo>
                <a:lnTo>
                  <a:pt x="78890" y="46570"/>
                </a:lnTo>
                <a:lnTo>
                  <a:pt x="78890" y="46580"/>
                </a:lnTo>
                <a:lnTo>
                  <a:pt x="78890" y="46590"/>
                </a:lnTo>
                <a:lnTo>
                  <a:pt x="78880" y="46590"/>
                </a:lnTo>
                <a:lnTo>
                  <a:pt x="78880" y="46600"/>
                </a:lnTo>
                <a:lnTo>
                  <a:pt x="78880" y="46610"/>
                </a:lnTo>
                <a:lnTo>
                  <a:pt x="78870" y="46610"/>
                </a:lnTo>
                <a:lnTo>
                  <a:pt x="78870" y="46620"/>
                </a:lnTo>
                <a:lnTo>
                  <a:pt x="78870" y="46630"/>
                </a:lnTo>
                <a:lnTo>
                  <a:pt x="78860" y="46630"/>
                </a:lnTo>
                <a:lnTo>
                  <a:pt x="78860" y="46640"/>
                </a:lnTo>
                <a:lnTo>
                  <a:pt x="78850" y="46640"/>
                </a:lnTo>
                <a:lnTo>
                  <a:pt x="78850" y="46650"/>
                </a:lnTo>
                <a:lnTo>
                  <a:pt x="78850" y="46660"/>
                </a:lnTo>
                <a:lnTo>
                  <a:pt x="78840" y="46670"/>
                </a:lnTo>
                <a:lnTo>
                  <a:pt x="78840" y="46680"/>
                </a:lnTo>
                <a:lnTo>
                  <a:pt x="78840" y="46690"/>
                </a:lnTo>
                <a:lnTo>
                  <a:pt x="78830" y="46690"/>
                </a:lnTo>
                <a:lnTo>
                  <a:pt x="78830" y="46700"/>
                </a:lnTo>
                <a:lnTo>
                  <a:pt x="78830" y="46710"/>
                </a:lnTo>
                <a:lnTo>
                  <a:pt x="78830" y="46720"/>
                </a:lnTo>
                <a:lnTo>
                  <a:pt x="78820" y="46720"/>
                </a:lnTo>
                <a:lnTo>
                  <a:pt x="78820" y="46730"/>
                </a:lnTo>
                <a:lnTo>
                  <a:pt x="78820" y="46740"/>
                </a:lnTo>
                <a:lnTo>
                  <a:pt x="78810" y="46740"/>
                </a:lnTo>
                <a:lnTo>
                  <a:pt x="78810" y="46750"/>
                </a:lnTo>
                <a:lnTo>
                  <a:pt x="78810" y="46760"/>
                </a:lnTo>
                <a:lnTo>
                  <a:pt x="78810" y="46770"/>
                </a:lnTo>
                <a:lnTo>
                  <a:pt x="78800" y="46770"/>
                </a:lnTo>
                <a:lnTo>
                  <a:pt x="78800" y="46780"/>
                </a:lnTo>
                <a:lnTo>
                  <a:pt x="78800" y="46790"/>
                </a:lnTo>
                <a:lnTo>
                  <a:pt x="78790" y="46790"/>
                </a:lnTo>
                <a:lnTo>
                  <a:pt x="78790" y="46800"/>
                </a:lnTo>
                <a:lnTo>
                  <a:pt x="78790" y="46810"/>
                </a:lnTo>
                <a:lnTo>
                  <a:pt x="78790" y="46820"/>
                </a:lnTo>
                <a:lnTo>
                  <a:pt x="78780" y="46820"/>
                </a:lnTo>
                <a:lnTo>
                  <a:pt x="78780" y="46830"/>
                </a:lnTo>
                <a:lnTo>
                  <a:pt x="78780" y="46840"/>
                </a:lnTo>
                <a:lnTo>
                  <a:pt x="78770" y="46850"/>
                </a:lnTo>
                <a:lnTo>
                  <a:pt x="78770" y="46860"/>
                </a:lnTo>
                <a:lnTo>
                  <a:pt x="78770" y="46870"/>
                </a:lnTo>
                <a:lnTo>
                  <a:pt x="78760" y="46870"/>
                </a:lnTo>
                <a:lnTo>
                  <a:pt x="78760" y="46880"/>
                </a:lnTo>
                <a:lnTo>
                  <a:pt x="78760" y="46890"/>
                </a:lnTo>
                <a:lnTo>
                  <a:pt x="78760" y="46900"/>
                </a:lnTo>
                <a:lnTo>
                  <a:pt x="78750" y="46900"/>
                </a:lnTo>
                <a:lnTo>
                  <a:pt x="78750" y="46910"/>
                </a:lnTo>
                <a:lnTo>
                  <a:pt x="78750" y="46920"/>
                </a:lnTo>
                <a:lnTo>
                  <a:pt x="78750" y="46930"/>
                </a:lnTo>
                <a:lnTo>
                  <a:pt x="78740" y="46930"/>
                </a:lnTo>
                <a:lnTo>
                  <a:pt x="78740" y="46940"/>
                </a:lnTo>
                <a:lnTo>
                  <a:pt x="78740" y="46950"/>
                </a:lnTo>
                <a:lnTo>
                  <a:pt x="78740" y="46960"/>
                </a:lnTo>
                <a:lnTo>
                  <a:pt x="78730" y="46960"/>
                </a:lnTo>
                <a:lnTo>
                  <a:pt x="78730" y="46970"/>
                </a:lnTo>
                <a:lnTo>
                  <a:pt x="78730" y="46980"/>
                </a:lnTo>
                <a:lnTo>
                  <a:pt x="78730" y="46990"/>
                </a:lnTo>
                <a:lnTo>
                  <a:pt x="78720" y="46990"/>
                </a:lnTo>
                <a:lnTo>
                  <a:pt x="78730" y="46990"/>
                </a:lnTo>
                <a:lnTo>
                  <a:pt x="78720" y="46990"/>
                </a:lnTo>
                <a:lnTo>
                  <a:pt x="78720" y="47000"/>
                </a:lnTo>
                <a:lnTo>
                  <a:pt x="78720" y="47010"/>
                </a:lnTo>
                <a:lnTo>
                  <a:pt x="78720" y="47020"/>
                </a:lnTo>
                <a:lnTo>
                  <a:pt x="78710" y="47020"/>
                </a:lnTo>
                <a:lnTo>
                  <a:pt x="78710" y="47030"/>
                </a:lnTo>
                <a:lnTo>
                  <a:pt x="78710" y="47040"/>
                </a:lnTo>
                <a:lnTo>
                  <a:pt x="78700" y="47040"/>
                </a:lnTo>
                <a:lnTo>
                  <a:pt x="78700" y="47050"/>
                </a:lnTo>
                <a:lnTo>
                  <a:pt x="78700" y="47060"/>
                </a:lnTo>
                <a:lnTo>
                  <a:pt x="78700" y="47070"/>
                </a:lnTo>
                <a:lnTo>
                  <a:pt x="78700" y="47080"/>
                </a:lnTo>
                <a:lnTo>
                  <a:pt x="78690" y="47080"/>
                </a:lnTo>
                <a:lnTo>
                  <a:pt x="78690" y="47090"/>
                </a:lnTo>
                <a:lnTo>
                  <a:pt x="78690" y="47100"/>
                </a:lnTo>
                <a:lnTo>
                  <a:pt x="78690" y="47110"/>
                </a:lnTo>
                <a:lnTo>
                  <a:pt x="78680" y="47110"/>
                </a:lnTo>
                <a:lnTo>
                  <a:pt x="78680" y="47120"/>
                </a:lnTo>
                <a:lnTo>
                  <a:pt x="78680" y="47130"/>
                </a:lnTo>
                <a:lnTo>
                  <a:pt x="78670" y="47130"/>
                </a:lnTo>
                <a:lnTo>
                  <a:pt x="78670" y="47140"/>
                </a:lnTo>
                <a:lnTo>
                  <a:pt x="78670" y="47150"/>
                </a:lnTo>
                <a:lnTo>
                  <a:pt x="78670" y="47160"/>
                </a:lnTo>
                <a:lnTo>
                  <a:pt x="78660" y="47160"/>
                </a:lnTo>
                <a:lnTo>
                  <a:pt x="78660" y="47170"/>
                </a:lnTo>
                <a:lnTo>
                  <a:pt x="78660" y="47180"/>
                </a:lnTo>
                <a:lnTo>
                  <a:pt x="78650" y="47180"/>
                </a:lnTo>
                <a:lnTo>
                  <a:pt x="78650" y="47190"/>
                </a:lnTo>
                <a:lnTo>
                  <a:pt x="78650" y="47200"/>
                </a:lnTo>
                <a:lnTo>
                  <a:pt x="78650" y="47210"/>
                </a:lnTo>
                <a:lnTo>
                  <a:pt x="78640" y="47210"/>
                </a:lnTo>
                <a:lnTo>
                  <a:pt x="78640" y="47220"/>
                </a:lnTo>
                <a:lnTo>
                  <a:pt x="78640" y="47230"/>
                </a:lnTo>
                <a:lnTo>
                  <a:pt x="78630" y="47230"/>
                </a:lnTo>
                <a:lnTo>
                  <a:pt x="78630" y="47240"/>
                </a:lnTo>
                <a:lnTo>
                  <a:pt x="78630" y="47250"/>
                </a:lnTo>
                <a:lnTo>
                  <a:pt x="78620" y="47260"/>
                </a:lnTo>
                <a:lnTo>
                  <a:pt x="78620" y="47270"/>
                </a:lnTo>
                <a:lnTo>
                  <a:pt x="78610" y="47270"/>
                </a:lnTo>
                <a:lnTo>
                  <a:pt x="78610" y="47280"/>
                </a:lnTo>
                <a:lnTo>
                  <a:pt x="78610" y="47290"/>
                </a:lnTo>
                <a:lnTo>
                  <a:pt x="78600" y="47290"/>
                </a:lnTo>
                <a:lnTo>
                  <a:pt x="78600" y="47300"/>
                </a:lnTo>
                <a:lnTo>
                  <a:pt x="78600" y="47310"/>
                </a:lnTo>
                <a:lnTo>
                  <a:pt x="78590" y="47310"/>
                </a:lnTo>
                <a:lnTo>
                  <a:pt x="78590" y="47320"/>
                </a:lnTo>
                <a:lnTo>
                  <a:pt x="78590" y="47330"/>
                </a:lnTo>
                <a:lnTo>
                  <a:pt x="78580" y="47330"/>
                </a:lnTo>
                <a:lnTo>
                  <a:pt x="78580" y="47340"/>
                </a:lnTo>
                <a:lnTo>
                  <a:pt x="78570" y="47350"/>
                </a:lnTo>
                <a:lnTo>
                  <a:pt x="78580" y="47350"/>
                </a:lnTo>
                <a:lnTo>
                  <a:pt x="78570" y="47350"/>
                </a:lnTo>
                <a:lnTo>
                  <a:pt x="78570" y="47360"/>
                </a:lnTo>
                <a:lnTo>
                  <a:pt x="78560" y="47360"/>
                </a:lnTo>
                <a:lnTo>
                  <a:pt x="78560" y="47370"/>
                </a:lnTo>
                <a:lnTo>
                  <a:pt x="78560" y="47380"/>
                </a:lnTo>
                <a:lnTo>
                  <a:pt x="78560" y="47390"/>
                </a:lnTo>
                <a:lnTo>
                  <a:pt x="78550" y="47390"/>
                </a:lnTo>
                <a:lnTo>
                  <a:pt x="78550" y="47400"/>
                </a:lnTo>
                <a:lnTo>
                  <a:pt x="78550" y="47410"/>
                </a:lnTo>
                <a:lnTo>
                  <a:pt x="78540" y="47410"/>
                </a:lnTo>
                <a:lnTo>
                  <a:pt x="78540" y="47420"/>
                </a:lnTo>
                <a:lnTo>
                  <a:pt x="78530" y="47420"/>
                </a:lnTo>
                <a:lnTo>
                  <a:pt x="78530" y="47430"/>
                </a:lnTo>
                <a:lnTo>
                  <a:pt x="78530" y="47440"/>
                </a:lnTo>
                <a:lnTo>
                  <a:pt x="78520" y="47440"/>
                </a:lnTo>
                <a:lnTo>
                  <a:pt x="78520" y="47450"/>
                </a:lnTo>
                <a:lnTo>
                  <a:pt x="78510" y="47450"/>
                </a:lnTo>
                <a:lnTo>
                  <a:pt x="78510" y="47460"/>
                </a:lnTo>
                <a:lnTo>
                  <a:pt x="78510" y="47470"/>
                </a:lnTo>
                <a:lnTo>
                  <a:pt x="78500" y="47470"/>
                </a:lnTo>
                <a:lnTo>
                  <a:pt x="78500" y="47480"/>
                </a:lnTo>
                <a:lnTo>
                  <a:pt x="78490" y="47480"/>
                </a:lnTo>
                <a:lnTo>
                  <a:pt x="78490" y="47490"/>
                </a:lnTo>
                <a:lnTo>
                  <a:pt x="78490" y="47500"/>
                </a:lnTo>
                <a:lnTo>
                  <a:pt x="78480" y="47500"/>
                </a:lnTo>
                <a:lnTo>
                  <a:pt x="78480" y="47510"/>
                </a:lnTo>
                <a:lnTo>
                  <a:pt x="78470" y="47510"/>
                </a:lnTo>
                <a:lnTo>
                  <a:pt x="78470" y="47520"/>
                </a:lnTo>
                <a:lnTo>
                  <a:pt x="78460" y="47530"/>
                </a:lnTo>
                <a:lnTo>
                  <a:pt x="78460" y="47540"/>
                </a:lnTo>
                <a:lnTo>
                  <a:pt x="78450" y="47540"/>
                </a:lnTo>
                <a:lnTo>
                  <a:pt x="78450" y="47550"/>
                </a:lnTo>
                <a:lnTo>
                  <a:pt x="78440" y="47560"/>
                </a:lnTo>
                <a:lnTo>
                  <a:pt x="78440" y="47570"/>
                </a:lnTo>
                <a:lnTo>
                  <a:pt x="78430" y="47570"/>
                </a:lnTo>
                <a:lnTo>
                  <a:pt x="78430" y="47580"/>
                </a:lnTo>
                <a:lnTo>
                  <a:pt x="78420" y="47580"/>
                </a:lnTo>
                <a:lnTo>
                  <a:pt x="78420" y="47590"/>
                </a:lnTo>
                <a:lnTo>
                  <a:pt x="78410" y="47600"/>
                </a:lnTo>
                <a:lnTo>
                  <a:pt x="78410" y="47610"/>
                </a:lnTo>
                <a:lnTo>
                  <a:pt x="78400" y="47610"/>
                </a:lnTo>
                <a:lnTo>
                  <a:pt x="78400" y="47620"/>
                </a:lnTo>
                <a:lnTo>
                  <a:pt x="78390" y="47620"/>
                </a:lnTo>
                <a:lnTo>
                  <a:pt x="78390" y="47630"/>
                </a:lnTo>
                <a:lnTo>
                  <a:pt x="78380" y="47630"/>
                </a:lnTo>
                <a:lnTo>
                  <a:pt x="78380" y="47640"/>
                </a:lnTo>
                <a:lnTo>
                  <a:pt x="78370" y="47640"/>
                </a:lnTo>
                <a:lnTo>
                  <a:pt x="78370" y="47650"/>
                </a:lnTo>
                <a:lnTo>
                  <a:pt x="78360" y="47650"/>
                </a:lnTo>
                <a:lnTo>
                  <a:pt x="78340" y="47670"/>
                </a:lnTo>
                <a:lnTo>
                  <a:pt x="78330" y="47670"/>
                </a:lnTo>
                <a:lnTo>
                  <a:pt x="78320" y="47670"/>
                </a:lnTo>
                <a:lnTo>
                  <a:pt x="78310" y="47680"/>
                </a:lnTo>
                <a:lnTo>
                  <a:pt x="78300" y="47680"/>
                </a:lnTo>
                <a:lnTo>
                  <a:pt x="78290" y="47680"/>
                </a:lnTo>
                <a:lnTo>
                  <a:pt x="78270" y="47670"/>
                </a:lnTo>
                <a:lnTo>
                  <a:pt x="78260" y="47670"/>
                </a:lnTo>
                <a:lnTo>
                  <a:pt x="78260" y="47660"/>
                </a:lnTo>
                <a:lnTo>
                  <a:pt x="78260" y="47650"/>
                </a:lnTo>
                <a:lnTo>
                  <a:pt x="78260" y="47640"/>
                </a:lnTo>
                <a:lnTo>
                  <a:pt x="78260" y="47630"/>
                </a:lnTo>
                <a:lnTo>
                  <a:pt x="78250" y="47620"/>
                </a:lnTo>
                <a:lnTo>
                  <a:pt x="78250" y="47610"/>
                </a:lnTo>
                <a:lnTo>
                  <a:pt x="78250" y="47600"/>
                </a:lnTo>
                <a:lnTo>
                  <a:pt x="78260" y="47590"/>
                </a:lnTo>
                <a:lnTo>
                  <a:pt x="78260" y="47580"/>
                </a:lnTo>
                <a:lnTo>
                  <a:pt x="78270" y="47580"/>
                </a:lnTo>
                <a:lnTo>
                  <a:pt x="78280" y="47580"/>
                </a:lnTo>
                <a:lnTo>
                  <a:pt x="78280" y="47590"/>
                </a:lnTo>
                <a:lnTo>
                  <a:pt x="78270" y="47590"/>
                </a:lnTo>
                <a:lnTo>
                  <a:pt x="78270" y="47600"/>
                </a:lnTo>
                <a:lnTo>
                  <a:pt x="78280" y="47600"/>
                </a:lnTo>
                <a:lnTo>
                  <a:pt x="78290" y="47590"/>
                </a:lnTo>
                <a:lnTo>
                  <a:pt x="78300" y="47580"/>
                </a:lnTo>
                <a:lnTo>
                  <a:pt x="78310" y="47580"/>
                </a:lnTo>
                <a:lnTo>
                  <a:pt x="78310" y="47570"/>
                </a:lnTo>
                <a:lnTo>
                  <a:pt x="78310" y="47560"/>
                </a:lnTo>
                <a:lnTo>
                  <a:pt x="78300" y="47540"/>
                </a:lnTo>
                <a:lnTo>
                  <a:pt x="78300" y="47530"/>
                </a:lnTo>
                <a:lnTo>
                  <a:pt x="78300" y="47520"/>
                </a:lnTo>
                <a:lnTo>
                  <a:pt x="78300" y="47510"/>
                </a:lnTo>
                <a:lnTo>
                  <a:pt x="78300" y="47500"/>
                </a:lnTo>
                <a:lnTo>
                  <a:pt x="78300" y="47490"/>
                </a:lnTo>
                <a:lnTo>
                  <a:pt x="78310" y="47490"/>
                </a:lnTo>
                <a:lnTo>
                  <a:pt x="78310" y="47480"/>
                </a:lnTo>
                <a:lnTo>
                  <a:pt x="78320" y="47480"/>
                </a:lnTo>
                <a:lnTo>
                  <a:pt x="78310" y="47480"/>
                </a:lnTo>
                <a:lnTo>
                  <a:pt x="78310" y="47490"/>
                </a:lnTo>
                <a:lnTo>
                  <a:pt x="78300" y="47490"/>
                </a:lnTo>
                <a:lnTo>
                  <a:pt x="78300" y="47500"/>
                </a:lnTo>
                <a:lnTo>
                  <a:pt x="78310" y="47500"/>
                </a:lnTo>
                <a:lnTo>
                  <a:pt x="78310" y="47510"/>
                </a:lnTo>
                <a:lnTo>
                  <a:pt x="78310" y="47520"/>
                </a:lnTo>
                <a:lnTo>
                  <a:pt x="78310" y="47530"/>
                </a:lnTo>
                <a:lnTo>
                  <a:pt x="78320" y="47530"/>
                </a:lnTo>
                <a:lnTo>
                  <a:pt x="78320" y="47540"/>
                </a:lnTo>
                <a:lnTo>
                  <a:pt x="78310" y="47550"/>
                </a:lnTo>
                <a:lnTo>
                  <a:pt x="78310" y="47560"/>
                </a:lnTo>
                <a:lnTo>
                  <a:pt x="78310" y="47570"/>
                </a:lnTo>
                <a:lnTo>
                  <a:pt x="78310" y="47580"/>
                </a:lnTo>
                <a:lnTo>
                  <a:pt x="78310" y="47590"/>
                </a:lnTo>
                <a:lnTo>
                  <a:pt x="78320" y="47580"/>
                </a:lnTo>
                <a:lnTo>
                  <a:pt x="78330" y="47580"/>
                </a:lnTo>
                <a:lnTo>
                  <a:pt x="78330" y="47570"/>
                </a:lnTo>
                <a:lnTo>
                  <a:pt x="78340" y="47570"/>
                </a:lnTo>
                <a:lnTo>
                  <a:pt x="78340" y="47580"/>
                </a:lnTo>
                <a:lnTo>
                  <a:pt x="78340" y="47590"/>
                </a:lnTo>
                <a:lnTo>
                  <a:pt x="78350" y="47590"/>
                </a:lnTo>
                <a:lnTo>
                  <a:pt x="78350" y="47600"/>
                </a:lnTo>
                <a:lnTo>
                  <a:pt x="78360" y="47600"/>
                </a:lnTo>
                <a:lnTo>
                  <a:pt x="78360" y="47590"/>
                </a:lnTo>
                <a:lnTo>
                  <a:pt x="78360" y="47580"/>
                </a:lnTo>
                <a:lnTo>
                  <a:pt x="78370" y="47580"/>
                </a:lnTo>
                <a:lnTo>
                  <a:pt x="78370" y="47570"/>
                </a:lnTo>
                <a:lnTo>
                  <a:pt x="78370" y="47560"/>
                </a:lnTo>
                <a:lnTo>
                  <a:pt x="78380" y="47560"/>
                </a:lnTo>
                <a:lnTo>
                  <a:pt x="78390" y="47560"/>
                </a:lnTo>
                <a:lnTo>
                  <a:pt x="78390" y="47570"/>
                </a:lnTo>
                <a:lnTo>
                  <a:pt x="78400" y="47570"/>
                </a:lnTo>
                <a:lnTo>
                  <a:pt x="78400" y="47560"/>
                </a:lnTo>
                <a:lnTo>
                  <a:pt x="78390" y="47560"/>
                </a:lnTo>
                <a:lnTo>
                  <a:pt x="78390" y="47550"/>
                </a:lnTo>
                <a:lnTo>
                  <a:pt x="78400" y="47550"/>
                </a:lnTo>
                <a:lnTo>
                  <a:pt x="78390" y="47550"/>
                </a:lnTo>
                <a:lnTo>
                  <a:pt x="78390" y="47540"/>
                </a:lnTo>
                <a:lnTo>
                  <a:pt x="78400" y="47540"/>
                </a:lnTo>
                <a:lnTo>
                  <a:pt x="78400" y="47530"/>
                </a:lnTo>
                <a:lnTo>
                  <a:pt x="78400" y="47520"/>
                </a:lnTo>
                <a:lnTo>
                  <a:pt x="78410" y="47510"/>
                </a:lnTo>
                <a:lnTo>
                  <a:pt x="78410" y="47500"/>
                </a:lnTo>
                <a:lnTo>
                  <a:pt x="78410" y="47490"/>
                </a:lnTo>
                <a:lnTo>
                  <a:pt x="78410" y="47480"/>
                </a:lnTo>
                <a:lnTo>
                  <a:pt x="78420" y="47480"/>
                </a:lnTo>
                <a:lnTo>
                  <a:pt x="78420" y="47470"/>
                </a:lnTo>
                <a:lnTo>
                  <a:pt x="78420" y="47480"/>
                </a:lnTo>
                <a:lnTo>
                  <a:pt x="78420" y="47490"/>
                </a:lnTo>
                <a:lnTo>
                  <a:pt x="78420" y="47500"/>
                </a:lnTo>
                <a:lnTo>
                  <a:pt x="78420" y="47510"/>
                </a:lnTo>
                <a:lnTo>
                  <a:pt x="78430" y="47510"/>
                </a:lnTo>
                <a:lnTo>
                  <a:pt x="78430" y="47500"/>
                </a:lnTo>
                <a:lnTo>
                  <a:pt x="78430" y="47490"/>
                </a:lnTo>
                <a:lnTo>
                  <a:pt x="78430" y="47480"/>
                </a:lnTo>
                <a:lnTo>
                  <a:pt x="78420" y="47480"/>
                </a:lnTo>
                <a:lnTo>
                  <a:pt x="78430" y="47480"/>
                </a:lnTo>
                <a:lnTo>
                  <a:pt x="78430" y="47470"/>
                </a:lnTo>
                <a:lnTo>
                  <a:pt x="78430" y="47460"/>
                </a:lnTo>
                <a:lnTo>
                  <a:pt x="78430" y="47450"/>
                </a:lnTo>
                <a:lnTo>
                  <a:pt x="78440" y="47450"/>
                </a:lnTo>
                <a:lnTo>
                  <a:pt x="78440" y="47440"/>
                </a:lnTo>
                <a:lnTo>
                  <a:pt x="78450" y="47440"/>
                </a:lnTo>
                <a:lnTo>
                  <a:pt x="78450" y="47450"/>
                </a:lnTo>
                <a:lnTo>
                  <a:pt x="78450" y="47460"/>
                </a:lnTo>
                <a:lnTo>
                  <a:pt x="78450" y="47450"/>
                </a:lnTo>
                <a:lnTo>
                  <a:pt x="78440" y="47450"/>
                </a:lnTo>
                <a:lnTo>
                  <a:pt x="78440" y="47460"/>
                </a:lnTo>
                <a:lnTo>
                  <a:pt x="78440" y="47470"/>
                </a:lnTo>
                <a:lnTo>
                  <a:pt x="78440" y="47480"/>
                </a:lnTo>
                <a:lnTo>
                  <a:pt x="78450" y="47480"/>
                </a:lnTo>
                <a:lnTo>
                  <a:pt x="78450" y="47470"/>
                </a:lnTo>
                <a:lnTo>
                  <a:pt x="78450" y="47460"/>
                </a:lnTo>
                <a:lnTo>
                  <a:pt x="78460" y="47460"/>
                </a:lnTo>
                <a:lnTo>
                  <a:pt x="78460" y="47450"/>
                </a:lnTo>
                <a:lnTo>
                  <a:pt x="78470" y="47450"/>
                </a:lnTo>
                <a:lnTo>
                  <a:pt x="78470" y="47440"/>
                </a:lnTo>
                <a:lnTo>
                  <a:pt x="78470" y="47430"/>
                </a:lnTo>
                <a:lnTo>
                  <a:pt x="78480" y="47430"/>
                </a:lnTo>
                <a:lnTo>
                  <a:pt x="78480" y="47420"/>
                </a:lnTo>
                <a:lnTo>
                  <a:pt x="78480" y="47430"/>
                </a:lnTo>
                <a:lnTo>
                  <a:pt x="78490" y="47430"/>
                </a:lnTo>
                <a:lnTo>
                  <a:pt x="78500" y="47430"/>
                </a:lnTo>
                <a:lnTo>
                  <a:pt x="78510" y="47430"/>
                </a:lnTo>
                <a:lnTo>
                  <a:pt x="78510" y="47420"/>
                </a:lnTo>
                <a:lnTo>
                  <a:pt x="78500" y="47420"/>
                </a:lnTo>
                <a:lnTo>
                  <a:pt x="78490" y="47420"/>
                </a:lnTo>
                <a:lnTo>
                  <a:pt x="78490" y="47410"/>
                </a:lnTo>
                <a:lnTo>
                  <a:pt x="78480" y="47410"/>
                </a:lnTo>
                <a:lnTo>
                  <a:pt x="78470" y="47410"/>
                </a:lnTo>
                <a:lnTo>
                  <a:pt x="78470" y="47400"/>
                </a:lnTo>
                <a:lnTo>
                  <a:pt x="78470" y="47390"/>
                </a:lnTo>
                <a:lnTo>
                  <a:pt x="78470" y="47380"/>
                </a:lnTo>
                <a:lnTo>
                  <a:pt x="78480" y="47380"/>
                </a:lnTo>
                <a:lnTo>
                  <a:pt x="78480" y="47370"/>
                </a:lnTo>
                <a:lnTo>
                  <a:pt x="78490" y="47370"/>
                </a:lnTo>
                <a:lnTo>
                  <a:pt x="78490" y="47380"/>
                </a:lnTo>
                <a:lnTo>
                  <a:pt x="78490" y="47390"/>
                </a:lnTo>
                <a:lnTo>
                  <a:pt x="78500" y="47390"/>
                </a:lnTo>
                <a:lnTo>
                  <a:pt x="78500" y="47400"/>
                </a:lnTo>
                <a:lnTo>
                  <a:pt x="78510" y="47400"/>
                </a:lnTo>
                <a:lnTo>
                  <a:pt x="78510" y="47410"/>
                </a:lnTo>
                <a:lnTo>
                  <a:pt x="78520" y="47400"/>
                </a:lnTo>
                <a:lnTo>
                  <a:pt x="78520" y="47390"/>
                </a:lnTo>
                <a:lnTo>
                  <a:pt x="78520" y="47380"/>
                </a:lnTo>
                <a:lnTo>
                  <a:pt x="78530" y="47370"/>
                </a:lnTo>
                <a:lnTo>
                  <a:pt x="78530" y="47360"/>
                </a:lnTo>
                <a:lnTo>
                  <a:pt x="78540" y="47360"/>
                </a:lnTo>
                <a:lnTo>
                  <a:pt x="78540" y="47370"/>
                </a:lnTo>
                <a:lnTo>
                  <a:pt x="78550" y="47370"/>
                </a:lnTo>
                <a:lnTo>
                  <a:pt x="78550" y="47360"/>
                </a:lnTo>
                <a:lnTo>
                  <a:pt x="78560" y="47360"/>
                </a:lnTo>
                <a:lnTo>
                  <a:pt x="78560" y="47350"/>
                </a:lnTo>
                <a:lnTo>
                  <a:pt x="78570" y="47350"/>
                </a:lnTo>
                <a:lnTo>
                  <a:pt x="78570" y="47340"/>
                </a:lnTo>
                <a:lnTo>
                  <a:pt x="78580" y="47340"/>
                </a:lnTo>
                <a:lnTo>
                  <a:pt x="78580" y="47330"/>
                </a:lnTo>
                <a:lnTo>
                  <a:pt x="78580" y="47320"/>
                </a:lnTo>
                <a:lnTo>
                  <a:pt x="78570" y="47320"/>
                </a:lnTo>
                <a:lnTo>
                  <a:pt x="78570" y="47310"/>
                </a:lnTo>
                <a:lnTo>
                  <a:pt x="78560" y="47310"/>
                </a:lnTo>
                <a:lnTo>
                  <a:pt x="78570" y="47310"/>
                </a:lnTo>
                <a:lnTo>
                  <a:pt x="78570" y="47300"/>
                </a:lnTo>
                <a:lnTo>
                  <a:pt x="78580" y="47290"/>
                </a:lnTo>
                <a:lnTo>
                  <a:pt x="78590" y="47290"/>
                </a:lnTo>
                <a:lnTo>
                  <a:pt x="78590" y="47280"/>
                </a:lnTo>
                <a:lnTo>
                  <a:pt x="78600" y="47280"/>
                </a:lnTo>
                <a:lnTo>
                  <a:pt x="78600" y="47270"/>
                </a:lnTo>
                <a:lnTo>
                  <a:pt x="78610" y="47270"/>
                </a:lnTo>
                <a:lnTo>
                  <a:pt x="78610" y="47260"/>
                </a:lnTo>
                <a:lnTo>
                  <a:pt x="78620" y="47260"/>
                </a:lnTo>
                <a:lnTo>
                  <a:pt x="78620" y="47250"/>
                </a:lnTo>
                <a:lnTo>
                  <a:pt x="78630" y="47230"/>
                </a:lnTo>
                <a:lnTo>
                  <a:pt x="78630" y="47220"/>
                </a:lnTo>
                <a:lnTo>
                  <a:pt x="78630" y="47210"/>
                </a:lnTo>
                <a:lnTo>
                  <a:pt x="78640" y="47210"/>
                </a:lnTo>
                <a:lnTo>
                  <a:pt x="78640" y="47200"/>
                </a:lnTo>
                <a:lnTo>
                  <a:pt x="78650" y="47190"/>
                </a:lnTo>
                <a:lnTo>
                  <a:pt x="78650" y="47180"/>
                </a:lnTo>
                <a:lnTo>
                  <a:pt x="78650" y="47170"/>
                </a:lnTo>
                <a:lnTo>
                  <a:pt x="78660" y="47160"/>
                </a:lnTo>
                <a:lnTo>
                  <a:pt x="78660" y="47150"/>
                </a:lnTo>
                <a:lnTo>
                  <a:pt x="78660" y="47140"/>
                </a:lnTo>
                <a:lnTo>
                  <a:pt x="78660" y="47130"/>
                </a:lnTo>
                <a:lnTo>
                  <a:pt x="78660" y="47120"/>
                </a:lnTo>
                <a:lnTo>
                  <a:pt x="78650" y="47120"/>
                </a:lnTo>
                <a:lnTo>
                  <a:pt x="78650" y="47110"/>
                </a:lnTo>
                <a:lnTo>
                  <a:pt x="78650" y="47100"/>
                </a:lnTo>
                <a:lnTo>
                  <a:pt x="78640" y="47090"/>
                </a:lnTo>
                <a:lnTo>
                  <a:pt x="78640" y="47080"/>
                </a:lnTo>
                <a:lnTo>
                  <a:pt x="78630" y="47080"/>
                </a:lnTo>
                <a:lnTo>
                  <a:pt x="78630" y="47060"/>
                </a:lnTo>
                <a:lnTo>
                  <a:pt x="78620" y="47050"/>
                </a:lnTo>
                <a:lnTo>
                  <a:pt x="78610" y="47020"/>
                </a:lnTo>
                <a:lnTo>
                  <a:pt x="78600" y="47000"/>
                </a:lnTo>
                <a:lnTo>
                  <a:pt x="78600" y="46990"/>
                </a:lnTo>
                <a:lnTo>
                  <a:pt x="78590" y="46980"/>
                </a:lnTo>
                <a:lnTo>
                  <a:pt x="78580" y="46960"/>
                </a:lnTo>
                <a:lnTo>
                  <a:pt x="78570" y="46950"/>
                </a:lnTo>
                <a:lnTo>
                  <a:pt x="78570" y="46940"/>
                </a:lnTo>
                <a:lnTo>
                  <a:pt x="78560" y="46930"/>
                </a:lnTo>
                <a:lnTo>
                  <a:pt x="78550" y="46930"/>
                </a:lnTo>
                <a:lnTo>
                  <a:pt x="78550" y="46920"/>
                </a:lnTo>
                <a:lnTo>
                  <a:pt x="78540" y="46910"/>
                </a:lnTo>
                <a:lnTo>
                  <a:pt x="78540" y="46900"/>
                </a:lnTo>
                <a:lnTo>
                  <a:pt x="78520" y="46880"/>
                </a:lnTo>
                <a:lnTo>
                  <a:pt x="78510" y="46860"/>
                </a:lnTo>
                <a:lnTo>
                  <a:pt x="78500" y="46860"/>
                </a:lnTo>
                <a:lnTo>
                  <a:pt x="78510" y="46860"/>
                </a:lnTo>
                <a:lnTo>
                  <a:pt x="78500" y="46860"/>
                </a:lnTo>
                <a:lnTo>
                  <a:pt x="78500" y="46850"/>
                </a:lnTo>
                <a:lnTo>
                  <a:pt x="78490" y="46840"/>
                </a:lnTo>
                <a:lnTo>
                  <a:pt x="78480" y="46830"/>
                </a:lnTo>
                <a:lnTo>
                  <a:pt x="78470" y="46830"/>
                </a:lnTo>
                <a:lnTo>
                  <a:pt x="78470" y="46820"/>
                </a:lnTo>
                <a:lnTo>
                  <a:pt x="78460" y="46810"/>
                </a:lnTo>
                <a:lnTo>
                  <a:pt x="78450" y="46810"/>
                </a:lnTo>
                <a:lnTo>
                  <a:pt x="78450" y="46800"/>
                </a:lnTo>
                <a:lnTo>
                  <a:pt x="78440" y="46800"/>
                </a:lnTo>
                <a:lnTo>
                  <a:pt x="78430" y="46790"/>
                </a:lnTo>
                <a:lnTo>
                  <a:pt x="78420" y="46790"/>
                </a:lnTo>
                <a:lnTo>
                  <a:pt x="78410" y="46790"/>
                </a:lnTo>
                <a:lnTo>
                  <a:pt x="78400" y="46780"/>
                </a:lnTo>
                <a:lnTo>
                  <a:pt x="78390" y="46790"/>
                </a:lnTo>
                <a:lnTo>
                  <a:pt x="78390" y="46810"/>
                </a:lnTo>
                <a:lnTo>
                  <a:pt x="78380" y="46810"/>
                </a:lnTo>
                <a:lnTo>
                  <a:pt x="78380" y="46800"/>
                </a:lnTo>
                <a:lnTo>
                  <a:pt x="78380" y="46780"/>
                </a:lnTo>
                <a:lnTo>
                  <a:pt x="78390" y="46780"/>
                </a:lnTo>
                <a:lnTo>
                  <a:pt x="78380" y="46770"/>
                </a:lnTo>
                <a:lnTo>
                  <a:pt x="78370" y="46770"/>
                </a:lnTo>
                <a:lnTo>
                  <a:pt x="78370" y="46760"/>
                </a:lnTo>
                <a:lnTo>
                  <a:pt x="78380" y="46760"/>
                </a:lnTo>
                <a:lnTo>
                  <a:pt x="78380" y="46750"/>
                </a:lnTo>
                <a:lnTo>
                  <a:pt x="78370" y="46750"/>
                </a:lnTo>
                <a:lnTo>
                  <a:pt x="78370" y="46740"/>
                </a:lnTo>
                <a:lnTo>
                  <a:pt x="78360" y="46730"/>
                </a:lnTo>
                <a:lnTo>
                  <a:pt x="78350" y="46730"/>
                </a:lnTo>
                <a:lnTo>
                  <a:pt x="78340" y="46720"/>
                </a:lnTo>
                <a:lnTo>
                  <a:pt x="78330" y="46710"/>
                </a:lnTo>
                <a:lnTo>
                  <a:pt x="78320" y="46710"/>
                </a:lnTo>
                <a:lnTo>
                  <a:pt x="78320" y="46700"/>
                </a:lnTo>
                <a:lnTo>
                  <a:pt x="78310" y="46700"/>
                </a:lnTo>
                <a:lnTo>
                  <a:pt x="78310" y="46690"/>
                </a:lnTo>
                <a:lnTo>
                  <a:pt x="78300" y="46690"/>
                </a:lnTo>
                <a:lnTo>
                  <a:pt x="78290" y="46680"/>
                </a:lnTo>
                <a:lnTo>
                  <a:pt x="78270" y="46670"/>
                </a:lnTo>
                <a:lnTo>
                  <a:pt x="78260" y="46660"/>
                </a:lnTo>
                <a:lnTo>
                  <a:pt x="78250" y="46650"/>
                </a:lnTo>
                <a:lnTo>
                  <a:pt x="78240" y="46650"/>
                </a:lnTo>
                <a:lnTo>
                  <a:pt x="78230" y="46650"/>
                </a:lnTo>
                <a:lnTo>
                  <a:pt x="78220" y="46660"/>
                </a:lnTo>
                <a:lnTo>
                  <a:pt x="78230" y="46650"/>
                </a:lnTo>
                <a:lnTo>
                  <a:pt x="78220" y="46650"/>
                </a:lnTo>
                <a:lnTo>
                  <a:pt x="78220" y="46640"/>
                </a:lnTo>
                <a:lnTo>
                  <a:pt x="78210" y="46640"/>
                </a:lnTo>
                <a:lnTo>
                  <a:pt x="78200" y="46640"/>
                </a:lnTo>
                <a:lnTo>
                  <a:pt x="78200" y="46650"/>
                </a:lnTo>
                <a:lnTo>
                  <a:pt x="78200" y="46640"/>
                </a:lnTo>
                <a:lnTo>
                  <a:pt x="78200" y="46630"/>
                </a:lnTo>
                <a:lnTo>
                  <a:pt x="78190" y="46630"/>
                </a:lnTo>
                <a:lnTo>
                  <a:pt x="78190" y="46620"/>
                </a:lnTo>
                <a:lnTo>
                  <a:pt x="78180" y="46620"/>
                </a:lnTo>
                <a:lnTo>
                  <a:pt x="78170" y="46620"/>
                </a:lnTo>
                <a:lnTo>
                  <a:pt x="78170" y="46630"/>
                </a:lnTo>
                <a:lnTo>
                  <a:pt x="78170" y="46620"/>
                </a:lnTo>
                <a:lnTo>
                  <a:pt x="78170" y="46610"/>
                </a:lnTo>
                <a:lnTo>
                  <a:pt x="78160" y="46610"/>
                </a:lnTo>
                <a:lnTo>
                  <a:pt x="78140" y="46600"/>
                </a:lnTo>
                <a:lnTo>
                  <a:pt x="78120" y="46590"/>
                </a:lnTo>
                <a:lnTo>
                  <a:pt x="78110" y="46580"/>
                </a:lnTo>
                <a:lnTo>
                  <a:pt x="78100" y="46580"/>
                </a:lnTo>
                <a:lnTo>
                  <a:pt x="78090" y="46580"/>
                </a:lnTo>
                <a:lnTo>
                  <a:pt x="78070" y="46580"/>
                </a:lnTo>
                <a:lnTo>
                  <a:pt x="78060" y="46580"/>
                </a:lnTo>
                <a:lnTo>
                  <a:pt x="78040" y="46570"/>
                </a:lnTo>
                <a:lnTo>
                  <a:pt x="78020" y="46570"/>
                </a:lnTo>
                <a:lnTo>
                  <a:pt x="78000" y="46570"/>
                </a:lnTo>
                <a:lnTo>
                  <a:pt x="77970" y="46570"/>
                </a:lnTo>
                <a:lnTo>
                  <a:pt x="77940" y="46580"/>
                </a:lnTo>
                <a:lnTo>
                  <a:pt x="77930" y="46580"/>
                </a:lnTo>
                <a:lnTo>
                  <a:pt x="77920" y="46580"/>
                </a:lnTo>
                <a:lnTo>
                  <a:pt x="77910" y="46580"/>
                </a:lnTo>
                <a:lnTo>
                  <a:pt x="77910" y="46590"/>
                </a:lnTo>
                <a:lnTo>
                  <a:pt x="77900" y="46590"/>
                </a:lnTo>
                <a:lnTo>
                  <a:pt x="77890" y="46590"/>
                </a:lnTo>
                <a:lnTo>
                  <a:pt x="77880" y="46590"/>
                </a:lnTo>
                <a:lnTo>
                  <a:pt x="77880" y="46580"/>
                </a:lnTo>
                <a:lnTo>
                  <a:pt x="77870" y="46580"/>
                </a:lnTo>
                <a:lnTo>
                  <a:pt x="77860" y="46580"/>
                </a:lnTo>
                <a:lnTo>
                  <a:pt x="77850" y="46580"/>
                </a:lnTo>
                <a:lnTo>
                  <a:pt x="77830" y="46580"/>
                </a:lnTo>
                <a:lnTo>
                  <a:pt x="77820" y="46570"/>
                </a:lnTo>
                <a:lnTo>
                  <a:pt x="77800" y="46570"/>
                </a:lnTo>
                <a:lnTo>
                  <a:pt x="77780" y="46570"/>
                </a:lnTo>
                <a:lnTo>
                  <a:pt x="77750" y="46570"/>
                </a:lnTo>
                <a:lnTo>
                  <a:pt x="77730" y="46570"/>
                </a:lnTo>
                <a:lnTo>
                  <a:pt x="77700" y="46570"/>
                </a:lnTo>
                <a:lnTo>
                  <a:pt x="77680" y="46570"/>
                </a:lnTo>
                <a:lnTo>
                  <a:pt x="77670" y="46570"/>
                </a:lnTo>
                <a:lnTo>
                  <a:pt x="77650" y="46580"/>
                </a:lnTo>
                <a:lnTo>
                  <a:pt x="77640" y="46580"/>
                </a:lnTo>
                <a:lnTo>
                  <a:pt x="77630" y="46580"/>
                </a:lnTo>
                <a:lnTo>
                  <a:pt x="77620" y="46580"/>
                </a:lnTo>
                <a:lnTo>
                  <a:pt x="77610" y="46580"/>
                </a:lnTo>
                <a:lnTo>
                  <a:pt x="77600" y="46580"/>
                </a:lnTo>
                <a:lnTo>
                  <a:pt x="77580" y="46590"/>
                </a:lnTo>
                <a:lnTo>
                  <a:pt x="77570" y="46590"/>
                </a:lnTo>
                <a:lnTo>
                  <a:pt x="77560" y="46600"/>
                </a:lnTo>
                <a:lnTo>
                  <a:pt x="77550" y="46600"/>
                </a:lnTo>
                <a:lnTo>
                  <a:pt x="77540" y="46600"/>
                </a:lnTo>
                <a:lnTo>
                  <a:pt x="77530" y="46610"/>
                </a:lnTo>
                <a:lnTo>
                  <a:pt x="77520" y="46610"/>
                </a:lnTo>
                <a:lnTo>
                  <a:pt x="77520" y="46620"/>
                </a:lnTo>
                <a:lnTo>
                  <a:pt x="77510" y="46620"/>
                </a:lnTo>
                <a:lnTo>
                  <a:pt x="77500" y="46620"/>
                </a:lnTo>
                <a:lnTo>
                  <a:pt x="77500" y="46630"/>
                </a:lnTo>
                <a:lnTo>
                  <a:pt x="77510" y="46630"/>
                </a:lnTo>
                <a:lnTo>
                  <a:pt x="77500" y="46630"/>
                </a:lnTo>
                <a:lnTo>
                  <a:pt x="77500" y="46640"/>
                </a:lnTo>
                <a:lnTo>
                  <a:pt x="77490" y="46640"/>
                </a:lnTo>
                <a:lnTo>
                  <a:pt x="77480" y="46650"/>
                </a:lnTo>
                <a:lnTo>
                  <a:pt x="77470" y="46650"/>
                </a:lnTo>
                <a:lnTo>
                  <a:pt x="77460" y="46660"/>
                </a:lnTo>
                <a:lnTo>
                  <a:pt x="77450" y="46670"/>
                </a:lnTo>
                <a:lnTo>
                  <a:pt x="77440" y="46670"/>
                </a:lnTo>
                <a:lnTo>
                  <a:pt x="77420" y="46680"/>
                </a:lnTo>
                <a:lnTo>
                  <a:pt x="77410" y="46680"/>
                </a:lnTo>
                <a:lnTo>
                  <a:pt x="77410" y="46690"/>
                </a:lnTo>
                <a:lnTo>
                  <a:pt x="77400" y="46690"/>
                </a:lnTo>
                <a:lnTo>
                  <a:pt x="77390" y="46690"/>
                </a:lnTo>
                <a:lnTo>
                  <a:pt x="77380" y="46700"/>
                </a:lnTo>
                <a:lnTo>
                  <a:pt x="77370" y="46700"/>
                </a:lnTo>
                <a:lnTo>
                  <a:pt x="77360" y="46700"/>
                </a:lnTo>
                <a:lnTo>
                  <a:pt x="77340" y="46710"/>
                </a:lnTo>
                <a:lnTo>
                  <a:pt x="77330" y="46710"/>
                </a:lnTo>
                <a:lnTo>
                  <a:pt x="77310" y="46720"/>
                </a:lnTo>
                <a:lnTo>
                  <a:pt x="77300" y="46720"/>
                </a:lnTo>
                <a:lnTo>
                  <a:pt x="77290" y="46720"/>
                </a:lnTo>
                <a:lnTo>
                  <a:pt x="77280" y="46720"/>
                </a:lnTo>
                <a:lnTo>
                  <a:pt x="77260" y="46720"/>
                </a:lnTo>
                <a:lnTo>
                  <a:pt x="77250" y="46720"/>
                </a:lnTo>
                <a:lnTo>
                  <a:pt x="77240" y="46730"/>
                </a:lnTo>
                <a:lnTo>
                  <a:pt x="77230" y="46730"/>
                </a:lnTo>
                <a:lnTo>
                  <a:pt x="77210" y="46740"/>
                </a:lnTo>
                <a:lnTo>
                  <a:pt x="77200" y="46740"/>
                </a:lnTo>
                <a:lnTo>
                  <a:pt x="77190" y="46740"/>
                </a:lnTo>
                <a:lnTo>
                  <a:pt x="77180" y="46740"/>
                </a:lnTo>
                <a:lnTo>
                  <a:pt x="77170" y="46740"/>
                </a:lnTo>
                <a:lnTo>
                  <a:pt x="77160" y="46740"/>
                </a:lnTo>
                <a:lnTo>
                  <a:pt x="77150" y="46750"/>
                </a:lnTo>
                <a:lnTo>
                  <a:pt x="77140" y="46750"/>
                </a:lnTo>
                <a:lnTo>
                  <a:pt x="77120" y="46760"/>
                </a:lnTo>
                <a:lnTo>
                  <a:pt x="77110" y="46760"/>
                </a:lnTo>
                <a:lnTo>
                  <a:pt x="77100" y="46760"/>
                </a:lnTo>
                <a:lnTo>
                  <a:pt x="77100" y="46770"/>
                </a:lnTo>
                <a:lnTo>
                  <a:pt x="77070" y="46770"/>
                </a:lnTo>
                <a:lnTo>
                  <a:pt x="77070" y="46780"/>
                </a:lnTo>
                <a:lnTo>
                  <a:pt x="77050" y="46790"/>
                </a:lnTo>
                <a:lnTo>
                  <a:pt x="77030" y="46790"/>
                </a:lnTo>
                <a:lnTo>
                  <a:pt x="77010" y="46800"/>
                </a:lnTo>
                <a:lnTo>
                  <a:pt x="77000" y="46810"/>
                </a:lnTo>
                <a:lnTo>
                  <a:pt x="76990" y="46810"/>
                </a:lnTo>
                <a:lnTo>
                  <a:pt x="76980" y="46810"/>
                </a:lnTo>
                <a:lnTo>
                  <a:pt x="76970" y="46810"/>
                </a:lnTo>
                <a:lnTo>
                  <a:pt x="76960" y="46820"/>
                </a:lnTo>
                <a:lnTo>
                  <a:pt x="76930" y="46830"/>
                </a:lnTo>
                <a:lnTo>
                  <a:pt x="76900" y="46840"/>
                </a:lnTo>
                <a:lnTo>
                  <a:pt x="76870" y="46850"/>
                </a:lnTo>
                <a:lnTo>
                  <a:pt x="76770" y="46880"/>
                </a:lnTo>
                <a:lnTo>
                  <a:pt x="76760" y="46890"/>
                </a:lnTo>
                <a:lnTo>
                  <a:pt x="76740" y="46900"/>
                </a:lnTo>
                <a:lnTo>
                  <a:pt x="76710" y="46910"/>
                </a:lnTo>
                <a:lnTo>
                  <a:pt x="76640" y="46940"/>
                </a:lnTo>
                <a:lnTo>
                  <a:pt x="76610" y="46960"/>
                </a:lnTo>
                <a:lnTo>
                  <a:pt x="76600" y="46960"/>
                </a:lnTo>
                <a:lnTo>
                  <a:pt x="76570" y="46970"/>
                </a:lnTo>
                <a:lnTo>
                  <a:pt x="76530" y="46990"/>
                </a:lnTo>
                <a:lnTo>
                  <a:pt x="76510" y="47000"/>
                </a:lnTo>
                <a:lnTo>
                  <a:pt x="76490" y="47020"/>
                </a:lnTo>
                <a:lnTo>
                  <a:pt x="76480" y="47030"/>
                </a:lnTo>
                <a:lnTo>
                  <a:pt x="76470" y="47030"/>
                </a:lnTo>
                <a:lnTo>
                  <a:pt x="76460" y="47040"/>
                </a:lnTo>
                <a:lnTo>
                  <a:pt x="76450" y="47050"/>
                </a:lnTo>
                <a:lnTo>
                  <a:pt x="76430" y="47060"/>
                </a:lnTo>
                <a:lnTo>
                  <a:pt x="76420" y="47060"/>
                </a:lnTo>
                <a:lnTo>
                  <a:pt x="76420" y="47070"/>
                </a:lnTo>
                <a:lnTo>
                  <a:pt x="76410" y="47070"/>
                </a:lnTo>
                <a:lnTo>
                  <a:pt x="76400" y="47080"/>
                </a:lnTo>
                <a:lnTo>
                  <a:pt x="76390" y="47090"/>
                </a:lnTo>
                <a:lnTo>
                  <a:pt x="76380" y="47100"/>
                </a:lnTo>
                <a:lnTo>
                  <a:pt x="76370" y="47100"/>
                </a:lnTo>
                <a:lnTo>
                  <a:pt x="76370" y="47110"/>
                </a:lnTo>
                <a:lnTo>
                  <a:pt x="76360" y="47110"/>
                </a:lnTo>
                <a:lnTo>
                  <a:pt x="76350" y="47110"/>
                </a:lnTo>
                <a:lnTo>
                  <a:pt x="76350" y="47120"/>
                </a:lnTo>
                <a:lnTo>
                  <a:pt x="76330" y="47130"/>
                </a:lnTo>
                <a:lnTo>
                  <a:pt x="76320" y="47150"/>
                </a:lnTo>
                <a:lnTo>
                  <a:pt x="76310" y="47150"/>
                </a:lnTo>
                <a:lnTo>
                  <a:pt x="76300" y="47160"/>
                </a:lnTo>
                <a:lnTo>
                  <a:pt x="76290" y="47170"/>
                </a:lnTo>
                <a:lnTo>
                  <a:pt x="76270" y="47190"/>
                </a:lnTo>
                <a:lnTo>
                  <a:pt x="76260" y="47210"/>
                </a:lnTo>
                <a:lnTo>
                  <a:pt x="76240" y="47230"/>
                </a:lnTo>
                <a:lnTo>
                  <a:pt x="76220" y="47240"/>
                </a:lnTo>
                <a:lnTo>
                  <a:pt x="76210" y="47260"/>
                </a:lnTo>
                <a:lnTo>
                  <a:pt x="76190" y="47280"/>
                </a:lnTo>
                <a:lnTo>
                  <a:pt x="76180" y="47300"/>
                </a:lnTo>
                <a:lnTo>
                  <a:pt x="76160" y="47310"/>
                </a:lnTo>
                <a:lnTo>
                  <a:pt x="76150" y="47340"/>
                </a:lnTo>
                <a:lnTo>
                  <a:pt x="76140" y="47350"/>
                </a:lnTo>
                <a:lnTo>
                  <a:pt x="76120" y="47380"/>
                </a:lnTo>
                <a:lnTo>
                  <a:pt x="76110" y="47390"/>
                </a:lnTo>
                <a:lnTo>
                  <a:pt x="76090" y="47420"/>
                </a:lnTo>
                <a:lnTo>
                  <a:pt x="76080" y="47450"/>
                </a:lnTo>
                <a:lnTo>
                  <a:pt x="76050" y="47480"/>
                </a:lnTo>
                <a:lnTo>
                  <a:pt x="76040" y="47500"/>
                </a:lnTo>
                <a:lnTo>
                  <a:pt x="76020" y="47530"/>
                </a:lnTo>
                <a:lnTo>
                  <a:pt x="76010" y="47550"/>
                </a:lnTo>
                <a:lnTo>
                  <a:pt x="76000" y="47570"/>
                </a:lnTo>
                <a:lnTo>
                  <a:pt x="75980" y="47600"/>
                </a:lnTo>
                <a:lnTo>
                  <a:pt x="75970" y="47630"/>
                </a:lnTo>
                <a:lnTo>
                  <a:pt x="75950" y="47650"/>
                </a:lnTo>
                <a:lnTo>
                  <a:pt x="75940" y="47680"/>
                </a:lnTo>
                <a:lnTo>
                  <a:pt x="75930" y="47700"/>
                </a:lnTo>
                <a:lnTo>
                  <a:pt x="75920" y="47720"/>
                </a:lnTo>
                <a:lnTo>
                  <a:pt x="75910" y="47730"/>
                </a:lnTo>
                <a:lnTo>
                  <a:pt x="75900" y="47750"/>
                </a:lnTo>
                <a:lnTo>
                  <a:pt x="75890" y="47770"/>
                </a:lnTo>
                <a:lnTo>
                  <a:pt x="75880" y="47780"/>
                </a:lnTo>
                <a:lnTo>
                  <a:pt x="75880" y="47790"/>
                </a:lnTo>
                <a:lnTo>
                  <a:pt x="75870" y="47810"/>
                </a:lnTo>
                <a:lnTo>
                  <a:pt x="75860" y="47840"/>
                </a:lnTo>
                <a:lnTo>
                  <a:pt x="75850" y="47850"/>
                </a:lnTo>
                <a:lnTo>
                  <a:pt x="75840" y="47860"/>
                </a:lnTo>
                <a:lnTo>
                  <a:pt x="75840" y="47870"/>
                </a:lnTo>
                <a:lnTo>
                  <a:pt x="75830" y="47900"/>
                </a:lnTo>
                <a:lnTo>
                  <a:pt x="75810" y="47920"/>
                </a:lnTo>
                <a:lnTo>
                  <a:pt x="75800" y="47940"/>
                </a:lnTo>
                <a:lnTo>
                  <a:pt x="75790" y="47960"/>
                </a:lnTo>
                <a:lnTo>
                  <a:pt x="75780" y="47970"/>
                </a:lnTo>
                <a:lnTo>
                  <a:pt x="75780" y="47980"/>
                </a:lnTo>
                <a:lnTo>
                  <a:pt x="75770" y="47990"/>
                </a:lnTo>
                <a:lnTo>
                  <a:pt x="75770" y="48000"/>
                </a:lnTo>
                <a:lnTo>
                  <a:pt x="75760" y="48000"/>
                </a:lnTo>
                <a:lnTo>
                  <a:pt x="75760" y="48020"/>
                </a:lnTo>
                <a:lnTo>
                  <a:pt x="75750" y="48030"/>
                </a:lnTo>
                <a:lnTo>
                  <a:pt x="75750" y="48040"/>
                </a:lnTo>
                <a:lnTo>
                  <a:pt x="75740" y="48050"/>
                </a:lnTo>
                <a:lnTo>
                  <a:pt x="75730" y="48060"/>
                </a:lnTo>
                <a:lnTo>
                  <a:pt x="75730" y="48070"/>
                </a:lnTo>
                <a:lnTo>
                  <a:pt x="75720" y="48080"/>
                </a:lnTo>
                <a:lnTo>
                  <a:pt x="75720" y="48090"/>
                </a:lnTo>
                <a:lnTo>
                  <a:pt x="75710" y="48090"/>
                </a:lnTo>
                <a:lnTo>
                  <a:pt x="75710" y="48100"/>
                </a:lnTo>
                <a:lnTo>
                  <a:pt x="75700" y="48110"/>
                </a:lnTo>
                <a:lnTo>
                  <a:pt x="75690" y="48130"/>
                </a:lnTo>
                <a:lnTo>
                  <a:pt x="75680" y="48150"/>
                </a:lnTo>
                <a:lnTo>
                  <a:pt x="75670" y="48160"/>
                </a:lnTo>
                <a:lnTo>
                  <a:pt x="75670" y="48170"/>
                </a:lnTo>
                <a:lnTo>
                  <a:pt x="75660" y="48180"/>
                </a:lnTo>
                <a:lnTo>
                  <a:pt x="75650" y="48190"/>
                </a:lnTo>
                <a:lnTo>
                  <a:pt x="75650" y="48200"/>
                </a:lnTo>
                <a:lnTo>
                  <a:pt x="75640" y="48210"/>
                </a:lnTo>
                <a:lnTo>
                  <a:pt x="75630" y="48230"/>
                </a:lnTo>
                <a:lnTo>
                  <a:pt x="75630" y="48240"/>
                </a:lnTo>
                <a:lnTo>
                  <a:pt x="75610" y="48260"/>
                </a:lnTo>
                <a:lnTo>
                  <a:pt x="75610" y="48270"/>
                </a:lnTo>
                <a:lnTo>
                  <a:pt x="75600" y="48290"/>
                </a:lnTo>
                <a:lnTo>
                  <a:pt x="75590" y="48300"/>
                </a:lnTo>
                <a:lnTo>
                  <a:pt x="75580" y="48310"/>
                </a:lnTo>
                <a:lnTo>
                  <a:pt x="75570" y="48330"/>
                </a:lnTo>
                <a:lnTo>
                  <a:pt x="75550" y="48350"/>
                </a:lnTo>
                <a:lnTo>
                  <a:pt x="75540" y="48360"/>
                </a:lnTo>
                <a:lnTo>
                  <a:pt x="75530" y="48380"/>
                </a:lnTo>
                <a:lnTo>
                  <a:pt x="75520" y="48400"/>
                </a:lnTo>
                <a:lnTo>
                  <a:pt x="75500" y="48420"/>
                </a:lnTo>
                <a:lnTo>
                  <a:pt x="75490" y="48430"/>
                </a:lnTo>
                <a:lnTo>
                  <a:pt x="75480" y="48460"/>
                </a:lnTo>
                <a:lnTo>
                  <a:pt x="75470" y="48470"/>
                </a:lnTo>
                <a:lnTo>
                  <a:pt x="75450" y="48490"/>
                </a:lnTo>
                <a:lnTo>
                  <a:pt x="75440" y="48510"/>
                </a:lnTo>
                <a:lnTo>
                  <a:pt x="75430" y="48520"/>
                </a:lnTo>
                <a:lnTo>
                  <a:pt x="75410" y="48540"/>
                </a:lnTo>
                <a:lnTo>
                  <a:pt x="75400" y="48560"/>
                </a:lnTo>
                <a:lnTo>
                  <a:pt x="75390" y="48580"/>
                </a:lnTo>
                <a:lnTo>
                  <a:pt x="75380" y="48590"/>
                </a:lnTo>
                <a:lnTo>
                  <a:pt x="75360" y="48610"/>
                </a:lnTo>
                <a:lnTo>
                  <a:pt x="75360" y="48620"/>
                </a:lnTo>
                <a:lnTo>
                  <a:pt x="75350" y="48620"/>
                </a:lnTo>
                <a:lnTo>
                  <a:pt x="75340" y="48630"/>
                </a:lnTo>
                <a:lnTo>
                  <a:pt x="75340" y="48640"/>
                </a:lnTo>
                <a:lnTo>
                  <a:pt x="75330" y="48650"/>
                </a:lnTo>
                <a:lnTo>
                  <a:pt x="75320" y="48650"/>
                </a:lnTo>
                <a:lnTo>
                  <a:pt x="75310" y="48650"/>
                </a:lnTo>
                <a:lnTo>
                  <a:pt x="75310" y="48640"/>
                </a:lnTo>
                <a:lnTo>
                  <a:pt x="75300" y="48640"/>
                </a:lnTo>
                <a:lnTo>
                  <a:pt x="75300" y="48630"/>
                </a:lnTo>
                <a:lnTo>
                  <a:pt x="75280" y="48620"/>
                </a:lnTo>
                <a:lnTo>
                  <a:pt x="75270" y="48610"/>
                </a:lnTo>
                <a:lnTo>
                  <a:pt x="75260" y="48610"/>
                </a:lnTo>
                <a:lnTo>
                  <a:pt x="75250" y="48610"/>
                </a:lnTo>
                <a:lnTo>
                  <a:pt x="75240" y="48610"/>
                </a:lnTo>
                <a:lnTo>
                  <a:pt x="75230" y="48610"/>
                </a:lnTo>
                <a:lnTo>
                  <a:pt x="75220" y="48610"/>
                </a:lnTo>
                <a:lnTo>
                  <a:pt x="75210" y="48610"/>
                </a:lnTo>
                <a:lnTo>
                  <a:pt x="75200" y="48620"/>
                </a:lnTo>
                <a:lnTo>
                  <a:pt x="75190" y="48620"/>
                </a:lnTo>
                <a:lnTo>
                  <a:pt x="75180" y="48630"/>
                </a:lnTo>
                <a:lnTo>
                  <a:pt x="75170" y="48640"/>
                </a:lnTo>
                <a:lnTo>
                  <a:pt x="75160" y="48640"/>
                </a:lnTo>
                <a:lnTo>
                  <a:pt x="75160" y="48650"/>
                </a:lnTo>
                <a:lnTo>
                  <a:pt x="75150" y="48650"/>
                </a:lnTo>
                <a:lnTo>
                  <a:pt x="75140" y="48660"/>
                </a:lnTo>
                <a:lnTo>
                  <a:pt x="75130" y="48670"/>
                </a:lnTo>
                <a:lnTo>
                  <a:pt x="75120" y="48670"/>
                </a:lnTo>
                <a:lnTo>
                  <a:pt x="75110" y="48680"/>
                </a:lnTo>
                <a:lnTo>
                  <a:pt x="75100" y="48680"/>
                </a:lnTo>
                <a:lnTo>
                  <a:pt x="75100" y="48690"/>
                </a:lnTo>
                <a:lnTo>
                  <a:pt x="75090" y="48690"/>
                </a:lnTo>
                <a:lnTo>
                  <a:pt x="75090" y="48700"/>
                </a:lnTo>
                <a:lnTo>
                  <a:pt x="75080" y="48700"/>
                </a:lnTo>
                <a:lnTo>
                  <a:pt x="75080" y="48710"/>
                </a:lnTo>
                <a:lnTo>
                  <a:pt x="75070" y="48710"/>
                </a:lnTo>
                <a:lnTo>
                  <a:pt x="75060" y="48710"/>
                </a:lnTo>
                <a:lnTo>
                  <a:pt x="75050" y="48710"/>
                </a:lnTo>
                <a:lnTo>
                  <a:pt x="75050" y="48720"/>
                </a:lnTo>
                <a:lnTo>
                  <a:pt x="75040" y="48720"/>
                </a:lnTo>
                <a:lnTo>
                  <a:pt x="75030" y="48710"/>
                </a:lnTo>
                <a:lnTo>
                  <a:pt x="75020" y="48710"/>
                </a:lnTo>
                <a:lnTo>
                  <a:pt x="75010" y="48710"/>
                </a:lnTo>
                <a:lnTo>
                  <a:pt x="75000" y="48700"/>
                </a:lnTo>
                <a:lnTo>
                  <a:pt x="74990" y="48700"/>
                </a:lnTo>
                <a:lnTo>
                  <a:pt x="74980" y="48700"/>
                </a:lnTo>
                <a:lnTo>
                  <a:pt x="74980" y="48690"/>
                </a:lnTo>
                <a:lnTo>
                  <a:pt x="74990" y="48690"/>
                </a:lnTo>
                <a:lnTo>
                  <a:pt x="75000" y="48690"/>
                </a:lnTo>
                <a:lnTo>
                  <a:pt x="75010" y="48680"/>
                </a:lnTo>
                <a:lnTo>
                  <a:pt x="75020" y="48670"/>
                </a:lnTo>
                <a:lnTo>
                  <a:pt x="75020" y="48660"/>
                </a:lnTo>
                <a:lnTo>
                  <a:pt x="75030" y="48660"/>
                </a:lnTo>
                <a:lnTo>
                  <a:pt x="75030" y="48650"/>
                </a:lnTo>
                <a:lnTo>
                  <a:pt x="75040" y="48650"/>
                </a:lnTo>
                <a:lnTo>
                  <a:pt x="75040" y="48660"/>
                </a:lnTo>
                <a:lnTo>
                  <a:pt x="75050" y="48660"/>
                </a:lnTo>
                <a:lnTo>
                  <a:pt x="75050" y="48670"/>
                </a:lnTo>
                <a:lnTo>
                  <a:pt x="75060" y="48670"/>
                </a:lnTo>
                <a:lnTo>
                  <a:pt x="75070" y="48670"/>
                </a:lnTo>
                <a:lnTo>
                  <a:pt x="75080" y="48670"/>
                </a:lnTo>
                <a:lnTo>
                  <a:pt x="75090" y="48670"/>
                </a:lnTo>
                <a:lnTo>
                  <a:pt x="75100" y="48670"/>
                </a:lnTo>
                <a:lnTo>
                  <a:pt x="75110" y="48670"/>
                </a:lnTo>
                <a:lnTo>
                  <a:pt x="75120" y="48670"/>
                </a:lnTo>
                <a:lnTo>
                  <a:pt x="75130" y="48660"/>
                </a:lnTo>
                <a:lnTo>
                  <a:pt x="75140" y="48650"/>
                </a:lnTo>
                <a:lnTo>
                  <a:pt x="75150" y="48650"/>
                </a:lnTo>
                <a:lnTo>
                  <a:pt x="75170" y="48640"/>
                </a:lnTo>
                <a:lnTo>
                  <a:pt x="75180" y="48620"/>
                </a:lnTo>
                <a:lnTo>
                  <a:pt x="75190" y="48610"/>
                </a:lnTo>
                <a:lnTo>
                  <a:pt x="75200" y="48610"/>
                </a:lnTo>
                <a:lnTo>
                  <a:pt x="75210" y="48600"/>
                </a:lnTo>
                <a:lnTo>
                  <a:pt x="75210" y="48590"/>
                </a:lnTo>
                <a:lnTo>
                  <a:pt x="75220" y="48590"/>
                </a:lnTo>
                <a:lnTo>
                  <a:pt x="75220" y="48580"/>
                </a:lnTo>
                <a:lnTo>
                  <a:pt x="75230" y="48560"/>
                </a:lnTo>
                <a:lnTo>
                  <a:pt x="75230" y="48550"/>
                </a:lnTo>
                <a:lnTo>
                  <a:pt x="75230" y="48540"/>
                </a:lnTo>
                <a:lnTo>
                  <a:pt x="75240" y="48530"/>
                </a:lnTo>
                <a:lnTo>
                  <a:pt x="75240" y="48520"/>
                </a:lnTo>
                <a:lnTo>
                  <a:pt x="75250" y="48500"/>
                </a:lnTo>
                <a:lnTo>
                  <a:pt x="75250" y="48490"/>
                </a:lnTo>
                <a:lnTo>
                  <a:pt x="75250" y="48470"/>
                </a:lnTo>
                <a:lnTo>
                  <a:pt x="75250" y="48450"/>
                </a:lnTo>
                <a:lnTo>
                  <a:pt x="75250" y="48440"/>
                </a:lnTo>
                <a:lnTo>
                  <a:pt x="75250" y="48420"/>
                </a:lnTo>
                <a:lnTo>
                  <a:pt x="75250" y="48400"/>
                </a:lnTo>
                <a:lnTo>
                  <a:pt x="75250" y="48390"/>
                </a:lnTo>
                <a:lnTo>
                  <a:pt x="75250" y="48370"/>
                </a:lnTo>
                <a:lnTo>
                  <a:pt x="75250" y="48360"/>
                </a:lnTo>
                <a:lnTo>
                  <a:pt x="75250" y="48350"/>
                </a:lnTo>
                <a:lnTo>
                  <a:pt x="75250" y="48340"/>
                </a:lnTo>
                <a:lnTo>
                  <a:pt x="75240" y="48340"/>
                </a:lnTo>
                <a:lnTo>
                  <a:pt x="75240" y="48330"/>
                </a:lnTo>
                <a:lnTo>
                  <a:pt x="75250" y="48330"/>
                </a:lnTo>
                <a:lnTo>
                  <a:pt x="75250" y="48340"/>
                </a:lnTo>
                <a:lnTo>
                  <a:pt x="75260" y="48350"/>
                </a:lnTo>
                <a:lnTo>
                  <a:pt x="75270" y="48370"/>
                </a:lnTo>
                <a:lnTo>
                  <a:pt x="75280" y="48380"/>
                </a:lnTo>
                <a:lnTo>
                  <a:pt x="75280" y="48390"/>
                </a:lnTo>
                <a:lnTo>
                  <a:pt x="75280" y="48400"/>
                </a:lnTo>
                <a:lnTo>
                  <a:pt x="75280" y="48410"/>
                </a:lnTo>
                <a:lnTo>
                  <a:pt x="75280" y="48420"/>
                </a:lnTo>
                <a:lnTo>
                  <a:pt x="75270" y="48410"/>
                </a:lnTo>
                <a:lnTo>
                  <a:pt x="75280" y="48410"/>
                </a:lnTo>
                <a:lnTo>
                  <a:pt x="75270" y="48410"/>
                </a:lnTo>
                <a:lnTo>
                  <a:pt x="75270" y="48400"/>
                </a:lnTo>
                <a:lnTo>
                  <a:pt x="75270" y="48390"/>
                </a:lnTo>
                <a:lnTo>
                  <a:pt x="75260" y="48390"/>
                </a:lnTo>
                <a:lnTo>
                  <a:pt x="75270" y="48380"/>
                </a:lnTo>
                <a:lnTo>
                  <a:pt x="75260" y="48380"/>
                </a:lnTo>
                <a:lnTo>
                  <a:pt x="75260" y="48370"/>
                </a:lnTo>
                <a:lnTo>
                  <a:pt x="75270" y="48370"/>
                </a:lnTo>
                <a:lnTo>
                  <a:pt x="75260" y="48360"/>
                </a:lnTo>
                <a:lnTo>
                  <a:pt x="75260" y="48370"/>
                </a:lnTo>
                <a:lnTo>
                  <a:pt x="75260" y="48380"/>
                </a:lnTo>
                <a:lnTo>
                  <a:pt x="75250" y="48380"/>
                </a:lnTo>
                <a:lnTo>
                  <a:pt x="75250" y="48390"/>
                </a:lnTo>
                <a:lnTo>
                  <a:pt x="75250" y="48400"/>
                </a:lnTo>
                <a:lnTo>
                  <a:pt x="75250" y="48410"/>
                </a:lnTo>
                <a:lnTo>
                  <a:pt x="75250" y="48420"/>
                </a:lnTo>
                <a:lnTo>
                  <a:pt x="75260" y="48420"/>
                </a:lnTo>
                <a:lnTo>
                  <a:pt x="75260" y="48430"/>
                </a:lnTo>
                <a:lnTo>
                  <a:pt x="75260" y="48440"/>
                </a:lnTo>
                <a:lnTo>
                  <a:pt x="75270" y="48440"/>
                </a:lnTo>
                <a:lnTo>
                  <a:pt x="75270" y="48450"/>
                </a:lnTo>
                <a:lnTo>
                  <a:pt x="75280" y="48450"/>
                </a:lnTo>
                <a:lnTo>
                  <a:pt x="75290" y="48460"/>
                </a:lnTo>
                <a:lnTo>
                  <a:pt x="75300" y="48460"/>
                </a:lnTo>
                <a:lnTo>
                  <a:pt x="75310" y="48460"/>
                </a:lnTo>
                <a:lnTo>
                  <a:pt x="75320" y="48460"/>
                </a:lnTo>
                <a:lnTo>
                  <a:pt x="75330" y="48460"/>
                </a:lnTo>
                <a:lnTo>
                  <a:pt x="75330" y="48470"/>
                </a:lnTo>
                <a:lnTo>
                  <a:pt x="75340" y="48470"/>
                </a:lnTo>
                <a:lnTo>
                  <a:pt x="75340" y="48460"/>
                </a:lnTo>
                <a:lnTo>
                  <a:pt x="75350" y="48460"/>
                </a:lnTo>
                <a:lnTo>
                  <a:pt x="75350" y="48450"/>
                </a:lnTo>
                <a:lnTo>
                  <a:pt x="75360" y="48450"/>
                </a:lnTo>
                <a:lnTo>
                  <a:pt x="75370" y="48450"/>
                </a:lnTo>
                <a:lnTo>
                  <a:pt x="75370" y="48440"/>
                </a:lnTo>
                <a:lnTo>
                  <a:pt x="75380" y="48440"/>
                </a:lnTo>
                <a:lnTo>
                  <a:pt x="75390" y="48430"/>
                </a:lnTo>
                <a:lnTo>
                  <a:pt x="75400" y="48430"/>
                </a:lnTo>
                <a:lnTo>
                  <a:pt x="75410" y="48430"/>
                </a:lnTo>
                <a:lnTo>
                  <a:pt x="75420" y="48420"/>
                </a:lnTo>
                <a:lnTo>
                  <a:pt x="75430" y="48420"/>
                </a:lnTo>
                <a:lnTo>
                  <a:pt x="75430" y="48410"/>
                </a:lnTo>
                <a:lnTo>
                  <a:pt x="75440" y="48410"/>
                </a:lnTo>
                <a:lnTo>
                  <a:pt x="75440" y="48400"/>
                </a:lnTo>
                <a:lnTo>
                  <a:pt x="75450" y="48400"/>
                </a:lnTo>
                <a:lnTo>
                  <a:pt x="75450" y="48390"/>
                </a:lnTo>
                <a:lnTo>
                  <a:pt x="75460" y="48390"/>
                </a:lnTo>
                <a:lnTo>
                  <a:pt x="75460" y="48380"/>
                </a:lnTo>
                <a:lnTo>
                  <a:pt x="75470" y="48380"/>
                </a:lnTo>
                <a:lnTo>
                  <a:pt x="75470" y="48370"/>
                </a:lnTo>
                <a:lnTo>
                  <a:pt x="75480" y="48370"/>
                </a:lnTo>
                <a:lnTo>
                  <a:pt x="75480" y="48360"/>
                </a:lnTo>
                <a:lnTo>
                  <a:pt x="75480" y="48350"/>
                </a:lnTo>
                <a:lnTo>
                  <a:pt x="75490" y="48350"/>
                </a:lnTo>
                <a:lnTo>
                  <a:pt x="75490" y="48340"/>
                </a:lnTo>
                <a:lnTo>
                  <a:pt x="75490" y="48330"/>
                </a:lnTo>
                <a:lnTo>
                  <a:pt x="75500" y="48330"/>
                </a:lnTo>
                <a:lnTo>
                  <a:pt x="75500" y="48320"/>
                </a:lnTo>
                <a:lnTo>
                  <a:pt x="75510" y="48320"/>
                </a:lnTo>
                <a:lnTo>
                  <a:pt x="75510" y="48310"/>
                </a:lnTo>
                <a:lnTo>
                  <a:pt x="75520" y="48310"/>
                </a:lnTo>
                <a:lnTo>
                  <a:pt x="75520" y="48300"/>
                </a:lnTo>
                <a:lnTo>
                  <a:pt x="75530" y="48300"/>
                </a:lnTo>
                <a:lnTo>
                  <a:pt x="75530" y="48290"/>
                </a:lnTo>
                <a:lnTo>
                  <a:pt x="75540" y="48290"/>
                </a:lnTo>
                <a:lnTo>
                  <a:pt x="75530" y="48290"/>
                </a:lnTo>
                <a:lnTo>
                  <a:pt x="75530" y="48300"/>
                </a:lnTo>
                <a:lnTo>
                  <a:pt x="75520" y="48300"/>
                </a:lnTo>
                <a:lnTo>
                  <a:pt x="75520" y="48310"/>
                </a:lnTo>
                <a:lnTo>
                  <a:pt x="75510" y="48310"/>
                </a:lnTo>
                <a:lnTo>
                  <a:pt x="75510" y="48320"/>
                </a:lnTo>
                <a:lnTo>
                  <a:pt x="75500" y="48320"/>
                </a:lnTo>
                <a:lnTo>
                  <a:pt x="75500" y="48330"/>
                </a:lnTo>
                <a:lnTo>
                  <a:pt x="75500" y="48340"/>
                </a:lnTo>
                <a:lnTo>
                  <a:pt x="75500" y="48350"/>
                </a:lnTo>
                <a:lnTo>
                  <a:pt x="75490" y="48350"/>
                </a:lnTo>
                <a:lnTo>
                  <a:pt x="75490" y="48360"/>
                </a:lnTo>
                <a:lnTo>
                  <a:pt x="75500" y="48360"/>
                </a:lnTo>
                <a:lnTo>
                  <a:pt x="75510" y="48360"/>
                </a:lnTo>
                <a:lnTo>
                  <a:pt x="75510" y="48350"/>
                </a:lnTo>
                <a:lnTo>
                  <a:pt x="75520" y="48350"/>
                </a:lnTo>
                <a:lnTo>
                  <a:pt x="75520" y="48340"/>
                </a:lnTo>
                <a:lnTo>
                  <a:pt x="75530" y="48340"/>
                </a:lnTo>
                <a:lnTo>
                  <a:pt x="75540" y="48340"/>
                </a:lnTo>
                <a:lnTo>
                  <a:pt x="75540" y="48330"/>
                </a:lnTo>
                <a:lnTo>
                  <a:pt x="75540" y="48320"/>
                </a:lnTo>
                <a:lnTo>
                  <a:pt x="75550" y="48320"/>
                </a:lnTo>
                <a:lnTo>
                  <a:pt x="75550" y="48310"/>
                </a:lnTo>
                <a:lnTo>
                  <a:pt x="75550" y="48300"/>
                </a:lnTo>
                <a:lnTo>
                  <a:pt x="75560" y="48300"/>
                </a:lnTo>
                <a:lnTo>
                  <a:pt x="75560" y="48290"/>
                </a:lnTo>
                <a:lnTo>
                  <a:pt x="75560" y="48280"/>
                </a:lnTo>
                <a:lnTo>
                  <a:pt x="75550" y="48280"/>
                </a:lnTo>
                <a:lnTo>
                  <a:pt x="75560" y="48280"/>
                </a:lnTo>
                <a:lnTo>
                  <a:pt x="75570" y="48280"/>
                </a:lnTo>
                <a:lnTo>
                  <a:pt x="75570" y="48290"/>
                </a:lnTo>
                <a:lnTo>
                  <a:pt x="75580" y="48290"/>
                </a:lnTo>
                <a:lnTo>
                  <a:pt x="75580" y="48280"/>
                </a:lnTo>
                <a:lnTo>
                  <a:pt x="75590" y="48280"/>
                </a:lnTo>
                <a:lnTo>
                  <a:pt x="75600" y="48280"/>
                </a:lnTo>
                <a:lnTo>
                  <a:pt x="75600" y="48270"/>
                </a:lnTo>
                <a:lnTo>
                  <a:pt x="75600" y="48260"/>
                </a:lnTo>
                <a:lnTo>
                  <a:pt x="75610" y="48260"/>
                </a:lnTo>
                <a:lnTo>
                  <a:pt x="75610" y="48250"/>
                </a:lnTo>
                <a:lnTo>
                  <a:pt x="75620" y="48250"/>
                </a:lnTo>
                <a:lnTo>
                  <a:pt x="75620" y="48240"/>
                </a:lnTo>
                <a:lnTo>
                  <a:pt x="75630" y="48230"/>
                </a:lnTo>
                <a:lnTo>
                  <a:pt x="75630" y="48220"/>
                </a:lnTo>
                <a:lnTo>
                  <a:pt x="75640" y="48210"/>
                </a:lnTo>
                <a:lnTo>
                  <a:pt x="75640" y="48200"/>
                </a:lnTo>
                <a:lnTo>
                  <a:pt x="75650" y="48200"/>
                </a:lnTo>
                <a:lnTo>
                  <a:pt x="75650" y="48190"/>
                </a:lnTo>
                <a:lnTo>
                  <a:pt x="75650" y="48180"/>
                </a:lnTo>
                <a:lnTo>
                  <a:pt x="75650" y="48170"/>
                </a:lnTo>
                <a:lnTo>
                  <a:pt x="75660" y="48170"/>
                </a:lnTo>
                <a:lnTo>
                  <a:pt x="75660" y="48160"/>
                </a:lnTo>
                <a:lnTo>
                  <a:pt x="75660" y="48170"/>
                </a:lnTo>
                <a:lnTo>
                  <a:pt x="75660" y="48160"/>
                </a:lnTo>
                <a:lnTo>
                  <a:pt x="75670" y="48160"/>
                </a:lnTo>
                <a:lnTo>
                  <a:pt x="75670" y="48150"/>
                </a:lnTo>
                <a:lnTo>
                  <a:pt x="75670" y="48140"/>
                </a:lnTo>
                <a:lnTo>
                  <a:pt x="75680" y="48140"/>
                </a:lnTo>
                <a:lnTo>
                  <a:pt x="75680" y="48130"/>
                </a:lnTo>
                <a:lnTo>
                  <a:pt x="75690" y="48130"/>
                </a:lnTo>
                <a:lnTo>
                  <a:pt x="75690" y="48120"/>
                </a:lnTo>
                <a:lnTo>
                  <a:pt x="75690" y="48110"/>
                </a:lnTo>
                <a:lnTo>
                  <a:pt x="75700" y="48110"/>
                </a:lnTo>
                <a:lnTo>
                  <a:pt x="75700" y="48100"/>
                </a:lnTo>
                <a:lnTo>
                  <a:pt x="75700" y="48110"/>
                </a:lnTo>
                <a:lnTo>
                  <a:pt x="75700" y="48100"/>
                </a:lnTo>
                <a:lnTo>
                  <a:pt x="75700" y="48090"/>
                </a:lnTo>
                <a:lnTo>
                  <a:pt x="75710" y="48090"/>
                </a:lnTo>
                <a:lnTo>
                  <a:pt x="75710" y="48080"/>
                </a:lnTo>
                <a:lnTo>
                  <a:pt x="75720" y="48080"/>
                </a:lnTo>
                <a:lnTo>
                  <a:pt x="75720" y="48070"/>
                </a:lnTo>
                <a:lnTo>
                  <a:pt x="75720" y="48060"/>
                </a:lnTo>
                <a:lnTo>
                  <a:pt x="75720" y="48070"/>
                </a:lnTo>
                <a:lnTo>
                  <a:pt x="75730" y="48070"/>
                </a:lnTo>
                <a:lnTo>
                  <a:pt x="75730" y="48060"/>
                </a:lnTo>
                <a:lnTo>
                  <a:pt x="75730" y="48050"/>
                </a:lnTo>
                <a:lnTo>
                  <a:pt x="75720" y="48050"/>
                </a:lnTo>
                <a:lnTo>
                  <a:pt x="75720" y="48040"/>
                </a:lnTo>
                <a:lnTo>
                  <a:pt x="75720" y="48050"/>
                </a:lnTo>
                <a:lnTo>
                  <a:pt x="75720" y="48040"/>
                </a:lnTo>
                <a:lnTo>
                  <a:pt x="75720" y="48030"/>
                </a:lnTo>
                <a:lnTo>
                  <a:pt x="75720" y="48020"/>
                </a:lnTo>
                <a:lnTo>
                  <a:pt x="75730" y="48020"/>
                </a:lnTo>
                <a:lnTo>
                  <a:pt x="75730" y="48010"/>
                </a:lnTo>
                <a:lnTo>
                  <a:pt x="75730" y="48020"/>
                </a:lnTo>
                <a:lnTo>
                  <a:pt x="75730" y="48030"/>
                </a:lnTo>
                <a:lnTo>
                  <a:pt x="75730" y="48040"/>
                </a:lnTo>
                <a:lnTo>
                  <a:pt x="75740" y="48040"/>
                </a:lnTo>
                <a:lnTo>
                  <a:pt x="75740" y="48030"/>
                </a:lnTo>
                <a:lnTo>
                  <a:pt x="75750" y="48030"/>
                </a:lnTo>
                <a:lnTo>
                  <a:pt x="75750" y="48020"/>
                </a:lnTo>
                <a:lnTo>
                  <a:pt x="75740" y="48020"/>
                </a:lnTo>
                <a:lnTo>
                  <a:pt x="75750" y="48020"/>
                </a:lnTo>
                <a:lnTo>
                  <a:pt x="75750" y="48010"/>
                </a:lnTo>
                <a:lnTo>
                  <a:pt x="75750" y="48020"/>
                </a:lnTo>
                <a:lnTo>
                  <a:pt x="75750" y="48010"/>
                </a:lnTo>
                <a:lnTo>
                  <a:pt x="75740" y="48010"/>
                </a:lnTo>
                <a:lnTo>
                  <a:pt x="75750" y="48010"/>
                </a:lnTo>
                <a:lnTo>
                  <a:pt x="75760" y="48010"/>
                </a:lnTo>
                <a:lnTo>
                  <a:pt x="75760" y="48000"/>
                </a:lnTo>
                <a:lnTo>
                  <a:pt x="75770" y="48000"/>
                </a:lnTo>
                <a:lnTo>
                  <a:pt x="75760" y="48000"/>
                </a:lnTo>
                <a:lnTo>
                  <a:pt x="75760" y="47990"/>
                </a:lnTo>
                <a:lnTo>
                  <a:pt x="75770" y="47990"/>
                </a:lnTo>
                <a:lnTo>
                  <a:pt x="75770" y="47980"/>
                </a:lnTo>
                <a:lnTo>
                  <a:pt x="75770" y="47970"/>
                </a:lnTo>
                <a:lnTo>
                  <a:pt x="75780" y="47970"/>
                </a:lnTo>
                <a:lnTo>
                  <a:pt x="75780" y="47960"/>
                </a:lnTo>
                <a:lnTo>
                  <a:pt x="75770" y="47960"/>
                </a:lnTo>
                <a:lnTo>
                  <a:pt x="75780" y="47960"/>
                </a:lnTo>
                <a:lnTo>
                  <a:pt x="75780" y="47950"/>
                </a:lnTo>
                <a:lnTo>
                  <a:pt x="75790" y="47950"/>
                </a:lnTo>
                <a:lnTo>
                  <a:pt x="75790" y="47940"/>
                </a:lnTo>
                <a:lnTo>
                  <a:pt x="75790" y="47930"/>
                </a:lnTo>
                <a:lnTo>
                  <a:pt x="75800" y="47930"/>
                </a:lnTo>
                <a:lnTo>
                  <a:pt x="75790" y="47930"/>
                </a:lnTo>
                <a:lnTo>
                  <a:pt x="75800" y="47930"/>
                </a:lnTo>
                <a:lnTo>
                  <a:pt x="75800" y="47920"/>
                </a:lnTo>
                <a:lnTo>
                  <a:pt x="75810" y="47920"/>
                </a:lnTo>
                <a:lnTo>
                  <a:pt x="75800" y="47920"/>
                </a:lnTo>
                <a:lnTo>
                  <a:pt x="75800" y="47910"/>
                </a:lnTo>
                <a:lnTo>
                  <a:pt x="75810" y="47910"/>
                </a:lnTo>
                <a:lnTo>
                  <a:pt x="75810" y="47900"/>
                </a:lnTo>
                <a:lnTo>
                  <a:pt x="75820" y="47900"/>
                </a:lnTo>
                <a:lnTo>
                  <a:pt x="75820" y="47890"/>
                </a:lnTo>
                <a:lnTo>
                  <a:pt x="75820" y="47880"/>
                </a:lnTo>
                <a:lnTo>
                  <a:pt x="75830" y="47880"/>
                </a:lnTo>
                <a:lnTo>
                  <a:pt x="75830" y="47870"/>
                </a:lnTo>
                <a:lnTo>
                  <a:pt x="75830" y="47860"/>
                </a:lnTo>
                <a:lnTo>
                  <a:pt x="75840" y="47860"/>
                </a:lnTo>
                <a:lnTo>
                  <a:pt x="75840" y="47850"/>
                </a:lnTo>
                <a:lnTo>
                  <a:pt x="75850" y="47850"/>
                </a:lnTo>
                <a:lnTo>
                  <a:pt x="75850" y="47840"/>
                </a:lnTo>
                <a:lnTo>
                  <a:pt x="75850" y="47830"/>
                </a:lnTo>
                <a:lnTo>
                  <a:pt x="75850" y="47820"/>
                </a:lnTo>
                <a:lnTo>
                  <a:pt x="75850" y="47810"/>
                </a:lnTo>
                <a:lnTo>
                  <a:pt x="75860" y="47810"/>
                </a:lnTo>
                <a:lnTo>
                  <a:pt x="75860" y="47800"/>
                </a:lnTo>
                <a:lnTo>
                  <a:pt x="75870" y="47800"/>
                </a:lnTo>
                <a:lnTo>
                  <a:pt x="75870" y="47790"/>
                </a:lnTo>
                <a:lnTo>
                  <a:pt x="75870" y="47780"/>
                </a:lnTo>
                <a:lnTo>
                  <a:pt x="75880" y="47780"/>
                </a:lnTo>
                <a:lnTo>
                  <a:pt x="75880" y="47770"/>
                </a:lnTo>
                <a:lnTo>
                  <a:pt x="75880" y="47760"/>
                </a:lnTo>
                <a:lnTo>
                  <a:pt x="75890" y="47760"/>
                </a:lnTo>
                <a:lnTo>
                  <a:pt x="75880" y="47760"/>
                </a:lnTo>
                <a:lnTo>
                  <a:pt x="75880" y="47750"/>
                </a:lnTo>
                <a:lnTo>
                  <a:pt x="75880" y="47760"/>
                </a:lnTo>
                <a:lnTo>
                  <a:pt x="75890" y="47760"/>
                </a:lnTo>
                <a:lnTo>
                  <a:pt x="75890" y="47750"/>
                </a:lnTo>
                <a:lnTo>
                  <a:pt x="75900" y="47750"/>
                </a:lnTo>
                <a:lnTo>
                  <a:pt x="75900" y="47740"/>
                </a:lnTo>
                <a:lnTo>
                  <a:pt x="75900" y="47730"/>
                </a:lnTo>
                <a:lnTo>
                  <a:pt x="75900" y="47720"/>
                </a:lnTo>
                <a:lnTo>
                  <a:pt x="75910" y="47720"/>
                </a:lnTo>
                <a:lnTo>
                  <a:pt x="75910" y="47710"/>
                </a:lnTo>
                <a:lnTo>
                  <a:pt x="75910" y="47700"/>
                </a:lnTo>
                <a:lnTo>
                  <a:pt x="75920" y="47700"/>
                </a:lnTo>
                <a:lnTo>
                  <a:pt x="75920" y="47690"/>
                </a:lnTo>
                <a:lnTo>
                  <a:pt x="75920" y="47700"/>
                </a:lnTo>
                <a:lnTo>
                  <a:pt x="75920" y="47690"/>
                </a:lnTo>
                <a:lnTo>
                  <a:pt x="75930" y="47690"/>
                </a:lnTo>
                <a:lnTo>
                  <a:pt x="75920" y="47690"/>
                </a:lnTo>
                <a:lnTo>
                  <a:pt x="75920" y="47680"/>
                </a:lnTo>
                <a:lnTo>
                  <a:pt x="75930" y="47680"/>
                </a:lnTo>
                <a:lnTo>
                  <a:pt x="75930" y="47670"/>
                </a:lnTo>
                <a:lnTo>
                  <a:pt x="75940" y="47670"/>
                </a:lnTo>
                <a:lnTo>
                  <a:pt x="75940" y="47660"/>
                </a:lnTo>
                <a:lnTo>
                  <a:pt x="75930" y="47660"/>
                </a:lnTo>
                <a:lnTo>
                  <a:pt x="75930" y="47650"/>
                </a:lnTo>
                <a:lnTo>
                  <a:pt x="75940" y="47650"/>
                </a:lnTo>
                <a:lnTo>
                  <a:pt x="75940" y="47640"/>
                </a:lnTo>
                <a:lnTo>
                  <a:pt x="75950" y="47640"/>
                </a:lnTo>
                <a:lnTo>
                  <a:pt x="75950" y="47630"/>
                </a:lnTo>
                <a:lnTo>
                  <a:pt x="75960" y="47630"/>
                </a:lnTo>
                <a:lnTo>
                  <a:pt x="75960" y="47620"/>
                </a:lnTo>
                <a:lnTo>
                  <a:pt x="75960" y="47610"/>
                </a:lnTo>
                <a:lnTo>
                  <a:pt x="75970" y="47610"/>
                </a:lnTo>
                <a:lnTo>
                  <a:pt x="75970" y="47600"/>
                </a:lnTo>
                <a:lnTo>
                  <a:pt x="75970" y="47590"/>
                </a:lnTo>
                <a:lnTo>
                  <a:pt x="75960" y="47590"/>
                </a:lnTo>
                <a:lnTo>
                  <a:pt x="75960" y="47580"/>
                </a:lnTo>
                <a:lnTo>
                  <a:pt x="75950" y="47580"/>
                </a:lnTo>
                <a:lnTo>
                  <a:pt x="75950" y="47570"/>
                </a:lnTo>
                <a:lnTo>
                  <a:pt x="75940" y="47570"/>
                </a:lnTo>
                <a:lnTo>
                  <a:pt x="75940" y="47560"/>
                </a:lnTo>
                <a:lnTo>
                  <a:pt x="75930" y="47560"/>
                </a:lnTo>
                <a:lnTo>
                  <a:pt x="75930" y="47550"/>
                </a:lnTo>
                <a:lnTo>
                  <a:pt x="75920" y="47550"/>
                </a:lnTo>
                <a:lnTo>
                  <a:pt x="75920" y="47540"/>
                </a:lnTo>
                <a:lnTo>
                  <a:pt x="75910" y="47540"/>
                </a:lnTo>
                <a:lnTo>
                  <a:pt x="75900" y="47540"/>
                </a:lnTo>
                <a:lnTo>
                  <a:pt x="75900" y="47530"/>
                </a:lnTo>
                <a:lnTo>
                  <a:pt x="75890" y="47530"/>
                </a:lnTo>
                <a:lnTo>
                  <a:pt x="75880" y="47530"/>
                </a:lnTo>
                <a:lnTo>
                  <a:pt x="75880" y="47520"/>
                </a:lnTo>
                <a:lnTo>
                  <a:pt x="75870" y="47520"/>
                </a:lnTo>
                <a:lnTo>
                  <a:pt x="75860" y="47520"/>
                </a:lnTo>
                <a:lnTo>
                  <a:pt x="75850" y="47520"/>
                </a:lnTo>
                <a:lnTo>
                  <a:pt x="75840" y="47520"/>
                </a:lnTo>
                <a:lnTo>
                  <a:pt x="75840" y="47530"/>
                </a:lnTo>
                <a:lnTo>
                  <a:pt x="75840" y="47540"/>
                </a:lnTo>
                <a:lnTo>
                  <a:pt x="75850" y="47540"/>
                </a:lnTo>
                <a:lnTo>
                  <a:pt x="75860" y="47540"/>
                </a:lnTo>
                <a:lnTo>
                  <a:pt x="75870" y="47550"/>
                </a:lnTo>
                <a:lnTo>
                  <a:pt x="75870" y="47560"/>
                </a:lnTo>
                <a:lnTo>
                  <a:pt x="75880" y="47560"/>
                </a:lnTo>
                <a:lnTo>
                  <a:pt x="75880" y="47570"/>
                </a:lnTo>
                <a:lnTo>
                  <a:pt x="75890" y="47570"/>
                </a:lnTo>
                <a:lnTo>
                  <a:pt x="75900" y="47570"/>
                </a:lnTo>
                <a:lnTo>
                  <a:pt x="75910" y="47570"/>
                </a:lnTo>
                <a:lnTo>
                  <a:pt x="75910" y="47560"/>
                </a:lnTo>
                <a:lnTo>
                  <a:pt x="75910" y="47570"/>
                </a:lnTo>
                <a:lnTo>
                  <a:pt x="75910" y="47580"/>
                </a:lnTo>
                <a:lnTo>
                  <a:pt x="75920" y="47580"/>
                </a:lnTo>
                <a:lnTo>
                  <a:pt x="75920" y="47590"/>
                </a:lnTo>
                <a:lnTo>
                  <a:pt x="75930" y="47590"/>
                </a:lnTo>
                <a:lnTo>
                  <a:pt x="75930" y="47600"/>
                </a:lnTo>
                <a:lnTo>
                  <a:pt x="75940" y="47600"/>
                </a:lnTo>
                <a:lnTo>
                  <a:pt x="75950" y="47600"/>
                </a:lnTo>
                <a:lnTo>
                  <a:pt x="75950" y="47610"/>
                </a:lnTo>
                <a:lnTo>
                  <a:pt x="75960" y="47610"/>
                </a:lnTo>
                <a:lnTo>
                  <a:pt x="75960" y="47620"/>
                </a:lnTo>
                <a:lnTo>
                  <a:pt x="75950" y="47620"/>
                </a:lnTo>
                <a:lnTo>
                  <a:pt x="75940" y="47620"/>
                </a:lnTo>
                <a:lnTo>
                  <a:pt x="75940" y="47610"/>
                </a:lnTo>
                <a:lnTo>
                  <a:pt x="75930" y="47610"/>
                </a:lnTo>
                <a:lnTo>
                  <a:pt x="75920" y="47600"/>
                </a:lnTo>
                <a:lnTo>
                  <a:pt x="75910" y="47600"/>
                </a:lnTo>
                <a:lnTo>
                  <a:pt x="75910" y="47590"/>
                </a:lnTo>
                <a:lnTo>
                  <a:pt x="75900" y="47590"/>
                </a:lnTo>
                <a:lnTo>
                  <a:pt x="75890" y="47590"/>
                </a:lnTo>
                <a:lnTo>
                  <a:pt x="75890" y="47600"/>
                </a:lnTo>
                <a:lnTo>
                  <a:pt x="75890" y="47610"/>
                </a:lnTo>
                <a:lnTo>
                  <a:pt x="75900" y="47610"/>
                </a:lnTo>
                <a:lnTo>
                  <a:pt x="75900" y="47620"/>
                </a:lnTo>
                <a:lnTo>
                  <a:pt x="75900" y="47630"/>
                </a:lnTo>
                <a:lnTo>
                  <a:pt x="75910" y="47630"/>
                </a:lnTo>
                <a:lnTo>
                  <a:pt x="75920" y="47630"/>
                </a:lnTo>
                <a:lnTo>
                  <a:pt x="75920" y="47620"/>
                </a:lnTo>
                <a:lnTo>
                  <a:pt x="75920" y="47630"/>
                </a:lnTo>
                <a:lnTo>
                  <a:pt x="75920" y="47640"/>
                </a:lnTo>
                <a:lnTo>
                  <a:pt x="75920" y="47630"/>
                </a:lnTo>
                <a:lnTo>
                  <a:pt x="75910" y="47630"/>
                </a:lnTo>
                <a:lnTo>
                  <a:pt x="75910" y="47640"/>
                </a:lnTo>
                <a:lnTo>
                  <a:pt x="75910" y="47630"/>
                </a:lnTo>
                <a:lnTo>
                  <a:pt x="75900" y="47630"/>
                </a:lnTo>
                <a:lnTo>
                  <a:pt x="75900" y="47640"/>
                </a:lnTo>
                <a:lnTo>
                  <a:pt x="75890" y="47640"/>
                </a:lnTo>
                <a:lnTo>
                  <a:pt x="75880" y="47640"/>
                </a:lnTo>
                <a:lnTo>
                  <a:pt x="75880" y="47630"/>
                </a:lnTo>
                <a:lnTo>
                  <a:pt x="75870" y="47630"/>
                </a:lnTo>
                <a:lnTo>
                  <a:pt x="75870" y="47620"/>
                </a:lnTo>
                <a:lnTo>
                  <a:pt x="75860" y="47620"/>
                </a:lnTo>
                <a:lnTo>
                  <a:pt x="75860" y="47630"/>
                </a:lnTo>
                <a:lnTo>
                  <a:pt x="75850" y="47630"/>
                </a:lnTo>
                <a:lnTo>
                  <a:pt x="75850" y="47640"/>
                </a:lnTo>
                <a:lnTo>
                  <a:pt x="75850" y="47650"/>
                </a:lnTo>
                <a:lnTo>
                  <a:pt x="75860" y="47650"/>
                </a:lnTo>
                <a:lnTo>
                  <a:pt x="75860" y="47660"/>
                </a:lnTo>
                <a:lnTo>
                  <a:pt x="75870" y="47660"/>
                </a:lnTo>
                <a:lnTo>
                  <a:pt x="75870" y="47650"/>
                </a:lnTo>
                <a:lnTo>
                  <a:pt x="75870" y="47660"/>
                </a:lnTo>
                <a:lnTo>
                  <a:pt x="75860" y="47660"/>
                </a:lnTo>
                <a:lnTo>
                  <a:pt x="75860" y="47650"/>
                </a:lnTo>
                <a:lnTo>
                  <a:pt x="75850" y="47650"/>
                </a:lnTo>
                <a:lnTo>
                  <a:pt x="75840" y="47650"/>
                </a:lnTo>
                <a:lnTo>
                  <a:pt x="75840" y="47660"/>
                </a:lnTo>
                <a:lnTo>
                  <a:pt x="75840" y="47670"/>
                </a:lnTo>
                <a:lnTo>
                  <a:pt x="75850" y="47670"/>
                </a:lnTo>
                <a:lnTo>
                  <a:pt x="75850" y="47680"/>
                </a:lnTo>
                <a:lnTo>
                  <a:pt x="75850" y="47690"/>
                </a:lnTo>
                <a:lnTo>
                  <a:pt x="75860" y="47690"/>
                </a:lnTo>
                <a:lnTo>
                  <a:pt x="75860" y="47700"/>
                </a:lnTo>
                <a:lnTo>
                  <a:pt x="75860" y="47710"/>
                </a:lnTo>
                <a:lnTo>
                  <a:pt x="75870" y="47720"/>
                </a:lnTo>
                <a:lnTo>
                  <a:pt x="75860" y="47720"/>
                </a:lnTo>
                <a:lnTo>
                  <a:pt x="75870" y="47720"/>
                </a:lnTo>
                <a:lnTo>
                  <a:pt x="75870" y="47730"/>
                </a:lnTo>
                <a:lnTo>
                  <a:pt x="75870" y="47740"/>
                </a:lnTo>
                <a:lnTo>
                  <a:pt x="75870" y="47730"/>
                </a:lnTo>
                <a:lnTo>
                  <a:pt x="75860" y="47730"/>
                </a:lnTo>
                <a:lnTo>
                  <a:pt x="75860" y="47740"/>
                </a:lnTo>
                <a:lnTo>
                  <a:pt x="75860" y="47750"/>
                </a:lnTo>
                <a:lnTo>
                  <a:pt x="75860" y="47760"/>
                </a:lnTo>
                <a:lnTo>
                  <a:pt x="75860" y="47770"/>
                </a:lnTo>
                <a:lnTo>
                  <a:pt x="75850" y="47770"/>
                </a:lnTo>
                <a:lnTo>
                  <a:pt x="75860" y="47770"/>
                </a:lnTo>
                <a:lnTo>
                  <a:pt x="75860" y="47780"/>
                </a:lnTo>
                <a:lnTo>
                  <a:pt x="75850" y="47790"/>
                </a:lnTo>
                <a:lnTo>
                  <a:pt x="75850" y="47800"/>
                </a:lnTo>
                <a:lnTo>
                  <a:pt x="75850" y="47810"/>
                </a:lnTo>
                <a:lnTo>
                  <a:pt x="75850" y="47800"/>
                </a:lnTo>
                <a:lnTo>
                  <a:pt x="75850" y="47790"/>
                </a:lnTo>
                <a:lnTo>
                  <a:pt x="75850" y="47780"/>
                </a:lnTo>
                <a:lnTo>
                  <a:pt x="75850" y="47770"/>
                </a:lnTo>
                <a:lnTo>
                  <a:pt x="75840" y="47770"/>
                </a:lnTo>
                <a:lnTo>
                  <a:pt x="75840" y="47760"/>
                </a:lnTo>
                <a:lnTo>
                  <a:pt x="75840" y="47750"/>
                </a:lnTo>
                <a:lnTo>
                  <a:pt x="75840" y="47740"/>
                </a:lnTo>
                <a:lnTo>
                  <a:pt x="75830" y="47740"/>
                </a:lnTo>
                <a:lnTo>
                  <a:pt x="75830" y="47730"/>
                </a:lnTo>
                <a:lnTo>
                  <a:pt x="75840" y="47730"/>
                </a:lnTo>
                <a:lnTo>
                  <a:pt x="75840" y="47720"/>
                </a:lnTo>
                <a:lnTo>
                  <a:pt x="75830" y="47720"/>
                </a:lnTo>
                <a:lnTo>
                  <a:pt x="75830" y="47710"/>
                </a:lnTo>
                <a:lnTo>
                  <a:pt x="75820" y="47710"/>
                </a:lnTo>
                <a:lnTo>
                  <a:pt x="75820" y="47700"/>
                </a:lnTo>
                <a:lnTo>
                  <a:pt x="75820" y="47710"/>
                </a:lnTo>
                <a:lnTo>
                  <a:pt x="75820" y="47720"/>
                </a:lnTo>
                <a:lnTo>
                  <a:pt x="75810" y="47720"/>
                </a:lnTo>
                <a:lnTo>
                  <a:pt x="75810" y="47730"/>
                </a:lnTo>
                <a:lnTo>
                  <a:pt x="75810" y="47740"/>
                </a:lnTo>
                <a:lnTo>
                  <a:pt x="75810" y="47750"/>
                </a:lnTo>
                <a:lnTo>
                  <a:pt x="75810" y="47760"/>
                </a:lnTo>
                <a:lnTo>
                  <a:pt x="75810" y="47770"/>
                </a:lnTo>
                <a:lnTo>
                  <a:pt x="75810" y="47780"/>
                </a:lnTo>
                <a:lnTo>
                  <a:pt x="75810" y="47790"/>
                </a:lnTo>
                <a:lnTo>
                  <a:pt x="75810" y="47800"/>
                </a:lnTo>
                <a:lnTo>
                  <a:pt x="75800" y="47800"/>
                </a:lnTo>
                <a:lnTo>
                  <a:pt x="75810" y="47800"/>
                </a:lnTo>
                <a:lnTo>
                  <a:pt x="75810" y="47790"/>
                </a:lnTo>
                <a:lnTo>
                  <a:pt x="75810" y="47780"/>
                </a:lnTo>
                <a:lnTo>
                  <a:pt x="75810" y="47770"/>
                </a:lnTo>
                <a:lnTo>
                  <a:pt x="75800" y="47770"/>
                </a:lnTo>
                <a:lnTo>
                  <a:pt x="75800" y="47780"/>
                </a:lnTo>
                <a:lnTo>
                  <a:pt x="75810" y="47780"/>
                </a:lnTo>
                <a:lnTo>
                  <a:pt x="75800" y="47780"/>
                </a:lnTo>
                <a:lnTo>
                  <a:pt x="75800" y="47790"/>
                </a:lnTo>
                <a:lnTo>
                  <a:pt x="75800" y="47800"/>
                </a:lnTo>
                <a:lnTo>
                  <a:pt x="75810" y="47800"/>
                </a:lnTo>
                <a:lnTo>
                  <a:pt x="75810" y="47810"/>
                </a:lnTo>
                <a:lnTo>
                  <a:pt x="75810" y="47820"/>
                </a:lnTo>
                <a:lnTo>
                  <a:pt x="75820" y="47820"/>
                </a:lnTo>
                <a:lnTo>
                  <a:pt x="75810" y="47820"/>
                </a:lnTo>
                <a:lnTo>
                  <a:pt x="75810" y="47830"/>
                </a:lnTo>
                <a:lnTo>
                  <a:pt x="75800" y="47830"/>
                </a:lnTo>
                <a:lnTo>
                  <a:pt x="75800" y="47840"/>
                </a:lnTo>
                <a:lnTo>
                  <a:pt x="75800" y="47850"/>
                </a:lnTo>
                <a:lnTo>
                  <a:pt x="75800" y="47860"/>
                </a:lnTo>
                <a:lnTo>
                  <a:pt x="75810" y="47860"/>
                </a:lnTo>
                <a:lnTo>
                  <a:pt x="75810" y="47870"/>
                </a:lnTo>
                <a:lnTo>
                  <a:pt x="75810" y="47880"/>
                </a:lnTo>
                <a:lnTo>
                  <a:pt x="75800" y="47880"/>
                </a:lnTo>
                <a:lnTo>
                  <a:pt x="75800" y="47890"/>
                </a:lnTo>
                <a:lnTo>
                  <a:pt x="75800" y="47880"/>
                </a:lnTo>
                <a:lnTo>
                  <a:pt x="75800" y="47870"/>
                </a:lnTo>
                <a:lnTo>
                  <a:pt x="75800" y="47880"/>
                </a:lnTo>
                <a:lnTo>
                  <a:pt x="75790" y="47880"/>
                </a:lnTo>
                <a:lnTo>
                  <a:pt x="75790" y="47890"/>
                </a:lnTo>
                <a:lnTo>
                  <a:pt x="75790" y="47900"/>
                </a:lnTo>
                <a:lnTo>
                  <a:pt x="75790" y="47910"/>
                </a:lnTo>
                <a:lnTo>
                  <a:pt x="75780" y="47910"/>
                </a:lnTo>
                <a:lnTo>
                  <a:pt x="75780" y="47920"/>
                </a:lnTo>
                <a:lnTo>
                  <a:pt x="75780" y="47930"/>
                </a:lnTo>
                <a:lnTo>
                  <a:pt x="75770" y="47930"/>
                </a:lnTo>
                <a:lnTo>
                  <a:pt x="75780" y="47920"/>
                </a:lnTo>
                <a:lnTo>
                  <a:pt x="75780" y="47910"/>
                </a:lnTo>
                <a:lnTo>
                  <a:pt x="75780" y="47900"/>
                </a:lnTo>
                <a:lnTo>
                  <a:pt x="75780" y="47890"/>
                </a:lnTo>
                <a:lnTo>
                  <a:pt x="75790" y="47890"/>
                </a:lnTo>
                <a:lnTo>
                  <a:pt x="75790" y="47880"/>
                </a:lnTo>
                <a:lnTo>
                  <a:pt x="75790" y="47870"/>
                </a:lnTo>
                <a:lnTo>
                  <a:pt x="75790" y="47860"/>
                </a:lnTo>
                <a:lnTo>
                  <a:pt x="75800" y="47850"/>
                </a:lnTo>
                <a:lnTo>
                  <a:pt x="75800" y="47840"/>
                </a:lnTo>
                <a:lnTo>
                  <a:pt x="75800" y="47830"/>
                </a:lnTo>
                <a:lnTo>
                  <a:pt x="75800" y="47820"/>
                </a:lnTo>
                <a:lnTo>
                  <a:pt x="75800" y="47810"/>
                </a:lnTo>
                <a:lnTo>
                  <a:pt x="75800" y="47800"/>
                </a:lnTo>
                <a:lnTo>
                  <a:pt x="75800" y="47790"/>
                </a:lnTo>
                <a:lnTo>
                  <a:pt x="75790" y="47780"/>
                </a:lnTo>
                <a:lnTo>
                  <a:pt x="75790" y="47770"/>
                </a:lnTo>
                <a:lnTo>
                  <a:pt x="75790" y="47760"/>
                </a:lnTo>
                <a:lnTo>
                  <a:pt x="75780" y="47750"/>
                </a:lnTo>
                <a:lnTo>
                  <a:pt x="75780" y="47740"/>
                </a:lnTo>
                <a:lnTo>
                  <a:pt x="75780" y="47730"/>
                </a:lnTo>
                <a:lnTo>
                  <a:pt x="75770" y="47720"/>
                </a:lnTo>
                <a:lnTo>
                  <a:pt x="75770" y="47710"/>
                </a:lnTo>
                <a:lnTo>
                  <a:pt x="75770" y="47700"/>
                </a:lnTo>
                <a:lnTo>
                  <a:pt x="75760" y="47700"/>
                </a:lnTo>
                <a:lnTo>
                  <a:pt x="75760" y="47690"/>
                </a:lnTo>
                <a:lnTo>
                  <a:pt x="75760" y="47680"/>
                </a:lnTo>
                <a:lnTo>
                  <a:pt x="75750" y="47670"/>
                </a:lnTo>
                <a:lnTo>
                  <a:pt x="75750" y="47660"/>
                </a:lnTo>
                <a:lnTo>
                  <a:pt x="75740" y="47660"/>
                </a:lnTo>
                <a:lnTo>
                  <a:pt x="75740" y="47650"/>
                </a:lnTo>
                <a:lnTo>
                  <a:pt x="75730" y="47630"/>
                </a:lnTo>
                <a:lnTo>
                  <a:pt x="75730" y="47620"/>
                </a:lnTo>
                <a:lnTo>
                  <a:pt x="75720" y="47620"/>
                </a:lnTo>
                <a:lnTo>
                  <a:pt x="75720" y="47610"/>
                </a:lnTo>
                <a:lnTo>
                  <a:pt x="75710" y="47600"/>
                </a:lnTo>
                <a:lnTo>
                  <a:pt x="75710" y="47590"/>
                </a:lnTo>
                <a:lnTo>
                  <a:pt x="75700" y="47590"/>
                </a:lnTo>
                <a:lnTo>
                  <a:pt x="75700" y="47580"/>
                </a:lnTo>
                <a:lnTo>
                  <a:pt x="75690" y="47570"/>
                </a:lnTo>
                <a:lnTo>
                  <a:pt x="75680" y="47560"/>
                </a:lnTo>
                <a:lnTo>
                  <a:pt x="75680" y="47550"/>
                </a:lnTo>
                <a:lnTo>
                  <a:pt x="75670" y="47550"/>
                </a:lnTo>
                <a:lnTo>
                  <a:pt x="75660" y="47540"/>
                </a:lnTo>
                <a:lnTo>
                  <a:pt x="75660" y="47530"/>
                </a:lnTo>
                <a:lnTo>
                  <a:pt x="75650" y="47530"/>
                </a:lnTo>
                <a:lnTo>
                  <a:pt x="75650" y="47520"/>
                </a:lnTo>
                <a:lnTo>
                  <a:pt x="75640" y="47520"/>
                </a:lnTo>
                <a:lnTo>
                  <a:pt x="75640" y="47510"/>
                </a:lnTo>
                <a:lnTo>
                  <a:pt x="75630" y="47510"/>
                </a:lnTo>
                <a:lnTo>
                  <a:pt x="75630" y="47500"/>
                </a:lnTo>
                <a:lnTo>
                  <a:pt x="75620" y="47500"/>
                </a:lnTo>
                <a:lnTo>
                  <a:pt x="75620" y="47490"/>
                </a:lnTo>
                <a:lnTo>
                  <a:pt x="75610" y="47490"/>
                </a:lnTo>
                <a:lnTo>
                  <a:pt x="75610" y="47480"/>
                </a:lnTo>
                <a:lnTo>
                  <a:pt x="75600" y="47470"/>
                </a:lnTo>
                <a:lnTo>
                  <a:pt x="75590" y="47470"/>
                </a:lnTo>
                <a:lnTo>
                  <a:pt x="75590" y="47460"/>
                </a:lnTo>
                <a:lnTo>
                  <a:pt x="75580" y="47460"/>
                </a:lnTo>
                <a:lnTo>
                  <a:pt x="75570" y="47450"/>
                </a:lnTo>
                <a:lnTo>
                  <a:pt x="75560" y="47440"/>
                </a:lnTo>
                <a:lnTo>
                  <a:pt x="75550" y="47430"/>
                </a:lnTo>
                <a:lnTo>
                  <a:pt x="75540" y="47430"/>
                </a:lnTo>
                <a:lnTo>
                  <a:pt x="75530" y="47430"/>
                </a:lnTo>
                <a:lnTo>
                  <a:pt x="75530" y="47420"/>
                </a:lnTo>
                <a:lnTo>
                  <a:pt x="75520" y="47420"/>
                </a:lnTo>
                <a:lnTo>
                  <a:pt x="75510" y="47420"/>
                </a:lnTo>
                <a:lnTo>
                  <a:pt x="75510" y="47410"/>
                </a:lnTo>
                <a:lnTo>
                  <a:pt x="75500" y="47410"/>
                </a:lnTo>
                <a:lnTo>
                  <a:pt x="75490" y="47400"/>
                </a:lnTo>
                <a:lnTo>
                  <a:pt x="75480" y="47400"/>
                </a:lnTo>
                <a:lnTo>
                  <a:pt x="75480" y="47390"/>
                </a:lnTo>
                <a:lnTo>
                  <a:pt x="75470" y="47390"/>
                </a:lnTo>
                <a:lnTo>
                  <a:pt x="75460" y="47390"/>
                </a:lnTo>
                <a:lnTo>
                  <a:pt x="75460" y="47380"/>
                </a:lnTo>
                <a:lnTo>
                  <a:pt x="75450" y="47380"/>
                </a:lnTo>
                <a:lnTo>
                  <a:pt x="75440" y="47380"/>
                </a:lnTo>
                <a:lnTo>
                  <a:pt x="75430" y="47380"/>
                </a:lnTo>
                <a:lnTo>
                  <a:pt x="75420" y="47380"/>
                </a:lnTo>
                <a:lnTo>
                  <a:pt x="75410" y="47380"/>
                </a:lnTo>
                <a:lnTo>
                  <a:pt x="75400" y="47380"/>
                </a:lnTo>
                <a:lnTo>
                  <a:pt x="75390" y="47380"/>
                </a:lnTo>
                <a:lnTo>
                  <a:pt x="75380" y="47380"/>
                </a:lnTo>
                <a:lnTo>
                  <a:pt x="75370" y="47380"/>
                </a:lnTo>
                <a:lnTo>
                  <a:pt x="75360" y="47380"/>
                </a:lnTo>
                <a:lnTo>
                  <a:pt x="75350" y="47380"/>
                </a:lnTo>
                <a:lnTo>
                  <a:pt x="75340" y="47380"/>
                </a:lnTo>
                <a:lnTo>
                  <a:pt x="75330" y="47380"/>
                </a:lnTo>
                <a:lnTo>
                  <a:pt x="75320" y="47380"/>
                </a:lnTo>
                <a:lnTo>
                  <a:pt x="75310" y="47380"/>
                </a:lnTo>
                <a:lnTo>
                  <a:pt x="75300" y="47380"/>
                </a:lnTo>
                <a:lnTo>
                  <a:pt x="75290" y="47380"/>
                </a:lnTo>
                <a:lnTo>
                  <a:pt x="75280" y="47380"/>
                </a:lnTo>
                <a:lnTo>
                  <a:pt x="75270" y="47380"/>
                </a:lnTo>
                <a:lnTo>
                  <a:pt x="75260" y="47380"/>
                </a:lnTo>
                <a:lnTo>
                  <a:pt x="75250" y="47380"/>
                </a:lnTo>
                <a:lnTo>
                  <a:pt x="75240" y="47390"/>
                </a:lnTo>
                <a:lnTo>
                  <a:pt x="75230" y="47390"/>
                </a:lnTo>
                <a:lnTo>
                  <a:pt x="75220" y="47390"/>
                </a:lnTo>
                <a:lnTo>
                  <a:pt x="75210" y="47390"/>
                </a:lnTo>
                <a:lnTo>
                  <a:pt x="75210" y="47400"/>
                </a:lnTo>
                <a:lnTo>
                  <a:pt x="75200" y="47400"/>
                </a:lnTo>
                <a:lnTo>
                  <a:pt x="75190" y="47400"/>
                </a:lnTo>
                <a:lnTo>
                  <a:pt x="75180" y="47400"/>
                </a:lnTo>
                <a:lnTo>
                  <a:pt x="75180" y="47410"/>
                </a:lnTo>
                <a:lnTo>
                  <a:pt x="75170" y="47410"/>
                </a:lnTo>
                <a:lnTo>
                  <a:pt x="75160" y="47410"/>
                </a:lnTo>
                <a:lnTo>
                  <a:pt x="75160" y="47420"/>
                </a:lnTo>
                <a:lnTo>
                  <a:pt x="75150" y="47420"/>
                </a:lnTo>
                <a:lnTo>
                  <a:pt x="75140" y="47420"/>
                </a:lnTo>
                <a:lnTo>
                  <a:pt x="75140" y="47430"/>
                </a:lnTo>
                <a:lnTo>
                  <a:pt x="75130" y="47430"/>
                </a:lnTo>
                <a:lnTo>
                  <a:pt x="75120" y="47430"/>
                </a:lnTo>
                <a:lnTo>
                  <a:pt x="75110" y="47440"/>
                </a:lnTo>
                <a:lnTo>
                  <a:pt x="75100" y="47440"/>
                </a:lnTo>
                <a:lnTo>
                  <a:pt x="75090" y="47440"/>
                </a:lnTo>
                <a:lnTo>
                  <a:pt x="75090" y="47450"/>
                </a:lnTo>
                <a:lnTo>
                  <a:pt x="75080" y="47450"/>
                </a:lnTo>
                <a:lnTo>
                  <a:pt x="75070" y="47450"/>
                </a:lnTo>
                <a:lnTo>
                  <a:pt x="75060" y="47450"/>
                </a:lnTo>
                <a:lnTo>
                  <a:pt x="75060" y="47460"/>
                </a:lnTo>
                <a:lnTo>
                  <a:pt x="75050" y="47460"/>
                </a:lnTo>
                <a:lnTo>
                  <a:pt x="75040" y="47460"/>
                </a:lnTo>
                <a:lnTo>
                  <a:pt x="75040" y="47470"/>
                </a:lnTo>
                <a:lnTo>
                  <a:pt x="75030" y="47470"/>
                </a:lnTo>
                <a:lnTo>
                  <a:pt x="75020" y="47470"/>
                </a:lnTo>
                <a:lnTo>
                  <a:pt x="75010" y="47470"/>
                </a:lnTo>
                <a:lnTo>
                  <a:pt x="75000" y="47470"/>
                </a:lnTo>
                <a:lnTo>
                  <a:pt x="74990" y="47470"/>
                </a:lnTo>
                <a:lnTo>
                  <a:pt x="74980" y="47470"/>
                </a:lnTo>
                <a:lnTo>
                  <a:pt x="74970" y="47470"/>
                </a:lnTo>
                <a:lnTo>
                  <a:pt x="74960" y="47460"/>
                </a:lnTo>
                <a:lnTo>
                  <a:pt x="74950" y="47460"/>
                </a:lnTo>
                <a:lnTo>
                  <a:pt x="74940" y="47460"/>
                </a:lnTo>
                <a:lnTo>
                  <a:pt x="74930" y="47460"/>
                </a:lnTo>
                <a:lnTo>
                  <a:pt x="74930" y="47450"/>
                </a:lnTo>
                <a:lnTo>
                  <a:pt x="74920" y="47450"/>
                </a:lnTo>
                <a:lnTo>
                  <a:pt x="74910" y="47450"/>
                </a:lnTo>
                <a:lnTo>
                  <a:pt x="74900" y="47440"/>
                </a:lnTo>
                <a:lnTo>
                  <a:pt x="74890" y="47440"/>
                </a:lnTo>
                <a:lnTo>
                  <a:pt x="74880" y="47440"/>
                </a:lnTo>
                <a:lnTo>
                  <a:pt x="74870" y="47430"/>
                </a:lnTo>
                <a:lnTo>
                  <a:pt x="74860" y="47430"/>
                </a:lnTo>
                <a:lnTo>
                  <a:pt x="74850" y="47430"/>
                </a:lnTo>
                <a:lnTo>
                  <a:pt x="74840" y="47420"/>
                </a:lnTo>
                <a:lnTo>
                  <a:pt x="74830" y="47420"/>
                </a:lnTo>
                <a:lnTo>
                  <a:pt x="74820" y="47420"/>
                </a:lnTo>
                <a:lnTo>
                  <a:pt x="74810" y="47410"/>
                </a:lnTo>
                <a:lnTo>
                  <a:pt x="74800" y="47410"/>
                </a:lnTo>
                <a:lnTo>
                  <a:pt x="74790" y="47410"/>
                </a:lnTo>
                <a:lnTo>
                  <a:pt x="74780" y="47410"/>
                </a:lnTo>
                <a:lnTo>
                  <a:pt x="74770" y="47410"/>
                </a:lnTo>
                <a:lnTo>
                  <a:pt x="74770" y="47400"/>
                </a:lnTo>
                <a:lnTo>
                  <a:pt x="74760" y="47400"/>
                </a:lnTo>
                <a:lnTo>
                  <a:pt x="74750" y="47400"/>
                </a:lnTo>
                <a:lnTo>
                  <a:pt x="74740" y="47400"/>
                </a:lnTo>
                <a:lnTo>
                  <a:pt x="74730" y="47400"/>
                </a:lnTo>
                <a:lnTo>
                  <a:pt x="74720" y="47400"/>
                </a:lnTo>
                <a:lnTo>
                  <a:pt x="74710" y="47400"/>
                </a:lnTo>
                <a:lnTo>
                  <a:pt x="74700" y="47390"/>
                </a:lnTo>
                <a:lnTo>
                  <a:pt x="74690" y="47390"/>
                </a:lnTo>
                <a:lnTo>
                  <a:pt x="74680" y="47390"/>
                </a:lnTo>
                <a:lnTo>
                  <a:pt x="74670" y="47390"/>
                </a:lnTo>
                <a:lnTo>
                  <a:pt x="74660" y="47390"/>
                </a:lnTo>
                <a:lnTo>
                  <a:pt x="74650" y="47390"/>
                </a:lnTo>
                <a:lnTo>
                  <a:pt x="74640" y="47390"/>
                </a:lnTo>
                <a:lnTo>
                  <a:pt x="74630" y="47390"/>
                </a:lnTo>
                <a:lnTo>
                  <a:pt x="74620" y="47390"/>
                </a:lnTo>
                <a:lnTo>
                  <a:pt x="74610" y="47390"/>
                </a:lnTo>
                <a:lnTo>
                  <a:pt x="74610" y="47400"/>
                </a:lnTo>
                <a:lnTo>
                  <a:pt x="74600" y="47400"/>
                </a:lnTo>
                <a:lnTo>
                  <a:pt x="74590" y="47400"/>
                </a:lnTo>
                <a:lnTo>
                  <a:pt x="74580" y="47400"/>
                </a:lnTo>
                <a:lnTo>
                  <a:pt x="74570" y="47400"/>
                </a:lnTo>
                <a:lnTo>
                  <a:pt x="74560" y="47400"/>
                </a:lnTo>
                <a:lnTo>
                  <a:pt x="74550" y="47400"/>
                </a:lnTo>
                <a:lnTo>
                  <a:pt x="74540" y="47400"/>
                </a:lnTo>
                <a:lnTo>
                  <a:pt x="74540" y="47410"/>
                </a:lnTo>
                <a:lnTo>
                  <a:pt x="74530" y="47410"/>
                </a:lnTo>
                <a:lnTo>
                  <a:pt x="74520" y="47410"/>
                </a:lnTo>
                <a:lnTo>
                  <a:pt x="74510" y="47410"/>
                </a:lnTo>
                <a:lnTo>
                  <a:pt x="74500" y="47410"/>
                </a:lnTo>
                <a:lnTo>
                  <a:pt x="74490" y="47420"/>
                </a:lnTo>
                <a:lnTo>
                  <a:pt x="74480" y="47420"/>
                </a:lnTo>
                <a:lnTo>
                  <a:pt x="74470" y="47420"/>
                </a:lnTo>
                <a:lnTo>
                  <a:pt x="74460" y="47420"/>
                </a:lnTo>
                <a:lnTo>
                  <a:pt x="74450" y="47420"/>
                </a:lnTo>
                <a:lnTo>
                  <a:pt x="74440" y="47420"/>
                </a:lnTo>
                <a:lnTo>
                  <a:pt x="74430" y="47420"/>
                </a:lnTo>
                <a:lnTo>
                  <a:pt x="74420" y="47420"/>
                </a:lnTo>
                <a:lnTo>
                  <a:pt x="74420" y="47430"/>
                </a:lnTo>
                <a:lnTo>
                  <a:pt x="74410" y="47430"/>
                </a:lnTo>
                <a:lnTo>
                  <a:pt x="74400" y="47430"/>
                </a:lnTo>
                <a:lnTo>
                  <a:pt x="74390" y="47430"/>
                </a:lnTo>
                <a:lnTo>
                  <a:pt x="74380" y="47430"/>
                </a:lnTo>
                <a:lnTo>
                  <a:pt x="74370" y="47430"/>
                </a:lnTo>
                <a:lnTo>
                  <a:pt x="74360" y="47430"/>
                </a:lnTo>
                <a:lnTo>
                  <a:pt x="74350" y="47430"/>
                </a:lnTo>
                <a:lnTo>
                  <a:pt x="74340" y="47430"/>
                </a:lnTo>
                <a:lnTo>
                  <a:pt x="74330" y="47430"/>
                </a:lnTo>
                <a:lnTo>
                  <a:pt x="74320" y="47430"/>
                </a:lnTo>
                <a:lnTo>
                  <a:pt x="74320" y="47440"/>
                </a:lnTo>
                <a:lnTo>
                  <a:pt x="74310" y="47440"/>
                </a:lnTo>
                <a:lnTo>
                  <a:pt x="74310" y="47430"/>
                </a:lnTo>
                <a:lnTo>
                  <a:pt x="74300" y="47430"/>
                </a:lnTo>
                <a:lnTo>
                  <a:pt x="74300" y="47440"/>
                </a:lnTo>
                <a:lnTo>
                  <a:pt x="74290" y="47440"/>
                </a:lnTo>
                <a:lnTo>
                  <a:pt x="74280" y="47440"/>
                </a:lnTo>
                <a:lnTo>
                  <a:pt x="74270" y="47440"/>
                </a:lnTo>
                <a:lnTo>
                  <a:pt x="74260" y="47440"/>
                </a:lnTo>
                <a:lnTo>
                  <a:pt x="74250" y="47440"/>
                </a:lnTo>
                <a:lnTo>
                  <a:pt x="74240" y="47440"/>
                </a:lnTo>
                <a:lnTo>
                  <a:pt x="74230" y="47440"/>
                </a:lnTo>
                <a:lnTo>
                  <a:pt x="74220" y="47440"/>
                </a:lnTo>
                <a:lnTo>
                  <a:pt x="74210" y="47440"/>
                </a:lnTo>
                <a:lnTo>
                  <a:pt x="74200" y="47440"/>
                </a:lnTo>
                <a:lnTo>
                  <a:pt x="74190" y="47440"/>
                </a:lnTo>
                <a:lnTo>
                  <a:pt x="74180" y="47440"/>
                </a:lnTo>
                <a:lnTo>
                  <a:pt x="74170" y="47440"/>
                </a:lnTo>
                <a:lnTo>
                  <a:pt x="74170" y="47450"/>
                </a:lnTo>
                <a:lnTo>
                  <a:pt x="74160" y="47450"/>
                </a:lnTo>
                <a:lnTo>
                  <a:pt x="74150" y="47450"/>
                </a:lnTo>
                <a:lnTo>
                  <a:pt x="74140" y="47450"/>
                </a:lnTo>
                <a:lnTo>
                  <a:pt x="74130" y="47450"/>
                </a:lnTo>
                <a:lnTo>
                  <a:pt x="74120" y="47450"/>
                </a:lnTo>
                <a:lnTo>
                  <a:pt x="74110" y="47450"/>
                </a:lnTo>
                <a:lnTo>
                  <a:pt x="74110" y="47460"/>
                </a:lnTo>
                <a:lnTo>
                  <a:pt x="74100" y="47460"/>
                </a:lnTo>
                <a:lnTo>
                  <a:pt x="74090" y="47460"/>
                </a:lnTo>
                <a:lnTo>
                  <a:pt x="74080" y="47460"/>
                </a:lnTo>
                <a:lnTo>
                  <a:pt x="74070" y="47460"/>
                </a:lnTo>
                <a:lnTo>
                  <a:pt x="74070" y="47470"/>
                </a:lnTo>
                <a:lnTo>
                  <a:pt x="74060" y="47470"/>
                </a:lnTo>
                <a:lnTo>
                  <a:pt x="74060" y="47480"/>
                </a:lnTo>
                <a:lnTo>
                  <a:pt x="74050" y="47480"/>
                </a:lnTo>
                <a:lnTo>
                  <a:pt x="74040" y="47480"/>
                </a:lnTo>
                <a:lnTo>
                  <a:pt x="74030" y="47480"/>
                </a:lnTo>
                <a:lnTo>
                  <a:pt x="74020" y="47490"/>
                </a:lnTo>
                <a:lnTo>
                  <a:pt x="74010" y="47490"/>
                </a:lnTo>
                <a:lnTo>
                  <a:pt x="74010" y="47480"/>
                </a:lnTo>
                <a:lnTo>
                  <a:pt x="74000" y="47480"/>
                </a:lnTo>
                <a:lnTo>
                  <a:pt x="74000" y="47490"/>
                </a:lnTo>
                <a:lnTo>
                  <a:pt x="73990" y="47490"/>
                </a:lnTo>
                <a:lnTo>
                  <a:pt x="73980" y="47490"/>
                </a:lnTo>
                <a:lnTo>
                  <a:pt x="73980" y="47500"/>
                </a:lnTo>
                <a:lnTo>
                  <a:pt x="73970" y="47500"/>
                </a:lnTo>
                <a:lnTo>
                  <a:pt x="73960" y="47500"/>
                </a:lnTo>
                <a:lnTo>
                  <a:pt x="73950" y="47510"/>
                </a:lnTo>
                <a:lnTo>
                  <a:pt x="73940" y="47510"/>
                </a:lnTo>
                <a:lnTo>
                  <a:pt x="73940" y="47520"/>
                </a:lnTo>
                <a:lnTo>
                  <a:pt x="73930" y="47520"/>
                </a:lnTo>
                <a:lnTo>
                  <a:pt x="73920" y="47520"/>
                </a:lnTo>
                <a:lnTo>
                  <a:pt x="73910" y="47520"/>
                </a:lnTo>
                <a:lnTo>
                  <a:pt x="73900" y="47520"/>
                </a:lnTo>
                <a:lnTo>
                  <a:pt x="73900" y="47530"/>
                </a:lnTo>
                <a:lnTo>
                  <a:pt x="73890" y="47530"/>
                </a:lnTo>
                <a:lnTo>
                  <a:pt x="73890" y="47540"/>
                </a:lnTo>
                <a:lnTo>
                  <a:pt x="73880" y="47540"/>
                </a:lnTo>
                <a:lnTo>
                  <a:pt x="73870" y="47540"/>
                </a:lnTo>
                <a:lnTo>
                  <a:pt x="73870" y="47550"/>
                </a:lnTo>
                <a:lnTo>
                  <a:pt x="73860" y="47550"/>
                </a:lnTo>
                <a:lnTo>
                  <a:pt x="73860" y="47560"/>
                </a:lnTo>
                <a:lnTo>
                  <a:pt x="73850" y="47560"/>
                </a:lnTo>
                <a:lnTo>
                  <a:pt x="73840" y="47560"/>
                </a:lnTo>
                <a:lnTo>
                  <a:pt x="73840" y="47570"/>
                </a:lnTo>
                <a:lnTo>
                  <a:pt x="73830" y="47570"/>
                </a:lnTo>
                <a:lnTo>
                  <a:pt x="73820" y="47570"/>
                </a:lnTo>
                <a:lnTo>
                  <a:pt x="73810" y="47570"/>
                </a:lnTo>
                <a:lnTo>
                  <a:pt x="73800" y="47570"/>
                </a:lnTo>
                <a:lnTo>
                  <a:pt x="73790" y="47570"/>
                </a:lnTo>
                <a:lnTo>
                  <a:pt x="73790" y="47580"/>
                </a:lnTo>
                <a:lnTo>
                  <a:pt x="73780" y="47580"/>
                </a:lnTo>
                <a:lnTo>
                  <a:pt x="73780" y="47590"/>
                </a:lnTo>
                <a:lnTo>
                  <a:pt x="73770" y="47590"/>
                </a:lnTo>
                <a:lnTo>
                  <a:pt x="73770" y="47600"/>
                </a:lnTo>
                <a:lnTo>
                  <a:pt x="73760" y="47600"/>
                </a:lnTo>
                <a:lnTo>
                  <a:pt x="73750" y="47600"/>
                </a:lnTo>
                <a:lnTo>
                  <a:pt x="73750" y="47610"/>
                </a:lnTo>
                <a:lnTo>
                  <a:pt x="73740" y="47610"/>
                </a:lnTo>
                <a:lnTo>
                  <a:pt x="73740" y="47620"/>
                </a:lnTo>
                <a:lnTo>
                  <a:pt x="73730" y="47620"/>
                </a:lnTo>
                <a:lnTo>
                  <a:pt x="73730" y="47630"/>
                </a:lnTo>
                <a:lnTo>
                  <a:pt x="73720" y="47630"/>
                </a:lnTo>
                <a:lnTo>
                  <a:pt x="73720" y="47640"/>
                </a:lnTo>
                <a:lnTo>
                  <a:pt x="73710" y="47640"/>
                </a:lnTo>
                <a:lnTo>
                  <a:pt x="73710" y="47650"/>
                </a:lnTo>
                <a:lnTo>
                  <a:pt x="73700" y="47650"/>
                </a:lnTo>
                <a:lnTo>
                  <a:pt x="73700" y="47660"/>
                </a:lnTo>
                <a:lnTo>
                  <a:pt x="73680" y="47670"/>
                </a:lnTo>
                <a:lnTo>
                  <a:pt x="73680" y="47680"/>
                </a:lnTo>
                <a:lnTo>
                  <a:pt x="73670" y="47680"/>
                </a:lnTo>
                <a:lnTo>
                  <a:pt x="73670" y="47690"/>
                </a:lnTo>
                <a:lnTo>
                  <a:pt x="73660" y="47690"/>
                </a:lnTo>
                <a:lnTo>
                  <a:pt x="73650" y="47700"/>
                </a:lnTo>
                <a:lnTo>
                  <a:pt x="73640" y="47700"/>
                </a:lnTo>
                <a:lnTo>
                  <a:pt x="73640" y="47710"/>
                </a:lnTo>
                <a:lnTo>
                  <a:pt x="73630" y="47710"/>
                </a:lnTo>
                <a:lnTo>
                  <a:pt x="73630" y="47720"/>
                </a:lnTo>
                <a:lnTo>
                  <a:pt x="73620" y="47720"/>
                </a:lnTo>
                <a:lnTo>
                  <a:pt x="73610" y="47720"/>
                </a:lnTo>
                <a:lnTo>
                  <a:pt x="73610" y="47730"/>
                </a:lnTo>
                <a:lnTo>
                  <a:pt x="73600" y="47730"/>
                </a:lnTo>
                <a:lnTo>
                  <a:pt x="73590" y="47730"/>
                </a:lnTo>
                <a:lnTo>
                  <a:pt x="73590" y="47740"/>
                </a:lnTo>
                <a:lnTo>
                  <a:pt x="73580" y="47740"/>
                </a:lnTo>
                <a:lnTo>
                  <a:pt x="73570" y="47740"/>
                </a:lnTo>
                <a:lnTo>
                  <a:pt x="73570" y="47750"/>
                </a:lnTo>
                <a:lnTo>
                  <a:pt x="73560" y="47750"/>
                </a:lnTo>
                <a:lnTo>
                  <a:pt x="73550" y="47750"/>
                </a:lnTo>
                <a:lnTo>
                  <a:pt x="73550" y="47760"/>
                </a:lnTo>
                <a:lnTo>
                  <a:pt x="73540" y="47760"/>
                </a:lnTo>
                <a:lnTo>
                  <a:pt x="73530" y="47770"/>
                </a:lnTo>
                <a:lnTo>
                  <a:pt x="73520" y="47770"/>
                </a:lnTo>
                <a:lnTo>
                  <a:pt x="73510" y="47780"/>
                </a:lnTo>
                <a:lnTo>
                  <a:pt x="73500" y="47780"/>
                </a:lnTo>
                <a:lnTo>
                  <a:pt x="73500" y="47790"/>
                </a:lnTo>
                <a:lnTo>
                  <a:pt x="73490" y="47790"/>
                </a:lnTo>
                <a:lnTo>
                  <a:pt x="73480" y="47790"/>
                </a:lnTo>
                <a:lnTo>
                  <a:pt x="73480" y="47800"/>
                </a:lnTo>
                <a:lnTo>
                  <a:pt x="73470" y="47800"/>
                </a:lnTo>
                <a:lnTo>
                  <a:pt x="73460" y="47800"/>
                </a:lnTo>
                <a:lnTo>
                  <a:pt x="73460" y="47810"/>
                </a:lnTo>
                <a:lnTo>
                  <a:pt x="73450" y="47810"/>
                </a:lnTo>
                <a:lnTo>
                  <a:pt x="73440" y="47810"/>
                </a:lnTo>
                <a:lnTo>
                  <a:pt x="73440" y="47820"/>
                </a:lnTo>
                <a:lnTo>
                  <a:pt x="73430" y="47820"/>
                </a:lnTo>
                <a:lnTo>
                  <a:pt x="73420" y="47820"/>
                </a:lnTo>
                <a:lnTo>
                  <a:pt x="73410" y="47820"/>
                </a:lnTo>
                <a:lnTo>
                  <a:pt x="73410" y="47830"/>
                </a:lnTo>
                <a:lnTo>
                  <a:pt x="73400" y="47830"/>
                </a:lnTo>
                <a:lnTo>
                  <a:pt x="73390" y="47830"/>
                </a:lnTo>
                <a:lnTo>
                  <a:pt x="73380" y="47840"/>
                </a:lnTo>
                <a:lnTo>
                  <a:pt x="73370" y="47840"/>
                </a:lnTo>
                <a:lnTo>
                  <a:pt x="73370" y="47850"/>
                </a:lnTo>
                <a:lnTo>
                  <a:pt x="73360" y="47850"/>
                </a:lnTo>
                <a:lnTo>
                  <a:pt x="73350" y="47850"/>
                </a:lnTo>
                <a:lnTo>
                  <a:pt x="73340" y="47860"/>
                </a:lnTo>
                <a:lnTo>
                  <a:pt x="73330" y="47860"/>
                </a:lnTo>
                <a:lnTo>
                  <a:pt x="73320" y="47860"/>
                </a:lnTo>
                <a:lnTo>
                  <a:pt x="73320" y="47870"/>
                </a:lnTo>
                <a:lnTo>
                  <a:pt x="73310" y="47870"/>
                </a:lnTo>
                <a:lnTo>
                  <a:pt x="73300" y="47870"/>
                </a:lnTo>
                <a:lnTo>
                  <a:pt x="73300" y="47880"/>
                </a:lnTo>
                <a:lnTo>
                  <a:pt x="73290" y="47880"/>
                </a:lnTo>
                <a:lnTo>
                  <a:pt x="73280" y="47880"/>
                </a:lnTo>
                <a:lnTo>
                  <a:pt x="73280" y="47890"/>
                </a:lnTo>
                <a:lnTo>
                  <a:pt x="73270" y="47890"/>
                </a:lnTo>
                <a:lnTo>
                  <a:pt x="73260" y="47890"/>
                </a:lnTo>
                <a:lnTo>
                  <a:pt x="73260" y="47900"/>
                </a:lnTo>
                <a:lnTo>
                  <a:pt x="73250" y="47900"/>
                </a:lnTo>
                <a:lnTo>
                  <a:pt x="73240" y="47900"/>
                </a:lnTo>
                <a:lnTo>
                  <a:pt x="73240" y="47910"/>
                </a:lnTo>
                <a:lnTo>
                  <a:pt x="73230" y="47910"/>
                </a:lnTo>
                <a:lnTo>
                  <a:pt x="73220" y="47910"/>
                </a:lnTo>
                <a:lnTo>
                  <a:pt x="73220" y="47920"/>
                </a:lnTo>
                <a:lnTo>
                  <a:pt x="73210" y="47920"/>
                </a:lnTo>
                <a:lnTo>
                  <a:pt x="73200" y="47920"/>
                </a:lnTo>
                <a:lnTo>
                  <a:pt x="73200" y="47930"/>
                </a:lnTo>
                <a:lnTo>
                  <a:pt x="73190" y="47930"/>
                </a:lnTo>
                <a:lnTo>
                  <a:pt x="73190" y="47940"/>
                </a:lnTo>
                <a:lnTo>
                  <a:pt x="73180" y="47940"/>
                </a:lnTo>
                <a:lnTo>
                  <a:pt x="73170" y="47940"/>
                </a:lnTo>
                <a:lnTo>
                  <a:pt x="73170" y="47950"/>
                </a:lnTo>
                <a:lnTo>
                  <a:pt x="73160" y="47950"/>
                </a:lnTo>
                <a:lnTo>
                  <a:pt x="73160" y="47960"/>
                </a:lnTo>
                <a:lnTo>
                  <a:pt x="73150" y="47960"/>
                </a:lnTo>
                <a:lnTo>
                  <a:pt x="73140" y="47970"/>
                </a:lnTo>
                <a:lnTo>
                  <a:pt x="73130" y="47970"/>
                </a:lnTo>
                <a:lnTo>
                  <a:pt x="73130" y="47980"/>
                </a:lnTo>
                <a:lnTo>
                  <a:pt x="73120" y="47980"/>
                </a:lnTo>
                <a:lnTo>
                  <a:pt x="73110" y="47980"/>
                </a:lnTo>
                <a:lnTo>
                  <a:pt x="73110" y="47990"/>
                </a:lnTo>
                <a:lnTo>
                  <a:pt x="73100" y="47990"/>
                </a:lnTo>
                <a:lnTo>
                  <a:pt x="73090" y="47990"/>
                </a:lnTo>
                <a:lnTo>
                  <a:pt x="73090" y="48000"/>
                </a:lnTo>
                <a:lnTo>
                  <a:pt x="73080" y="48000"/>
                </a:lnTo>
                <a:lnTo>
                  <a:pt x="73080" y="48010"/>
                </a:lnTo>
                <a:lnTo>
                  <a:pt x="73070" y="48010"/>
                </a:lnTo>
                <a:lnTo>
                  <a:pt x="73070" y="48020"/>
                </a:lnTo>
                <a:lnTo>
                  <a:pt x="73060" y="48020"/>
                </a:lnTo>
                <a:lnTo>
                  <a:pt x="73060" y="48030"/>
                </a:lnTo>
                <a:lnTo>
                  <a:pt x="73060" y="48040"/>
                </a:lnTo>
                <a:lnTo>
                  <a:pt x="73050" y="48040"/>
                </a:lnTo>
                <a:lnTo>
                  <a:pt x="73050" y="48050"/>
                </a:lnTo>
                <a:lnTo>
                  <a:pt x="73040" y="48060"/>
                </a:lnTo>
                <a:lnTo>
                  <a:pt x="73040" y="48070"/>
                </a:lnTo>
                <a:lnTo>
                  <a:pt x="73030" y="48070"/>
                </a:lnTo>
                <a:lnTo>
                  <a:pt x="73020" y="48090"/>
                </a:lnTo>
                <a:lnTo>
                  <a:pt x="73010" y="48090"/>
                </a:lnTo>
                <a:lnTo>
                  <a:pt x="73000" y="48110"/>
                </a:lnTo>
                <a:lnTo>
                  <a:pt x="72990" y="48110"/>
                </a:lnTo>
                <a:lnTo>
                  <a:pt x="72980" y="48110"/>
                </a:lnTo>
                <a:lnTo>
                  <a:pt x="72980" y="48120"/>
                </a:lnTo>
                <a:lnTo>
                  <a:pt x="72970" y="48130"/>
                </a:lnTo>
                <a:lnTo>
                  <a:pt x="72970" y="48140"/>
                </a:lnTo>
                <a:lnTo>
                  <a:pt x="72960" y="48140"/>
                </a:lnTo>
                <a:lnTo>
                  <a:pt x="72960" y="48150"/>
                </a:lnTo>
                <a:lnTo>
                  <a:pt x="72950" y="48150"/>
                </a:lnTo>
                <a:lnTo>
                  <a:pt x="72940" y="48160"/>
                </a:lnTo>
                <a:lnTo>
                  <a:pt x="72940" y="48170"/>
                </a:lnTo>
                <a:lnTo>
                  <a:pt x="72930" y="48180"/>
                </a:lnTo>
                <a:lnTo>
                  <a:pt x="72920" y="48190"/>
                </a:lnTo>
                <a:lnTo>
                  <a:pt x="72920" y="48200"/>
                </a:lnTo>
                <a:lnTo>
                  <a:pt x="72910" y="48200"/>
                </a:lnTo>
                <a:lnTo>
                  <a:pt x="72910" y="48210"/>
                </a:lnTo>
                <a:lnTo>
                  <a:pt x="72900" y="48210"/>
                </a:lnTo>
                <a:lnTo>
                  <a:pt x="72900" y="48220"/>
                </a:lnTo>
                <a:lnTo>
                  <a:pt x="72900" y="48230"/>
                </a:lnTo>
                <a:lnTo>
                  <a:pt x="72890" y="48230"/>
                </a:lnTo>
                <a:lnTo>
                  <a:pt x="72890" y="48240"/>
                </a:lnTo>
                <a:lnTo>
                  <a:pt x="72880" y="48240"/>
                </a:lnTo>
                <a:lnTo>
                  <a:pt x="72880" y="48250"/>
                </a:lnTo>
                <a:lnTo>
                  <a:pt x="72870" y="48260"/>
                </a:lnTo>
                <a:lnTo>
                  <a:pt x="72870" y="48270"/>
                </a:lnTo>
                <a:lnTo>
                  <a:pt x="72860" y="48270"/>
                </a:lnTo>
                <a:lnTo>
                  <a:pt x="72860" y="48280"/>
                </a:lnTo>
                <a:lnTo>
                  <a:pt x="72850" y="48280"/>
                </a:lnTo>
                <a:lnTo>
                  <a:pt x="72850" y="48290"/>
                </a:lnTo>
                <a:lnTo>
                  <a:pt x="72840" y="48300"/>
                </a:lnTo>
                <a:lnTo>
                  <a:pt x="72840" y="48310"/>
                </a:lnTo>
                <a:lnTo>
                  <a:pt x="72830" y="48310"/>
                </a:lnTo>
                <a:lnTo>
                  <a:pt x="72830" y="48320"/>
                </a:lnTo>
                <a:lnTo>
                  <a:pt x="72820" y="48320"/>
                </a:lnTo>
                <a:lnTo>
                  <a:pt x="72820" y="48330"/>
                </a:lnTo>
                <a:lnTo>
                  <a:pt x="72810" y="48330"/>
                </a:lnTo>
                <a:lnTo>
                  <a:pt x="72810" y="48340"/>
                </a:lnTo>
                <a:lnTo>
                  <a:pt x="72800" y="48350"/>
                </a:lnTo>
                <a:lnTo>
                  <a:pt x="72790" y="48360"/>
                </a:lnTo>
                <a:lnTo>
                  <a:pt x="72780" y="48370"/>
                </a:lnTo>
                <a:lnTo>
                  <a:pt x="72770" y="48390"/>
                </a:lnTo>
                <a:lnTo>
                  <a:pt x="72760" y="48400"/>
                </a:lnTo>
                <a:lnTo>
                  <a:pt x="72750" y="48410"/>
                </a:lnTo>
                <a:lnTo>
                  <a:pt x="72750" y="48420"/>
                </a:lnTo>
                <a:lnTo>
                  <a:pt x="72740" y="48420"/>
                </a:lnTo>
                <a:lnTo>
                  <a:pt x="72740" y="48430"/>
                </a:lnTo>
                <a:lnTo>
                  <a:pt x="72730" y="48430"/>
                </a:lnTo>
                <a:lnTo>
                  <a:pt x="72730" y="48440"/>
                </a:lnTo>
                <a:lnTo>
                  <a:pt x="72720" y="48440"/>
                </a:lnTo>
                <a:lnTo>
                  <a:pt x="72720" y="48450"/>
                </a:lnTo>
                <a:lnTo>
                  <a:pt x="72710" y="48450"/>
                </a:lnTo>
                <a:lnTo>
                  <a:pt x="72710" y="48460"/>
                </a:lnTo>
                <a:lnTo>
                  <a:pt x="72700" y="48470"/>
                </a:lnTo>
                <a:lnTo>
                  <a:pt x="72690" y="48480"/>
                </a:lnTo>
                <a:lnTo>
                  <a:pt x="72680" y="48480"/>
                </a:lnTo>
                <a:lnTo>
                  <a:pt x="72680" y="48490"/>
                </a:lnTo>
                <a:lnTo>
                  <a:pt x="72670" y="48490"/>
                </a:lnTo>
                <a:lnTo>
                  <a:pt x="72670" y="48500"/>
                </a:lnTo>
                <a:lnTo>
                  <a:pt x="72660" y="48510"/>
                </a:lnTo>
                <a:lnTo>
                  <a:pt x="72650" y="48510"/>
                </a:lnTo>
                <a:lnTo>
                  <a:pt x="72650" y="48520"/>
                </a:lnTo>
                <a:lnTo>
                  <a:pt x="72640" y="48520"/>
                </a:lnTo>
                <a:lnTo>
                  <a:pt x="72640" y="48530"/>
                </a:lnTo>
                <a:lnTo>
                  <a:pt x="72630" y="48530"/>
                </a:lnTo>
                <a:lnTo>
                  <a:pt x="72630" y="48540"/>
                </a:lnTo>
                <a:lnTo>
                  <a:pt x="72620" y="48540"/>
                </a:lnTo>
                <a:lnTo>
                  <a:pt x="72620" y="48550"/>
                </a:lnTo>
                <a:lnTo>
                  <a:pt x="72610" y="48550"/>
                </a:lnTo>
                <a:lnTo>
                  <a:pt x="72610" y="48560"/>
                </a:lnTo>
                <a:lnTo>
                  <a:pt x="72600" y="48560"/>
                </a:lnTo>
                <a:lnTo>
                  <a:pt x="72600" y="48570"/>
                </a:lnTo>
                <a:lnTo>
                  <a:pt x="72590" y="48570"/>
                </a:lnTo>
                <a:lnTo>
                  <a:pt x="72590" y="48580"/>
                </a:lnTo>
                <a:lnTo>
                  <a:pt x="72580" y="48580"/>
                </a:lnTo>
                <a:lnTo>
                  <a:pt x="72580" y="48590"/>
                </a:lnTo>
                <a:lnTo>
                  <a:pt x="72570" y="48590"/>
                </a:lnTo>
                <a:lnTo>
                  <a:pt x="72570" y="48600"/>
                </a:lnTo>
                <a:lnTo>
                  <a:pt x="72560" y="48600"/>
                </a:lnTo>
                <a:lnTo>
                  <a:pt x="72560" y="48610"/>
                </a:lnTo>
                <a:lnTo>
                  <a:pt x="72550" y="48610"/>
                </a:lnTo>
                <a:lnTo>
                  <a:pt x="72550" y="48620"/>
                </a:lnTo>
                <a:lnTo>
                  <a:pt x="72540" y="48620"/>
                </a:lnTo>
                <a:lnTo>
                  <a:pt x="72540" y="48630"/>
                </a:lnTo>
                <a:lnTo>
                  <a:pt x="72530" y="48630"/>
                </a:lnTo>
                <a:lnTo>
                  <a:pt x="72520" y="48630"/>
                </a:lnTo>
                <a:lnTo>
                  <a:pt x="72520" y="48640"/>
                </a:lnTo>
                <a:lnTo>
                  <a:pt x="72510" y="48650"/>
                </a:lnTo>
                <a:lnTo>
                  <a:pt x="72500" y="48650"/>
                </a:lnTo>
                <a:lnTo>
                  <a:pt x="72500" y="48660"/>
                </a:lnTo>
                <a:lnTo>
                  <a:pt x="72490" y="48660"/>
                </a:lnTo>
                <a:lnTo>
                  <a:pt x="72490" y="48670"/>
                </a:lnTo>
                <a:lnTo>
                  <a:pt x="72480" y="48670"/>
                </a:lnTo>
                <a:lnTo>
                  <a:pt x="72480" y="48680"/>
                </a:lnTo>
                <a:lnTo>
                  <a:pt x="72470" y="48680"/>
                </a:lnTo>
                <a:lnTo>
                  <a:pt x="72470" y="48690"/>
                </a:lnTo>
                <a:lnTo>
                  <a:pt x="72460" y="48690"/>
                </a:lnTo>
                <a:lnTo>
                  <a:pt x="72460" y="48700"/>
                </a:lnTo>
                <a:lnTo>
                  <a:pt x="72450" y="48700"/>
                </a:lnTo>
                <a:lnTo>
                  <a:pt x="72440" y="48700"/>
                </a:lnTo>
                <a:lnTo>
                  <a:pt x="72440" y="48710"/>
                </a:lnTo>
                <a:lnTo>
                  <a:pt x="72430" y="48710"/>
                </a:lnTo>
                <a:lnTo>
                  <a:pt x="72430" y="48720"/>
                </a:lnTo>
                <a:lnTo>
                  <a:pt x="72420" y="48720"/>
                </a:lnTo>
                <a:lnTo>
                  <a:pt x="72420" y="48730"/>
                </a:lnTo>
                <a:lnTo>
                  <a:pt x="72410" y="48730"/>
                </a:lnTo>
                <a:lnTo>
                  <a:pt x="72410" y="48740"/>
                </a:lnTo>
                <a:lnTo>
                  <a:pt x="72400" y="48740"/>
                </a:lnTo>
                <a:lnTo>
                  <a:pt x="72390" y="48740"/>
                </a:lnTo>
                <a:lnTo>
                  <a:pt x="72390" y="48750"/>
                </a:lnTo>
                <a:lnTo>
                  <a:pt x="72380" y="48750"/>
                </a:lnTo>
                <a:lnTo>
                  <a:pt x="72380" y="48760"/>
                </a:lnTo>
                <a:lnTo>
                  <a:pt x="72370" y="48760"/>
                </a:lnTo>
                <a:lnTo>
                  <a:pt x="72360" y="48760"/>
                </a:lnTo>
                <a:lnTo>
                  <a:pt x="72360" y="48770"/>
                </a:lnTo>
                <a:lnTo>
                  <a:pt x="72350" y="48770"/>
                </a:lnTo>
                <a:lnTo>
                  <a:pt x="72350" y="48780"/>
                </a:lnTo>
                <a:lnTo>
                  <a:pt x="72340" y="48780"/>
                </a:lnTo>
                <a:lnTo>
                  <a:pt x="72330" y="48780"/>
                </a:lnTo>
                <a:lnTo>
                  <a:pt x="72330" y="48790"/>
                </a:lnTo>
                <a:lnTo>
                  <a:pt x="72320" y="48790"/>
                </a:lnTo>
                <a:lnTo>
                  <a:pt x="72310" y="48790"/>
                </a:lnTo>
                <a:lnTo>
                  <a:pt x="72310" y="48800"/>
                </a:lnTo>
                <a:lnTo>
                  <a:pt x="72300" y="48800"/>
                </a:lnTo>
                <a:lnTo>
                  <a:pt x="72300" y="48810"/>
                </a:lnTo>
                <a:lnTo>
                  <a:pt x="72290" y="48810"/>
                </a:lnTo>
                <a:lnTo>
                  <a:pt x="72280" y="48810"/>
                </a:lnTo>
                <a:lnTo>
                  <a:pt x="72270" y="48820"/>
                </a:lnTo>
                <a:lnTo>
                  <a:pt x="72260" y="48820"/>
                </a:lnTo>
                <a:lnTo>
                  <a:pt x="72250" y="48830"/>
                </a:lnTo>
                <a:lnTo>
                  <a:pt x="72240" y="48830"/>
                </a:lnTo>
                <a:lnTo>
                  <a:pt x="72230" y="48830"/>
                </a:lnTo>
                <a:lnTo>
                  <a:pt x="72220" y="48840"/>
                </a:lnTo>
                <a:lnTo>
                  <a:pt x="72210" y="48840"/>
                </a:lnTo>
                <a:lnTo>
                  <a:pt x="72200" y="48840"/>
                </a:lnTo>
                <a:lnTo>
                  <a:pt x="72190" y="48840"/>
                </a:lnTo>
                <a:lnTo>
                  <a:pt x="72180" y="48840"/>
                </a:lnTo>
                <a:lnTo>
                  <a:pt x="72180" y="48850"/>
                </a:lnTo>
                <a:lnTo>
                  <a:pt x="72170" y="48850"/>
                </a:lnTo>
                <a:lnTo>
                  <a:pt x="72160" y="48850"/>
                </a:lnTo>
                <a:lnTo>
                  <a:pt x="72160" y="48860"/>
                </a:lnTo>
                <a:lnTo>
                  <a:pt x="72150" y="48860"/>
                </a:lnTo>
                <a:lnTo>
                  <a:pt x="72140" y="48860"/>
                </a:lnTo>
                <a:lnTo>
                  <a:pt x="72140" y="48870"/>
                </a:lnTo>
                <a:lnTo>
                  <a:pt x="72130" y="48870"/>
                </a:lnTo>
                <a:lnTo>
                  <a:pt x="72120" y="48870"/>
                </a:lnTo>
                <a:lnTo>
                  <a:pt x="72120" y="48880"/>
                </a:lnTo>
                <a:lnTo>
                  <a:pt x="72110" y="48880"/>
                </a:lnTo>
                <a:lnTo>
                  <a:pt x="72100" y="48880"/>
                </a:lnTo>
                <a:lnTo>
                  <a:pt x="72100" y="48890"/>
                </a:lnTo>
                <a:lnTo>
                  <a:pt x="72090" y="48890"/>
                </a:lnTo>
                <a:lnTo>
                  <a:pt x="72090" y="48900"/>
                </a:lnTo>
                <a:lnTo>
                  <a:pt x="72080" y="48900"/>
                </a:lnTo>
                <a:lnTo>
                  <a:pt x="72080" y="48910"/>
                </a:lnTo>
                <a:lnTo>
                  <a:pt x="72070" y="48910"/>
                </a:lnTo>
                <a:lnTo>
                  <a:pt x="72060" y="48910"/>
                </a:lnTo>
                <a:lnTo>
                  <a:pt x="72060" y="48920"/>
                </a:lnTo>
                <a:lnTo>
                  <a:pt x="72050" y="48920"/>
                </a:lnTo>
                <a:lnTo>
                  <a:pt x="72050" y="48930"/>
                </a:lnTo>
                <a:lnTo>
                  <a:pt x="72040" y="48930"/>
                </a:lnTo>
                <a:lnTo>
                  <a:pt x="72030" y="48930"/>
                </a:lnTo>
                <a:lnTo>
                  <a:pt x="72030" y="48940"/>
                </a:lnTo>
                <a:lnTo>
                  <a:pt x="72020" y="48940"/>
                </a:lnTo>
                <a:lnTo>
                  <a:pt x="72010" y="48940"/>
                </a:lnTo>
                <a:lnTo>
                  <a:pt x="72010" y="48950"/>
                </a:lnTo>
                <a:lnTo>
                  <a:pt x="72000" y="48950"/>
                </a:lnTo>
                <a:lnTo>
                  <a:pt x="71990" y="48950"/>
                </a:lnTo>
                <a:lnTo>
                  <a:pt x="71980" y="48950"/>
                </a:lnTo>
                <a:lnTo>
                  <a:pt x="71980" y="48960"/>
                </a:lnTo>
                <a:lnTo>
                  <a:pt x="71970" y="48960"/>
                </a:lnTo>
                <a:lnTo>
                  <a:pt x="71960" y="48960"/>
                </a:lnTo>
                <a:lnTo>
                  <a:pt x="71960" y="48970"/>
                </a:lnTo>
                <a:lnTo>
                  <a:pt x="71950" y="48970"/>
                </a:lnTo>
                <a:lnTo>
                  <a:pt x="71940" y="48970"/>
                </a:lnTo>
                <a:lnTo>
                  <a:pt x="71930" y="48980"/>
                </a:lnTo>
                <a:lnTo>
                  <a:pt x="71920" y="48980"/>
                </a:lnTo>
                <a:lnTo>
                  <a:pt x="71910" y="48980"/>
                </a:lnTo>
                <a:lnTo>
                  <a:pt x="71900" y="48980"/>
                </a:lnTo>
                <a:lnTo>
                  <a:pt x="71890" y="48980"/>
                </a:lnTo>
                <a:lnTo>
                  <a:pt x="71890" y="48990"/>
                </a:lnTo>
                <a:lnTo>
                  <a:pt x="71880" y="48990"/>
                </a:lnTo>
                <a:lnTo>
                  <a:pt x="71870" y="48990"/>
                </a:lnTo>
                <a:lnTo>
                  <a:pt x="71860" y="48990"/>
                </a:lnTo>
                <a:lnTo>
                  <a:pt x="71860" y="49000"/>
                </a:lnTo>
                <a:lnTo>
                  <a:pt x="71850" y="49000"/>
                </a:lnTo>
                <a:lnTo>
                  <a:pt x="71840" y="49000"/>
                </a:lnTo>
                <a:lnTo>
                  <a:pt x="71830" y="49000"/>
                </a:lnTo>
                <a:lnTo>
                  <a:pt x="71820" y="49000"/>
                </a:lnTo>
                <a:lnTo>
                  <a:pt x="71820" y="49010"/>
                </a:lnTo>
                <a:lnTo>
                  <a:pt x="71810" y="49010"/>
                </a:lnTo>
                <a:lnTo>
                  <a:pt x="71800" y="49010"/>
                </a:lnTo>
                <a:lnTo>
                  <a:pt x="71790" y="49010"/>
                </a:lnTo>
                <a:lnTo>
                  <a:pt x="71790" y="49020"/>
                </a:lnTo>
                <a:lnTo>
                  <a:pt x="71780" y="49020"/>
                </a:lnTo>
                <a:lnTo>
                  <a:pt x="71770" y="49030"/>
                </a:lnTo>
                <a:lnTo>
                  <a:pt x="71760" y="49030"/>
                </a:lnTo>
                <a:lnTo>
                  <a:pt x="71760" y="49040"/>
                </a:lnTo>
                <a:lnTo>
                  <a:pt x="71750" y="49040"/>
                </a:lnTo>
                <a:lnTo>
                  <a:pt x="71740" y="49040"/>
                </a:lnTo>
                <a:lnTo>
                  <a:pt x="71740" y="49050"/>
                </a:lnTo>
                <a:lnTo>
                  <a:pt x="71730" y="49050"/>
                </a:lnTo>
                <a:lnTo>
                  <a:pt x="71730" y="49060"/>
                </a:lnTo>
                <a:lnTo>
                  <a:pt x="71720" y="49060"/>
                </a:lnTo>
                <a:lnTo>
                  <a:pt x="71720" y="49070"/>
                </a:lnTo>
                <a:lnTo>
                  <a:pt x="71710" y="49070"/>
                </a:lnTo>
                <a:lnTo>
                  <a:pt x="71710" y="49080"/>
                </a:lnTo>
                <a:lnTo>
                  <a:pt x="71700" y="49080"/>
                </a:lnTo>
                <a:lnTo>
                  <a:pt x="71700" y="49090"/>
                </a:lnTo>
                <a:lnTo>
                  <a:pt x="71690" y="49090"/>
                </a:lnTo>
                <a:lnTo>
                  <a:pt x="71690" y="49100"/>
                </a:lnTo>
                <a:lnTo>
                  <a:pt x="71680" y="49100"/>
                </a:lnTo>
                <a:lnTo>
                  <a:pt x="71680" y="49110"/>
                </a:lnTo>
                <a:lnTo>
                  <a:pt x="71670" y="49110"/>
                </a:lnTo>
                <a:lnTo>
                  <a:pt x="71670" y="49120"/>
                </a:lnTo>
                <a:lnTo>
                  <a:pt x="71660" y="49120"/>
                </a:lnTo>
                <a:lnTo>
                  <a:pt x="71660" y="49130"/>
                </a:lnTo>
                <a:lnTo>
                  <a:pt x="71650" y="49130"/>
                </a:lnTo>
                <a:lnTo>
                  <a:pt x="71650" y="49140"/>
                </a:lnTo>
                <a:lnTo>
                  <a:pt x="71640" y="49140"/>
                </a:lnTo>
                <a:lnTo>
                  <a:pt x="71640" y="49150"/>
                </a:lnTo>
                <a:lnTo>
                  <a:pt x="71640" y="49160"/>
                </a:lnTo>
                <a:lnTo>
                  <a:pt x="71630" y="49160"/>
                </a:lnTo>
                <a:lnTo>
                  <a:pt x="71630" y="49170"/>
                </a:lnTo>
                <a:lnTo>
                  <a:pt x="71620" y="49170"/>
                </a:lnTo>
                <a:lnTo>
                  <a:pt x="71620" y="49180"/>
                </a:lnTo>
                <a:lnTo>
                  <a:pt x="71610" y="49180"/>
                </a:lnTo>
                <a:lnTo>
                  <a:pt x="71610" y="49190"/>
                </a:lnTo>
                <a:lnTo>
                  <a:pt x="71610" y="49200"/>
                </a:lnTo>
                <a:lnTo>
                  <a:pt x="71600" y="49200"/>
                </a:lnTo>
                <a:lnTo>
                  <a:pt x="71590" y="49220"/>
                </a:lnTo>
                <a:lnTo>
                  <a:pt x="71580" y="49230"/>
                </a:lnTo>
                <a:lnTo>
                  <a:pt x="71570" y="49240"/>
                </a:lnTo>
                <a:lnTo>
                  <a:pt x="71560" y="49240"/>
                </a:lnTo>
                <a:lnTo>
                  <a:pt x="71560" y="49250"/>
                </a:lnTo>
                <a:lnTo>
                  <a:pt x="71550" y="49260"/>
                </a:lnTo>
                <a:lnTo>
                  <a:pt x="71550" y="49270"/>
                </a:lnTo>
                <a:lnTo>
                  <a:pt x="71540" y="49270"/>
                </a:lnTo>
                <a:lnTo>
                  <a:pt x="71540" y="49280"/>
                </a:lnTo>
                <a:lnTo>
                  <a:pt x="71530" y="49280"/>
                </a:lnTo>
                <a:lnTo>
                  <a:pt x="71530" y="49290"/>
                </a:lnTo>
                <a:lnTo>
                  <a:pt x="71520" y="49300"/>
                </a:lnTo>
                <a:lnTo>
                  <a:pt x="71520" y="49310"/>
                </a:lnTo>
                <a:lnTo>
                  <a:pt x="71510" y="49310"/>
                </a:lnTo>
                <a:lnTo>
                  <a:pt x="71510" y="49320"/>
                </a:lnTo>
                <a:lnTo>
                  <a:pt x="71500" y="49320"/>
                </a:lnTo>
                <a:lnTo>
                  <a:pt x="71500" y="49330"/>
                </a:lnTo>
                <a:lnTo>
                  <a:pt x="71490" y="49330"/>
                </a:lnTo>
                <a:lnTo>
                  <a:pt x="71490" y="49340"/>
                </a:lnTo>
                <a:lnTo>
                  <a:pt x="71480" y="49340"/>
                </a:lnTo>
                <a:lnTo>
                  <a:pt x="71480" y="49350"/>
                </a:lnTo>
                <a:lnTo>
                  <a:pt x="71480" y="49360"/>
                </a:lnTo>
                <a:lnTo>
                  <a:pt x="71470" y="49360"/>
                </a:lnTo>
                <a:lnTo>
                  <a:pt x="71470" y="49370"/>
                </a:lnTo>
                <a:lnTo>
                  <a:pt x="71460" y="49370"/>
                </a:lnTo>
                <a:lnTo>
                  <a:pt x="71460" y="49380"/>
                </a:lnTo>
                <a:lnTo>
                  <a:pt x="71460" y="49390"/>
                </a:lnTo>
                <a:lnTo>
                  <a:pt x="71450" y="49390"/>
                </a:lnTo>
                <a:lnTo>
                  <a:pt x="71450" y="49400"/>
                </a:lnTo>
                <a:lnTo>
                  <a:pt x="71440" y="49410"/>
                </a:lnTo>
                <a:lnTo>
                  <a:pt x="71440" y="49420"/>
                </a:lnTo>
                <a:lnTo>
                  <a:pt x="71430" y="49420"/>
                </a:lnTo>
                <a:lnTo>
                  <a:pt x="71430" y="49430"/>
                </a:lnTo>
                <a:lnTo>
                  <a:pt x="71420" y="49430"/>
                </a:lnTo>
                <a:lnTo>
                  <a:pt x="71420" y="49440"/>
                </a:lnTo>
                <a:lnTo>
                  <a:pt x="71410" y="49440"/>
                </a:lnTo>
                <a:lnTo>
                  <a:pt x="71410" y="49450"/>
                </a:lnTo>
                <a:lnTo>
                  <a:pt x="71410" y="49460"/>
                </a:lnTo>
                <a:lnTo>
                  <a:pt x="71400" y="49460"/>
                </a:lnTo>
                <a:lnTo>
                  <a:pt x="71400" y="49470"/>
                </a:lnTo>
                <a:lnTo>
                  <a:pt x="71390" y="49470"/>
                </a:lnTo>
                <a:lnTo>
                  <a:pt x="71390" y="49480"/>
                </a:lnTo>
                <a:lnTo>
                  <a:pt x="71390" y="49490"/>
                </a:lnTo>
                <a:lnTo>
                  <a:pt x="71380" y="49490"/>
                </a:lnTo>
                <a:lnTo>
                  <a:pt x="71380" y="49500"/>
                </a:lnTo>
                <a:lnTo>
                  <a:pt x="71370" y="49500"/>
                </a:lnTo>
                <a:lnTo>
                  <a:pt x="71370" y="49510"/>
                </a:lnTo>
                <a:lnTo>
                  <a:pt x="71360" y="49510"/>
                </a:lnTo>
                <a:lnTo>
                  <a:pt x="71360" y="49520"/>
                </a:lnTo>
                <a:lnTo>
                  <a:pt x="71360" y="49530"/>
                </a:lnTo>
                <a:lnTo>
                  <a:pt x="71350" y="49530"/>
                </a:lnTo>
                <a:lnTo>
                  <a:pt x="71350" y="49540"/>
                </a:lnTo>
                <a:lnTo>
                  <a:pt x="71340" y="49540"/>
                </a:lnTo>
                <a:lnTo>
                  <a:pt x="71340" y="49550"/>
                </a:lnTo>
                <a:lnTo>
                  <a:pt x="71340" y="49560"/>
                </a:lnTo>
                <a:lnTo>
                  <a:pt x="71330" y="49560"/>
                </a:lnTo>
                <a:lnTo>
                  <a:pt x="71330" y="49570"/>
                </a:lnTo>
                <a:lnTo>
                  <a:pt x="71320" y="49570"/>
                </a:lnTo>
                <a:lnTo>
                  <a:pt x="71320" y="49580"/>
                </a:lnTo>
                <a:lnTo>
                  <a:pt x="71310" y="49590"/>
                </a:lnTo>
                <a:lnTo>
                  <a:pt x="71300" y="49600"/>
                </a:lnTo>
                <a:lnTo>
                  <a:pt x="71300" y="49610"/>
                </a:lnTo>
                <a:lnTo>
                  <a:pt x="71290" y="49610"/>
                </a:lnTo>
                <a:lnTo>
                  <a:pt x="71290" y="49620"/>
                </a:lnTo>
                <a:lnTo>
                  <a:pt x="71280" y="49630"/>
                </a:lnTo>
                <a:lnTo>
                  <a:pt x="71280" y="49640"/>
                </a:lnTo>
                <a:lnTo>
                  <a:pt x="71270" y="49640"/>
                </a:lnTo>
                <a:lnTo>
                  <a:pt x="71270" y="49650"/>
                </a:lnTo>
                <a:lnTo>
                  <a:pt x="71260" y="49660"/>
                </a:lnTo>
                <a:lnTo>
                  <a:pt x="71260" y="49670"/>
                </a:lnTo>
                <a:lnTo>
                  <a:pt x="71250" y="49670"/>
                </a:lnTo>
                <a:lnTo>
                  <a:pt x="71250" y="49680"/>
                </a:lnTo>
                <a:lnTo>
                  <a:pt x="71240" y="49680"/>
                </a:lnTo>
                <a:lnTo>
                  <a:pt x="71240" y="49690"/>
                </a:lnTo>
                <a:lnTo>
                  <a:pt x="71240" y="49700"/>
                </a:lnTo>
                <a:lnTo>
                  <a:pt x="71230" y="49700"/>
                </a:lnTo>
                <a:lnTo>
                  <a:pt x="71230" y="49710"/>
                </a:lnTo>
                <a:lnTo>
                  <a:pt x="71220" y="49710"/>
                </a:lnTo>
                <a:lnTo>
                  <a:pt x="71220" y="49720"/>
                </a:lnTo>
                <a:lnTo>
                  <a:pt x="71220" y="49730"/>
                </a:lnTo>
                <a:lnTo>
                  <a:pt x="71210" y="49730"/>
                </a:lnTo>
                <a:lnTo>
                  <a:pt x="71210" y="49740"/>
                </a:lnTo>
                <a:lnTo>
                  <a:pt x="71200" y="49740"/>
                </a:lnTo>
                <a:lnTo>
                  <a:pt x="71200" y="49750"/>
                </a:lnTo>
                <a:lnTo>
                  <a:pt x="71200" y="49760"/>
                </a:lnTo>
                <a:lnTo>
                  <a:pt x="71190" y="49760"/>
                </a:lnTo>
                <a:lnTo>
                  <a:pt x="71190" y="49770"/>
                </a:lnTo>
                <a:lnTo>
                  <a:pt x="71180" y="49780"/>
                </a:lnTo>
                <a:lnTo>
                  <a:pt x="71180" y="49790"/>
                </a:lnTo>
                <a:lnTo>
                  <a:pt x="71170" y="49800"/>
                </a:lnTo>
                <a:lnTo>
                  <a:pt x="71170" y="49810"/>
                </a:lnTo>
                <a:lnTo>
                  <a:pt x="71160" y="49820"/>
                </a:lnTo>
                <a:lnTo>
                  <a:pt x="71160" y="49830"/>
                </a:lnTo>
                <a:lnTo>
                  <a:pt x="71150" y="49840"/>
                </a:lnTo>
                <a:lnTo>
                  <a:pt x="71150" y="49850"/>
                </a:lnTo>
                <a:lnTo>
                  <a:pt x="71140" y="49860"/>
                </a:lnTo>
                <a:lnTo>
                  <a:pt x="71140" y="49870"/>
                </a:lnTo>
                <a:lnTo>
                  <a:pt x="71130" y="49870"/>
                </a:lnTo>
                <a:lnTo>
                  <a:pt x="71130" y="49880"/>
                </a:lnTo>
                <a:lnTo>
                  <a:pt x="71120" y="49880"/>
                </a:lnTo>
                <a:lnTo>
                  <a:pt x="71120" y="49890"/>
                </a:lnTo>
                <a:lnTo>
                  <a:pt x="71120" y="49900"/>
                </a:lnTo>
                <a:lnTo>
                  <a:pt x="71110" y="49900"/>
                </a:lnTo>
                <a:lnTo>
                  <a:pt x="71110" y="49910"/>
                </a:lnTo>
                <a:lnTo>
                  <a:pt x="71100" y="49920"/>
                </a:lnTo>
                <a:lnTo>
                  <a:pt x="71100" y="49930"/>
                </a:lnTo>
                <a:lnTo>
                  <a:pt x="71090" y="49930"/>
                </a:lnTo>
                <a:lnTo>
                  <a:pt x="71090" y="49940"/>
                </a:lnTo>
                <a:lnTo>
                  <a:pt x="71080" y="49940"/>
                </a:lnTo>
                <a:lnTo>
                  <a:pt x="71080" y="49950"/>
                </a:lnTo>
                <a:lnTo>
                  <a:pt x="71080" y="49960"/>
                </a:lnTo>
                <a:lnTo>
                  <a:pt x="71070" y="49960"/>
                </a:lnTo>
                <a:lnTo>
                  <a:pt x="71070" y="49970"/>
                </a:lnTo>
                <a:lnTo>
                  <a:pt x="71070" y="49980"/>
                </a:lnTo>
                <a:lnTo>
                  <a:pt x="71060" y="49980"/>
                </a:lnTo>
                <a:lnTo>
                  <a:pt x="71060" y="49990"/>
                </a:lnTo>
                <a:lnTo>
                  <a:pt x="71060" y="50000"/>
                </a:lnTo>
                <a:lnTo>
                  <a:pt x="71050" y="50000"/>
                </a:lnTo>
                <a:lnTo>
                  <a:pt x="71050" y="50010"/>
                </a:lnTo>
                <a:lnTo>
                  <a:pt x="71040" y="50020"/>
                </a:lnTo>
                <a:lnTo>
                  <a:pt x="71040" y="50030"/>
                </a:lnTo>
                <a:lnTo>
                  <a:pt x="71030" y="50030"/>
                </a:lnTo>
                <a:lnTo>
                  <a:pt x="71030" y="50040"/>
                </a:lnTo>
                <a:lnTo>
                  <a:pt x="71030" y="50050"/>
                </a:lnTo>
                <a:lnTo>
                  <a:pt x="71020" y="50050"/>
                </a:lnTo>
                <a:lnTo>
                  <a:pt x="71020" y="50060"/>
                </a:lnTo>
                <a:lnTo>
                  <a:pt x="71010" y="50070"/>
                </a:lnTo>
                <a:lnTo>
                  <a:pt x="71010" y="50080"/>
                </a:lnTo>
                <a:lnTo>
                  <a:pt x="71000" y="50080"/>
                </a:lnTo>
                <a:lnTo>
                  <a:pt x="71000" y="50090"/>
                </a:lnTo>
                <a:lnTo>
                  <a:pt x="70990" y="50090"/>
                </a:lnTo>
                <a:lnTo>
                  <a:pt x="70990" y="50100"/>
                </a:lnTo>
                <a:lnTo>
                  <a:pt x="70980" y="50100"/>
                </a:lnTo>
                <a:lnTo>
                  <a:pt x="70980" y="50110"/>
                </a:lnTo>
                <a:lnTo>
                  <a:pt x="70970" y="50110"/>
                </a:lnTo>
                <a:lnTo>
                  <a:pt x="70970" y="50120"/>
                </a:lnTo>
                <a:lnTo>
                  <a:pt x="70960" y="50120"/>
                </a:lnTo>
                <a:lnTo>
                  <a:pt x="70960" y="50130"/>
                </a:lnTo>
                <a:lnTo>
                  <a:pt x="70950" y="50130"/>
                </a:lnTo>
                <a:lnTo>
                  <a:pt x="70950" y="50140"/>
                </a:lnTo>
                <a:lnTo>
                  <a:pt x="70940" y="50150"/>
                </a:lnTo>
                <a:lnTo>
                  <a:pt x="70940" y="50160"/>
                </a:lnTo>
                <a:lnTo>
                  <a:pt x="70930" y="50170"/>
                </a:lnTo>
                <a:lnTo>
                  <a:pt x="70930" y="50180"/>
                </a:lnTo>
                <a:lnTo>
                  <a:pt x="70920" y="50180"/>
                </a:lnTo>
                <a:lnTo>
                  <a:pt x="70920" y="50190"/>
                </a:lnTo>
                <a:lnTo>
                  <a:pt x="70910" y="50200"/>
                </a:lnTo>
                <a:lnTo>
                  <a:pt x="70910" y="50220"/>
                </a:lnTo>
                <a:lnTo>
                  <a:pt x="70900" y="50220"/>
                </a:lnTo>
                <a:lnTo>
                  <a:pt x="70900" y="50230"/>
                </a:lnTo>
                <a:lnTo>
                  <a:pt x="70900" y="50240"/>
                </a:lnTo>
                <a:lnTo>
                  <a:pt x="70890" y="50240"/>
                </a:lnTo>
                <a:lnTo>
                  <a:pt x="70890" y="50250"/>
                </a:lnTo>
                <a:lnTo>
                  <a:pt x="70890" y="50260"/>
                </a:lnTo>
                <a:lnTo>
                  <a:pt x="70880" y="50260"/>
                </a:lnTo>
                <a:lnTo>
                  <a:pt x="70880" y="50270"/>
                </a:lnTo>
                <a:lnTo>
                  <a:pt x="70870" y="50280"/>
                </a:lnTo>
                <a:lnTo>
                  <a:pt x="70870" y="50290"/>
                </a:lnTo>
                <a:lnTo>
                  <a:pt x="70860" y="50300"/>
                </a:lnTo>
                <a:lnTo>
                  <a:pt x="70850" y="50320"/>
                </a:lnTo>
                <a:lnTo>
                  <a:pt x="70840" y="50340"/>
                </a:lnTo>
                <a:lnTo>
                  <a:pt x="70830" y="50360"/>
                </a:lnTo>
                <a:lnTo>
                  <a:pt x="70820" y="50350"/>
                </a:lnTo>
                <a:lnTo>
                  <a:pt x="70790" y="50350"/>
                </a:lnTo>
                <a:lnTo>
                  <a:pt x="70760" y="50330"/>
                </a:lnTo>
                <a:lnTo>
                  <a:pt x="70710" y="50310"/>
                </a:lnTo>
                <a:lnTo>
                  <a:pt x="70680" y="50290"/>
                </a:lnTo>
                <a:lnTo>
                  <a:pt x="70640" y="50270"/>
                </a:lnTo>
                <a:lnTo>
                  <a:pt x="70510" y="50210"/>
                </a:lnTo>
                <a:lnTo>
                  <a:pt x="70460" y="50200"/>
                </a:lnTo>
                <a:lnTo>
                  <a:pt x="70390" y="50180"/>
                </a:lnTo>
                <a:lnTo>
                  <a:pt x="70330" y="50160"/>
                </a:lnTo>
                <a:lnTo>
                  <a:pt x="70280" y="50140"/>
                </a:lnTo>
                <a:lnTo>
                  <a:pt x="70150" y="50110"/>
                </a:lnTo>
                <a:lnTo>
                  <a:pt x="70100" y="50100"/>
                </a:lnTo>
                <a:lnTo>
                  <a:pt x="69980" y="50080"/>
                </a:lnTo>
                <a:lnTo>
                  <a:pt x="69950" y="50090"/>
                </a:lnTo>
                <a:lnTo>
                  <a:pt x="69930" y="50090"/>
                </a:lnTo>
                <a:lnTo>
                  <a:pt x="69920" y="50090"/>
                </a:lnTo>
                <a:lnTo>
                  <a:pt x="69880" y="50090"/>
                </a:lnTo>
                <a:lnTo>
                  <a:pt x="69860" y="50090"/>
                </a:lnTo>
                <a:lnTo>
                  <a:pt x="69800" y="50100"/>
                </a:lnTo>
                <a:lnTo>
                  <a:pt x="69790" y="50060"/>
                </a:lnTo>
                <a:lnTo>
                  <a:pt x="69790" y="50040"/>
                </a:lnTo>
                <a:lnTo>
                  <a:pt x="69790" y="50010"/>
                </a:lnTo>
                <a:lnTo>
                  <a:pt x="69790" y="50000"/>
                </a:lnTo>
                <a:lnTo>
                  <a:pt x="69780" y="49960"/>
                </a:lnTo>
                <a:lnTo>
                  <a:pt x="69780" y="49920"/>
                </a:lnTo>
                <a:lnTo>
                  <a:pt x="69770" y="49920"/>
                </a:lnTo>
                <a:lnTo>
                  <a:pt x="69770" y="49900"/>
                </a:lnTo>
                <a:lnTo>
                  <a:pt x="69770" y="49890"/>
                </a:lnTo>
                <a:lnTo>
                  <a:pt x="69780" y="49880"/>
                </a:lnTo>
                <a:lnTo>
                  <a:pt x="69770" y="49860"/>
                </a:lnTo>
                <a:lnTo>
                  <a:pt x="69770" y="49850"/>
                </a:lnTo>
                <a:lnTo>
                  <a:pt x="69760" y="49840"/>
                </a:lnTo>
                <a:lnTo>
                  <a:pt x="69760" y="49830"/>
                </a:lnTo>
                <a:lnTo>
                  <a:pt x="69760" y="49810"/>
                </a:lnTo>
                <a:lnTo>
                  <a:pt x="69760" y="49790"/>
                </a:lnTo>
                <a:lnTo>
                  <a:pt x="69750" y="49760"/>
                </a:lnTo>
                <a:lnTo>
                  <a:pt x="69750" y="49730"/>
                </a:lnTo>
                <a:lnTo>
                  <a:pt x="69750" y="49720"/>
                </a:lnTo>
                <a:lnTo>
                  <a:pt x="69750" y="49690"/>
                </a:lnTo>
                <a:lnTo>
                  <a:pt x="69730" y="49570"/>
                </a:lnTo>
                <a:lnTo>
                  <a:pt x="69720" y="49550"/>
                </a:lnTo>
                <a:lnTo>
                  <a:pt x="69770" y="49540"/>
                </a:lnTo>
                <a:lnTo>
                  <a:pt x="69780" y="49540"/>
                </a:lnTo>
                <a:lnTo>
                  <a:pt x="69790" y="49520"/>
                </a:lnTo>
                <a:lnTo>
                  <a:pt x="69780" y="49500"/>
                </a:lnTo>
                <a:lnTo>
                  <a:pt x="69780" y="49460"/>
                </a:lnTo>
                <a:lnTo>
                  <a:pt x="69770" y="49390"/>
                </a:lnTo>
                <a:lnTo>
                  <a:pt x="69770" y="49380"/>
                </a:lnTo>
                <a:lnTo>
                  <a:pt x="69760" y="49310"/>
                </a:lnTo>
                <a:lnTo>
                  <a:pt x="69760" y="49270"/>
                </a:lnTo>
                <a:lnTo>
                  <a:pt x="69760" y="49230"/>
                </a:lnTo>
                <a:lnTo>
                  <a:pt x="69750" y="49190"/>
                </a:lnTo>
                <a:lnTo>
                  <a:pt x="69750" y="49180"/>
                </a:lnTo>
                <a:lnTo>
                  <a:pt x="69740" y="49180"/>
                </a:lnTo>
                <a:lnTo>
                  <a:pt x="69740" y="49150"/>
                </a:lnTo>
                <a:lnTo>
                  <a:pt x="69730" y="49110"/>
                </a:lnTo>
                <a:lnTo>
                  <a:pt x="69720" y="49030"/>
                </a:lnTo>
                <a:lnTo>
                  <a:pt x="69720" y="49010"/>
                </a:lnTo>
                <a:lnTo>
                  <a:pt x="69720" y="49000"/>
                </a:lnTo>
                <a:lnTo>
                  <a:pt x="69710" y="48930"/>
                </a:lnTo>
                <a:lnTo>
                  <a:pt x="69710" y="48900"/>
                </a:lnTo>
                <a:lnTo>
                  <a:pt x="69710" y="48880"/>
                </a:lnTo>
                <a:lnTo>
                  <a:pt x="69700" y="48840"/>
                </a:lnTo>
                <a:lnTo>
                  <a:pt x="69700" y="48770"/>
                </a:lnTo>
                <a:lnTo>
                  <a:pt x="69690" y="48770"/>
                </a:lnTo>
                <a:lnTo>
                  <a:pt x="69630" y="48780"/>
                </a:lnTo>
                <a:lnTo>
                  <a:pt x="69610" y="48780"/>
                </a:lnTo>
                <a:lnTo>
                  <a:pt x="69550" y="48790"/>
                </a:lnTo>
                <a:lnTo>
                  <a:pt x="69540" y="48790"/>
                </a:lnTo>
                <a:lnTo>
                  <a:pt x="69530" y="48780"/>
                </a:lnTo>
                <a:lnTo>
                  <a:pt x="69510" y="48780"/>
                </a:lnTo>
                <a:lnTo>
                  <a:pt x="69470" y="48760"/>
                </a:lnTo>
                <a:lnTo>
                  <a:pt x="69470" y="48750"/>
                </a:lnTo>
                <a:lnTo>
                  <a:pt x="69450" y="48750"/>
                </a:lnTo>
                <a:lnTo>
                  <a:pt x="69360" y="48700"/>
                </a:lnTo>
                <a:lnTo>
                  <a:pt x="69300" y="48670"/>
                </a:lnTo>
                <a:lnTo>
                  <a:pt x="69240" y="48640"/>
                </a:lnTo>
                <a:lnTo>
                  <a:pt x="69230" y="48630"/>
                </a:lnTo>
                <a:lnTo>
                  <a:pt x="69220" y="48630"/>
                </a:lnTo>
                <a:lnTo>
                  <a:pt x="69220" y="48620"/>
                </a:lnTo>
                <a:lnTo>
                  <a:pt x="69190" y="48610"/>
                </a:lnTo>
                <a:lnTo>
                  <a:pt x="69180" y="48610"/>
                </a:lnTo>
                <a:lnTo>
                  <a:pt x="69170" y="48610"/>
                </a:lnTo>
                <a:lnTo>
                  <a:pt x="69170" y="48600"/>
                </a:lnTo>
                <a:lnTo>
                  <a:pt x="69170" y="48590"/>
                </a:lnTo>
                <a:lnTo>
                  <a:pt x="69170" y="48580"/>
                </a:lnTo>
                <a:lnTo>
                  <a:pt x="69170" y="48570"/>
                </a:lnTo>
                <a:lnTo>
                  <a:pt x="69160" y="48540"/>
                </a:lnTo>
                <a:lnTo>
                  <a:pt x="69160" y="48550"/>
                </a:lnTo>
                <a:lnTo>
                  <a:pt x="69140" y="48550"/>
                </a:lnTo>
                <a:lnTo>
                  <a:pt x="69080" y="48560"/>
                </a:lnTo>
                <a:lnTo>
                  <a:pt x="69000" y="48570"/>
                </a:lnTo>
                <a:lnTo>
                  <a:pt x="68890" y="48580"/>
                </a:lnTo>
                <a:lnTo>
                  <a:pt x="68880" y="48590"/>
                </a:lnTo>
                <a:lnTo>
                  <a:pt x="68880" y="48580"/>
                </a:lnTo>
                <a:lnTo>
                  <a:pt x="68860" y="48480"/>
                </a:lnTo>
                <a:lnTo>
                  <a:pt x="68860" y="48450"/>
                </a:lnTo>
                <a:lnTo>
                  <a:pt x="68850" y="48370"/>
                </a:lnTo>
                <a:lnTo>
                  <a:pt x="68860" y="48360"/>
                </a:lnTo>
                <a:lnTo>
                  <a:pt x="68890" y="48360"/>
                </a:lnTo>
                <a:lnTo>
                  <a:pt x="68900" y="48360"/>
                </a:lnTo>
                <a:lnTo>
                  <a:pt x="68900" y="48330"/>
                </a:lnTo>
                <a:lnTo>
                  <a:pt x="68890" y="48230"/>
                </a:lnTo>
                <a:lnTo>
                  <a:pt x="68880" y="48180"/>
                </a:lnTo>
                <a:lnTo>
                  <a:pt x="68880" y="48170"/>
                </a:lnTo>
                <a:lnTo>
                  <a:pt x="68860" y="48170"/>
                </a:lnTo>
                <a:lnTo>
                  <a:pt x="68830" y="48170"/>
                </a:lnTo>
                <a:lnTo>
                  <a:pt x="68800" y="48180"/>
                </a:lnTo>
                <a:lnTo>
                  <a:pt x="68590" y="48210"/>
                </a:lnTo>
                <a:lnTo>
                  <a:pt x="68400" y="48240"/>
                </a:lnTo>
                <a:lnTo>
                  <a:pt x="68390" y="48240"/>
                </a:lnTo>
                <a:lnTo>
                  <a:pt x="68200" y="48270"/>
                </a:lnTo>
                <a:lnTo>
                  <a:pt x="68200" y="48260"/>
                </a:lnTo>
                <a:lnTo>
                  <a:pt x="68200" y="48230"/>
                </a:lnTo>
                <a:lnTo>
                  <a:pt x="68190" y="48180"/>
                </a:lnTo>
                <a:lnTo>
                  <a:pt x="68180" y="48180"/>
                </a:lnTo>
                <a:lnTo>
                  <a:pt x="68170" y="48110"/>
                </a:lnTo>
                <a:lnTo>
                  <a:pt x="68160" y="48020"/>
                </a:lnTo>
                <a:lnTo>
                  <a:pt x="68100" y="48030"/>
                </a:lnTo>
                <a:lnTo>
                  <a:pt x="68030" y="48040"/>
                </a:lnTo>
                <a:lnTo>
                  <a:pt x="68020" y="47990"/>
                </a:lnTo>
                <a:lnTo>
                  <a:pt x="67980" y="47750"/>
                </a:lnTo>
                <a:lnTo>
                  <a:pt x="68120" y="47720"/>
                </a:lnTo>
                <a:lnTo>
                  <a:pt x="68200" y="47700"/>
                </a:lnTo>
                <a:lnTo>
                  <a:pt x="68190" y="47650"/>
                </a:lnTo>
                <a:lnTo>
                  <a:pt x="68190" y="47610"/>
                </a:lnTo>
                <a:lnTo>
                  <a:pt x="68190" y="47590"/>
                </a:lnTo>
                <a:lnTo>
                  <a:pt x="68180" y="47560"/>
                </a:lnTo>
                <a:lnTo>
                  <a:pt x="68180" y="47550"/>
                </a:lnTo>
                <a:lnTo>
                  <a:pt x="68180" y="47530"/>
                </a:lnTo>
                <a:lnTo>
                  <a:pt x="68170" y="47480"/>
                </a:lnTo>
                <a:lnTo>
                  <a:pt x="68170" y="47450"/>
                </a:lnTo>
                <a:lnTo>
                  <a:pt x="68170" y="47430"/>
                </a:lnTo>
                <a:lnTo>
                  <a:pt x="68170" y="47420"/>
                </a:lnTo>
                <a:lnTo>
                  <a:pt x="68160" y="47410"/>
                </a:lnTo>
                <a:lnTo>
                  <a:pt x="68160" y="47390"/>
                </a:lnTo>
                <a:lnTo>
                  <a:pt x="68160" y="47360"/>
                </a:lnTo>
                <a:lnTo>
                  <a:pt x="68150" y="47350"/>
                </a:lnTo>
                <a:lnTo>
                  <a:pt x="68150" y="47310"/>
                </a:lnTo>
                <a:lnTo>
                  <a:pt x="68150" y="47290"/>
                </a:lnTo>
                <a:lnTo>
                  <a:pt x="68100" y="47300"/>
                </a:lnTo>
                <a:lnTo>
                  <a:pt x="68090" y="47300"/>
                </a:lnTo>
                <a:lnTo>
                  <a:pt x="68020" y="47310"/>
                </a:lnTo>
                <a:lnTo>
                  <a:pt x="67910" y="47320"/>
                </a:lnTo>
                <a:lnTo>
                  <a:pt x="67910" y="47330"/>
                </a:lnTo>
                <a:lnTo>
                  <a:pt x="67870" y="47330"/>
                </a:lnTo>
                <a:lnTo>
                  <a:pt x="67840" y="47340"/>
                </a:lnTo>
                <a:lnTo>
                  <a:pt x="67830" y="47340"/>
                </a:lnTo>
                <a:lnTo>
                  <a:pt x="67830" y="47320"/>
                </a:lnTo>
                <a:lnTo>
                  <a:pt x="67830" y="47300"/>
                </a:lnTo>
                <a:lnTo>
                  <a:pt x="67820" y="47230"/>
                </a:lnTo>
                <a:lnTo>
                  <a:pt x="67760" y="47240"/>
                </a:lnTo>
                <a:lnTo>
                  <a:pt x="67750" y="47240"/>
                </a:lnTo>
                <a:lnTo>
                  <a:pt x="67620" y="47260"/>
                </a:lnTo>
                <a:lnTo>
                  <a:pt x="67600" y="47260"/>
                </a:lnTo>
                <a:lnTo>
                  <a:pt x="67570" y="47260"/>
                </a:lnTo>
                <a:lnTo>
                  <a:pt x="67570" y="47250"/>
                </a:lnTo>
                <a:lnTo>
                  <a:pt x="67560" y="47140"/>
                </a:lnTo>
                <a:lnTo>
                  <a:pt x="67550" y="47100"/>
                </a:lnTo>
                <a:lnTo>
                  <a:pt x="67550" y="47090"/>
                </a:lnTo>
                <a:lnTo>
                  <a:pt x="67540" y="46990"/>
                </a:lnTo>
                <a:lnTo>
                  <a:pt x="67650" y="46980"/>
                </a:lnTo>
                <a:lnTo>
                  <a:pt x="67680" y="46970"/>
                </a:lnTo>
                <a:lnTo>
                  <a:pt x="67720" y="46970"/>
                </a:lnTo>
                <a:lnTo>
                  <a:pt x="67710" y="46900"/>
                </a:lnTo>
                <a:lnTo>
                  <a:pt x="67710" y="46870"/>
                </a:lnTo>
                <a:lnTo>
                  <a:pt x="67800" y="46860"/>
                </a:lnTo>
                <a:lnTo>
                  <a:pt x="67900" y="46840"/>
                </a:lnTo>
                <a:lnTo>
                  <a:pt x="67940" y="46840"/>
                </a:lnTo>
                <a:lnTo>
                  <a:pt x="68060" y="46820"/>
                </a:lnTo>
                <a:lnTo>
                  <a:pt x="68090" y="46820"/>
                </a:lnTo>
                <a:lnTo>
                  <a:pt x="68090" y="46750"/>
                </a:lnTo>
                <a:lnTo>
                  <a:pt x="68140" y="46740"/>
                </a:lnTo>
                <a:lnTo>
                  <a:pt x="68160" y="46740"/>
                </a:lnTo>
                <a:lnTo>
                  <a:pt x="68170" y="46740"/>
                </a:lnTo>
                <a:lnTo>
                  <a:pt x="68170" y="46650"/>
                </a:lnTo>
                <a:lnTo>
                  <a:pt x="68170" y="46570"/>
                </a:lnTo>
                <a:lnTo>
                  <a:pt x="68260" y="46570"/>
                </a:lnTo>
                <a:lnTo>
                  <a:pt x="68250" y="46520"/>
                </a:lnTo>
                <a:lnTo>
                  <a:pt x="68240" y="46500"/>
                </a:lnTo>
                <a:lnTo>
                  <a:pt x="68230" y="46410"/>
                </a:lnTo>
                <a:lnTo>
                  <a:pt x="68230" y="46400"/>
                </a:lnTo>
                <a:lnTo>
                  <a:pt x="68230" y="46390"/>
                </a:lnTo>
                <a:lnTo>
                  <a:pt x="68220" y="46360"/>
                </a:lnTo>
                <a:lnTo>
                  <a:pt x="68220" y="46340"/>
                </a:lnTo>
                <a:lnTo>
                  <a:pt x="68220" y="46330"/>
                </a:lnTo>
                <a:lnTo>
                  <a:pt x="68210" y="46310"/>
                </a:lnTo>
                <a:lnTo>
                  <a:pt x="68210" y="46300"/>
                </a:lnTo>
                <a:lnTo>
                  <a:pt x="68210" y="46290"/>
                </a:lnTo>
                <a:lnTo>
                  <a:pt x="68210" y="46280"/>
                </a:lnTo>
                <a:lnTo>
                  <a:pt x="68210" y="46270"/>
                </a:lnTo>
                <a:lnTo>
                  <a:pt x="68210" y="46260"/>
                </a:lnTo>
                <a:lnTo>
                  <a:pt x="68270" y="46250"/>
                </a:lnTo>
                <a:lnTo>
                  <a:pt x="68450" y="46230"/>
                </a:lnTo>
                <a:lnTo>
                  <a:pt x="68500" y="46220"/>
                </a:lnTo>
                <a:lnTo>
                  <a:pt x="68510" y="46220"/>
                </a:lnTo>
                <a:lnTo>
                  <a:pt x="68490" y="46190"/>
                </a:lnTo>
                <a:lnTo>
                  <a:pt x="68480" y="46190"/>
                </a:lnTo>
                <a:lnTo>
                  <a:pt x="68480" y="46140"/>
                </a:lnTo>
                <a:lnTo>
                  <a:pt x="68470" y="46080"/>
                </a:lnTo>
                <a:lnTo>
                  <a:pt x="68470" y="46040"/>
                </a:lnTo>
                <a:lnTo>
                  <a:pt x="68460" y="45960"/>
                </a:lnTo>
                <a:lnTo>
                  <a:pt x="68450" y="45910"/>
                </a:lnTo>
                <a:lnTo>
                  <a:pt x="68440" y="45830"/>
                </a:lnTo>
                <a:lnTo>
                  <a:pt x="68440" y="45820"/>
                </a:lnTo>
                <a:lnTo>
                  <a:pt x="68390" y="45830"/>
                </a:lnTo>
                <a:lnTo>
                  <a:pt x="68250" y="45840"/>
                </a:lnTo>
                <a:lnTo>
                  <a:pt x="68180" y="45840"/>
                </a:lnTo>
                <a:lnTo>
                  <a:pt x="68180" y="45830"/>
                </a:lnTo>
                <a:lnTo>
                  <a:pt x="68180" y="45820"/>
                </a:lnTo>
                <a:lnTo>
                  <a:pt x="68170" y="45780"/>
                </a:lnTo>
                <a:lnTo>
                  <a:pt x="68170" y="45730"/>
                </a:lnTo>
                <a:lnTo>
                  <a:pt x="68160" y="45650"/>
                </a:lnTo>
                <a:lnTo>
                  <a:pt x="68150" y="45610"/>
                </a:lnTo>
                <a:lnTo>
                  <a:pt x="68150" y="45570"/>
                </a:lnTo>
                <a:lnTo>
                  <a:pt x="68130" y="45440"/>
                </a:lnTo>
                <a:lnTo>
                  <a:pt x="68110" y="45320"/>
                </a:lnTo>
                <a:lnTo>
                  <a:pt x="68100" y="45240"/>
                </a:lnTo>
                <a:lnTo>
                  <a:pt x="68080" y="45240"/>
                </a:lnTo>
                <a:lnTo>
                  <a:pt x="68060" y="45250"/>
                </a:lnTo>
                <a:lnTo>
                  <a:pt x="68020" y="45250"/>
                </a:lnTo>
                <a:lnTo>
                  <a:pt x="67960" y="45260"/>
                </a:lnTo>
                <a:lnTo>
                  <a:pt x="67920" y="45270"/>
                </a:lnTo>
                <a:lnTo>
                  <a:pt x="67860" y="45280"/>
                </a:lnTo>
                <a:lnTo>
                  <a:pt x="67850" y="45280"/>
                </a:lnTo>
                <a:lnTo>
                  <a:pt x="67850" y="45270"/>
                </a:lnTo>
                <a:lnTo>
                  <a:pt x="67840" y="45190"/>
                </a:lnTo>
                <a:lnTo>
                  <a:pt x="67820" y="45110"/>
                </a:lnTo>
                <a:lnTo>
                  <a:pt x="67760" y="45120"/>
                </a:lnTo>
                <a:lnTo>
                  <a:pt x="67680" y="45130"/>
                </a:lnTo>
                <a:lnTo>
                  <a:pt x="67620" y="45140"/>
                </a:lnTo>
                <a:lnTo>
                  <a:pt x="67610" y="45150"/>
                </a:lnTo>
                <a:lnTo>
                  <a:pt x="67580" y="45150"/>
                </a:lnTo>
                <a:lnTo>
                  <a:pt x="67530" y="45150"/>
                </a:lnTo>
                <a:lnTo>
                  <a:pt x="67520" y="45070"/>
                </a:lnTo>
                <a:lnTo>
                  <a:pt x="67510" y="45020"/>
                </a:lnTo>
                <a:lnTo>
                  <a:pt x="67510" y="45000"/>
                </a:lnTo>
                <a:lnTo>
                  <a:pt x="67480" y="45000"/>
                </a:lnTo>
                <a:lnTo>
                  <a:pt x="67460" y="45010"/>
                </a:lnTo>
                <a:lnTo>
                  <a:pt x="67450" y="45010"/>
                </a:lnTo>
                <a:lnTo>
                  <a:pt x="67410" y="45020"/>
                </a:lnTo>
                <a:lnTo>
                  <a:pt x="67410" y="45010"/>
                </a:lnTo>
                <a:lnTo>
                  <a:pt x="67400" y="44960"/>
                </a:lnTo>
                <a:lnTo>
                  <a:pt x="67390" y="44860"/>
                </a:lnTo>
                <a:lnTo>
                  <a:pt x="67380" y="44830"/>
                </a:lnTo>
                <a:lnTo>
                  <a:pt x="67370" y="44770"/>
                </a:lnTo>
                <a:lnTo>
                  <a:pt x="67370" y="44760"/>
                </a:lnTo>
                <a:lnTo>
                  <a:pt x="67360" y="44760"/>
                </a:lnTo>
                <a:lnTo>
                  <a:pt x="67250" y="44770"/>
                </a:lnTo>
                <a:lnTo>
                  <a:pt x="67240" y="44750"/>
                </a:lnTo>
                <a:lnTo>
                  <a:pt x="67240" y="44700"/>
                </a:lnTo>
                <a:lnTo>
                  <a:pt x="67230" y="44640"/>
                </a:lnTo>
                <a:lnTo>
                  <a:pt x="67220" y="44570"/>
                </a:lnTo>
                <a:lnTo>
                  <a:pt x="67220" y="44560"/>
                </a:lnTo>
                <a:lnTo>
                  <a:pt x="67190" y="44320"/>
                </a:lnTo>
                <a:lnTo>
                  <a:pt x="67170" y="44210"/>
                </a:lnTo>
                <a:lnTo>
                  <a:pt x="67170" y="44200"/>
                </a:lnTo>
                <a:lnTo>
                  <a:pt x="67180" y="44200"/>
                </a:lnTo>
                <a:lnTo>
                  <a:pt x="67180" y="44170"/>
                </a:lnTo>
                <a:lnTo>
                  <a:pt x="67170" y="44170"/>
                </a:lnTo>
                <a:lnTo>
                  <a:pt x="67160" y="44170"/>
                </a:lnTo>
                <a:lnTo>
                  <a:pt x="67130" y="44170"/>
                </a:lnTo>
                <a:lnTo>
                  <a:pt x="67110" y="44170"/>
                </a:lnTo>
                <a:lnTo>
                  <a:pt x="67090" y="44180"/>
                </a:lnTo>
                <a:lnTo>
                  <a:pt x="67080" y="44180"/>
                </a:lnTo>
                <a:lnTo>
                  <a:pt x="67000" y="44180"/>
                </a:lnTo>
                <a:lnTo>
                  <a:pt x="67000" y="44100"/>
                </a:lnTo>
                <a:lnTo>
                  <a:pt x="66990" y="44080"/>
                </a:lnTo>
                <a:lnTo>
                  <a:pt x="66980" y="44010"/>
                </a:lnTo>
                <a:lnTo>
                  <a:pt x="66960" y="43870"/>
                </a:lnTo>
                <a:lnTo>
                  <a:pt x="66940" y="43710"/>
                </a:lnTo>
                <a:lnTo>
                  <a:pt x="66940" y="43690"/>
                </a:lnTo>
                <a:lnTo>
                  <a:pt x="66940" y="43680"/>
                </a:lnTo>
                <a:lnTo>
                  <a:pt x="66930" y="43650"/>
                </a:lnTo>
                <a:lnTo>
                  <a:pt x="66930" y="43640"/>
                </a:lnTo>
                <a:lnTo>
                  <a:pt x="66920" y="43560"/>
                </a:lnTo>
                <a:lnTo>
                  <a:pt x="66900" y="43450"/>
                </a:lnTo>
                <a:lnTo>
                  <a:pt x="66890" y="43390"/>
                </a:lnTo>
                <a:lnTo>
                  <a:pt x="66880" y="43330"/>
                </a:lnTo>
                <a:lnTo>
                  <a:pt x="66880" y="43320"/>
                </a:lnTo>
                <a:lnTo>
                  <a:pt x="66870" y="43230"/>
                </a:lnTo>
                <a:lnTo>
                  <a:pt x="66860" y="43130"/>
                </a:lnTo>
                <a:lnTo>
                  <a:pt x="66880" y="43120"/>
                </a:lnTo>
                <a:lnTo>
                  <a:pt x="66910" y="43120"/>
                </a:lnTo>
                <a:lnTo>
                  <a:pt x="66920" y="43120"/>
                </a:lnTo>
                <a:lnTo>
                  <a:pt x="66930" y="43110"/>
                </a:lnTo>
                <a:lnTo>
                  <a:pt x="66940" y="43110"/>
                </a:lnTo>
                <a:lnTo>
                  <a:pt x="66960" y="43110"/>
                </a:lnTo>
                <a:lnTo>
                  <a:pt x="66970" y="43110"/>
                </a:lnTo>
                <a:lnTo>
                  <a:pt x="66980" y="43100"/>
                </a:lnTo>
                <a:lnTo>
                  <a:pt x="66990" y="43100"/>
                </a:lnTo>
                <a:lnTo>
                  <a:pt x="67000" y="43100"/>
                </a:lnTo>
                <a:lnTo>
                  <a:pt x="67010" y="43100"/>
                </a:lnTo>
                <a:lnTo>
                  <a:pt x="67010" y="43090"/>
                </a:lnTo>
                <a:lnTo>
                  <a:pt x="67030" y="43100"/>
                </a:lnTo>
                <a:lnTo>
                  <a:pt x="67040" y="43100"/>
                </a:lnTo>
                <a:lnTo>
                  <a:pt x="67060" y="43090"/>
                </a:lnTo>
                <a:lnTo>
                  <a:pt x="67060" y="43070"/>
                </a:lnTo>
                <a:lnTo>
                  <a:pt x="67050" y="43050"/>
                </a:lnTo>
                <a:lnTo>
                  <a:pt x="67050" y="43010"/>
                </a:lnTo>
                <a:lnTo>
                  <a:pt x="67040" y="42990"/>
                </a:lnTo>
                <a:lnTo>
                  <a:pt x="67040" y="42970"/>
                </a:lnTo>
                <a:lnTo>
                  <a:pt x="67020" y="42970"/>
                </a:lnTo>
                <a:lnTo>
                  <a:pt x="67010" y="42930"/>
                </a:lnTo>
                <a:lnTo>
                  <a:pt x="67010" y="42910"/>
                </a:lnTo>
                <a:lnTo>
                  <a:pt x="67000" y="42870"/>
                </a:lnTo>
                <a:lnTo>
                  <a:pt x="67000" y="42850"/>
                </a:lnTo>
                <a:lnTo>
                  <a:pt x="66980" y="42860"/>
                </a:lnTo>
                <a:lnTo>
                  <a:pt x="66900" y="42870"/>
                </a:lnTo>
                <a:lnTo>
                  <a:pt x="66850" y="42880"/>
                </a:lnTo>
                <a:lnTo>
                  <a:pt x="66830" y="42810"/>
                </a:lnTo>
                <a:lnTo>
                  <a:pt x="66820" y="42710"/>
                </a:lnTo>
                <a:lnTo>
                  <a:pt x="66800" y="42620"/>
                </a:lnTo>
                <a:lnTo>
                  <a:pt x="66820" y="42620"/>
                </a:lnTo>
                <a:lnTo>
                  <a:pt x="66880" y="42610"/>
                </a:lnTo>
                <a:lnTo>
                  <a:pt x="66890" y="42610"/>
                </a:lnTo>
                <a:lnTo>
                  <a:pt x="66920" y="42600"/>
                </a:lnTo>
                <a:lnTo>
                  <a:pt x="66950" y="42600"/>
                </a:lnTo>
                <a:lnTo>
                  <a:pt x="66960" y="42600"/>
                </a:lnTo>
                <a:lnTo>
                  <a:pt x="66970" y="42600"/>
                </a:lnTo>
                <a:lnTo>
                  <a:pt x="66980" y="42590"/>
                </a:lnTo>
                <a:lnTo>
                  <a:pt x="66990" y="42590"/>
                </a:lnTo>
                <a:lnTo>
                  <a:pt x="66980" y="42580"/>
                </a:lnTo>
                <a:lnTo>
                  <a:pt x="66980" y="42570"/>
                </a:lnTo>
                <a:lnTo>
                  <a:pt x="66980" y="42560"/>
                </a:lnTo>
                <a:lnTo>
                  <a:pt x="66980" y="42550"/>
                </a:lnTo>
                <a:lnTo>
                  <a:pt x="66970" y="42550"/>
                </a:lnTo>
                <a:lnTo>
                  <a:pt x="66960" y="42540"/>
                </a:lnTo>
                <a:lnTo>
                  <a:pt x="66950" y="42540"/>
                </a:lnTo>
                <a:lnTo>
                  <a:pt x="66940" y="42540"/>
                </a:lnTo>
                <a:lnTo>
                  <a:pt x="66950" y="42530"/>
                </a:lnTo>
                <a:lnTo>
                  <a:pt x="66950" y="42520"/>
                </a:lnTo>
                <a:lnTo>
                  <a:pt x="66940" y="42520"/>
                </a:lnTo>
                <a:lnTo>
                  <a:pt x="66950" y="42520"/>
                </a:lnTo>
                <a:lnTo>
                  <a:pt x="66950" y="42510"/>
                </a:lnTo>
                <a:lnTo>
                  <a:pt x="66960" y="42510"/>
                </a:lnTo>
                <a:lnTo>
                  <a:pt x="66960" y="42500"/>
                </a:lnTo>
                <a:lnTo>
                  <a:pt x="66960" y="42490"/>
                </a:lnTo>
                <a:lnTo>
                  <a:pt x="66970" y="42490"/>
                </a:lnTo>
                <a:lnTo>
                  <a:pt x="66980" y="42480"/>
                </a:lnTo>
                <a:lnTo>
                  <a:pt x="66990" y="42480"/>
                </a:lnTo>
                <a:lnTo>
                  <a:pt x="66990" y="42470"/>
                </a:lnTo>
                <a:lnTo>
                  <a:pt x="66980" y="42460"/>
                </a:lnTo>
                <a:lnTo>
                  <a:pt x="66970" y="42460"/>
                </a:lnTo>
                <a:lnTo>
                  <a:pt x="66960" y="42460"/>
                </a:lnTo>
                <a:lnTo>
                  <a:pt x="66950" y="42460"/>
                </a:lnTo>
                <a:lnTo>
                  <a:pt x="66940" y="42460"/>
                </a:lnTo>
                <a:lnTo>
                  <a:pt x="66930" y="42460"/>
                </a:lnTo>
                <a:lnTo>
                  <a:pt x="66920" y="42460"/>
                </a:lnTo>
                <a:lnTo>
                  <a:pt x="66920" y="42450"/>
                </a:lnTo>
                <a:lnTo>
                  <a:pt x="66920" y="42440"/>
                </a:lnTo>
                <a:lnTo>
                  <a:pt x="66910" y="42440"/>
                </a:lnTo>
                <a:lnTo>
                  <a:pt x="66910" y="42450"/>
                </a:lnTo>
                <a:lnTo>
                  <a:pt x="66900" y="42450"/>
                </a:lnTo>
                <a:lnTo>
                  <a:pt x="66900" y="42460"/>
                </a:lnTo>
                <a:lnTo>
                  <a:pt x="66890" y="42470"/>
                </a:lnTo>
                <a:lnTo>
                  <a:pt x="66890" y="42480"/>
                </a:lnTo>
                <a:lnTo>
                  <a:pt x="66880" y="42480"/>
                </a:lnTo>
                <a:lnTo>
                  <a:pt x="66870" y="42490"/>
                </a:lnTo>
                <a:lnTo>
                  <a:pt x="66860" y="42490"/>
                </a:lnTo>
                <a:lnTo>
                  <a:pt x="66850" y="42490"/>
                </a:lnTo>
                <a:lnTo>
                  <a:pt x="66840" y="42500"/>
                </a:lnTo>
                <a:lnTo>
                  <a:pt x="66830" y="42500"/>
                </a:lnTo>
                <a:lnTo>
                  <a:pt x="66810" y="42500"/>
                </a:lnTo>
                <a:lnTo>
                  <a:pt x="66730" y="42510"/>
                </a:lnTo>
                <a:lnTo>
                  <a:pt x="66680" y="42520"/>
                </a:lnTo>
                <a:lnTo>
                  <a:pt x="66600" y="42540"/>
                </a:lnTo>
                <a:lnTo>
                  <a:pt x="66470" y="42560"/>
                </a:lnTo>
                <a:lnTo>
                  <a:pt x="66490" y="42650"/>
                </a:lnTo>
                <a:lnTo>
                  <a:pt x="66500" y="42730"/>
                </a:lnTo>
                <a:lnTo>
                  <a:pt x="66480" y="42730"/>
                </a:lnTo>
                <a:lnTo>
                  <a:pt x="66400" y="42740"/>
                </a:lnTo>
                <a:lnTo>
                  <a:pt x="66410" y="42830"/>
                </a:lnTo>
                <a:lnTo>
                  <a:pt x="66390" y="42830"/>
                </a:lnTo>
                <a:lnTo>
                  <a:pt x="66320" y="42840"/>
                </a:lnTo>
                <a:lnTo>
                  <a:pt x="66290" y="42850"/>
                </a:lnTo>
                <a:lnTo>
                  <a:pt x="66280" y="42850"/>
                </a:lnTo>
                <a:lnTo>
                  <a:pt x="66270" y="42850"/>
                </a:lnTo>
                <a:lnTo>
                  <a:pt x="66260" y="42850"/>
                </a:lnTo>
                <a:lnTo>
                  <a:pt x="66250" y="42850"/>
                </a:lnTo>
                <a:lnTo>
                  <a:pt x="66240" y="42840"/>
                </a:lnTo>
                <a:lnTo>
                  <a:pt x="66210" y="42810"/>
                </a:lnTo>
                <a:lnTo>
                  <a:pt x="66190" y="42780"/>
                </a:lnTo>
                <a:lnTo>
                  <a:pt x="66170" y="42780"/>
                </a:lnTo>
                <a:lnTo>
                  <a:pt x="66160" y="42780"/>
                </a:lnTo>
                <a:lnTo>
                  <a:pt x="66140" y="42790"/>
                </a:lnTo>
                <a:lnTo>
                  <a:pt x="66100" y="42790"/>
                </a:lnTo>
                <a:lnTo>
                  <a:pt x="66070" y="42800"/>
                </a:lnTo>
                <a:lnTo>
                  <a:pt x="66050" y="42800"/>
                </a:lnTo>
                <a:lnTo>
                  <a:pt x="66040" y="42810"/>
                </a:lnTo>
                <a:lnTo>
                  <a:pt x="66020" y="42830"/>
                </a:lnTo>
                <a:lnTo>
                  <a:pt x="66010" y="42850"/>
                </a:lnTo>
                <a:lnTo>
                  <a:pt x="65980" y="42890"/>
                </a:lnTo>
                <a:lnTo>
                  <a:pt x="65930" y="42950"/>
                </a:lnTo>
                <a:lnTo>
                  <a:pt x="65930" y="42960"/>
                </a:lnTo>
                <a:lnTo>
                  <a:pt x="65910" y="42950"/>
                </a:lnTo>
                <a:lnTo>
                  <a:pt x="65900" y="42940"/>
                </a:lnTo>
                <a:lnTo>
                  <a:pt x="65890" y="42940"/>
                </a:lnTo>
                <a:lnTo>
                  <a:pt x="65890" y="42930"/>
                </a:lnTo>
                <a:lnTo>
                  <a:pt x="65880" y="42930"/>
                </a:lnTo>
                <a:lnTo>
                  <a:pt x="65880" y="42920"/>
                </a:lnTo>
                <a:lnTo>
                  <a:pt x="65870" y="42920"/>
                </a:lnTo>
                <a:lnTo>
                  <a:pt x="65870" y="42930"/>
                </a:lnTo>
                <a:lnTo>
                  <a:pt x="65860" y="42920"/>
                </a:lnTo>
                <a:lnTo>
                  <a:pt x="65860" y="42910"/>
                </a:lnTo>
                <a:lnTo>
                  <a:pt x="65860" y="42900"/>
                </a:lnTo>
                <a:lnTo>
                  <a:pt x="65860" y="42890"/>
                </a:lnTo>
                <a:lnTo>
                  <a:pt x="65860" y="42880"/>
                </a:lnTo>
                <a:lnTo>
                  <a:pt x="65860" y="42870"/>
                </a:lnTo>
                <a:lnTo>
                  <a:pt x="65850" y="42850"/>
                </a:lnTo>
                <a:lnTo>
                  <a:pt x="65840" y="42800"/>
                </a:lnTo>
                <a:lnTo>
                  <a:pt x="65840" y="42750"/>
                </a:lnTo>
                <a:lnTo>
                  <a:pt x="65830" y="42710"/>
                </a:lnTo>
                <a:lnTo>
                  <a:pt x="65820" y="42650"/>
                </a:lnTo>
                <a:lnTo>
                  <a:pt x="65810" y="42620"/>
                </a:lnTo>
                <a:lnTo>
                  <a:pt x="65810" y="42580"/>
                </a:lnTo>
                <a:lnTo>
                  <a:pt x="65800" y="42550"/>
                </a:lnTo>
                <a:lnTo>
                  <a:pt x="65810" y="42540"/>
                </a:lnTo>
                <a:lnTo>
                  <a:pt x="65810" y="42530"/>
                </a:lnTo>
                <a:lnTo>
                  <a:pt x="65790" y="42450"/>
                </a:lnTo>
                <a:lnTo>
                  <a:pt x="65780" y="42370"/>
                </a:lnTo>
                <a:lnTo>
                  <a:pt x="65760" y="42280"/>
                </a:lnTo>
                <a:lnTo>
                  <a:pt x="65700" y="42290"/>
                </a:lnTo>
                <a:lnTo>
                  <a:pt x="65700" y="42280"/>
                </a:lnTo>
                <a:lnTo>
                  <a:pt x="65680" y="42180"/>
                </a:lnTo>
                <a:lnTo>
                  <a:pt x="65660" y="42080"/>
                </a:lnTo>
                <a:lnTo>
                  <a:pt x="65650" y="42050"/>
                </a:lnTo>
                <a:lnTo>
                  <a:pt x="65680" y="42020"/>
                </a:lnTo>
                <a:lnTo>
                  <a:pt x="65650" y="41880"/>
                </a:lnTo>
                <a:lnTo>
                  <a:pt x="65640" y="41860"/>
                </a:lnTo>
                <a:lnTo>
                  <a:pt x="65640" y="41850"/>
                </a:lnTo>
                <a:lnTo>
                  <a:pt x="65640" y="41840"/>
                </a:lnTo>
                <a:lnTo>
                  <a:pt x="65640" y="41830"/>
                </a:lnTo>
                <a:lnTo>
                  <a:pt x="65630" y="41790"/>
                </a:lnTo>
                <a:lnTo>
                  <a:pt x="65620" y="41770"/>
                </a:lnTo>
                <a:lnTo>
                  <a:pt x="65610" y="41730"/>
                </a:lnTo>
                <a:lnTo>
                  <a:pt x="65580" y="41690"/>
                </a:lnTo>
                <a:lnTo>
                  <a:pt x="65550" y="41650"/>
                </a:lnTo>
                <a:lnTo>
                  <a:pt x="65520" y="41620"/>
                </a:lnTo>
                <a:lnTo>
                  <a:pt x="65480" y="41590"/>
                </a:lnTo>
                <a:lnTo>
                  <a:pt x="65430" y="41560"/>
                </a:lnTo>
                <a:lnTo>
                  <a:pt x="65320" y="41510"/>
                </a:lnTo>
                <a:lnTo>
                  <a:pt x="65300" y="41500"/>
                </a:lnTo>
                <a:lnTo>
                  <a:pt x="65280" y="41490"/>
                </a:lnTo>
                <a:lnTo>
                  <a:pt x="65270" y="41490"/>
                </a:lnTo>
                <a:lnTo>
                  <a:pt x="65270" y="41480"/>
                </a:lnTo>
                <a:lnTo>
                  <a:pt x="65250" y="41480"/>
                </a:lnTo>
                <a:lnTo>
                  <a:pt x="65210" y="41460"/>
                </a:lnTo>
                <a:lnTo>
                  <a:pt x="65090" y="41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