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Zakarpatska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Zakarpa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8240" y="29850"/>
                </a:moveTo>
                <a:lnTo>
                  <a:pt x="8250" y="29860"/>
                </a:lnTo>
                <a:lnTo>
                  <a:pt x="8260" y="29870"/>
                </a:lnTo>
                <a:lnTo>
                  <a:pt x="8270" y="29870"/>
                </a:lnTo>
                <a:lnTo>
                  <a:pt x="8280" y="29870"/>
                </a:lnTo>
                <a:lnTo>
                  <a:pt x="8280" y="29880"/>
                </a:lnTo>
                <a:lnTo>
                  <a:pt x="8290" y="29880"/>
                </a:lnTo>
                <a:lnTo>
                  <a:pt x="8300" y="29880"/>
                </a:lnTo>
                <a:lnTo>
                  <a:pt x="8300" y="29870"/>
                </a:lnTo>
                <a:lnTo>
                  <a:pt x="8310" y="29870"/>
                </a:lnTo>
                <a:lnTo>
                  <a:pt x="8320" y="29860"/>
                </a:lnTo>
                <a:lnTo>
                  <a:pt x="8330" y="29860"/>
                </a:lnTo>
                <a:lnTo>
                  <a:pt x="8330" y="29850"/>
                </a:lnTo>
                <a:lnTo>
                  <a:pt x="8340" y="29850"/>
                </a:lnTo>
                <a:lnTo>
                  <a:pt x="8350" y="29850"/>
                </a:lnTo>
                <a:lnTo>
                  <a:pt x="8360" y="29850"/>
                </a:lnTo>
                <a:lnTo>
                  <a:pt x="8370" y="29840"/>
                </a:lnTo>
                <a:lnTo>
                  <a:pt x="8380" y="29840"/>
                </a:lnTo>
                <a:lnTo>
                  <a:pt x="8390" y="29840"/>
                </a:lnTo>
                <a:lnTo>
                  <a:pt x="8390" y="29850"/>
                </a:lnTo>
                <a:lnTo>
                  <a:pt x="8390" y="29860"/>
                </a:lnTo>
                <a:lnTo>
                  <a:pt x="8400" y="29860"/>
                </a:lnTo>
                <a:lnTo>
                  <a:pt x="8400" y="29870"/>
                </a:lnTo>
                <a:lnTo>
                  <a:pt x="8410" y="29890"/>
                </a:lnTo>
                <a:lnTo>
                  <a:pt x="8420" y="29890"/>
                </a:lnTo>
                <a:lnTo>
                  <a:pt x="8420" y="29900"/>
                </a:lnTo>
                <a:lnTo>
                  <a:pt x="8430" y="29910"/>
                </a:lnTo>
                <a:lnTo>
                  <a:pt x="8430" y="29920"/>
                </a:lnTo>
                <a:lnTo>
                  <a:pt x="8440" y="29920"/>
                </a:lnTo>
                <a:lnTo>
                  <a:pt x="8440" y="29930"/>
                </a:lnTo>
                <a:lnTo>
                  <a:pt x="8450" y="29930"/>
                </a:lnTo>
                <a:lnTo>
                  <a:pt x="8450" y="29940"/>
                </a:lnTo>
                <a:lnTo>
                  <a:pt x="8460" y="29950"/>
                </a:lnTo>
                <a:lnTo>
                  <a:pt x="8460" y="29960"/>
                </a:lnTo>
                <a:lnTo>
                  <a:pt x="8470" y="29960"/>
                </a:lnTo>
                <a:lnTo>
                  <a:pt x="8470" y="29970"/>
                </a:lnTo>
                <a:lnTo>
                  <a:pt x="8470" y="29980"/>
                </a:lnTo>
                <a:lnTo>
                  <a:pt x="8470" y="29990"/>
                </a:lnTo>
                <a:lnTo>
                  <a:pt x="8480" y="30000"/>
                </a:lnTo>
                <a:lnTo>
                  <a:pt x="8480" y="30010"/>
                </a:lnTo>
                <a:lnTo>
                  <a:pt x="8490" y="30010"/>
                </a:lnTo>
                <a:lnTo>
                  <a:pt x="8490" y="30020"/>
                </a:lnTo>
                <a:lnTo>
                  <a:pt x="8480" y="30030"/>
                </a:lnTo>
                <a:lnTo>
                  <a:pt x="8480" y="30040"/>
                </a:lnTo>
                <a:lnTo>
                  <a:pt x="8480" y="30050"/>
                </a:lnTo>
                <a:lnTo>
                  <a:pt x="8470" y="30050"/>
                </a:lnTo>
                <a:lnTo>
                  <a:pt x="8470" y="30060"/>
                </a:lnTo>
                <a:lnTo>
                  <a:pt x="8480" y="30070"/>
                </a:lnTo>
                <a:lnTo>
                  <a:pt x="8480" y="30080"/>
                </a:lnTo>
                <a:lnTo>
                  <a:pt x="8480" y="30090"/>
                </a:lnTo>
                <a:lnTo>
                  <a:pt x="8490" y="30090"/>
                </a:lnTo>
                <a:lnTo>
                  <a:pt x="8490" y="30100"/>
                </a:lnTo>
                <a:lnTo>
                  <a:pt x="8490" y="30110"/>
                </a:lnTo>
                <a:lnTo>
                  <a:pt x="8480" y="30120"/>
                </a:lnTo>
                <a:lnTo>
                  <a:pt x="8480" y="30130"/>
                </a:lnTo>
                <a:lnTo>
                  <a:pt x="8470" y="30130"/>
                </a:lnTo>
                <a:lnTo>
                  <a:pt x="8460" y="30130"/>
                </a:lnTo>
                <a:lnTo>
                  <a:pt x="8460" y="30140"/>
                </a:lnTo>
                <a:lnTo>
                  <a:pt x="8450" y="30140"/>
                </a:lnTo>
                <a:lnTo>
                  <a:pt x="8440" y="30140"/>
                </a:lnTo>
                <a:lnTo>
                  <a:pt x="8430" y="30140"/>
                </a:lnTo>
                <a:lnTo>
                  <a:pt x="8420" y="30140"/>
                </a:lnTo>
                <a:lnTo>
                  <a:pt x="8420" y="30130"/>
                </a:lnTo>
                <a:lnTo>
                  <a:pt x="8410" y="30130"/>
                </a:lnTo>
                <a:lnTo>
                  <a:pt x="8400" y="30110"/>
                </a:lnTo>
                <a:lnTo>
                  <a:pt x="8390" y="30110"/>
                </a:lnTo>
                <a:lnTo>
                  <a:pt x="8390" y="30120"/>
                </a:lnTo>
                <a:lnTo>
                  <a:pt x="8380" y="30120"/>
                </a:lnTo>
                <a:lnTo>
                  <a:pt x="8380" y="30130"/>
                </a:lnTo>
                <a:lnTo>
                  <a:pt x="8370" y="30140"/>
                </a:lnTo>
                <a:lnTo>
                  <a:pt x="8360" y="30140"/>
                </a:lnTo>
                <a:lnTo>
                  <a:pt x="8360" y="30150"/>
                </a:lnTo>
                <a:lnTo>
                  <a:pt x="8350" y="30150"/>
                </a:lnTo>
                <a:lnTo>
                  <a:pt x="8340" y="30150"/>
                </a:lnTo>
                <a:lnTo>
                  <a:pt x="8340" y="30160"/>
                </a:lnTo>
                <a:lnTo>
                  <a:pt x="8330" y="30160"/>
                </a:lnTo>
                <a:lnTo>
                  <a:pt x="8320" y="30160"/>
                </a:lnTo>
                <a:lnTo>
                  <a:pt x="8320" y="30170"/>
                </a:lnTo>
                <a:lnTo>
                  <a:pt x="8310" y="30170"/>
                </a:lnTo>
                <a:lnTo>
                  <a:pt x="8310" y="30180"/>
                </a:lnTo>
                <a:lnTo>
                  <a:pt x="8300" y="30180"/>
                </a:lnTo>
                <a:lnTo>
                  <a:pt x="8290" y="30180"/>
                </a:lnTo>
                <a:lnTo>
                  <a:pt x="8280" y="30190"/>
                </a:lnTo>
                <a:lnTo>
                  <a:pt x="8270" y="30200"/>
                </a:lnTo>
                <a:lnTo>
                  <a:pt x="8260" y="30200"/>
                </a:lnTo>
                <a:lnTo>
                  <a:pt x="8260" y="30210"/>
                </a:lnTo>
                <a:lnTo>
                  <a:pt x="8260" y="30220"/>
                </a:lnTo>
                <a:lnTo>
                  <a:pt x="8260" y="30230"/>
                </a:lnTo>
                <a:lnTo>
                  <a:pt x="8260" y="30240"/>
                </a:lnTo>
                <a:lnTo>
                  <a:pt x="8260" y="30250"/>
                </a:lnTo>
                <a:lnTo>
                  <a:pt x="8260" y="30260"/>
                </a:lnTo>
                <a:lnTo>
                  <a:pt x="8260" y="30270"/>
                </a:lnTo>
                <a:lnTo>
                  <a:pt x="8260" y="30280"/>
                </a:lnTo>
                <a:lnTo>
                  <a:pt x="8260" y="30290"/>
                </a:lnTo>
                <a:lnTo>
                  <a:pt x="8250" y="30290"/>
                </a:lnTo>
                <a:lnTo>
                  <a:pt x="8250" y="30300"/>
                </a:lnTo>
                <a:lnTo>
                  <a:pt x="8250" y="30310"/>
                </a:lnTo>
                <a:lnTo>
                  <a:pt x="8260" y="30320"/>
                </a:lnTo>
                <a:lnTo>
                  <a:pt x="8260" y="30330"/>
                </a:lnTo>
                <a:lnTo>
                  <a:pt x="8260" y="30340"/>
                </a:lnTo>
                <a:lnTo>
                  <a:pt x="8270" y="30340"/>
                </a:lnTo>
                <a:lnTo>
                  <a:pt x="8270" y="30350"/>
                </a:lnTo>
                <a:lnTo>
                  <a:pt x="8270" y="30360"/>
                </a:lnTo>
                <a:lnTo>
                  <a:pt x="8280" y="30360"/>
                </a:lnTo>
                <a:lnTo>
                  <a:pt x="8280" y="30370"/>
                </a:lnTo>
                <a:lnTo>
                  <a:pt x="8280" y="30380"/>
                </a:lnTo>
                <a:lnTo>
                  <a:pt x="8280" y="30390"/>
                </a:lnTo>
                <a:lnTo>
                  <a:pt x="8280" y="30400"/>
                </a:lnTo>
                <a:lnTo>
                  <a:pt x="8290" y="30400"/>
                </a:lnTo>
                <a:lnTo>
                  <a:pt x="8290" y="30410"/>
                </a:lnTo>
                <a:lnTo>
                  <a:pt x="8300" y="30410"/>
                </a:lnTo>
                <a:lnTo>
                  <a:pt x="8300" y="30420"/>
                </a:lnTo>
                <a:lnTo>
                  <a:pt x="8300" y="30430"/>
                </a:lnTo>
                <a:lnTo>
                  <a:pt x="8310" y="30430"/>
                </a:lnTo>
                <a:lnTo>
                  <a:pt x="8310" y="30440"/>
                </a:lnTo>
                <a:lnTo>
                  <a:pt x="8320" y="30440"/>
                </a:lnTo>
                <a:lnTo>
                  <a:pt x="8320" y="30450"/>
                </a:lnTo>
                <a:lnTo>
                  <a:pt x="8330" y="30460"/>
                </a:lnTo>
                <a:lnTo>
                  <a:pt x="8330" y="30470"/>
                </a:lnTo>
                <a:lnTo>
                  <a:pt x="8330" y="30480"/>
                </a:lnTo>
                <a:lnTo>
                  <a:pt x="8340" y="30490"/>
                </a:lnTo>
                <a:lnTo>
                  <a:pt x="8340" y="30500"/>
                </a:lnTo>
                <a:lnTo>
                  <a:pt x="8340" y="30520"/>
                </a:lnTo>
                <a:lnTo>
                  <a:pt x="8350" y="30520"/>
                </a:lnTo>
                <a:lnTo>
                  <a:pt x="8350" y="30530"/>
                </a:lnTo>
                <a:lnTo>
                  <a:pt x="8350" y="30540"/>
                </a:lnTo>
                <a:lnTo>
                  <a:pt x="8350" y="30550"/>
                </a:lnTo>
                <a:lnTo>
                  <a:pt x="8350" y="30560"/>
                </a:lnTo>
                <a:lnTo>
                  <a:pt x="8360" y="30570"/>
                </a:lnTo>
                <a:lnTo>
                  <a:pt x="8360" y="30580"/>
                </a:lnTo>
                <a:lnTo>
                  <a:pt x="8370" y="30590"/>
                </a:lnTo>
                <a:lnTo>
                  <a:pt x="8370" y="30600"/>
                </a:lnTo>
                <a:lnTo>
                  <a:pt x="8380" y="30600"/>
                </a:lnTo>
                <a:lnTo>
                  <a:pt x="8380" y="30610"/>
                </a:lnTo>
                <a:lnTo>
                  <a:pt x="8390" y="30610"/>
                </a:lnTo>
                <a:lnTo>
                  <a:pt x="8390" y="30620"/>
                </a:lnTo>
                <a:lnTo>
                  <a:pt x="8400" y="30620"/>
                </a:lnTo>
                <a:lnTo>
                  <a:pt x="8410" y="30630"/>
                </a:lnTo>
                <a:lnTo>
                  <a:pt x="8420" y="30630"/>
                </a:lnTo>
                <a:lnTo>
                  <a:pt x="8420" y="30640"/>
                </a:lnTo>
                <a:lnTo>
                  <a:pt x="8430" y="30640"/>
                </a:lnTo>
                <a:lnTo>
                  <a:pt x="8440" y="30640"/>
                </a:lnTo>
                <a:lnTo>
                  <a:pt x="8440" y="30650"/>
                </a:lnTo>
                <a:lnTo>
                  <a:pt x="8450" y="30650"/>
                </a:lnTo>
                <a:lnTo>
                  <a:pt x="8450" y="30660"/>
                </a:lnTo>
                <a:lnTo>
                  <a:pt x="8460" y="30660"/>
                </a:lnTo>
                <a:lnTo>
                  <a:pt x="8460" y="30670"/>
                </a:lnTo>
                <a:lnTo>
                  <a:pt x="8470" y="30670"/>
                </a:lnTo>
                <a:lnTo>
                  <a:pt x="8470" y="30680"/>
                </a:lnTo>
                <a:lnTo>
                  <a:pt x="8480" y="30680"/>
                </a:lnTo>
                <a:lnTo>
                  <a:pt x="8490" y="30680"/>
                </a:lnTo>
                <a:lnTo>
                  <a:pt x="8490" y="30690"/>
                </a:lnTo>
                <a:lnTo>
                  <a:pt x="8500" y="30690"/>
                </a:lnTo>
                <a:lnTo>
                  <a:pt x="8500" y="30700"/>
                </a:lnTo>
                <a:lnTo>
                  <a:pt x="8510" y="30700"/>
                </a:lnTo>
                <a:lnTo>
                  <a:pt x="8520" y="30710"/>
                </a:lnTo>
                <a:lnTo>
                  <a:pt x="8530" y="30710"/>
                </a:lnTo>
                <a:lnTo>
                  <a:pt x="8530" y="30720"/>
                </a:lnTo>
                <a:lnTo>
                  <a:pt x="8540" y="30720"/>
                </a:lnTo>
                <a:lnTo>
                  <a:pt x="8540" y="30730"/>
                </a:lnTo>
                <a:lnTo>
                  <a:pt x="8540" y="30740"/>
                </a:lnTo>
                <a:lnTo>
                  <a:pt x="8550" y="30740"/>
                </a:lnTo>
                <a:lnTo>
                  <a:pt x="8560" y="30740"/>
                </a:lnTo>
                <a:lnTo>
                  <a:pt x="8560" y="30750"/>
                </a:lnTo>
                <a:lnTo>
                  <a:pt x="8570" y="30750"/>
                </a:lnTo>
                <a:lnTo>
                  <a:pt x="8580" y="30750"/>
                </a:lnTo>
                <a:lnTo>
                  <a:pt x="8580" y="30760"/>
                </a:lnTo>
                <a:lnTo>
                  <a:pt x="8590" y="30760"/>
                </a:lnTo>
                <a:lnTo>
                  <a:pt x="8590" y="30770"/>
                </a:lnTo>
                <a:lnTo>
                  <a:pt x="8600" y="30770"/>
                </a:lnTo>
                <a:lnTo>
                  <a:pt x="8610" y="30780"/>
                </a:lnTo>
                <a:lnTo>
                  <a:pt x="8620" y="30780"/>
                </a:lnTo>
                <a:lnTo>
                  <a:pt x="8630" y="30780"/>
                </a:lnTo>
                <a:lnTo>
                  <a:pt x="8640" y="30790"/>
                </a:lnTo>
                <a:lnTo>
                  <a:pt x="8650" y="30790"/>
                </a:lnTo>
                <a:lnTo>
                  <a:pt x="8650" y="30800"/>
                </a:lnTo>
                <a:lnTo>
                  <a:pt x="8660" y="30800"/>
                </a:lnTo>
                <a:lnTo>
                  <a:pt x="8670" y="30810"/>
                </a:lnTo>
                <a:lnTo>
                  <a:pt x="8680" y="30810"/>
                </a:lnTo>
                <a:lnTo>
                  <a:pt x="8690" y="30810"/>
                </a:lnTo>
                <a:lnTo>
                  <a:pt x="8690" y="30820"/>
                </a:lnTo>
                <a:lnTo>
                  <a:pt x="8710" y="30810"/>
                </a:lnTo>
                <a:lnTo>
                  <a:pt x="8710" y="30820"/>
                </a:lnTo>
                <a:lnTo>
                  <a:pt x="8720" y="30820"/>
                </a:lnTo>
                <a:lnTo>
                  <a:pt x="8730" y="30830"/>
                </a:lnTo>
                <a:lnTo>
                  <a:pt x="8740" y="30830"/>
                </a:lnTo>
                <a:lnTo>
                  <a:pt x="8740" y="30840"/>
                </a:lnTo>
                <a:lnTo>
                  <a:pt x="8750" y="30840"/>
                </a:lnTo>
                <a:lnTo>
                  <a:pt x="8750" y="30850"/>
                </a:lnTo>
                <a:lnTo>
                  <a:pt x="8750" y="30860"/>
                </a:lnTo>
                <a:lnTo>
                  <a:pt x="8740" y="30860"/>
                </a:lnTo>
                <a:lnTo>
                  <a:pt x="8740" y="30870"/>
                </a:lnTo>
                <a:lnTo>
                  <a:pt x="8750" y="30870"/>
                </a:lnTo>
                <a:lnTo>
                  <a:pt x="8750" y="30880"/>
                </a:lnTo>
                <a:lnTo>
                  <a:pt x="8750" y="30890"/>
                </a:lnTo>
                <a:lnTo>
                  <a:pt x="8750" y="30900"/>
                </a:lnTo>
                <a:lnTo>
                  <a:pt x="8750" y="30910"/>
                </a:lnTo>
                <a:lnTo>
                  <a:pt x="8750" y="30920"/>
                </a:lnTo>
                <a:lnTo>
                  <a:pt x="8750" y="30930"/>
                </a:lnTo>
                <a:lnTo>
                  <a:pt x="8750" y="30940"/>
                </a:lnTo>
                <a:lnTo>
                  <a:pt x="8750" y="30950"/>
                </a:lnTo>
                <a:lnTo>
                  <a:pt x="8760" y="30950"/>
                </a:lnTo>
                <a:lnTo>
                  <a:pt x="8760" y="30960"/>
                </a:lnTo>
                <a:lnTo>
                  <a:pt x="8760" y="30970"/>
                </a:lnTo>
                <a:lnTo>
                  <a:pt x="8760" y="30980"/>
                </a:lnTo>
                <a:lnTo>
                  <a:pt x="8760" y="30990"/>
                </a:lnTo>
                <a:lnTo>
                  <a:pt x="8760" y="31000"/>
                </a:lnTo>
                <a:lnTo>
                  <a:pt x="8760" y="31010"/>
                </a:lnTo>
                <a:lnTo>
                  <a:pt x="8760" y="31020"/>
                </a:lnTo>
                <a:lnTo>
                  <a:pt x="8760" y="31030"/>
                </a:lnTo>
                <a:lnTo>
                  <a:pt x="8760" y="31040"/>
                </a:lnTo>
                <a:lnTo>
                  <a:pt x="8760" y="31050"/>
                </a:lnTo>
                <a:lnTo>
                  <a:pt x="8770" y="31050"/>
                </a:lnTo>
                <a:lnTo>
                  <a:pt x="8770" y="31060"/>
                </a:lnTo>
                <a:lnTo>
                  <a:pt x="8770" y="31070"/>
                </a:lnTo>
                <a:lnTo>
                  <a:pt x="8780" y="31070"/>
                </a:lnTo>
                <a:lnTo>
                  <a:pt x="8780" y="31080"/>
                </a:lnTo>
                <a:lnTo>
                  <a:pt x="8790" y="31080"/>
                </a:lnTo>
                <a:lnTo>
                  <a:pt x="8790" y="31090"/>
                </a:lnTo>
                <a:lnTo>
                  <a:pt x="8800" y="31100"/>
                </a:lnTo>
                <a:lnTo>
                  <a:pt x="8800" y="31110"/>
                </a:lnTo>
                <a:lnTo>
                  <a:pt x="8810" y="31110"/>
                </a:lnTo>
                <a:lnTo>
                  <a:pt x="8820" y="31120"/>
                </a:lnTo>
                <a:lnTo>
                  <a:pt x="8830" y="31130"/>
                </a:lnTo>
                <a:lnTo>
                  <a:pt x="8840" y="31140"/>
                </a:lnTo>
                <a:lnTo>
                  <a:pt x="8850" y="31140"/>
                </a:lnTo>
                <a:lnTo>
                  <a:pt x="8860" y="31140"/>
                </a:lnTo>
                <a:lnTo>
                  <a:pt x="8870" y="31150"/>
                </a:lnTo>
                <a:lnTo>
                  <a:pt x="8880" y="31160"/>
                </a:lnTo>
                <a:lnTo>
                  <a:pt x="8890" y="31170"/>
                </a:lnTo>
                <a:lnTo>
                  <a:pt x="8900" y="31170"/>
                </a:lnTo>
                <a:lnTo>
                  <a:pt x="8900" y="31180"/>
                </a:lnTo>
                <a:lnTo>
                  <a:pt x="8910" y="31180"/>
                </a:lnTo>
                <a:lnTo>
                  <a:pt x="8910" y="31170"/>
                </a:lnTo>
                <a:lnTo>
                  <a:pt x="8920" y="31160"/>
                </a:lnTo>
                <a:lnTo>
                  <a:pt x="8930" y="31160"/>
                </a:lnTo>
                <a:lnTo>
                  <a:pt x="8930" y="31150"/>
                </a:lnTo>
                <a:lnTo>
                  <a:pt x="8950" y="31130"/>
                </a:lnTo>
                <a:lnTo>
                  <a:pt x="8960" y="31120"/>
                </a:lnTo>
                <a:lnTo>
                  <a:pt x="8960" y="31100"/>
                </a:lnTo>
                <a:lnTo>
                  <a:pt x="8960" y="31090"/>
                </a:lnTo>
                <a:lnTo>
                  <a:pt x="8970" y="31080"/>
                </a:lnTo>
                <a:lnTo>
                  <a:pt x="8980" y="31070"/>
                </a:lnTo>
                <a:lnTo>
                  <a:pt x="8990" y="31060"/>
                </a:lnTo>
                <a:lnTo>
                  <a:pt x="9000" y="31050"/>
                </a:lnTo>
                <a:lnTo>
                  <a:pt x="9010" y="31050"/>
                </a:lnTo>
                <a:lnTo>
                  <a:pt x="9020" y="31050"/>
                </a:lnTo>
                <a:lnTo>
                  <a:pt x="9030" y="31050"/>
                </a:lnTo>
                <a:lnTo>
                  <a:pt x="9040" y="31060"/>
                </a:lnTo>
                <a:lnTo>
                  <a:pt x="9050" y="31050"/>
                </a:lnTo>
                <a:lnTo>
                  <a:pt x="9060" y="31050"/>
                </a:lnTo>
                <a:lnTo>
                  <a:pt x="9070" y="31040"/>
                </a:lnTo>
                <a:lnTo>
                  <a:pt x="9080" y="31040"/>
                </a:lnTo>
                <a:lnTo>
                  <a:pt x="9090" y="31030"/>
                </a:lnTo>
                <a:lnTo>
                  <a:pt x="9100" y="31030"/>
                </a:lnTo>
                <a:lnTo>
                  <a:pt x="9100" y="31020"/>
                </a:lnTo>
                <a:lnTo>
                  <a:pt x="9110" y="31020"/>
                </a:lnTo>
                <a:lnTo>
                  <a:pt x="9120" y="31020"/>
                </a:lnTo>
                <a:lnTo>
                  <a:pt x="9130" y="31020"/>
                </a:lnTo>
                <a:lnTo>
                  <a:pt x="9140" y="31020"/>
                </a:lnTo>
                <a:lnTo>
                  <a:pt x="9150" y="31020"/>
                </a:lnTo>
                <a:lnTo>
                  <a:pt x="9160" y="31020"/>
                </a:lnTo>
                <a:lnTo>
                  <a:pt x="9160" y="31030"/>
                </a:lnTo>
                <a:lnTo>
                  <a:pt x="9170" y="31030"/>
                </a:lnTo>
                <a:lnTo>
                  <a:pt x="9170" y="31040"/>
                </a:lnTo>
                <a:lnTo>
                  <a:pt x="9180" y="31040"/>
                </a:lnTo>
                <a:lnTo>
                  <a:pt x="9180" y="31050"/>
                </a:lnTo>
                <a:lnTo>
                  <a:pt x="9190" y="31050"/>
                </a:lnTo>
                <a:lnTo>
                  <a:pt x="9200" y="31040"/>
                </a:lnTo>
                <a:lnTo>
                  <a:pt x="9200" y="31030"/>
                </a:lnTo>
                <a:lnTo>
                  <a:pt x="9210" y="31030"/>
                </a:lnTo>
                <a:lnTo>
                  <a:pt x="9210" y="31020"/>
                </a:lnTo>
                <a:lnTo>
                  <a:pt x="9220" y="31020"/>
                </a:lnTo>
                <a:lnTo>
                  <a:pt x="9220" y="31010"/>
                </a:lnTo>
                <a:lnTo>
                  <a:pt x="9230" y="31010"/>
                </a:lnTo>
                <a:lnTo>
                  <a:pt x="9230" y="31000"/>
                </a:lnTo>
                <a:lnTo>
                  <a:pt x="9240" y="31000"/>
                </a:lnTo>
                <a:lnTo>
                  <a:pt x="9250" y="30990"/>
                </a:lnTo>
                <a:lnTo>
                  <a:pt x="9260" y="30990"/>
                </a:lnTo>
                <a:lnTo>
                  <a:pt x="9270" y="30990"/>
                </a:lnTo>
                <a:lnTo>
                  <a:pt x="9270" y="31000"/>
                </a:lnTo>
                <a:lnTo>
                  <a:pt x="9280" y="31000"/>
                </a:lnTo>
                <a:lnTo>
                  <a:pt x="9290" y="31000"/>
                </a:lnTo>
                <a:lnTo>
                  <a:pt x="9300" y="30990"/>
                </a:lnTo>
                <a:lnTo>
                  <a:pt x="9310" y="30990"/>
                </a:lnTo>
                <a:lnTo>
                  <a:pt x="9320" y="30990"/>
                </a:lnTo>
                <a:lnTo>
                  <a:pt x="9330" y="30990"/>
                </a:lnTo>
                <a:lnTo>
                  <a:pt x="9330" y="30980"/>
                </a:lnTo>
                <a:lnTo>
                  <a:pt x="9330" y="30970"/>
                </a:lnTo>
                <a:lnTo>
                  <a:pt x="9330" y="30960"/>
                </a:lnTo>
                <a:lnTo>
                  <a:pt x="9330" y="30950"/>
                </a:lnTo>
                <a:lnTo>
                  <a:pt x="9340" y="30950"/>
                </a:lnTo>
                <a:lnTo>
                  <a:pt x="9340" y="30940"/>
                </a:lnTo>
                <a:lnTo>
                  <a:pt x="9350" y="30940"/>
                </a:lnTo>
                <a:lnTo>
                  <a:pt x="9360" y="30940"/>
                </a:lnTo>
                <a:lnTo>
                  <a:pt x="9370" y="30940"/>
                </a:lnTo>
                <a:lnTo>
                  <a:pt x="9370" y="30930"/>
                </a:lnTo>
                <a:lnTo>
                  <a:pt x="9380" y="30930"/>
                </a:lnTo>
                <a:lnTo>
                  <a:pt x="9390" y="30930"/>
                </a:lnTo>
                <a:lnTo>
                  <a:pt x="9400" y="30930"/>
                </a:lnTo>
                <a:lnTo>
                  <a:pt x="9410" y="30940"/>
                </a:lnTo>
                <a:lnTo>
                  <a:pt x="9420" y="30960"/>
                </a:lnTo>
                <a:lnTo>
                  <a:pt x="9430" y="30960"/>
                </a:lnTo>
                <a:lnTo>
                  <a:pt x="9430" y="30970"/>
                </a:lnTo>
                <a:lnTo>
                  <a:pt x="9440" y="30970"/>
                </a:lnTo>
                <a:lnTo>
                  <a:pt x="9460" y="30970"/>
                </a:lnTo>
                <a:lnTo>
                  <a:pt x="9470" y="30970"/>
                </a:lnTo>
                <a:lnTo>
                  <a:pt x="9470" y="30980"/>
                </a:lnTo>
                <a:lnTo>
                  <a:pt x="9480" y="30980"/>
                </a:lnTo>
                <a:lnTo>
                  <a:pt x="9480" y="30990"/>
                </a:lnTo>
                <a:lnTo>
                  <a:pt x="9490" y="30990"/>
                </a:lnTo>
                <a:lnTo>
                  <a:pt x="9500" y="30990"/>
                </a:lnTo>
                <a:lnTo>
                  <a:pt x="9510" y="30990"/>
                </a:lnTo>
                <a:lnTo>
                  <a:pt x="9520" y="31000"/>
                </a:lnTo>
                <a:lnTo>
                  <a:pt x="9520" y="31010"/>
                </a:lnTo>
                <a:lnTo>
                  <a:pt x="9520" y="31020"/>
                </a:lnTo>
                <a:lnTo>
                  <a:pt x="9530" y="31020"/>
                </a:lnTo>
                <a:lnTo>
                  <a:pt x="9540" y="31020"/>
                </a:lnTo>
                <a:lnTo>
                  <a:pt x="9550" y="31010"/>
                </a:lnTo>
                <a:lnTo>
                  <a:pt x="9560" y="31010"/>
                </a:lnTo>
                <a:lnTo>
                  <a:pt x="9570" y="31030"/>
                </a:lnTo>
                <a:lnTo>
                  <a:pt x="9580" y="31050"/>
                </a:lnTo>
                <a:lnTo>
                  <a:pt x="9580" y="31060"/>
                </a:lnTo>
                <a:lnTo>
                  <a:pt x="9590" y="31070"/>
                </a:lnTo>
                <a:lnTo>
                  <a:pt x="9580" y="31070"/>
                </a:lnTo>
                <a:lnTo>
                  <a:pt x="9570" y="31080"/>
                </a:lnTo>
                <a:lnTo>
                  <a:pt x="9570" y="31090"/>
                </a:lnTo>
                <a:lnTo>
                  <a:pt x="9560" y="31100"/>
                </a:lnTo>
                <a:lnTo>
                  <a:pt x="9560" y="31110"/>
                </a:lnTo>
                <a:lnTo>
                  <a:pt x="9570" y="31150"/>
                </a:lnTo>
                <a:lnTo>
                  <a:pt x="9610" y="31150"/>
                </a:lnTo>
                <a:lnTo>
                  <a:pt x="9620" y="31150"/>
                </a:lnTo>
                <a:lnTo>
                  <a:pt x="9630" y="31150"/>
                </a:lnTo>
                <a:lnTo>
                  <a:pt x="9640" y="31150"/>
                </a:lnTo>
                <a:lnTo>
                  <a:pt x="9650" y="31160"/>
                </a:lnTo>
                <a:lnTo>
                  <a:pt x="9660" y="31160"/>
                </a:lnTo>
                <a:lnTo>
                  <a:pt x="9670" y="31170"/>
                </a:lnTo>
                <a:lnTo>
                  <a:pt x="9670" y="31180"/>
                </a:lnTo>
                <a:lnTo>
                  <a:pt x="9670" y="31190"/>
                </a:lnTo>
                <a:lnTo>
                  <a:pt x="9680" y="31190"/>
                </a:lnTo>
                <a:lnTo>
                  <a:pt x="9690" y="31200"/>
                </a:lnTo>
                <a:lnTo>
                  <a:pt x="9700" y="31210"/>
                </a:lnTo>
                <a:lnTo>
                  <a:pt x="9700" y="31220"/>
                </a:lnTo>
                <a:lnTo>
                  <a:pt x="9710" y="31220"/>
                </a:lnTo>
                <a:lnTo>
                  <a:pt x="9710" y="31230"/>
                </a:lnTo>
                <a:lnTo>
                  <a:pt x="9710" y="31240"/>
                </a:lnTo>
                <a:lnTo>
                  <a:pt x="9720" y="31240"/>
                </a:lnTo>
                <a:lnTo>
                  <a:pt x="9720" y="31250"/>
                </a:lnTo>
                <a:lnTo>
                  <a:pt x="9730" y="31260"/>
                </a:lnTo>
                <a:lnTo>
                  <a:pt x="9730" y="31270"/>
                </a:lnTo>
                <a:lnTo>
                  <a:pt x="9740" y="31280"/>
                </a:lnTo>
                <a:lnTo>
                  <a:pt x="9750" y="31280"/>
                </a:lnTo>
                <a:lnTo>
                  <a:pt x="9750" y="31290"/>
                </a:lnTo>
                <a:lnTo>
                  <a:pt x="9750" y="31300"/>
                </a:lnTo>
                <a:lnTo>
                  <a:pt x="9760" y="31310"/>
                </a:lnTo>
                <a:lnTo>
                  <a:pt x="9760" y="31320"/>
                </a:lnTo>
                <a:lnTo>
                  <a:pt x="9760" y="31330"/>
                </a:lnTo>
                <a:lnTo>
                  <a:pt x="9760" y="31340"/>
                </a:lnTo>
                <a:lnTo>
                  <a:pt x="9760" y="31350"/>
                </a:lnTo>
                <a:lnTo>
                  <a:pt x="9770" y="31350"/>
                </a:lnTo>
                <a:lnTo>
                  <a:pt x="9780" y="31350"/>
                </a:lnTo>
                <a:lnTo>
                  <a:pt x="9790" y="31360"/>
                </a:lnTo>
                <a:lnTo>
                  <a:pt x="9800" y="31360"/>
                </a:lnTo>
                <a:lnTo>
                  <a:pt x="9800" y="31370"/>
                </a:lnTo>
                <a:lnTo>
                  <a:pt x="9790" y="31370"/>
                </a:lnTo>
                <a:lnTo>
                  <a:pt x="9790" y="31380"/>
                </a:lnTo>
                <a:lnTo>
                  <a:pt x="9800" y="31390"/>
                </a:lnTo>
                <a:lnTo>
                  <a:pt x="9800" y="31400"/>
                </a:lnTo>
                <a:lnTo>
                  <a:pt x="9800" y="31410"/>
                </a:lnTo>
                <a:lnTo>
                  <a:pt x="9800" y="31420"/>
                </a:lnTo>
                <a:lnTo>
                  <a:pt x="9800" y="31430"/>
                </a:lnTo>
                <a:lnTo>
                  <a:pt x="9800" y="31440"/>
                </a:lnTo>
                <a:lnTo>
                  <a:pt x="9800" y="31450"/>
                </a:lnTo>
                <a:lnTo>
                  <a:pt x="9800" y="31460"/>
                </a:lnTo>
                <a:lnTo>
                  <a:pt x="9800" y="31470"/>
                </a:lnTo>
                <a:lnTo>
                  <a:pt x="9800" y="31480"/>
                </a:lnTo>
                <a:lnTo>
                  <a:pt x="9810" y="31480"/>
                </a:lnTo>
                <a:lnTo>
                  <a:pt x="9810" y="31490"/>
                </a:lnTo>
                <a:lnTo>
                  <a:pt x="9820" y="31500"/>
                </a:lnTo>
                <a:lnTo>
                  <a:pt x="9820" y="31510"/>
                </a:lnTo>
                <a:lnTo>
                  <a:pt x="9830" y="31520"/>
                </a:lnTo>
                <a:lnTo>
                  <a:pt x="9840" y="31530"/>
                </a:lnTo>
                <a:lnTo>
                  <a:pt x="9850" y="31540"/>
                </a:lnTo>
                <a:lnTo>
                  <a:pt x="9850" y="31550"/>
                </a:lnTo>
                <a:lnTo>
                  <a:pt x="9860" y="31550"/>
                </a:lnTo>
                <a:lnTo>
                  <a:pt x="9860" y="31560"/>
                </a:lnTo>
                <a:lnTo>
                  <a:pt x="9860" y="31570"/>
                </a:lnTo>
                <a:lnTo>
                  <a:pt x="9870" y="31580"/>
                </a:lnTo>
                <a:lnTo>
                  <a:pt x="9870" y="31590"/>
                </a:lnTo>
                <a:lnTo>
                  <a:pt x="9870" y="31600"/>
                </a:lnTo>
                <a:lnTo>
                  <a:pt x="9870" y="31610"/>
                </a:lnTo>
                <a:lnTo>
                  <a:pt x="9870" y="31620"/>
                </a:lnTo>
                <a:lnTo>
                  <a:pt x="9880" y="31630"/>
                </a:lnTo>
                <a:lnTo>
                  <a:pt x="9880" y="31640"/>
                </a:lnTo>
                <a:lnTo>
                  <a:pt x="9880" y="31650"/>
                </a:lnTo>
                <a:lnTo>
                  <a:pt x="9890" y="31650"/>
                </a:lnTo>
                <a:lnTo>
                  <a:pt x="9890" y="31660"/>
                </a:lnTo>
                <a:lnTo>
                  <a:pt x="9900" y="31670"/>
                </a:lnTo>
                <a:lnTo>
                  <a:pt x="9900" y="31680"/>
                </a:lnTo>
                <a:lnTo>
                  <a:pt x="9900" y="31690"/>
                </a:lnTo>
                <a:lnTo>
                  <a:pt x="9900" y="31700"/>
                </a:lnTo>
                <a:lnTo>
                  <a:pt x="9910" y="31700"/>
                </a:lnTo>
                <a:lnTo>
                  <a:pt x="9910" y="31710"/>
                </a:lnTo>
                <a:lnTo>
                  <a:pt x="9920" y="31710"/>
                </a:lnTo>
                <a:lnTo>
                  <a:pt x="9920" y="31720"/>
                </a:lnTo>
                <a:lnTo>
                  <a:pt x="9930" y="31710"/>
                </a:lnTo>
                <a:lnTo>
                  <a:pt x="9940" y="31710"/>
                </a:lnTo>
                <a:lnTo>
                  <a:pt x="9950" y="31710"/>
                </a:lnTo>
                <a:lnTo>
                  <a:pt x="9960" y="31710"/>
                </a:lnTo>
                <a:lnTo>
                  <a:pt x="9980" y="31710"/>
                </a:lnTo>
                <a:lnTo>
                  <a:pt x="9990" y="31710"/>
                </a:lnTo>
                <a:lnTo>
                  <a:pt x="10010" y="31700"/>
                </a:lnTo>
                <a:lnTo>
                  <a:pt x="10020" y="31700"/>
                </a:lnTo>
                <a:lnTo>
                  <a:pt x="10020" y="31690"/>
                </a:lnTo>
                <a:lnTo>
                  <a:pt x="10030" y="31690"/>
                </a:lnTo>
                <a:lnTo>
                  <a:pt x="10040" y="31690"/>
                </a:lnTo>
                <a:lnTo>
                  <a:pt x="10050" y="31700"/>
                </a:lnTo>
                <a:lnTo>
                  <a:pt x="10060" y="31710"/>
                </a:lnTo>
                <a:lnTo>
                  <a:pt x="10070" y="31710"/>
                </a:lnTo>
                <a:lnTo>
                  <a:pt x="10080" y="31710"/>
                </a:lnTo>
                <a:lnTo>
                  <a:pt x="10080" y="31720"/>
                </a:lnTo>
                <a:lnTo>
                  <a:pt x="10090" y="31720"/>
                </a:lnTo>
                <a:lnTo>
                  <a:pt x="10100" y="31720"/>
                </a:lnTo>
                <a:lnTo>
                  <a:pt x="10110" y="31730"/>
                </a:lnTo>
                <a:lnTo>
                  <a:pt x="10120" y="31730"/>
                </a:lnTo>
                <a:lnTo>
                  <a:pt x="10120" y="31720"/>
                </a:lnTo>
                <a:lnTo>
                  <a:pt x="10130" y="31720"/>
                </a:lnTo>
                <a:lnTo>
                  <a:pt x="10140" y="31720"/>
                </a:lnTo>
                <a:lnTo>
                  <a:pt x="10150" y="31720"/>
                </a:lnTo>
                <a:lnTo>
                  <a:pt x="10150" y="31710"/>
                </a:lnTo>
                <a:lnTo>
                  <a:pt x="10160" y="31710"/>
                </a:lnTo>
                <a:lnTo>
                  <a:pt x="10160" y="31700"/>
                </a:lnTo>
                <a:lnTo>
                  <a:pt x="10170" y="31700"/>
                </a:lnTo>
                <a:lnTo>
                  <a:pt x="10180" y="31700"/>
                </a:lnTo>
                <a:lnTo>
                  <a:pt x="10190" y="31700"/>
                </a:lnTo>
                <a:lnTo>
                  <a:pt x="10190" y="31710"/>
                </a:lnTo>
                <a:lnTo>
                  <a:pt x="10200" y="31710"/>
                </a:lnTo>
                <a:lnTo>
                  <a:pt x="10210" y="31710"/>
                </a:lnTo>
                <a:lnTo>
                  <a:pt x="10220" y="31710"/>
                </a:lnTo>
                <a:lnTo>
                  <a:pt x="10230" y="31710"/>
                </a:lnTo>
                <a:lnTo>
                  <a:pt x="10240" y="31700"/>
                </a:lnTo>
                <a:lnTo>
                  <a:pt x="10250" y="31700"/>
                </a:lnTo>
                <a:lnTo>
                  <a:pt x="10260" y="31700"/>
                </a:lnTo>
                <a:lnTo>
                  <a:pt x="10260" y="31690"/>
                </a:lnTo>
                <a:lnTo>
                  <a:pt x="10260" y="31680"/>
                </a:lnTo>
                <a:lnTo>
                  <a:pt x="10270" y="31680"/>
                </a:lnTo>
                <a:lnTo>
                  <a:pt x="10270" y="31670"/>
                </a:lnTo>
                <a:lnTo>
                  <a:pt x="10280" y="31670"/>
                </a:lnTo>
                <a:lnTo>
                  <a:pt x="10290" y="31670"/>
                </a:lnTo>
                <a:lnTo>
                  <a:pt x="10300" y="31670"/>
                </a:lnTo>
                <a:lnTo>
                  <a:pt x="10310" y="31660"/>
                </a:lnTo>
                <a:lnTo>
                  <a:pt x="10310" y="31650"/>
                </a:lnTo>
                <a:lnTo>
                  <a:pt x="10310" y="31640"/>
                </a:lnTo>
                <a:lnTo>
                  <a:pt x="10310" y="31630"/>
                </a:lnTo>
                <a:lnTo>
                  <a:pt x="10310" y="31610"/>
                </a:lnTo>
                <a:lnTo>
                  <a:pt x="10320" y="31600"/>
                </a:lnTo>
                <a:lnTo>
                  <a:pt x="10330" y="31600"/>
                </a:lnTo>
                <a:lnTo>
                  <a:pt x="10340" y="31600"/>
                </a:lnTo>
                <a:lnTo>
                  <a:pt x="10350" y="31610"/>
                </a:lnTo>
                <a:lnTo>
                  <a:pt x="10360" y="31610"/>
                </a:lnTo>
                <a:lnTo>
                  <a:pt x="10370" y="31620"/>
                </a:lnTo>
                <a:lnTo>
                  <a:pt x="10370" y="31630"/>
                </a:lnTo>
                <a:lnTo>
                  <a:pt x="10380" y="31630"/>
                </a:lnTo>
                <a:lnTo>
                  <a:pt x="10380" y="31640"/>
                </a:lnTo>
                <a:lnTo>
                  <a:pt x="10390" y="31660"/>
                </a:lnTo>
                <a:lnTo>
                  <a:pt x="10390" y="31670"/>
                </a:lnTo>
                <a:lnTo>
                  <a:pt x="10400" y="31670"/>
                </a:lnTo>
                <a:lnTo>
                  <a:pt x="10410" y="31670"/>
                </a:lnTo>
                <a:lnTo>
                  <a:pt x="10420" y="31670"/>
                </a:lnTo>
                <a:lnTo>
                  <a:pt x="10430" y="31680"/>
                </a:lnTo>
                <a:lnTo>
                  <a:pt x="10430" y="31690"/>
                </a:lnTo>
                <a:lnTo>
                  <a:pt x="10450" y="31700"/>
                </a:lnTo>
                <a:lnTo>
                  <a:pt x="10450" y="31710"/>
                </a:lnTo>
                <a:lnTo>
                  <a:pt x="10460" y="31710"/>
                </a:lnTo>
                <a:lnTo>
                  <a:pt x="10470" y="31710"/>
                </a:lnTo>
                <a:lnTo>
                  <a:pt x="10480" y="31720"/>
                </a:lnTo>
                <a:lnTo>
                  <a:pt x="10490" y="31730"/>
                </a:lnTo>
                <a:lnTo>
                  <a:pt x="10490" y="31740"/>
                </a:lnTo>
                <a:lnTo>
                  <a:pt x="10500" y="31740"/>
                </a:lnTo>
                <a:lnTo>
                  <a:pt x="10500" y="31750"/>
                </a:lnTo>
                <a:lnTo>
                  <a:pt x="10500" y="31760"/>
                </a:lnTo>
                <a:lnTo>
                  <a:pt x="10500" y="31770"/>
                </a:lnTo>
                <a:lnTo>
                  <a:pt x="10510" y="31770"/>
                </a:lnTo>
                <a:lnTo>
                  <a:pt x="10520" y="31770"/>
                </a:lnTo>
                <a:lnTo>
                  <a:pt x="10530" y="31770"/>
                </a:lnTo>
                <a:lnTo>
                  <a:pt x="10540" y="31770"/>
                </a:lnTo>
                <a:lnTo>
                  <a:pt x="10550" y="31760"/>
                </a:lnTo>
                <a:lnTo>
                  <a:pt x="10560" y="31760"/>
                </a:lnTo>
                <a:lnTo>
                  <a:pt x="10570" y="31760"/>
                </a:lnTo>
                <a:lnTo>
                  <a:pt x="10580" y="31760"/>
                </a:lnTo>
                <a:lnTo>
                  <a:pt x="10580" y="31750"/>
                </a:lnTo>
                <a:lnTo>
                  <a:pt x="10590" y="31750"/>
                </a:lnTo>
                <a:lnTo>
                  <a:pt x="10600" y="31750"/>
                </a:lnTo>
                <a:lnTo>
                  <a:pt x="10610" y="31740"/>
                </a:lnTo>
                <a:lnTo>
                  <a:pt x="10620" y="31740"/>
                </a:lnTo>
                <a:lnTo>
                  <a:pt x="10620" y="31730"/>
                </a:lnTo>
                <a:lnTo>
                  <a:pt x="10630" y="31730"/>
                </a:lnTo>
                <a:lnTo>
                  <a:pt x="10630" y="31720"/>
                </a:lnTo>
                <a:lnTo>
                  <a:pt x="10640" y="31720"/>
                </a:lnTo>
                <a:lnTo>
                  <a:pt x="10640" y="31710"/>
                </a:lnTo>
                <a:lnTo>
                  <a:pt x="10650" y="31710"/>
                </a:lnTo>
                <a:lnTo>
                  <a:pt x="10660" y="31700"/>
                </a:lnTo>
                <a:lnTo>
                  <a:pt x="10670" y="31700"/>
                </a:lnTo>
                <a:lnTo>
                  <a:pt x="10680" y="31690"/>
                </a:lnTo>
                <a:lnTo>
                  <a:pt x="10690" y="31690"/>
                </a:lnTo>
                <a:lnTo>
                  <a:pt x="10690" y="31680"/>
                </a:lnTo>
                <a:lnTo>
                  <a:pt x="10690" y="31670"/>
                </a:lnTo>
                <a:lnTo>
                  <a:pt x="10690" y="31660"/>
                </a:lnTo>
                <a:lnTo>
                  <a:pt x="10700" y="31660"/>
                </a:lnTo>
                <a:lnTo>
                  <a:pt x="10700" y="31650"/>
                </a:lnTo>
                <a:lnTo>
                  <a:pt x="10710" y="31650"/>
                </a:lnTo>
                <a:lnTo>
                  <a:pt x="10710" y="31640"/>
                </a:lnTo>
                <a:lnTo>
                  <a:pt x="10710" y="31630"/>
                </a:lnTo>
                <a:lnTo>
                  <a:pt x="10710" y="31620"/>
                </a:lnTo>
                <a:lnTo>
                  <a:pt x="10720" y="31620"/>
                </a:lnTo>
                <a:lnTo>
                  <a:pt x="10720" y="31630"/>
                </a:lnTo>
                <a:lnTo>
                  <a:pt x="10730" y="31640"/>
                </a:lnTo>
                <a:lnTo>
                  <a:pt x="10740" y="31650"/>
                </a:lnTo>
                <a:lnTo>
                  <a:pt x="10740" y="31660"/>
                </a:lnTo>
                <a:lnTo>
                  <a:pt x="10750" y="31660"/>
                </a:lnTo>
                <a:lnTo>
                  <a:pt x="10760" y="31670"/>
                </a:lnTo>
                <a:lnTo>
                  <a:pt x="10760" y="31680"/>
                </a:lnTo>
                <a:lnTo>
                  <a:pt x="10770" y="31690"/>
                </a:lnTo>
                <a:lnTo>
                  <a:pt x="10770" y="31700"/>
                </a:lnTo>
                <a:lnTo>
                  <a:pt x="10780" y="31700"/>
                </a:lnTo>
                <a:lnTo>
                  <a:pt x="10780" y="31710"/>
                </a:lnTo>
                <a:lnTo>
                  <a:pt x="10780" y="31720"/>
                </a:lnTo>
                <a:lnTo>
                  <a:pt x="10790" y="31720"/>
                </a:lnTo>
                <a:lnTo>
                  <a:pt x="10790" y="31740"/>
                </a:lnTo>
                <a:lnTo>
                  <a:pt x="10790" y="31750"/>
                </a:lnTo>
                <a:lnTo>
                  <a:pt x="10790" y="31760"/>
                </a:lnTo>
                <a:lnTo>
                  <a:pt x="10790" y="31770"/>
                </a:lnTo>
                <a:lnTo>
                  <a:pt x="10800" y="31770"/>
                </a:lnTo>
                <a:lnTo>
                  <a:pt x="10800" y="31780"/>
                </a:lnTo>
                <a:lnTo>
                  <a:pt x="10790" y="31790"/>
                </a:lnTo>
                <a:lnTo>
                  <a:pt x="10790" y="31800"/>
                </a:lnTo>
                <a:lnTo>
                  <a:pt x="10790" y="31810"/>
                </a:lnTo>
                <a:lnTo>
                  <a:pt x="10800" y="31820"/>
                </a:lnTo>
                <a:lnTo>
                  <a:pt x="10800" y="31830"/>
                </a:lnTo>
                <a:lnTo>
                  <a:pt x="10800" y="31840"/>
                </a:lnTo>
                <a:lnTo>
                  <a:pt x="10810" y="31840"/>
                </a:lnTo>
                <a:lnTo>
                  <a:pt x="10810" y="31850"/>
                </a:lnTo>
                <a:lnTo>
                  <a:pt x="10820" y="31850"/>
                </a:lnTo>
                <a:lnTo>
                  <a:pt x="10820" y="31860"/>
                </a:lnTo>
                <a:lnTo>
                  <a:pt x="10830" y="31860"/>
                </a:lnTo>
                <a:lnTo>
                  <a:pt x="10840" y="31860"/>
                </a:lnTo>
                <a:lnTo>
                  <a:pt x="10850" y="31860"/>
                </a:lnTo>
                <a:lnTo>
                  <a:pt x="10860" y="31870"/>
                </a:lnTo>
                <a:lnTo>
                  <a:pt x="10870" y="31870"/>
                </a:lnTo>
                <a:lnTo>
                  <a:pt x="10870" y="31880"/>
                </a:lnTo>
                <a:lnTo>
                  <a:pt x="10880" y="31880"/>
                </a:lnTo>
                <a:lnTo>
                  <a:pt x="10880" y="31890"/>
                </a:lnTo>
                <a:lnTo>
                  <a:pt x="10880" y="31900"/>
                </a:lnTo>
                <a:lnTo>
                  <a:pt x="10890" y="31900"/>
                </a:lnTo>
                <a:lnTo>
                  <a:pt x="10890" y="31910"/>
                </a:lnTo>
                <a:lnTo>
                  <a:pt x="10890" y="31920"/>
                </a:lnTo>
                <a:lnTo>
                  <a:pt x="10900" y="31920"/>
                </a:lnTo>
                <a:lnTo>
                  <a:pt x="10910" y="31920"/>
                </a:lnTo>
                <a:lnTo>
                  <a:pt x="10920" y="31920"/>
                </a:lnTo>
                <a:lnTo>
                  <a:pt x="10930" y="31920"/>
                </a:lnTo>
                <a:lnTo>
                  <a:pt x="10940" y="31920"/>
                </a:lnTo>
                <a:lnTo>
                  <a:pt x="10950" y="31910"/>
                </a:lnTo>
                <a:lnTo>
                  <a:pt x="10960" y="31910"/>
                </a:lnTo>
                <a:lnTo>
                  <a:pt x="10960" y="31900"/>
                </a:lnTo>
                <a:lnTo>
                  <a:pt x="10970" y="31900"/>
                </a:lnTo>
                <a:lnTo>
                  <a:pt x="10970" y="31910"/>
                </a:lnTo>
                <a:lnTo>
                  <a:pt x="10980" y="31910"/>
                </a:lnTo>
                <a:lnTo>
                  <a:pt x="10980" y="31920"/>
                </a:lnTo>
                <a:lnTo>
                  <a:pt x="10990" y="31920"/>
                </a:lnTo>
                <a:lnTo>
                  <a:pt x="10990" y="31930"/>
                </a:lnTo>
                <a:lnTo>
                  <a:pt x="11000" y="31930"/>
                </a:lnTo>
                <a:lnTo>
                  <a:pt x="11010" y="31930"/>
                </a:lnTo>
                <a:lnTo>
                  <a:pt x="11010" y="31940"/>
                </a:lnTo>
                <a:lnTo>
                  <a:pt x="11020" y="31940"/>
                </a:lnTo>
                <a:lnTo>
                  <a:pt x="11030" y="31950"/>
                </a:lnTo>
                <a:lnTo>
                  <a:pt x="11040" y="31950"/>
                </a:lnTo>
                <a:lnTo>
                  <a:pt x="11050" y="31950"/>
                </a:lnTo>
                <a:lnTo>
                  <a:pt x="11050" y="31960"/>
                </a:lnTo>
                <a:lnTo>
                  <a:pt x="11060" y="31960"/>
                </a:lnTo>
                <a:lnTo>
                  <a:pt x="11060" y="31970"/>
                </a:lnTo>
                <a:lnTo>
                  <a:pt x="11070" y="31970"/>
                </a:lnTo>
                <a:lnTo>
                  <a:pt x="11080" y="31970"/>
                </a:lnTo>
                <a:lnTo>
                  <a:pt x="11090" y="31970"/>
                </a:lnTo>
                <a:lnTo>
                  <a:pt x="11090" y="31980"/>
                </a:lnTo>
                <a:lnTo>
                  <a:pt x="11100" y="31980"/>
                </a:lnTo>
                <a:lnTo>
                  <a:pt x="11110" y="31980"/>
                </a:lnTo>
                <a:lnTo>
                  <a:pt x="11120" y="31980"/>
                </a:lnTo>
                <a:lnTo>
                  <a:pt x="11130" y="31980"/>
                </a:lnTo>
                <a:lnTo>
                  <a:pt x="11140" y="31980"/>
                </a:lnTo>
                <a:lnTo>
                  <a:pt x="11150" y="31980"/>
                </a:lnTo>
                <a:lnTo>
                  <a:pt x="11160" y="31980"/>
                </a:lnTo>
                <a:lnTo>
                  <a:pt x="11170" y="31980"/>
                </a:lnTo>
                <a:lnTo>
                  <a:pt x="11180" y="31980"/>
                </a:lnTo>
                <a:lnTo>
                  <a:pt x="11190" y="31980"/>
                </a:lnTo>
                <a:lnTo>
                  <a:pt x="11200" y="31980"/>
                </a:lnTo>
                <a:lnTo>
                  <a:pt x="11200" y="31990"/>
                </a:lnTo>
                <a:lnTo>
                  <a:pt x="11210" y="31990"/>
                </a:lnTo>
                <a:lnTo>
                  <a:pt x="11220" y="31990"/>
                </a:lnTo>
                <a:lnTo>
                  <a:pt x="11230" y="31990"/>
                </a:lnTo>
                <a:lnTo>
                  <a:pt x="11240" y="31990"/>
                </a:lnTo>
                <a:lnTo>
                  <a:pt x="11250" y="31990"/>
                </a:lnTo>
                <a:lnTo>
                  <a:pt x="11260" y="32000"/>
                </a:lnTo>
                <a:lnTo>
                  <a:pt x="11260" y="32010"/>
                </a:lnTo>
                <a:lnTo>
                  <a:pt x="11260" y="32020"/>
                </a:lnTo>
                <a:lnTo>
                  <a:pt x="11260" y="32030"/>
                </a:lnTo>
                <a:lnTo>
                  <a:pt x="11270" y="32030"/>
                </a:lnTo>
                <a:lnTo>
                  <a:pt x="11280" y="32040"/>
                </a:lnTo>
                <a:lnTo>
                  <a:pt x="11280" y="32030"/>
                </a:lnTo>
                <a:lnTo>
                  <a:pt x="11290" y="32030"/>
                </a:lnTo>
                <a:lnTo>
                  <a:pt x="11290" y="32020"/>
                </a:lnTo>
                <a:lnTo>
                  <a:pt x="11300" y="32020"/>
                </a:lnTo>
                <a:lnTo>
                  <a:pt x="11310" y="32010"/>
                </a:lnTo>
                <a:lnTo>
                  <a:pt x="11320" y="32010"/>
                </a:lnTo>
                <a:lnTo>
                  <a:pt x="11330" y="32010"/>
                </a:lnTo>
                <a:lnTo>
                  <a:pt x="11340" y="32010"/>
                </a:lnTo>
                <a:lnTo>
                  <a:pt x="11350" y="32010"/>
                </a:lnTo>
                <a:lnTo>
                  <a:pt x="11360" y="32010"/>
                </a:lnTo>
                <a:lnTo>
                  <a:pt x="11370" y="32000"/>
                </a:lnTo>
                <a:lnTo>
                  <a:pt x="11380" y="32000"/>
                </a:lnTo>
                <a:lnTo>
                  <a:pt x="11390" y="31990"/>
                </a:lnTo>
                <a:lnTo>
                  <a:pt x="11400" y="31980"/>
                </a:lnTo>
                <a:lnTo>
                  <a:pt x="11400" y="31970"/>
                </a:lnTo>
                <a:lnTo>
                  <a:pt x="11410" y="31970"/>
                </a:lnTo>
                <a:lnTo>
                  <a:pt x="11420" y="31970"/>
                </a:lnTo>
                <a:lnTo>
                  <a:pt x="11420" y="31960"/>
                </a:lnTo>
                <a:lnTo>
                  <a:pt x="11430" y="31960"/>
                </a:lnTo>
                <a:lnTo>
                  <a:pt x="11430" y="31950"/>
                </a:lnTo>
                <a:lnTo>
                  <a:pt x="11430" y="31940"/>
                </a:lnTo>
                <a:lnTo>
                  <a:pt x="11440" y="31940"/>
                </a:lnTo>
                <a:lnTo>
                  <a:pt x="11450" y="31930"/>
                </a:lnTo>
                <a:lnTo>
                  <a:pt x="11460" y="31930"/>
                </a:lnTo>
                <a:lnTo>
                  <a:pt x="11460" y="31920"/>
                </a:lnTo>
                <a:lnTo>
                  <a:pt x="11470" y="31920"/>
                </a:lnTo>
                <a:lnTo>
                  <a:pt x="11470" y="31910"/>
                </a:lnTo>
                <a:lnTo>
                  <a:pt x="11480" y="31910"/>
                </a:lnTo>
                <a:lnTo>
                  <a:pt x="11490" y="31910"/>
                </a:lnTo>
                <a:lnTo>
                  <a:pt x="11490" y="31920"/>
                </a:lnTo>
                <a:lnTo>
                  <a:pt x="11500" y="31920"/>
                </a:lnTo>
                <a:lnTo>
                  <a:pt x="11500" y="31930"/>
                </a:lnTo>
                <a:lnTo>
                  <a:pt x="11510" y="31940"/>
                </a:lnTo>
                <a:lnTo>
                  <a:pt x="11520" y="31940"/>
                </a:lnTo>
                <a:lnTo>
                  <a:pt x="11520" y="31950"/>
                </a:lnTo>
                <a:lnTo>
                  <a:pt x="11530" y="31950"/>
                </a:lnTo>
                <a:lnTo>
                  <a:pt x="11540" y="31950"/>
                </a:lnTo>
                <a:lnTo>
                  <a:pt x="11540" y="31960"/>
                </a:lnTo>
                <a:lnTo>
                  <a:pt x="11550" y="31960"/>
                </a:lnTo>
                <a:lnTo>
                  <a:pt x="11550" y="31970"/>
                </a:lnTo>
                <a:lnTo>
                  <a:pt x="11560" y="31970"/>
                </a:lnTo>
                <a:lnTo>
                  <a:pt x="11570" y="31970"/>
                </a:lnTo>
                <a:lnTo>
                  <a:pt x="11570" y="31980"/>
                </a:lnTo>
                <a:lnTo>
                  <a:pt x="11580" y="31980"/>
                </a:lnTo>
                <a:lnTo>
                  <a:pt x="11590" y="31980"/>
                </a:lnTo>
                <a:lnTo>
                  <a:pt x="11600" y="31980"/>
                </a:lnTo>
                <a:lnTo>
                  <a:pt x="11610" y="31990"/>
                </a:lnTo>
                <a:lnTo>
                  <a:pt x="11620" y="31990"/>
                </a:lnTo>
                <a:lnTo>
                  <a:pt x="11620" y="32000"/>
                </a:lnTo>
                <a:lnTo>
                  <a:pt x="11630" y="32000"/>
                </a:lnTo>
                <a:lnTo>
                  <a:pt x="11630" y="31990"/>
                </a:lnTo>
                <a:lnTo>
                  <a:pt x="11640" y="31990"/>
                </a:lnTo>
                <a:lnTo>
                  <a:pt x="11650" y="31990"/>
                </a:lnTo>
                <a:lnTo>
                  <a:pt x="11650" y="31980"/>
                </a:lnTo>
                <a:lnTo>
                  <a:pt x="11660" y="31980"/>
                </a:lnTo>
                <a:lnTo>
                  <a:pt x="11670" y="31990"/>
                </a:lnTo>
                <a:lnTo>
                  <a:pt x="11680" y="31990"/>
                </a:lnTo>
                <a:lnTo>
                  <a:pt x="11690" y="31990"/>
                </a:lnTo>
                <a:lnTo>
                  <a:pt x="11700" y="31990"/>
                </a:lnTo>
                <a:lnTo>
                  <a:pt x="11710" y="31990"/>
                </a:lnTo>
                <a:lnTo>
                  <a:pt x="11720" y="31980"/>
                </a:lnTo>
                <a:lnTo>
                  <a:pt x="11730" y="31990"/>
                </a:lnTo>
                <a:lnTo>
                  <a:pt x="11740" y="31990"/>
                </a:lnTo>
                <a:lnTo>
                  <a:pt x="11750" y="31990"/>
                </a:lnTo>
                <a:lnTo>
                  <a:pt x="11760" y="31990"/>
                </a:lnTo>
                <a:lnTo>
                  <a:pt x="11770" y="31990"/>
                </a:lnTo>
                <a:lnTo>
                  <a:pt x="11780" y="31990"/>
                </a:lnTo>
                <a:lnTo>
                  <a:pt x="11790" y="31990"/>
                </a:lnTo>
                <a:lnTo>
                  <a:pt x="11800" y="32000"/>
                </a:lnTo>
                <a:lnTo>
                  <a:pt x="11810" y="32000"/>
                </a:lnTo>
                <a:lnTo>
                  <a:pt x="11810" y="32010"/>
                </a:lnTo>
                <a:lnTo>
                  <a:pt x="11820" y="32010"/>
                </a:lnTo>
                <a:lnTo>
                  <a:pt x="11830" y="32020"/>
                </a:lnTo>
                <a:lnTo>
                  <a:pt x="11840" y="32020"/>
                </a:lnTo>
                <a:lnTo>
                  <a:pt x="11840" y="32030"/>
                </a:lnTo>
                <a:lnTo>
                  <a:pt x="11850" y="32030"/>
                </a:lnTo>
                <a:lnTo>
                  <a:pt x="11850" y="32040"/>
                </a:lnTo>
                <a:lnTo>
                  <a:pt x="11860" y="32040"/>
                </a:lnTo>
                <a:lnTo>
                  <a:pt x="11860" y="32030"/>
                </a:lnTo>
                <a:lnTo>
                  <a:pt x="11870" y="32030"/>
                </a:lnTo>
                <a:lnTo>
                  <a:pt x="11880" y="32040"/>
                </a:lnTo>
                <a:lnTo>
                  <a:pt x="11890" y="32040"/>
                </a:lnTo>
                <a:lnTo>
                  <a:pt x="11890" y="32050"/>
                </a:lnTo>
                <a:lnTo>
                  <a:pt x="11890" y="32060"/>
                </a:lnTo>
                <a:lnTo>
                  <a:pt x="11890" y="32070"/>
                </a:lnTo>
                <a:lnTo>
                  <a:pt x="11890" y="32080"/>
                </a:lnTo>
                <a:lnTo>
                  <a:pt x="11900" y="32090"/>
                </a:lnTo>
                <a:lnTo>
                  <a:pt x="11910" y="32100"/>
                </a:lnTo>
                <a:lnTo>
                  <a:pt x="11910" y="32110"/>
                </a:lnTo>
                <a:lnTo>
                  <a:pt x="11910" y="32120"/>
                </a:lnTo>
                <a:lnTo>
                  <a:pt x="11910" y="32130"/>
                </a:lnTo>
                <a:lnTo>
                  <a:pt x="11920" y="32130"/>
                </a:lnTo>
                <a:lnTo>
                  <a:pt x="11920" y="32140"/>
                </a:lnTo>
                <a:lnTo>
                  <a:pt x="11930" y="32140"/>
                </a:lnTo>
                <a:lnTo>
                  <a:pt x="11940" y="32140"/>
                </a:lnTo>
                <a:lnTo>
                  <a:pt x="11940" y="32130"/>
                </a:lnTo>
                <a:lnTo>
                  <a:pt x="11950" y="32130"/>
                </a:lnTo>
                <a:lnTo>
                  <a:pt x="11960" y="32130"/>
                </a:lnTo>
                <a:lnTo>
                  <a:pt x="11970" y="32130"/>
                </a:lnTo>
                <a:lnTo>
                  <a:pt x="11980" y="32140"/>
                </a:lnTo>
                <a:lnTo>
                  <a:pt x="11980" y="32150"/>
                </a:lnTo>
                <a:lnTo>
                  <a:pt x="11980" y="32140"/>
                </a:lnTo>
                <a:lnTo>
                  <a:pt x="11990" y="32140"/>
                </a:lnTo>
                <a:lnTo>
                  <a:pt x="11990" y="32150"/>
                </a:lnTo>
                <a:lnTo>
                  <a:pt x="12000" y="32150"/>
                </a:lnTo>
                <a:lnTo>
                  <a:pt x="12000" y="32140"/>
                </a:lnTo>
                <a:lnTo>
                  <a:pt x="12000" y="32130"/>
                </a:lnTo>
                <a:lnTo>
                  <a:pt x="12010" y="32130"/>
                </a:lnTo>
                <a:lnTo>
                  <a:pt x="12020" y="32130"/>
                </a:lnTo>
                <a:lnTo>
                  <a:pt x="12030" y="32130"/>
                </a:lnTo>
                <a:lnTo>
                  <a:pt x="12040" y="32130"/>
                </a:lnTo>
                <a:lnTo>
                  <a:pt x="12050" y="32130"/>
                </a:lnTo>
                <a:lnTo>
                  <a:pt x="12060" y="32130"/>
                </a:lnTo>
                <a:lnTo>
                  <a:pt x="12070" y="32140"/>
                </a:lnTo>
                <a:lnTo>
                  <a:pt x="12080" y="32140"/>
                </a:lnTo>
                <a:lnTo>
                  <a:pt x="12090" y="32150"/>
                </a:lnTo>
                <a:lnTo>
                  <a:pt x="12090" y="32160"/>
                </a:lnTo>
                <a:lnTo>
                  <a:pt x="12100" y="32160"/>
                </a:lnTo>
                <a:lnTo>
                  <a:pt x="12100" y="32170"/>
                </a:lnTo>
                <a:lnTo>
                  <a:pt x="12110" y="32170"/>
                </a:lnTo>
                <a:lnTo>
                  <a:pt x="12110" y="32180"/>
                </a:lnTo>
                <a:lnTo>
                  <a:pt x="12120" y="32180"/>
                </a:lnTo>
                <a:lnTo>
                  <a:pt x="12120" y="32190"/>
                </a:lnTo>
                <a:lnTo>
                  <a:pt x="12120" y="32200"/>
                </a:lnTo>
                <a:lnTo>
                  <a:pt x="12110" y="32210"/>
                </a:lnTo>
                <a:lnTo>
                  <a:pt x="12110" y="32220"/>
                </a:lnTo>
                <a:lnTo>
                  <a:pt x="12110" y="32230"/>
                </a:lnTo>
                <a:lnTo>
                  <a:pt x="12120" y="32230"/>
                </a:lnTo>
                <a:lnTo>
                  <a:pt x="12120" y="32240"/>
                </a:lnTo>
                <a:lnTo>
                  <a:pt x="12120" y="32250"/>
                </a:lnTo>
                <a:lnTo>
                  <a:pt x="12130" y="32250"/>
                </a:lnTo>
                <a:lnTo>
                  <a:pt x="12130" y="32260"/>
                </a:lnTo>
                <a:lnTo>
                  <a:pt x="12120" y="32260"/>
                </a:lnTo>
                <a:lnTo>
                  <a:pt x="12120" y="32270"/>
                </a:lnTo>
                <a:lnTo>
                  <a:pt x="12120" y="32280"/>
                </a:lnTo>
                <a:lnTo>
                  <a:pt x="12110" y="32290"/>
                </a:lnTo>
                <a:lnTo>
                  <a:pt x="12110" y="32300"/>
                </a:lnTo>
                <a:lnTo>
                  <a:pt x="12120" y="32300"/>
                </a:lnTo>
                <a:lnTo>
                  <a:pt x="12130" y="32300"/>
                </a:lnTo>
                <a:lnTo>
                  <a:pt x="12130" y="32310"/>
                </a:lnTo>
                <a:lnTo>
                  <a:pt x="12140" y="32310"/>
                </a:lnTo>
                <a:lnTo>
                  <a:pt x="12150" y="32310"/>
                </a:lnTo>
                <a:lnTo>
                  <a:pt x="12150" y="32320"/>
                </a:lnTo>
                <a:lnTo>
                  <a:pt x="12160" y="32320"/>
                </a:lnTo>
                <a:lnTo>
                  <a:pt x="12160" y="32330"/>
                </a:lnTo>
                <a:lnTo>
                  <a:pt x="12170" y="32330"/>
                </a:lnTo>
                <a:lnTo>
                  <a:pt x="12180" y="32330"/>
                </a:lnTo>
                <a:lnTo>
                  <a:pt x="12180" y="32340"/>
                </a:lnTo>
                <a:lnTo>
                  <a:pt x="12190" y="32340"/>
                </a:lnTo>
                <a:lnTo>
                  <a:pt x="12190" y="32350"/>
                </a:lnTo>
                <a:lnTo>
                  <a:pt x="12200" y="32350"/>
                </a:lnTo>
                <a:lnTo>
                  <a:pt x="12200" y="32360"/>
                </a:lnTo>
                <a:lnTo>
                  <a:pt x="12200" y="32370"/>
                </a:lnTo>
                <a:lnTo>
                  <a:pt x="12210" y="32370"/>
                </a:lnTo>
                <a:lnTo>
                  <a:pt x="12210" y="32380"/>
                </a:lnTo>
                <a:lnTo>
                  <a:pt x="12220" y="32380"/>
                </a:lnTo>
                <a:lnTo>
                  <a:pt x="12230" y="32380"/>
                </a:lnTo>
                <a:lnTo>
                  <a:pt x="12240" y="32390"/>
                </a:lnTo>
                <a:lnTo>
                  <a:pt x="12240" y="32400"/>
                </a:lnTo>
                <a:lnTo>
                  <a:pt x="12240" y="32410"/>
                </a:lnTo>
                <a:lnTo>
                  <a:pt x="12240" y="32420"/>
                </a:lnTo>
                <a:lnTo>
                  <a:pt x="12250" y="32420"/>
                </a:lnTo>
                <a:lnTo>
                  <a:pt x="12250" y="32430"/>
                </a:lnTo>
                <a:lnTo>
                  <a:pt x="12260" y="32430"/>
                </a:lnTo>
                <a:lnTo>
                  <a:pt x="12270" y="32430"/>
                </a:lnTo>
                <a:lnTo>
                  <a:pt x="12280" y="32430"/>
                </a:lnTo>
                <a:lnTo>
                  <a:pt x="12290" y="32430"/>
                </a:lnTo>
                <a:lnTo>
                  <a:pt x="12290" y="32440"/>
                </a:lnTo>
                <a:lnTo>
                  <a:pt x="12300" y="32440"/>
                </a:lnTo>
                <a:lnTo>
                  <a:pt x="12300" y="32450"/>
                </a:lnTo>
                <a:lnTo>
                  <a:pt x="12310" y="32460"/>
                </a:lnTo>
                <a:lnTo>
                  <a:pt x="12310" y="32470"/>
                </a:lnTo>
                <a:lnTo>
                  <a:pt x="12310" y="32480"/>
                </a:lnTo>
                <a:lnTo>
                  <a:pt x="12320" y="32490"/>
                </a:lnTo>
                <a:lnTo>
                  <a:pt x="12320" y="32500"/>
                </a:lnTo>
                <a:lnTo>
                  <a:pt x="12330" y="32500"/>
                </a:lnTo>
                <a:lnTo>
                  <a:pt x="12330" y="32510"/>
                </a:lnTo>
                <a:lnTo>
                  <a:pt x="12340" y="32510"/>
                </a:lnTo>
                <a:lnTo>
                  <a:pt x="12340" y="32520"/>
                </a:lnTo>
                <a:lnTo>
                  <a:pt x="12340" y="32530"/>
                </a:lnTo>
                <a:lnTo>
                  <a:pt x="12340" y="32540"/>
                </a:lnTo>
                <a:lnTo>
                  <a:pt x="12350" y="32540"/>
                </a:lnTo>
                <a:lnTo>
                  <a:pt x="12350" y="32550"/>
                </a:lnTo>
                <a:lnTo>
                  <a:pt x="12350" y="32560"/>
                </a:lnTo>
                <a:lnTo>
                  <a:pt x="12360" y="32560"/>
                </a:lnTo>
                <a:lnTo>
                  <a:pt x="12360" y="32570"/>
                </a:lnTo>
                <a:lnTo>
                  <a:pt x="12360" y="32580"/>
                </a:lnTo>
                <a:lnTo>
                  <a:pt x="12370" y="32580"/>
                </a:lnTo>
                <a:lnTo>
                  <a:pt x="12370" y="32590"/>
                </a:lnTo>
                <a:lnTo>
                  <a:pt x="12390" y="32590"/>
                </a:lnTo>
                <a:lnTo>
                  <a:pt x="12400" y="32600"/>
                </a:lnTo>
                <a:lnTo>
                  <a:pt x="12410" y="32600"/>
                </a:lnTo>
                <a:lnTo>
                  <a:pt x="12420" y="32610"/>
                </a:lnTo>
                <a:lnTo>
                  <a:pt x="12430" y="32610"/>
                </a:lnTo>
                <a:lnTo>
                  <a:pt x="12430" y="32620"/>
                </a:lnTo>
                <a:lnTo>
                  <a:pt x="12440" y="32620"/>
                </a:lnTo>
                <a:lnTo>
                  <a:pt x="12440" y="32630"/>
                </a:lnTo>
                <a:lnTo>
                  <a:pt x="12450" y="32630"/>
                </a:lnTo>
                <a:lnTo>
                  <a:pt x="12450" y="32640"/>
                </a:lnTo>
                <a:lnTo>
                  <a:pt x="12460" y="32640"/>
                </a:lnTo>
                <a:lnTo>
                  <a:pt x="12470" y="32650"/>
                </a:lnTo>
                <a:lnTo>
                  <a:pt x="12480" y="32650"/>
                </a:lnTo>
                <a:lnTo>
                  <a:pt x="12490" y="32650"/>
                </a:lnTo>
                <a:lnTo>
                  <a:pt x="12500" y="32650"/>
                </a:lnTo>
                <a:lnTo>
                  <a:pt x="12510" y="32650"/>
                </a:lnTo>
                <a:lnTo>
                  <a:pt x="12520" y="32650"/>
                </a:lnTo>
                <a:lnTo>
                  <a:pt x="12530" y="32650"/>
                </a:lnTo>
                <a:lnTo>
                  <a:pt x="12530" y="32640"/>
                </a:lnTo>
                <a:lnTo>
                  <a:pt x="12530" y="32650"/>
                </a:lnTo>
                <a:lnTo>
                  <a:pt x="12540" y="32650"/>
                </a:lnTo>
                <a:lnTo>
                  <a:pt x="12550" y="32650"/>
                </a:lnTo>
                <a:lnTo>
                  <a:pt x="12560" y="32650"/>
                </a:lnTo>
                <a:lnTo>
                  <a:pt x="12570" y="32650"/>
                </a:lnTo>
                <a:lnTo>
                  <a:pt x="12580" y="32650"/>
                </a:lnTo>
                <a:lnTo>
                  <a:pt x="12590" y="32650"/>
                </a:lnTo>
                <a:lnTo>
                  <a:pt x="12600" y="32650"/>
                </a:lnTo>
                <a:lnTo>
                  <a:pt x="12600" y="32640"/>
                </a:lnTo>
                <a:lnTo>
                  <a:pt x="12610" y="32640"/>
                </a:lnTo>
                <a:lnTo>
                  <a:pt x="12610" y="32630"/>
                </a:lnTo>
                <a:lnTo>
                  <a:pt x="12620" y="32630"/>
                </a:lnTo>
                <a:lnTo>
                  <a:pt x="12620" y="32620"/>
                </a:lnTo>
                <a:lnTo>
                  <a:pt x="12630" y="32620"/>
                </a:lnTo>
                <a:lnTo>
                  <a:pt x="12630" y="32610"/>
                </a:lnTo>
                <a:lnTo>
                  <a:pt x="12640" y="32610"/>
                </a:lnTo>
                <a:lnTo>
                  <a:pt x="12640" y="32600"/>
                </a:lnTo>
                <a:lnTo>
                  <a:pt x="12640" y="32590"/>
                </a:lnTo>
                <a:lnTo>
                  <a:pt x="12650" y="32590"/>
                </a:lnTo>
                <a:lnTo>
                  <a:pt x="12650" y="32580"/>
                </a:lnTo>
                <a:lnTo>
                  <a:pt x="12660" y="32580"/>
                </a:lnTo>
                <a:lnTo>
                  <a:pt x="12660" y="32590"/>
                </a:lnTo>
                <a:lnTo>
                  <a:pt x="12670" y="32590"/>
                </a:lnTo>
                <a:lnTo>
                  <a:pt x="12680" y="32590"/>
                </a:lnTo>
                <a:lnTo>
                  <a:pt x="12690" y="32590"/>
                </a:lnTo>
                <a:lnTo>
                  <a:pt x="12700" y="32590"/>
                </a:lnTo>
                <a:lnTo>
                  <a:pt x="12700" y="32600"/>
                </a:lnTo>
                <a:lnTo>
                  <a:pt x="12710" y="32600"/>
                </a:lnTo>
                <a:lnTo>
                  <a:pt x="12720" y="32600"/>
                </a:lnTo>
                <a:lnTo>
                  <a:pt x="12730" y="32600"/>
                </a:lnTo>
                <a:lnTo>
                  <a:pt x="12740" y="32600"/>
                </a:lnTo>
                <a:lnTo>
                  <a:pt x="12750" y="32590"/>
                </a:lnTo>
                <a:lnTo>
                  <a:pt x="12760" y="32590"/>
                </a:lnTo>
                <a:lnTo>
                  <a:pt x="12770" y="32600"/>
                </a:lnTo>
                <a:lnTo>
                  <a:pt x="12780" y="32610"/>
                </a:lnTo>
                <a:lnTo>
                  <a:pt x="12780" y="32620"/>
                </a:lnTo>
                <a:lnTo>
                  <a:pt x="12790" y="32620"/>
                </a:lnTo>
                <a:lnTo>
                  <a:pt x="12790" y="32630"/>
                </a:lnTo>
                <a:lnTo>
                  <a:pt x="12800" y="32630"/>
                </a:lnTo>
                <a:lnTo>
                  <a:pt x="12800" y="32620"/>
                </a:lnTo>
                <a:lnTo>
                  <a:pt x="12810" y="32620"/>
                </a:lnTo>
                <a:lnTo>
                  <a:pt x="12820" y="32610"/>
                </a:lnTo>
                <a:lnTo>
                  <a:pt x="12830" y="32610"/>
                </a:lnTo>
                <a:lnTo>
                  <a:pt x="12840" y="32610"/>
                </a:lnTo>
                <a:lnTo>
                  <a:pt x="12840" y="32620"/>
                </a:lnTo>
                <a:lnTo>
                  <a:pt x="12850" y="32620"/>
                </a:lnTo>
                <a:lnTo>
                  <a:pt x="12850" y="32630"/>
                </a:lnTo>
                <a:lnTo>
                  <a:pt x="12860" y="32630"/>
                </a:lnTo>
                <a:lnTo>
                  <a:pt x="12870" y="32630"/>
                </a:lnTo>
                <a:lnTo>
                  <a:pt x="12880" y="32630"/>
                </a:lnTo>
                <a:lnTo>
                  <a:pt x="12880" y="32640"/>
                </a:lnTo>
                <a:lnTo>
                  <a:pt x="12890" y="32640"/>
                </a:lnTo>
                <a:lnTo>
                  <a:pt x="12890" y="32650"/>
                </a:lnTo>
                <a:lnTo>
                  <a:pt x="12900" y="32650"/>
                </a:lnTo>
                <a:lnTo>
                  <a:pt x="12900" y="32660"/>
                </a:lnTo>
                <a:lnTo>
                  <a:pt x="12910" y="32670"/>
                </a:lnTo>
                <a:lnTo>
                  <a:pt x="12910" y="32680"/>
                </a:lnTo>
                <a:lnTo>
                  <a:pt x="12920" y="32690"/>
                </a:lnTo>
                <a:lnTo>
                  <a:pt x="12920" y="32700"/>
                </a:lnTo>
                <a:lnTo>
                  <a:pt x="12920" y="32710"/>
                </a:lnTo>
                <a:lnTo>
                  <a:pt x="12910" y="32710"/>
                </a:lnTo>
                <a:lnTo>
                  <a:pt x="12900" y="32710"/>
                </a:lnTo>
                <a:lnTo>
                  <a:pt x="12910" y="32720"/>
                </a:lnTo>
                <a:lnTo>
                  <a:pt x="12910" y="32730"/>
                </a:lnTo>
                <a:lnTo>
                  <a:pt x="12910" y="32740"/>
                </a:lnTo>
                <a:lnTo>
                  <a:pt x="12910" y="32750"/>
                </a:lnTo>
                <a:lnTo>
                  <a:pt x="12910" y="32760"/>
                </a:lnTo>
                <a:lnTo>
                  <a:pt x="12910" y="32770"/>
                </a:lnTo>
                <a:lnTo>
                  <a:pt x="12910" y="32780"/>
                </a:lnTo>
                <a:lnTo>
                  <a:pt x="12920" y="32780"/>
                </a:lnTo>
                <a:lnTo>
                  <a:pt x="12910" y="32790"/>
                </a:lnTo>
                <a:lnTo>
                  <a:pt x="12910" y="32800"/>
                </a:lnTo>
                <a:lnTo>
                  <a:pt x="12900" y="32800"/>
                </a:lnTo>
                <a:lnTo>
                  <a:pt x="12900" y="32810"/>
                </a:lnTo>
                <a:lnTo>
                  <a:pt x="12900" y="32820"/>
                </a:lnTo>
                <a:lnTo>
                  <a:pt x="12900" y="32830"/>
                </a:lnTo>
                <a:lnTo>
                  <a:pt x="12890" y="32830"/>
                </a:lnTo>
                <a:lnTo>
                  <a:pt x="12880" y="32830"/>
                </a:lnTo>
                <a:lnTo>
                  <a:pt x="12870" y="32840"/>
                </a:lnTo>
                <a:lnTo>
                  <a:pt x="12870" y="32850"/>
                </a:lnTo>
                <a:lnTo>
                  <a:pt x="12870" y="32860"/>
                </a:lnTo>
                <a:lnTo>
                  <a:pt x="12870" y="32870"/>
                </a:lnTo>
                <a:lnTo>
                  <a:pt x="12870" y="32880"/>
                </a:lnTo>
                <a:lnTo>
                  <a:pt x="12870" y="32890"/>
                </a:lnTo>
                <a:lnTo>
                  <a:pt x="12870" y="32900"/>
                </a:lnTo>
                <a:lnTo>
                  <a:pt x="12870" y="32910"/>
                </a:lnTo>
                <a:lnTo>
                  <a:pt x="12880" y="32910"/>
                </a:lnTo>
                <a:lnTo>
                  <a:pt x="12880" y="32920"/>
                </a:lnTo>
                <a:lnTo>
                  <a:pt x="12890" y="32920"/>
                </a:lnTo>
                <a:lnTo>
                  <a:pt x="12890" y="32930"/>
                </a:lnTo>
                <a:lnTo>
                  <a:pt x="12900" y="32930"/>
                </a:lnTo>
                <a:lnTo>
                  <a:pt x="12910" y="32930"/>
                </a:lnTo>
                <a:lnTo>
                  <a:pt x="12920" y="32930"/>
                </a:lnTo>
                <a:lnTo>
                  <a:pt x="12920" y="32940"/>
                </a:lnTo>
                <a:lnTo>
                  <a:pt x="12910" y="32940"/>
                </a:lnTo>
                <a:lnTo>
                  <a:pt x="12910" y="32950"/>
                </a:lnTo>
                <a:lnTo>
                  <a:pt x="12910" y="32960"/>
                </a:lnTo>
                <a:lnTo>
                  <a:pt x="12900" y="32970"/>
                </a:lnTo>
                <a:lnTo>
                  <a:pt x="12890" y="32970"/>
                </a:lnTo>
                <a:lnTo>
                  <a:pt x="12890" y="32980"/>
                </a:lnTo>
                <a:lnTo>
                  <a:pt x="12890" y="32990"/>
                </a:lnTo>
                <a:lnTo>
                  <a:pt x="12890" y="33000"/>
                </a:lnTo>
                <a:lnTo>
                  <a:pt x="12900" y="33010"/>
                </a:lnTo>
                <a:lnTo>
                  <a:pt x="12910" y="33020"/>
                </a:lnTo>
                <a:lnTo>
                  <a:pt x="12910" y="33030"/>
                </a:lnTo>
                <a:lnTo>
                  <a:pt x="12920" y="33030"/>
                </a:lnTo>
                <a:lnTo>
                  <a:pt x="12930" y="33030"/>
                </a:lnTo>
                <a:lnTo>
                  <a:pt x="12930" y="33040"/>
                </a:lnTo>
                <a:lnTo>
                  <a:pt x="12940" y="33040"/>
                </a:lnTo>
                <a:lnTo>
                  <a:pt x="12940" y="33050"/>
                </a:lnTo>
                <a:lnTo>
                  <a:pt x="12950" y="33050"/>
                </a:lnTo>
                <a:lnTo>
                  <a:pt x="12950" y="33060"/>
                </a:lnTo>
                <a:lnTo>
                  <a:pt x="12950" y="33070"/>
                </a:lnTo>
                <a:lnTo>
                  <a:pt x="12950" y="33080"/>
                </a:lnTo>
                <a:lnTo>
                  <a:pt x="12950" y="33090"/>
                </a:lnTo>
                <a:lnTo>
                  <a:pt x="12960" y="33090"/>
                </a:lnTo>
                <a:lnTo>
                  <a:pt x="12970" y="33080"/>
                </a:lnTo>
                <a:lnTo>
                  <a:pt x="12980" y="33080"/>
                </a:lnTo>
                <a:lnTo>
                  <a:pt x="12980" y="33090"/>
                </a:lnTo>
                <a:lnTo>
                  <a:pt x="12990" y="33090"/>
                </a:lnTo>
                <a:lnTo>
                  <a:pt x="13010" y="33090"/>
                </a:lnTo>
                <a:lnTo>
                  <a:pt x="13020" y="33090"/>
                </a:lnTo>
                <a:lnTo>
                  <a:pt x="13030" y="33100"/>
                </a:lnTo>
                <a:lnTo>
                  <a:pt x="13040" y="33100"/>
                </a:lnTo>
                <a:lnTo>
                  <a:pt x="13050" y="33100"/>
                </a:lnTo>
                <a:lnTo>
                  <a:pt x="13080" y="33100"/>
                </a:lnTo>
                <a:lnTo>
                  <a:pt x="13090" y="33090"/>
                </a:lnTo>
                <a:lnTo>
                  <a:pt x="13100" y="33090"/>
                </a:lnTo>
                <a:lnTo>
                  <a:pt x="13110" y="33100"/>
                </a:lnTo>
                <a:lnTo>
                  <a:pt x="13110" y="33110"/>
                </a:lnTo>
                <a:lnTo>
                  <a:pt x="13110" y="33120"/>
                </a:lnTo>
                <a:lnTo>
                  <a:pt x="13100" y="33120"/>
                </a:lnTo>
                <a:lnTo>
                  <a:pt x="13100" y="33130"/>
                </a:lnTo>
                <a:lnTo>
                  <a:pt x="13110" y="33130"/>
                </a:lnTo>
                <a:lnTo>
                  <a:pt x="13110" y="33140"/>
                </a:lnTo>
                <a:lnTo>
                  <a:pt x="13110" y="33150"/>
                </a:lnTo>
                <a:lnTo>
                  <a:pt x="13110" y="33160"/>
                </a:lnTo>
                <a:lnTo>
                  <a:pt x="13100" y="33170"/>
                </a:lnTo>
                <a:lnTo>
                  <a:pt x="13100" y="33180"/>
                </a:lnTo>
                <a:lnTo>
                  <a:pt x="13100" y="33190"/>
                </a:lnTo>
                <a:lnTo>
                  <a:pt x="13110" y="33190"/>
                </a:lnTo>
                <a:lnTo>
                  <a:pt x="13110" y="33200"/>
                </a:lnTo>
                <a:lnTo>
                  <a:pt x="13120" y="33200"/>
                </a:lnTo>
                <a:lnTo>
                  <a:pt x="13130" y="33200"/>
                </a:lnTo>
                <a:lnTo>
                  <a:pt x="13130" y="33210"/>
                </a:lnTo>
                <a:lnTo>
                  <a:pt x="13140" y="33210"/>
                </a:lnTo>
                <a:lnTo>
                  <a:pt x="13140" y="33220"/>
                </a:lnTo>
                <a:lnTo>
                  <a:pt x="13150" y="33220"/>
                </a:lnTo>
                <a:lnTo>
                  <a:pt x="13180" y="33260"/>
                </a:lnTo>
                <a:lnTo>
                  <a:pt x="13210" y="33290"/>
                </a:lnTo>
                <a:lnTo>
                  <a:pt x="13220" y="33300"/>
                </a:lnTo>
                <a:lnTo>
                  <a:pt x="13230" y="33300"/>
                </a:lnTo>
                <a:lnTo>
                  <a:pt x="13240" y="33300"/>
                </a:lnTo>
                <a:lnTo>
                  <a:pt x="13250" y="33300"/>
                </a:lnTo>
                <a:lnTo>
                  <a:pt x="13250" y="33290"/>
                </a:lnTo>
                <a:lnTo>
                  <a:pt x="13260" y="33290"/>
                </a:lnTo>
                <a:lnTo>
                  <a:pt x="13270" y="33290"/>
                </a:lnTo>
                <a:lnTo>
                  <a:pt x="13270" y="33280"/>
                </a:lnTo>
                <a:lnTo>
                  <a:pt x="13280" y="33270"/>
                </a:lnTo>
                <a:lnTo>
                  <a:pt x="13290" y="33270"/>
                </a:lnTo>
                <a:lnTo>
                  <a:pt x="13300" y="33280"/>
                </a:lnTo>
                <a:lnTo>
                  <a:pt x="13310" y="33280"/>
                </a:lnTo>
                <a:lnTo>
                  <a:pt x="13320" y="33280"/>
                </a:lnTo>
                <a:lnTo>
                  <a:pt x="13330" y="33280"/>
                </a:lnTo>
                <a:lnTo>
                  <a:pt x="13330" y="33290"/>
                </a:lnTo>
                <a:lnTo>
                  <a:pt x="13340" y="33290"/>
                </a:lnTo>
                <a:lnTo>
                  <a:pt x="13340" y="33300"/>
                </a:lnTo>
                <a:lnTo>
                  <a:pt x="13350" y="33300"/>
                </a:lnTo>
                <a:lnTo>
                  <a:pt x="13350" y="33290"/>
                </a:lnTo>
                <a:lnTo>
                  <a:pt x="13360" y="33290"/>
                </a:lnTo>
                <a:lnTo>
                  <a:pt x="13370" y="33290"/>
                </a:lnTo>
                <a:lnTo>
                  <a:pt x="13370" y="33280"/>
                </a:lnTo>
                <a:lnTo>
                  <a:pt x="13380" y="33280"/>
                </a:lnTo>
                <a:lnTo>
                  <a:pt x="13380" y="33290"/>
                </a:lnTo>
                <a:lnTo>
                  <a:pt x="13390" y="33290"/>
                </a:lnTo>
                <a:lnTo>
                  <a:pt x="13400" y="33290"/>
                </a:lnTo>
                <a:lnTo>
                  <a:pt x="13400" y="33280"/>
                </a:lnTo>
                <a:lnTo>
                  <a:pt x="13410" y="33280"/>
                </a:lnTo>
                <a:lnTo>
                  <a:pt x="13420" y="33270"/>
                </a:lnTo>
                <a:lnTo>
                  <a:pt x="13420" y="33260"/>
                </a:lnTo>
                <a:lnTo>
                  <a:pt x="13430" y="33260"/>
                </a:lnTo>
                <a:lnTo>
                  <a:pt x="13440" y="33260"/>
                </a:lnTo>
                <a:lnTo>
                  <a:pt x="13440" y="33250"/>
                </a:lnTo>
                <a:lnTo>
                  <a:pt x="13450" y="33250"/>
                </a:lnTo>
                <a:lnTo>
                  <a:pt x="13460" y="33240"/>
                </a:lnTo>
                <a:lnTo>
                  <a:pt x="13470" y="33230"/>
                </a:lnTo>
                <a:lnTo>
                  <a:pt x="13470" y="33220"/>
                </a:lnTo>
                <a:lnTo>
                  <a:pt x="13470" y="33230"/>
                </a:lnTo>
                <a:lnTo>
                  <a:pt x="13480" y="33230"/>
                </a:lnTo>
                <a:lnTo>
                  <a:pt x="13480" y="33240"/>
                </a:lnTo>
                <a:lnTo>
                  <a:pt x="13490" y="33250"/>
                </a:lnTo>
                <a:lnTo>
                  <a:pt x="13500" y="33260"/>
                </a:lnTo>
                <a:lnTo>
                  <a:pt x="13500" y="33270"/>
                </a:lnTo>
                <a:lnTo>
                  <a:pt x="13500" y="33280"/>
                </a:lnTo>
                <a:lnTo>
                  <a:pt x="13510" y="33280"/>
                </a:lnTo>
                <a:lnTo>
                  <a:pt x="13520" y="33290"/>
                </a:lnTo>
                <a:lnTo>
                  <a:pt x="13530" y="33290"/>
                </a:lnTo>
                <a:lnTo>
                  <a:pt x="13540" y="33290"/>
                </a:lnTo>
                <a:lnTo>
                  <a:pt x="13550" y="33290"/>
                </a:lnTo>
                <a:lnTo>
                  <a:pt x="13560" y="33300"/>
                </a:lnTo>
                <a:lnTo>
                  <a:pt x="13570" y="33300"/>
                </a:lnTo>
                <a:lnTo>
                  <a:pt x="13580" y="33300"/>
                </a:lnTo>
                <a:lnTo>
                  <a:pt x="13580" y="33310"/>
                </a:lnTo>
                <a:lnTo>
                  <a:pt x="13580" y="33330"/>
                </a:lnTo>
                <a:lnTo>
                  <a:pt x="13580" y="33340"/>
                </a:lnTo>
                <a:lnTo>
                  <a:pt x="13570" y="33340"/>
                </a:lnTo>
                <a:lnTo>
                  <a:pt x="13570" y="33350"/>
                </a:lnTo>
                <a:lnTo>
                  <a:pt x="13560" y="33350"/>
                </a:lnTo>
                <a:lnTo>
                  <a:pt x="13550" y="33360"/>
                </a:lnTo>
                <a:lnTo>
                  <a:pt x="13540" y="33360"/>
                </a:lnTo>
                <a:lnTo>
                  <a:pt x="13540" y="33370"/>
                </a:lnTo>
                <a:lnTo>
                  <a:pt x="13530" y="33380"/>
                </a:lnTo>
                <a:lnTo>
                  <a:pt x="13530" y="33390"/>
                </a:lnTo>
                <a:lnTo>
                  <a:pt x="13530" y="33400"/>
                </a:lnTo>
                <a:lnTo>
                  <a:pt x="13530" y="33410"/>
                </a:lnTo>
                <a:lnTo>
                  <a:pt x="13530" y="33420"/>
                </a:lnTo>
                <a:lnTo>
                  <a:pt x="13530" y="33430"/>
                </a:lnTo>
                <a:lnTo>
                  <a:pt x="13520" y="33430"/>
                </a:lnTo>
                <a:lnTo>
                  <a:pt x="13510" y="33430"/>
                </a:lnTo>
                <a:lnTo>
                  <a:pt x="13510" y="33440"/>
                </a:lnTo>
                <a:lnTo>
                  <a:pt x="13510" y="33450"/>
                </a:lnTo>
                <a:lnTo>
                  <a:pt x="13510" y="33460"/>
                </a:lnTo>
                <a:lnTo>
                  <a:pt x="13520" y="33460"/>
                </a:lnTo>
                <a:lnTo>
                  <a:pt x="13530" y="33470"/>
                </a:lnTo>
                <a:lnTo>
                  <a:pt x="13540" y="33480"/>
                </a:lnTo>
                <a:lnTo>
                  <a:pt x="13540" y="33490"/>
                </a:lnTo>
                <a:lnTo>
                  <a:pt x="13530" y="33500"/>
                </a:lnTo>
                <a:lnTo>
                  <a:pt x="13530" y="33510"/>
                </a:lnTo>
                <a:lnTo>
                  <a:pt x="13540" y="33510"/>
                </a:lnTo>
                <a:lnTo>
                  <a:pt x="13540" y="33520"/>
                </a:lnTo>
                <a:lnTo>
                  <a:pt x="13550" y="33530"/>
                </a:lnTo>
                <a:lnTo>
                  <a:pt x="13540" y="33540"/>
                </a:lnTo>
                <a:lnTo>
                  <a:pt x="13540" y="33550"/>
                </a:lnTo>
                <a:lnTo>
                  <a:pt x="13540" y="33560"/>
                </a:lnTo>
                <a:lnTo>
                  <a:pt x="13550" y="33560"/>
                </a:lnTo>
                <a:lnTo>
                  <a:pt x="13550" y="33570"/>
                </a:lnTo>
                <a:lnTo>
                  <a:pt x="13560" y="33570"/>
                </a:lnTo>
                <a:lnTo>
                  <a:pt x="13560" y="33580"/>
                </a:lnTo>
                <a:lnTo>
                  <a:pt x="13560" y="33590"/>
                </a:lnTo>
                <a:lnTo>
                  <a:pt x="13560" y="33600"/>
                </a:lnTo>
                <a:lnTo>
                  <a:pt x="13560" y="33610"/>
                </a:lnTo>
                <a:lnTo>
                  <a:pt x="13550" y="33620"/>
                </a:lnTo>
                <a:lnTo>
                  <a:pt x="13540" y="33620"/>
                </a:lnTo>
                <a:lnTo>
                  <a:pt x="13540" y="33630"/>
                </a:lnTo>
                <a:lnTo>
                  <a:pt x="13530" y="33630"/>
                </a:lnTo>
                <a:lnTo>
                  <a:pt x="13530" y="33640"/>
                </a:lnTo>
                <a:lnTo>
                  <a:pt x="13520" y="33640"/>
                </a:lnTo>
                <a:lnTo>
                  <a:pt x="13520" y="33650"/>
                </a:lnTo>
                <a:lnTo>
                  <a:pt x="13520" y="33660"/>
                </a:lnTo>
                <a:lnTo>
                  <a:pt x="13530" y="33670"/>
                </a:lnTo>
                <a:lnTo>
                  <a:pt x="13530" y="33680"/>
                </a:lnTo>
                <a:lnTo>
                  <a:pt x="13530" y="33690"/>
                </a:lnTo>
                <a:lnTo>
                  <a:pt x="13530" y="33700"/>
                </a:lnTo>
                <a:lnTo>
                  <a:pt x="13530" y="33710"/>
                </a:lnTo>
                <a:lnTo>
                  <a:pt x="13530" y="33720"/>
                </a:lnTo>
                <a:lnTo>
                  <a:pt x="13530" y="33730"/>
                </a:lnTo>
                <a:lnTo>
                  <a:pt x="13530" y="33740"/>
                </a:lnTo>
                <a:lnTo>
                  <a:pt x="13540" y="33750"/>
                </a:lnTo>
                <a:lnTo>
                  <a:pt x="13530" y="33760"/>
                </a:lnTo>
                <a:lnTo>
                  <a:pt x="13520" y="33770"/>
                </a:lnTo>
                <a:lnTo>
                  <a:pt x="13520" y="33780"/>
                </a:lnTo>
                <a:lnTo>
                  <a:pt x="13510" y="33780"/>
                </a:lnTo>
                <a:lnTo>
                  <a:pt x="13510" y="33790"/>
                </a:lnTo>
                <a:lnTo>
                  <a:pt x="13510" y="33800"/>
                </a:lnTo>
                <a:lnTo>
                  <a:pt x="13500" y="33800"/>
                </a:lnTo>
                <a:lnTo>
                  <a:pt x="13500" y="33810"/>
                </a:lnTo>
                <a:lnTo>
                  <a:pt x="13490" y="33810"/>
                </a:lnTo>
                <a:lnTo>
                  <a:pt x="13480" y="33820"/>
                </a:lnTo>
                <a:lnTo>
                  <a:pt x="13480" y="33830"/>
                </a:lnTo>
                <a:lnTo>
                  <a:pt x="13480" y="33840"/>
                </a:lnTo>
                <a:lnTo>
                  <a:pt x="13480" y="33850"/>
                </a:lnTo>
                <a:lnTo>
                  <a:pt x="13480" y="33860"/>
                </a:lnTo>
                <a:lnTo>
                  <a:pt x="13490" y="33870"/>
                </a:lnTo>
                <a:lnTo>
                  <a:pt x="13490" y="33880"/>
                </a:lnTo>
                <a:lnTo>
                  <a:pt x="13490" y="33890"/>
                </a:lnTo>
                <a:lnTo>
                  <a:pt x="13500" y="33900"/>
                </a:lnTo>
                <a:lnTo>
                  <a:pt x="13500" y="33910"/>
                </a:lnTo>
                <a:lnTo>
                  <a:pt x="13510" y="33920"/>
                </a:lnTo>
                <a:lnTo>
                  <a:pt x="13520" y="33930"/>
                </a:lnTo>
                <a:lnTo>
                  <a:pt x="13530" y="33930"/>
                </a:lnTo>
                <a:lnTo>
                  <a:pt x="13540" y="33940"/>
                </a:lnTo>
                <a:lnTo>
                  <a:pt x="13540" y="33950"/>
                </a:lnTo>
                <a:lnTo>
                  <a:pt x="13550" y="33950"/>
                </a:lnTo>
                <a:lnTo>
                  <a:pt x="13550" y="33960"/>
                </a:lnTo>
                <a:lnTo>
                  <a:pt x="13560" y="33960"/>
                </a:lnTo>
                <a:lnTo>
                  <a:pt x="13560" y="33970"/>
                </a:lnTo>
                <a:lnTo>
                  <a:pt x="13570" y="33970"/>
                </a:lnTo>
                <a:lnTo>
                  <a:pt x="13580" y="33970"/>
                </a:lnTo>
                <a:lnTo>
                  <a:pt x="13600" y="33970"/>
                </a:lnTo>
                <a:lnTo>
                  <a:pt x="13610" y="33970"/>
                </a:lnTo>
                <a:lnTo>
                  <a:pt x="13610" y="33980"/>
                </a:lnTo>
                <a:lnTo>
                  <a:pt x="13620" y="33980"/>
                </a:lnTo>
                <a:lnTo>
                  <a:pt x="13630" y="33980"/>
                </a:lnTo>
                <a:lnTo>
                  <a:pt x="13640" y="33990"/>
                </a:lnTo>
                <a:lnTo>
                  <a:pt x="13650" y="33990"/>
                </a:lnTo>
                <a:lnTo>
                  <a:pt x="13660" y="33990"/>
                </a:lnTo>
                <a:lnTo>
                  <a:pt x="13670" y="33980"/>
                </a:lnTo>
                <a:lnTo>
                  <a:pt x="13670" y="33990"/>
                </a:lnTo>
                <a:lnTo>
                  <a:pt x="13680" y="33990"/>
                </a:lnTo>
                <a:lnTo>
                  <a:pt x="13680" y="34000"/>
                </a:lnTo>
                <a:lnTo>
                  <a:pt x="13690" y="34000"/>
                </a:lnTo>
                <a:lnTo>
                  <a:pt x="13700" y="34010"/>
                </a:lnTo>
                <a:lnTo>
                  <a:pt x="13710" y="34010"/>
                </a:lnTo>
                <a:lnTo>
                  <a:pt x="13720" y="34010"/>
                </a:lnTo>
                <a:lnTo>
                  <a:pt x="13730" y="34010"/>
                </a:lnTo>
                <a:lnTo>
                  <a:pt x="13740" y="34010"/>
                </a:lnTo>
                <a:lnTo>
                  <a:pt x="13740" y="34020"/>
                </a:lnTo>
                <a:lnTo>
                  <a:pt x="13750" y="34020"/>
                </a:lnTo>
                <a:lnTo>
                  <a:pt x="13760" y="34020"/>
                </a:lnTo>
                <a:lnTo>
                  <a:pt x="13770" y="34020"/>
                </a:lnTo>
                <a:lnTo>
                  <a:pt x="13780" y="34010"/>
                </a:lnTo>
                <a:lnTo>
                  <a:pt x="13790" y="34010"/>
                </a:lnTo>
                <a:lnTo>
                  <a:pt x="13790" y="34000"/>
                </a:lnTo>
                <a:lnTo>
                  <a:pt x="13800" y="33990"/>
                </a:lnTo>
                <a:lnTo>
                  <a:pt x="13810" y="33990"/>
                </a:lnTo>
                <a:lnTo>
                  <a:pt x="13810" y="33980"/>
                </a:lnTo>
                <a:lnTo>
                  <a:pt x="13820" y="33980"/>
                </a:lnTo>
                <a:lnTo>
                  <a:pt x="13830" y="33980"/>
                </a:lnTo>
                <a:lnTo>
                  <a:pt x="13840" y="33970"/>
                </a:lnTo>
                <a:lnTo>
                  <a:pt x="13840" y="33960"/>
                </a:lnTo>
                <a:lnTo>
                  <a:pt x="13850" y="33960"/>
                </a:lnTo>
                <a:lnTo>
                  <a:pt x="13840" y="33950"/>
                </a:lnTo>
                <a:lnTo>
                  <a:pt x="13840" y="33940"/>
                </a:lnTo>
                <a:lnTo>
                  <a:pt x="13840" y="33930"/>
                </a:lnTo>
                <a:lnTo>
                  <a:pt x="13830" y="33930"/>
                </a:lnTo>
                <a:lnTo>
                  <a:pt x="13830" y="33920"/>
                </a:lnTo>
                <a:lnTo>
                  <a:pt x="13820" y="33920"/>
                </a:lnTo>
                <a:lnTo>
                  <a:pt x="13820" y="33910"/>
                </a:lnTo>
                <a:lnTo>
                  <a:pt x="13820" y="33900"/>
                </a:lnTo>
                <a:lnTo>
                  <a:pt x="13810" y="33900"/>
                </a:lnTo>
                <a:lnTo>
                  <a:pt x="13810" y="33890"/>
                </a:lnTo>
                <a:lnTo>
                  <a:pt x="13810" y="33880"/>
                </a:lnTo>
                <a:lnTo>
                  <a:pt x="13810" y="33870"/>
                </a:lnTo>
                <a:lnTo>
                  <a:pt x="13820" y="33870"/>
                </a:lnTo>
                <a:lnTo>
                  <a:pt x="13820" y="33860"/>
                </a:lnTo>
                <a:lnTo>
                  <a:pt x="13830" y="33860"/>
                </a:lnTo>
                <a:lnTo>
                  <a:pt x="13840" y="33860"/>
                </a:lnTo>
                <a:lnTo>
                  <a:pt x="13840" y="33850"/>
                </a:lnTo>
                <a:lnTo>
                  <a:pt x="13850" y="33850"/>
                </a:lnTo>
                <a:lnTo>
                  <a:pt x="13850" y="33840"/>
                </a:lnTo>
                <a:lnTo>
                  <a:pt x="13850" y="33830"/>
                </a:lnTo>
                <a:lnTo>
                  <a:pt x="13860" y="33830"/>
                </a:lnTo>
                <a:lnTo>
                  <a:pt x="13860" y="33820"/>
                </a:lnTo>
                <a:lnTo>
                  <a:pt x="13870" y="33800"/>
                </a:lnTo>
                <a:lnTo>
                  <a:pt x="13870" y="33790"/>
                </a:lnTo>
                <a:lnTo>
                  <a:pt x="13880" y="33790"/>
                </a:lnTo>
                <a:lnTo>
                  <a:pt x="13880" y="33780"/>
                </a:lnTo>
                <a:lnTo>
                  <a:pt x="13890" y="33780"/>
                </a:lnTo>
                <a:lnTo>
                  <a:pt x="13890" y="33770"/>
                </a:lnTo>
                <a:lnTo>
                  <a:pt x="13890" y="33760"/>
                </a:lnTo>
                <a:lnTo>
                  <a:pt x="13890" y="33750"/>
                </a:lnTo>
                <a:lnTo>
                  <a:pt x="13890" y="33740"/>
                </a:lnTo>
                <a:lnTo>
                  <a:pt x="13890" y="33730"/>
                </a:lnTo>
                <a:lnTo>
                  <a:pt x="13900" y="33730"/>
                </a:lnTo>
                <a:lnTo>
                  <a:pt x="13900" y="33720"/>
                </a:lnTo>
                <a:lnTo>
                  <a:pt x="13910" y="33720"/>
                </a:lnTo>
                <a:lnTo>
                  <a:pt x="13910" y="33710"/>
                </a:lnTo>
                <a:lnTo>
                  <a:pt x="13910" y="33700"/>
                </a:lnTo>
                <a:lnTo>
                  <a:pt x="13910" y="33690"/>
                </a:lnTo>
                <a:lnTo>
                  <a:pt x="13920" y="33690"/>
                </a:lnTo>
                <a:lnTo>
                  <a:pt x="13920" y="33680"/>
                </a:lnTo>
                <a:lnTo>
                  <a:pt x="13930" y="33680"/>
                </a:lnTo>
                <a:lnTo>
                  <a:pt x="13930" y="33670"/>
                </a:lnTo>
                <a:lnTo>
                  <a:pt x="13940" y="33670"/>
                </a:lnTo>
                <a:lnTo>
                  <a:pt x="13940" y="33660"/>
                </a:lnTo>
                <a:lnTo>
                  <a:pt x="13950" y="33660"/>
                </a:lnTo>
                <a:lnTo>
                  <a:pt x="13960" y="33650"/>
                </a:lnTo>
                <a:lnTo>
                  <a:pt x="13970" y="33660"/>
                </a:lnTo>
                <a:lnTo>
                  <a:pt x="13970" y="33670"/>
                </a:lnTo>
                <a:lnTo>
                  <a:pt x="13980" y="33670"/>
                </a:lnTo>
                <a:lnTo>
                  <a:pt x="13980" y="33680"/>
                </a:lnTo>
                <a:lnTo>
                  <a:pt x="13990" y="33680"/>
                </a:lnTo>
                <a:lnTo>
                  <a:pt x="13990" y="33670"/>
                </a:lnTo>
                <a:lnTo>
                  <a:pt x="14000" y="33670"/>
                </a:lnTo>
                <a:lnTo>
                  <a:pt x="14010" y="33670"/>
                </a:lnTo>
                <a:lnTo>
                  <a:pt x="14020" y="33660"/>
                </a:lnTo>
                <a:lnTo>
                  <a:pt x="14030" y="33660"/>
                </a:lnTo>
                <a:lnTo>
                  <a:pt x="14030" y="33670"/>
                </a:lnTo>
                <a:lnTo>
                  <a:pt x="14040" y="33660"/>
                </a:lnTo>
                <a:lnTo>
                  <a:pt x="14050" y="33660"/>
                </a:lnTo>
                <a:lnTo>
                  <a:pt x="14060" y="33670"/>
                </a:lnTo>
                <a:lnTo>
                  <a:pt x="14070" y="33670"/>
                </a:lnTo>
                <a:lnTo>
                  <a:pt x="14070" y="33680"/>
                </a:lnTo>
                <a:lnTo>
                  <a:pt x="14080" y="33680"/>
                </a:lnTo>
                <a:lnTo>
                  <a:pt x="14080" y="33690"/>
                </a:lnTo>
                <a:lnTo>
                  <a:pt x="14090" y="33690"/>
                </a:lnTo>
                <a:lnTo>
                  <a:pt x="14100" y="33690"/>
                </a:lnTo>
                <a:lnTo>
                  <a:pt x="14100" y="33700"/>
                </a:lnTo>
                <a:lnTo>
                  <a:pt x="14110" y="33700"/>
                </a:lnTo>
                <a:lnTo>
                  <a:pt x="14110" y="33690"/>
                </a:lnTo>
                <a:lnTo>
                  <a:pt x="14120" y="33690"/>
                </a:lnTo>
                <a:lnTo>
                  <a:pt x="14120" y="33680"/>
                </a:lnTo>
                <a:lnTo>
                  <a:pt x="14130" y="33680"/>
                </a:lnTo>
                <a:lnTo>
                  <a:pt x="14130" y="33670"/>
                </a:lnTo>
                <a:lnTo>
                  <a:pt x="14140" y="33670"/>
                </a:lnTo>
                <a:lnTo>
                  <a:pt x="14140" y="33660"/>
                </a:lnTo>
                <a:lnTo>
                  <a:pt x="14150" y="33660"/>
                </a:lnTo>
                <a:lnTo>
                  <a:pt x="14150" y="33650"/>
                </a:lnTo>
                <a:lnTo>
                  <a:pt x="14150" y="33640"/>
                </a:lnTo>
                <a:lnTo>
                  <a:pt x="14160" y="33640"/>
                </a:lnTo>
                <a:lnTo>
                  <a:pt x="14160" y="33630"/>
                </a:lnTo>
                <a:lnTo>
                  <a:pt x="14170" y="33630"/>
                </a:lnTo>
                <a:lnTo>
                  <a:pt x="14170" y="33620"/>
                </a:lnTo>
                <a:lnTo>
                  <a:pt x="14170" y="33610"/>
                </a:lnTo>
                <a:lnTo>
                  <a:pt x="14180" y="33610"/>
                </a:lnTo>
                <a:lnTo>
                  <a:pt x="14190" y="33610"/>
                </a:lnTo>
                <a:lnTo>
                  <a:pt x="14200" y="33610"/>
                </a:lnTo>
                <a:lnTo>
                  <a:pt x="14210" y="33600"/>
                </a:lnTo>
                <a:lnTo>
                  <a:pt x="14220" y="33600"/>
                </a:lnTo>
                <a:lnTo>
                  <a:pt x="14220" y="33590"/>
                </a:lnTo>
                <a:lnTo>
                  <a:pt x="14220" y="33600"/>
                </a:lnTo>
                <a:lnTo>
                  <a:pt x="14230" y="33600"/>
                </a:lnTo>
                <a:lnTo>
                  <a:pt x="14230" y="33590"/>
                </a:lnTo>
                <a:lnTo>
                  <a:pt x="14240" y="33590"/>
                </a:lnTo>
                <a:lnTo>
                  <a:pt x="14250" y="33590"/>
                </a:lnTo>
                <a:lnTo>
                  <a:pt x="14260" y="33590"/>
                </a:lnTo>
                <a:lnTo>
                  <a:pt x="14260" y="33580"/>
                </a:lnTo>
                <a:lnTo>
                  <a:pt x="14270" y="33570"/>
                </a:lnTo>
                <a:lnTo>
                  <a:pt x="14280" y="33570"/>
                </a:lnTo>
                <a:lnTo>
                  <a:pt x="14290" y="33570"/>
                </a:lnTo>
                <a:lnTo>
                  <a:pt x="14300" y="33570"/>
                </a:lnTo>
                <a:lnTo>
                  <a:pt x="14300" y="33580"/>
                </a:lnTo>
                <a:lnTo>
                  <a:pt x="14310" y="33590"/>
                </a:lnTo>
                <a:lnTo>
                  <a:pt x="14320" y="33600"/>
                </a:lnTo>
                <a:lnTo>
                  <a:pt x="14330" y="33600"/>
                </a:lnTo>
                <a:lnTo>
                  <a:pt x="14330" y="33610"/>
                </a:lnTo>
                <a:lnTo>
                  <a:pt x="14330" y="33600"/>
                </a:lnTo>
                <a:lnTo>
                  <a:pt x="14340" y="33600"/>
                </a:lnTo>
                <a:lnTo>
                  <a:pt x="14340" y="33590"/>
                </a:lnTo>
                <a:lnTo>
                  <a:pt x="14340" y="33580"/>
                </a:lnTo>
                <a:lnTo>
                  <a:pt x="14350" y="33570"/>
                </a:lnTo>
                <a:lnTo>
                  <a:pt x="14360" y="33570"/>
                </a:lnTo>
                <a:lnTo>
                  <a:pt x="14370" y="33570"/>
                </a:lnTo>
                <a:lnTo>
                  <a:pt x="14370" y="33560"/>
                </a:lnTo>
                <a:lnTo>
                  <a:pt x="14380" y="33560"/>
                </a:lnTo>
                <a:lnTo>
                  <a:pt x="14380" y="33550"/>
                </a:lnTo>
                <a:lnTo>
                  <a:pt x="14390" y="33550"/>
                </a:lnTo>
                <a:lnTo>
                  <a:pt x="14390" y="33540"/>
                </a:lnTo>
                <a:lnTo>
                  <a:pt x="14390" y="33530"/>
                </a:lnTo>
                <a:lnTo>
                  <a:pt x="14390" y="33520"/>
                </a:lnTo>
                <a:lnTo>
                  <a:pt x="14390" y="33510"/>
                </a:lnTo>
                <a:lnTo>
                  <a:pt x="14390" y="33500"/>
                </a:lnTo>
                <a:lnTo>
                  <a:pt x="14390" y="33490"/>
                </a:lnTo>
                <a:lnTo>
                  <a:pt x="14400" y="33500"/>
                </a:lnTo>
                <a:lnTo>
                  <a:pt x="14410" y="33500"/>
                </a:lnTo>
                <a:lnTo>
                  <a:pt x="14420" y="33510"/>
                </a:lnTo>
                <a:lnTo>
                  <a:pt x="14430" y="33510"/>
                </a:lnTo>
                <a:lnTo>
                  <a:pt x="14440" y="33510"/>
                </a:lnTo>
                <a:lnTo>
                  <a:pt x="14450" y="33510"/>
                </a:lnTo>
                <a:lnTo>
                  <a:pt x="14460" y="33510"/>
                </a:lnTo>
                <a:lnTo>
                  <a:pt x="14460" y="33500"/>
                </a:lnTo>
                <a:lnTo>
                  <a:pt x="14460" y="33490"/>
                </a:lnTo>
                <a:lnTo>
                  <a:pt x="14470" y="33490"/>
                </a:lnTo>
                <a:lnTo>
                  <a:pt x="14480" y="33480"/>
                </a:lnTo>
                <a:lnTo>
                  <a:pt x="14480" y="33470"/>
                </a:lnTo>
                <a:lnTo>
                  <a:pt x="14490" y="33460"/>
                </a:lnTo>
                <a:lnTo>
                  <a:pt x="14500" y="33450"/>
                </a:lnTo>
                <a:lnTo>
                  <a:pt x="14510" y="33440"/>
                </a:lnTo>
                <a:lnTo>
                  <a:pt x="14520" y="33440"/>
                </a:lnTo>
                <a:lnTo>
                  <a:pt x="14530" y="33440"/>
                </a:lnTo>
                <a:lnTo>
                  <a:pt x="14540" y="33440"/>
                </a:lnTo>
                <a:lnTo>
                  <a:pt x="14550" y="33440"/>
                </a:lnTo>
                <a:lnTo>
                  <a:pt x="14560" y="33440"/>
                </a:lnTo>
                <a:lnTo>
                  <a:pt x="14570" y="33440"/>
                </a:lnTo>
                <a:lnTo>
                  <a:pt x="14580" y="33450"/>
                </a:lnTo>
                <a:lnTo>
                  <a:pt x="14590" y="33470"/>
                </a:lnTo>
                <a:lnTo>
                  <a:pt x="14600" y="33470"/>
                </a:lnTo>
                <a:lnTo>
                  <a:pt x="14610" y="33480"/>
                </a:lnTo>
                <a:lnTo>
                  <a:pt x="14610" y="33490"/>
                </a:lnTo>
                <a:lnTo>
                  <a:pt x="14610" y="33500"/>
                </a:lnTo>
                <a:lnTo>
                  <a:pt x="14620" y="33500"/>
                </a:lnTo>
                <a:lnTo>
                  <a:pt x="14610" y="33510"/>
                </a:lnTo>
                <a:lnTo>
                  <a:pt x="14610" y="33520"/>
                </a:lnTo>
                <a:lnTo>
                  <a:pt x="14610" y="33530"/>
                </a:lnTo>
                <a:lnTo>
                  <a:pt x="14610" y="33540"/>
                </a:lnTo>
                <a:lnTo>
                  <a:pt x="14600" y="33540"/>
                </a:lnTo>
                <a:lnTo>
                  <a:pt x="14600" y="33550"/>
                </a:lnTo>
                <a:lnTo>
                  <a:pt x="14600" y="33560"/>
                </a:lnTo>
                <a:lnTo>
                  <a:pt x="14590" y="33560"/>
                </a:lnTo>
                <a:lnTo>
                  <a:pt x="14590" y="33570"/>
                </a:lnTo>
                <a:lnTo>
                  <a:pt x="14590" y="33580"/>
                </a:lnTo>
                <a:lnTo>
                  <a:pt x="14580" y="33580"/>
                </a:lnTo>
                <a:lnTo>
                  <a:pt x="14580" y="33590"/>
                </a:lnTo>
                <a:lnTo>
                  <a:pt x="14570" y="33590"/>
                </a:lnTo>
                <a:lnTo>
                  <a:pt x="14570" y="33600"/>
                </a:lnTo>
                <a:lnTo>
                  <a:pt x="14560" y="33600"/>
                </a:lnTo>
                <a:lnTo>
                  <a:pt x="14560" y="33610"/>
                </a:lnTo>
                <a:lnTo>
                  <a:pt x="14560" y="33620"/>
                </a:lnTo>
                <a:lnTo>
                  <a:pt x="14560" y="33630"/>
                </a:lnTo>
                <a:lnTo>
                  <a:pt x="14560" y="33640"/>
                </a:lnTo>
                <a:lnTo>
                  <a:pt x="14560" y="33650"/>
                </a:lnTo>
                <a:lnTo>
                  <a:pt x="14560" y="33660"/>
                </a:lnTo>
                <a:lnTo>
                  <a:pt x="14550" y="33660"/>
                </a:lnTo>
                <a:lnTo>
                  <a:pt x="14550" y="33670"/>
                </a:lnTo>
                <a:lnTo>
                  <a:pt x="14540" y="33670"/>
                </a:lnTo>
                <a:lnTo>
                  <a:pt x="14540" y="33680"/>
                </a:lnTo>
                <a:lnTo>
                  <a:pt x="14540" y="33690"/>
                </a:lnTo>
                <a:lnTo>
                  <a:pt x="14530" y="33690"/>
                </a:lnTo>
                <a:lnTo>
                  <a:pt x="14530" y="33700"/>
                </a:lnTo>
                <a:lnTo>
                  <a:pt x="14520" y="33700"/>
                </a:lnTo>
                <a:lnTo>
                  <a:pt x="14520" y="33710"/>
                </a:lnTo>
                <a:lnTo>
                  <a:pt x="14520" y="33720"/>
                </a:lnTo>
                <a:lnTo>
                  <a:pt x="14520" y="33730"/>
                </a:lnTo>
                <a:lnTo>
                  <a:pt x="14530" y="33730"/>
                </a:lnTo>
                <a:lnTo>
                  <a:pt x="14550" y="33750"/>
                </a:lnTo>
                <a:lnTo>
                  <a:pt x="14570" y="33760"/>
                </a:lnTo>
                <a:lnTo>
                  <a:pt x="14580" y="33760"/>
                </a:lnTo>
                <a:lnTo>
                  <a:pt x="14580" y="33770"/>
                </a:lnTo>
                <a:lnTo>
                  <a:pt x="14580" y="33780"/>
                </a:lnTo>
                <a:lnTo>
                  <a:pt x="14590" y="33780"/>
                </a:lnTo>
                <a:lnTo>
                  <a:pt x="14590" y="33790"/>
                </a:lnTo>
                <a:lnTo>
                  <a:pt x="14600" y="33790"/>
                </a:lnTo>
                <a:lnTo>
                  <a:pt x="14600" y="33800"/>
                </a:lnTo>
                <a:lnTo>
                  <a:pt x="14610" y="33810"/>
                </a:lnTo>
                <a:lnTo>
                  <a:pt x="14620" y="33810"/>
                </a:lnTo>
                <a:lnTo>
                  <a:pt x="14630" y="33820"/>
                </a:lnTo>
                <a:lnTo>
                  <a:pt x="14630" y="33830"/>
                </a:lnTo>
                <a:lnTo>
                  <a:pt x="14640" y="33830"/>
                </a:lnTo>
                <a:lnTo>
                  <a:pt x="14640" y="33840"/>
                </a:lnTo>
                <a:lnTo>
                  <a:pt x="14650" y="33840"/>
                </a:lnTo>
                <a:lnTo>
                  <a:pt x="14650" y="33850"/>
                </a:lnTo>
                <a:lnTo>
                  <a:pt x="14630" y="33870"/>
                </a:lnTo>
                <a:lnTo>
                  <a:pt x="14620" y="33890"/>
                </a:lnTo>
                <a:lnTo>
                  <a:pt x="14600" y="33900"/>
                </a:lnTo>
                <a:lnTo>
                  <a:pt x="14600" y="33910"/>
                </a:lnTo>
                <a:lnTo>
                  <a:pt x="14600" y="33920"/>
                </a:lnTo>
                <a:lnTo>
                  <a:pt x="14590" y="33920"/>
                </a:lnTo>
                <a:lnTo>
                  <a:pt x="14580" y="33920"/>
                </a:lnTo>
                <a:lnTo>
                  <a:pt x="14580" y="33930"/>
                </a:lnTo>
                <a:lnTo>
                  <a:pt x="14580" y="33940"/>
                </a:lnTo>
                <a:lnTo>
                  <a:pt x="14570" y="33960"/>
                </a:lnTo>
                <a:lnTo>
                  <a:pt x="14570" y="33970"/>
                </a:lnTo>
                <a:lnTo>
                  <a:pt x="14570" y="33990"/>
                </a:lnTo>
                <a:lnTo>
                  <a:pt x="14580" y="34000"/>
                </a:lnTo>
                <a:lnTo>
                  <a:pt x="14590" y="34020"/>
                </a:lnTo>
                <a:lnTo>
                  <a:pt x="14580" y="34040"/>
                </a:lnTo>
                <a:lnTo>
                  <a:pt x="14580" y="34050"/>
                </a:lnTo>
                <a:lnTo>
                  <a:pt x="14570" y="34050"/>
                </a:lnTo>
                <a:lnTo>
                  <a:pt x="14570" y="34060"/>
                </a:lnTo>
                <a:lnTo>
                  <a:pt x="14580" y="34060"/>
                </a:lnTo>
                <a:lnTo>
                  <a:pt x="14590" y="34070"/>
                </a:lnTo>
                <a:lnTo>
                  <a:pt x="14590" y="34080"/>
                </a:lnTo>
                <a:lnTo>
                  <a:pt x="14600" y="34080"/>
                </a:lnTo>
                <a:lnTo>
                  <a:pt x="14590" y="34080"/>
                </a:lnTo>
                <a:lnTo>
                  <a:pt x="14590" y="34090"/>
                </a:lnTo>
                <a:lnTo>
                  <a:pt x="14590" y="34100"/>
                </a:lnTo>
                <a:lnTo>
                  <a:pt x="14580" y="34100"/>
                </a:lnTo>
                <a:lnTo>
                  <a:pt x="14590" y="34110"/>
                </a:lnTo>
                <a:lnTo>
                  <a:pt x="14590" y="34120"/>
                </a:lnTo>
                <a:lnTo>
                  <a:pt x="14600" y="34120"/>
                </a:lnTo>
                <a:lnTo>
                  <a:pt x="14600" y="34130"/>
                </a:lnTo>
                <a:lnTo>
                  <a:pt x="14600" y="34140"/>
                </a:lnTo>
                <a:lnTo>
                  <a:pt x="14600" y="34150"/>
                </a:lnTo>
                <a:lnTo>
                  <a:pt x="14610" y="34160"/>
                </a:lnTo>
                <a:lnTo>
                  <a:pt x="14610" y="34170"/>
                </a:lnTo>
                <a:lnTo>
                  <a:pt x="14620" y="34170"/>
                </a:lnTo>
                <a:lnTo>
                  <a:pt x="14620" y="34180"/>
                </a:lnTo>
                <a:lnTo>
                  <a:pt x="14630" y="34180"/>
                </a:lnTo>
                <a:lnTo>
                  <a:pt x="14640" y="34180"/>
                </a:lnTo>
                <a:lnTo>
                  <a:pt x="14650" y="34180"/>
                </a:lnTo>
                <a:lnTo>
                  <a:pt x="14650" y="34190"/>
                </a:lnTo>
                <a:lnTo>
                  <a:pt x="14660" y="34190"/>
                </a:lnTo>
                <a:lnTo>
                  <a:pt x="14670" y="34200"/>
                </a:lnTo>
                <a:lnTo>
                  <a:pt x="14680" y="34200"/>
                </a:lnTo>
                <a:lnTo>
                  <a:pt x="14670" y="34200"/>
                </a:lnTo>
                <a:lnTo>
                  <a:pt x="14670" y="34210"/>
                </a:lnTo>
                <a:lnTo>
                  <a:pt x="14670" y="34220"/>
                </a:lnTo>
                <a:lnTo>
                  <a:pt x="14660" y="34230"/>
                </a:lnTo>
                <a:lnTo>
                  <a:pt x="14660" y="34240"/>
                </a:lnTo>
                <a:lnTo>
                  <a:pt x="14670" y="34270"/>
                </a:lnTo>
                <a:lnTo>
                  <a:pt x="14680" y="34300"/>
                </a:lnTo>
                <a:lnTo>
                  <a:pt x="14680" y="34310"/>
                </a:lnTo>
                <a:lnTo>
                  <a:pt x="14680" y="34320"/>
                </a:lnTo>
                <a:lnTo>
                  <a:pt x="14670" y="34320"/>
                </a:lnTo>
                <a:lnTo>
                  <a:pt x="14670" y="34330"/>
                </a:lnTo>
                <a:lnTo>
                  <a:pt x="14670" y="34340"/>
                </a:lnTo>
                <a:lnTo>
                  <a:pt x="14670" y="34350"/>
                </a:lnTo>
                <a:lnTo>
                  <a:pt x="14660" y="34350"/>
                </a:lnTo>
                <a:lnTo>
                  <a:pt x="14660" y="34370"/>
                </a:lnTo>
                <a:lnTo>
                  <a:pt x="14660" y="34380"/>
                </a:lnTo>
                <a:lnTo>
                  <a:pt x="14650" y="34390"/>
                </a:lnTo>
                <a:lnTo>
                  <a:pt x="14650" y="34400"/>
                </a:lnTo>
                <a:lnTo>
                  <a:pt x="14660" y="34400"/>
                </a:lnTo>
                <a:lnTo>
                  <a:pt x="14660" y="34410"/>
                </a:lnTo>
                <a:lnTo>
                  <a:pt x="14670" y="34410"/>
                </a:lnTo>
                <a:lnTo>
                  <a:pt x="14680" y="34420"/>
                </a:lnTo>
                <a:lnTo>
                  <a:pt x="14690" y="34430"/>
                </a:lnTo>
                <a:lnTo>
                  <a:pt x="14700" y="34440"/>
                </a:lnTo>
                <a:lnTo>
                  <a:pt x="14710" y="34450"/>
                </a:lnTo>
                <a:lnTo>
                  <a:pt x="14710" y="34460"/>
                </a:lnTo>
                <a:lnTo>
                  <a:pt x="14710" y="34470"/>
                </a:lnTo>
                <a:lnTo>
                  <a:pt x="14710" y="34480"/>
                </a:lnTo>
                <a:lnTo>
                  <a:pt x="14700" y="34480"/>
                </a:lnTo>
                <a:lnTo>
                  <a:pt x="14700" y="34490"/>
                </a:lnTo>
                <a:lnTo>
                  <a:pt x="14700" y="34500"/>
                </a:lnTo>
                <a:lnTo>
                  <a:pt x="14700" y="34510"/>
                </a:lnTo>
                <a:lnTo>
                  <a:pt x="14690" y="34520"/>
                </a:lnTo>
                <a:lnTo>
                  <a:pt x="14690" y="34530"/>
                </a:lnTo>
                <a:lnTo>
                  <a:pt x="14690" y="34540"/>
                </a:lnTo>
                <a:lnTo>
                  <a:pt x="14690" y="34550"/>
                </a:lnTo>
                <a:lnTo>
                  <a:pt x="14700" y="34550"/>
                </a:lnTo>
                <a:lnTo>
                  <a:pt x="14700" y="34560"/>
                </a:lnTo>
                <a:lnTo>
                  <a:pt x="14710" y="34560"/>
                </a:lnTo>
                <a:lnTo>
                  <a:pt x="14710" y="34570"/>
                </a:lnTo>
                <a:lnTo>
                  <a:pt x="14720" y="34570"/>
                </a:lnTo>
                <a:lnTo>
                  <a:pt x="14730" y="34570"/>
                </a:lnTo>
                <a:lnTo>
                  <a:pt x="14750" y="34580"/>
                </a:lnTo>
                <a:lnTo>
                  <a:pt x="14760" y="34580"/>
                </a:lnTo>
                <a:lnTo>
                  <a:pt x="14760" y="34590"/>
                </a:lnTo>
                <a:lnTo>
                  <a:pt x="14770" y="34590"/>
                </a:lnTo>
                <a:lnTo>
                  <a:pt x="14780" y="34590"/>
                </a:lnTo>
                <a:lnTo>
                  <a:pt x="14780" y="34600"/>
                </a:lnTo>
                <a:lnTo>
                  <a:pt x="14780" y="34610"/>
                </a:lnTo>
                <a:lnTo>
                  <a:pt x="14780" y="34620"/>
                </a:lnTo>
                <a:lnTo>
                  <a:pt x="14780" y="34630"/>
                </a:lnTo>
                <a:lnTo>
                  <a:pt x="14790" y="34640"/>
                </a:lnTo>
                <a:lnTo>
                  <a:pt x="14800" y="34640"/>
                </a:lnTo>
                <a:lnTo>
                  <a:pt x="14800" y="34650"/>
                </a:lnTo>
                <a:lnTo>
                  <a:pt x="14810" y="34650"/>
                </a:lnTo>
                <a:lnTo>
                  <a:pt x="14820" y="34650"/>
                </a:lnTo>
                <a:lnTo>
                  <a:pt x="14830" y="34650"/>
                </a:lnTo>
                <a:lnTo>
                  <a:pt x="14840" y="34650"/>
                </a:lnTo>
                <a:lnTo>
                  <a:pt x="14850" y="34650"/>
                </a:lnTo>
                <a:lnTo>
                  <a:pt x="14850" y="34660"/>
                </a:lnTo>
                <a:lnTo>
                  <a:pt x="14850" y="34670"/>
                </a:lnTo>
                <a:lnTo>
                  <a:pt x="14850" y="34680"/>
                </a:lnTo>
                <a:lnTo>
                  <a:pt x="14840" y="34700"/>
                </a:lnTo>
                <a:lnTo>
                  <a:pt x="14840" y="34710"/>
                </a:lnTo>
                <a:lnTo>
                  <a:pt x="14840" y="34720"/>
                </a:lnTo>
                <a:lnTo>
                  <a:pt x="14850" y="34730"/>
                </a:lnTo>
                <a:lnTo>
                  <a:pt x="14860" y="34730"/>
                </a:lnTo>
                <a:lnTo>
                  <a:pt x="14870" y="34740"/>
                </a:lnTo>
                <a:lnTo>
                  <a:pt x="14880" y="34730"/>
                </a:lnTo>
                <a:lnTo>
                  <a:pt x="14890" y="34730"/>
                </a:lnTo>
                <a:lnTo>
                  <a:pt x="14890" y="34720"/>
                </a:lnTo>
                <a:lnTo>
                  <a:pt x="14900" y="34720"/>
                </a:lnTo>
                <a:lnTo>
                  <a:pt x="14910" y="34720"/>
                </a:lnTo>
                <a:lnTo>
                  <a:pt x="14920" y="34720"/>
                </a:lnTo>
                <a:lnTo>
                  <a:pt x="14930" y="34730"/>
                </a:lnTo>
                <a:lnTo>
                  <a:pt x="14940" y="34730"/>
                </a:lnTo>
                <a:lnTo>
                  <a:pt x="14950" y="34740"/>
                </a:lnTo>
                <a:lnTo>
                  <a:pt x="14960" y="34740"/>
                </a:lnTo>
                <a:lnTo>
                  <a:pt x="14970" y="34740"/>
                </a:lnTo>
                <a:lnTo>
                  <a:pt x="14980" y="34740"/>
                </a:lnTo>
                <a:lnTo>
                  <a:pt x="14980" y="34730"/>
                </a:lnTo>
                <a:lnTo>
                  <a:pt x="14990" y="34730"/>
                </a:lnTo>
                <a:lnTo>
                  <a:pt x="15000" y="34730"/>
                </a:lnTo>
                <a:lnTo>
                  <a:pt x="15010" y="34730"/>
                </a:lnTo>
                <a:lnTo>
                  <a:pt x="15020" y="34750"/>
                </a:lnTo>
                <a:lnTo>
                  <a:pt x="15040" y="34770"/>
                </a:lnTo>
                <a:lnTo>
                  <a:pt x="15060" y="34780"/>
                </a:lnTo>
                <a:lnTo>
                  <a:pt x="15090" y="34800"/>
                </a:lnTo>
                <a:lnTo>
                  <a:pt x="15100" y="34790"/>
                </a:lnTo>
                <a:lnTo>
                  <a:pt x="15120" y="34790"/>
                </a:lnTo>
                <a:lnTo>
                  <a:pt x="15130" y="34780"/>
                </a:lnTo>
                <a:lnTo>
                  <a:pt x="15140" y="34780"/>
                </a:lnTo>
                <a:lnTo>
                  <a:pt x="15150" y="34780"/>
                </a:lnTo>
                <a:lnTo>
                  <a:pt x="15160" y="34780"/>
                </a:lnTo>
                <a:lnTo>
                  <a:pt x="15190" y="34780"/>
                </a:lnTo>
                <a:lnTo>
                  <a:pt x="15190" y="34790"/>
                </a:lnTo>
                <a:lnTo>
                  <a:pt x="15200" y="34790"/>
                </a:lnTo>
                <a:lnTo>
                  <a:pt x="15210" y="34810"/>
                </a:lnTo>
                <a:lnTo>
                  <a:pt x="15210" y="34820"/>
                </a:lnTo>
                <a:lnTo>
                  <a:pt x="15220" y="34830"/>
                </a:lnTo>
                <a:lnTo>
                  <a:pt x="15240" y="34840"/>
                </a:lnTo>
                <a:lnTo>
                  <a:pt x="15250" y="34840"/>
                </a:lnTo>
                <a:lnTo>
                  <a:pt x="15260" y="34830"/>
                </a:lnTo>
                <a:lnTo>
                  <a:pt x="15260" y="34820"/>
                </a:lnTo>
                <a:lnTo>
                  <a:pt x="15270" y="34810"/>
                </a:lnTo>
                <a:lnTo>
                  <a:pt x="15280" y="34810"/>
                </a:lnTo>
                <a:lnTo>
                  <a:pt x="15290" y="34790"/>
                </a:lnTo>
                <a:lnTo>
                  <a:pt x="15300" y="34780"/>
                </a:lnTo>
                <a:lnTo>
                  <a:pt x="15300" y="34770"/>
                </a:lnTo>
                <a:lnTo>
                  <a:pt x="15290" y="34770"/>
                </a:lnTo>
                <a:lnTo>
                  <a:pt x="15290" y="34760"/>
                </a:lnTo>
                <a:lnTo>
                  <a:pt x="15290" y="34750"/>
                </a:lnTo>
                <a:lnTo>
                  <a:pt x="15300" y="34750"/>
                </a:lnTo>
                <a:lnTo>
                  <a:pt x="15300" y="34740"/>
                </a:lnTo>
                <a:lnTo>
                  <a:pt x="15310" y="34740"/>
                </a:lnTo>
                <a:lnTo>
                  <a:pt x="15310" y="34730"/>
                </a:lnTo>
                <a:lnTo>
                  <a:pt x="15320" y="34730"/>
                </a:lnTo>
                <a:lnTo>
                  <a:pt x="15330" y="34720"/>
                </a:lnTo>
                <a:lnTo>
                  <a:pt x="15320" y="34700"/>
                </a:lnTo>
                <a:lnTo>
                  <a:pt x="15320" y="34690"/>
                </a:lnTo>
                <a:lnTo>
                  <a:pt x="15330" y="34680"/>
                </a:lnTo>
                <a:lnTo>
                  <a:pt x="15340" y="34670"/>
                </a:lnTo>
                <a:lnTo>
                  <a:pt x="15360" y="34660"/>
                </a:lnTo>
                <a:lnTo>
                  <a:pt x="15370" y="34660"/>
                </a:lnTo>
                <a:lnTo>
                  <a:pt x="15370" y="34650"/>
                </a:lnTo>
                <a:lnTo>
                  <a:pt x="15370" y="34640"/>
                </a:lnTo>
                <a:lnTo>
                  <a:pt x="15370" y="34630"/>
                </a:lnTo>
                <a:lnTo>
                  <a:pt x="15380" y="34620"/>
                </a:lnTo>
                <a:lnTo>
                  <a:pt x="15390" y="34620"/>
                </a:lnTo>
                <a:lnTo>
                  <a:pt x="15400" y="34610"/>
                </a:lnTo>
                <a:lnTo>
                  <a:pt x="15400" y="34600"/>
                </a:lnTo>
                <a:lnTo>
                  <a:pt x="15390" y="34600"/>
                </a:lnTo>
                <a:lnTo>
                  <a:pt x="15390" y="34590"/>
                </a:lnTo>
                <a:lnTo>
                  <a:pt x="15390" y="34580"/>
                </a:lnTo>
                <a:lnTo>
                  <a:pt x="15390" y="34570"/>
                </a:lnTo>
                <a:lnTo>
                  <a:pt x="15380" y="34570"/>
                </a:lnTo>
                <a:lnTo>
                  <a:pt x="15380" y="34560"/>
                </a:lnTo>
                <a:lnTo>
                  <a:pt x="15370" y="34560"/>
                </a:lnTo>
                <a:lnTo>
                  <a:pt x="15370" y="34550"/>
                </a:lnTo>
                <a:lnTo>
                  <a:pt x="15370" y="34540"/>
                </a:lnTo>
                <a:lnTo>
                  <a:pt x="15360" y="34540"/>
                </a:lnTo>
                <a:lnTo>
                  <a:pt x="15360" y="34530"/>
                </a:lnTo>
                <a:lnTo>
                  <a:pt x="15360" y="34520"/>
                </a:lnTo>
                <a:lnTo>
                  <a:pt x="15370" y="34520"/>
                </a:lnTo>
                <a:lnTo>
                  <a:pt x="15370" y="34510"/>
                </a:lnTo>
                <a:lnTo>
                  <a:pt x="15380" y="34500"/>
                </a:lnTo>
                <a:lnTo>
                  <a:pt x="15380" y="34490"/>
                </a:lnTo>
                <a:lnTo>
                  <a:pt x="15380" y="34480"/>
                </a:lnTo>
                <a:lnTo>
                  <a:pt x="15380" y="34470"/>
                </a:lnTo>
                <a:lnTo>
                  <a:pt x="15370" y="34460"/>
                </a:lnTo>
                <a:lnTo>
                  <a:pt x="15370" y="34450"/>
                </a:lnTo>
                <a:lnTo>
                  <a:pt x="15380" y="34450"/>
                </a:lnTo>
                <a:lnTo>
                  <a:pt x="15400" y="34460"/>
                </a:lnTo>
                <a:lnTo>
                  <a:pt x="15410" y="34460"/>
                </a:lnTo>
                <a:lnTo>
                  <a:pt x="15420" y="34470"/>
                </a:lnTo>
                <a:lnTo>
                  <a:pt x="15430" y="34480"/>
                </a:lnTo>
                <a:lnTo>
                  <a:pt x="15440" y="34480"/>
                </a:lnTo>
                <a:lnTo>
                  <a:pt x="15450" y="34480"/>
                </a:lnTo>
                <a:lnTo>
                  <a:pt x="15460" y="34480"/>
                </a:lnTo>
                <a:lnTo>
                  <a:pt x="15470" y="34480"/>
                </a:lnTo>
                <a:lnTo>
                  <a:pt x="15480" y="34490"/>
                </a:lnTo>
                <a:lnTo>
                  <a:pt x="15490" y="34490"/>
                </a:lnTo>
                <a:lnTo>
                  <a:pt x="15490" y="34500"/>
                </a:lnTo>
                <a:lnTo>
                  <a:pt x="15500" y="34500"/>
                </a:lnTo>
                <a:lnTo>
                  <a:pt x="15510" y="34500"/>
                </a:lnTo>
                <a:lnTo>
                  <a:pt x="15520" y="34510"/>
                </a:lnTo>
                <a:lnTo>
                  <a:pt x="15530" y="34510"/>
                </a:lnTo>
                <a:lnTo>
                  <a:pt x="15540" y="34510"/>
                </a:lnTo>
                <a:lnTo>
                  <a:pt x="15540" y="34520"/>
                </a:lnTo>
                <a:lnTo>
                  <a:pt x="15540" y="34530"/>
                </a:lnTo>
                <a:lnTo>
                  <a:pt x="15550" y="34530"/>
                </a:lnTo>
                <a:lnTo>
                  <a:pt x="15550" y="34540"/>
                </a:lnTo>
                <a:lnTo>
                  <a:pt x="15560" y="34540"/>
                </a:lnTo>
                <a:lnTo>
                  <a:pt x="15570" y="34540"/>
                </a:lnTo>
                <a:lnTo>
                  <a:pt x="15570" y="34550"/>
                </a:lnTo>
                <a:lnTo>
                  <a:pt x="15580" y="34550"/>
                </a:lnTo>
                <a:lnTo>
                  <a:pt x="15590" y="34550"/>
                </a:lnTo>
                <a:lnTo>
                  <a:pt x="15600" y="34550"/>
                </a:lnTo>
                <a:lnTo>
                  <a:pt x="15610" y="34540"/>
                </a:lnTo>
                <a:lnTo>
                  <a:pt x="15620" y="34550"/>
                </a:lnTo>
                <a:lnTo>
                  <a:pt x="15630" y="34550"/>
                </a:lnTo>
                <a:lnTo>
                  <a:pt x="15630" y="34560"/>
                </a:lnTo>
                <a:lnTo>
                  <a:pt x="15640" y="34560"/>
                </a:lnTo>
                <a:lnTo>
                  <a:pt x="15640" y="34570"/>
                </a:lnTo>
                <a:lnTo>
                  <a:pt x="15650" y="34570"/>
                </a:lnTo>
                <a:lnTo>
                  <a:pt x="15660" y="34570"/>
                </a:lnTo>
                <a:lnTo>
                  <a:pt x="15670" y="34570"/>
                </a:lnTo>
                <a:lnTo>
                  <a:pt x="15680" y="34570"/>
                </a:lnTo>
                <a:lnTo>
                  <a:pt x="15680" y="34580"/>
                </a:lnTo>
                <a:lnTo>
                  <a:pt x="15680" y="34590"/>
                </a:lnTo>
                <a:lnTo>
                  <a:pt x="15680" y="34600"/>
                </a:lnTo>
                <a:lnTo>
                  <a:pt x="15690" y="34600"/>
                </a:lnTo>
                <a:lnTo>
                  <a:pt x="15700" y="34600"/>
                </a:lnTo>
                <a:lnTo>
                  <a:pt x="15710" y="34600"/>
                </a:lnTo>
                <a:lnTo>
                  <a:pt x="15710" y="34610"/>
                </a:lnTo>
                <a:lnTo>
                  <a:pt x="15720" y="34610"/>
                </a:lnTo>
                <a:lnTo>
                  <a:pt x="15720" y="34620"/>
                </a:lnTo>
                <a:lnTo>
                  <a:pt x="15730" y="34620"/>
                </a:lnTo>
                <a:lnTo>
                  <a:pt x="15730" y="34630"/>
                </a:lnTo>
                <a:lnTo>
                  <a:pt x="15740" y="34640"/>
                </a:lnTo>
                <a:lnTo>
                  <a:pt x="15740" y="34650"/>
                </a:lnTo>
                <a:lnTo>
                  <a:pt x="15750" y="34650"/>
                </a:lnTo>
                <a:lnTo>
                  <a:pt x="15750" y="34660"/>
                </a:lnTo>
                <a:lnTo>
                  <a:pt x="15750" y="34670"/>
                </a:lnTo>
                <a:lnTo>
                  <a:pt x="15740" y="34680"/>
                </a:lnTo>
                <a:lnTo>
                  <a:pt x="15730" y="34680"/>
                </a:lnTo>
                <a:lnTo>
                  <a:pt x="15730" y="34690"/>
                </a:lnTo>
                <a:lnTo>
                  <a:pt x="15730" y="34700"/>
                </a:lnTo>
                <a:lnTo>
                  <a:pt x="15720" y="34710"/>
                </a:lnTo>
                <a:lnTo>
                  <a:pt x="15720" y="34720"/>
                </a:lnTo>
                <a:lnTo>
                  <a:pt x="15720" y="34730"/>
                </a:lnTo>
                <a:lnTo>
                  <a:pt x="15720" y="34740"/>
                </a:lnTo>
                <a:lnTo>
                  <a:pt x="15720" y="34750"/>
                </a:lnTo>
                <a:lnTo>
                  <a:pt x="15720" y="34760"/>
                </a:lnTo>
                <a:lnTo>
                  <a:pt x="15720" y="34770"/>
                </a:lnTo>
                <a:lnTo>
                  <a:pt x="15730" y="34770"/>
                </a:lnTo>
                <a:lnTo>
                  <a:pt x="15730" y="34780"/>
                </a:lnTo>
                <a:lnTo>
                  <a:pt x="15730" y="34790"/>
                </a:lnTo>
                <a:lnTo>
                  <a:pt x="15740" y="34800"/>
                </a:lnTo>
                <a:lnTo>
                  <a:pt x="15740" y="34810"/>
                </a:lnTo>
                <a:lnTo>
                  <a:pt x="15740" y="34820"/>
                </a:lnTo>
                <a:lnTo>
                  <a:pt x="15750" y="34820"/>
                </a:lnTo>
                <a:lnTo>
                  <a:pt x="15750" y="34830"/>
                </a:lnTo>
                <a:lnTo>
                  <a:pt x="15760" y="34830"/>
                </a:lnTo>
                <a:lnTo>
                  <a:pt x="15760" y="34840"/>
                </a:lnTo>
                <a:lnTo>
                  <a:pt x="15770" y="34840"/>
                </a:lnTo>
                <a:lnTo>
                  <a:pt x="15780" y="34850"/>
                </a:lnTo>
                <a:lnTo>
                  <a:pt x="15790" y="34850"/>
                </a:lnTo>
                <a:lnTo>
                  <a:pt x="15800" y="34850"/>
                </a:lnTo>
                <a:lnTo>
                  <a:pt x="15810" y="34850"/>
                </a:lnTo>
                <a:lnTo>
                  <a:pt x="15810" y="34840"/>
                </a:lnTo>
                <a:lnTo>
                  <a:pt x="15820" y="34840"/>
                </a:lnTo>
                <a:lnTo>
                  <a:pt x="15830" y="34850"/>
                </a:lnTo>
                <a:lnTo>
                  <a:pt x="15840" y="34860"/>
                </a:lnTo>
                <a:lnTo>
                  <a:pt x="15850" y="34860"/>
                </a:lnTo>
                <a:lnTo>
                  <a:pt x="15850" y="34870"/>
                </a:lnTo>
                <a:lnTo>
                  <a:pt x="15860" y="34870"/>
                </a:lnTo>
                <a:lnTo>
                  <a:pt x="15870" y="34880"/>
                </a:lnTo>
                <a:lnTo>
                  <a:pt x="15880" y="34880"/>
                </a:lnTo>
                <a:lnTo>
                  <a:pt x="15890" y="34880"/>
                </a:lnTo>
                <a:lnTo>
                  <a:pt x="15890" y="34890"/>
                </a:lnTo>
                <a:lnTo>
                  <a:pt x="15890" y="34900"/>
                </a:lnTo>
                <a:lnTo>
                  <a:pt x="15900" y="34900"/>
                </a:lnTo>
                <a:lnTo>
                  <a:pt x="15910" y="34900"/>
                </a:lnTo>
                <a:lnTo>
                  <a:pt x="15910" y="34910"/>
                </a:lnTo>
                <a:lnTo>
                  <a:pt x="15910" y="34920"/>
                </a:lnTo>
                <a:lnTo>
                  <a:pt x="15920" y="34920"/>
                </a:lnTo>
                <a:lnTo>
                  <a:pt x="15920" y="34930"/>
                </a:lnTo>
                <a:lnTo>
                  <a:pt x="15920" y="34940"/>
                </a:lnTo>
                <a:lnTo>
                  <a:pt x="15920" y="34950"/>
                </a:lnTo>
                <a:lnTo>
                  <a:pt x="15930" y="34960"/>
                </a:lnTo>
                <a:lnTo>
                  <a:pt x="15940" y="34960"/>
                </a:lnTo>
                <a:lnTo>
                  <a:pt x="15950" y="34960"/>
                </a:lnTo>
                <a:lnTo>
                  <a:pt x="15960" y="34960"/>
                </a:lnTo>
                <a:lnTo>
                  <a:pt x="15970" y="34950"/>
                </a:lnTo>
                <a:lnTo>
                  <a:pt x="15980" y="34950"/>
                </a:lnTo>
                <a:lnTo>
                  <a:pt x="15980" y="34960"/>
                </a:lnTo>
                <a:lnTo>
                  <a:pt x="15990" y="34970"/>
                </a:lnTo>
                <a:lnTo>
                  <a:pt x="16000" y="34970"/>
                </a:lnTo>
                <a:lnTo>
                  <a:pt x="16010" y="34980"/>
                </a:lnTo>
                <a:lnTo>
                  <a:pt x="16020" y="34980"/>
                </a:lnTo>
                <a:lnTo>
                  <a:pt x="16030" y="34980"/>
                </a:lnTo>
                <a:lnTo>
                  <a:pt x="16040" y="34980"/>
                </a:lnTo>
                <a:lnTo>
                  <a:pt x="16050" y="34980"/>
                </a:lnTo>
                <a:lnTo>
                  <a:pt x="16050" y="34990"/>
                </a:lnTo>
                <a:lnTo>
                  <a:pt x="16040" y="35000"/>
                </a:lnTo>
                <a:lnTo>
                  <a:pt x="16040" y="35010"/>
                </a:lnTo>
                <a:lnTo>
                  <a:pt x="16040" y="35020"/>
                </a:lnTo>
                <a:lnTo>
                  <a:pt x="16050" y="35030"/>
                </a:lnTo>
                <a:lnTo>
                  <a:pt x="16060" y="35040"/>
                </a:lnTo>
                <a:lnTo>
                  <a:pt x="16070" y="35040"/>
                </a:lnTo>
                <a:lnTo>
                  <a:pt x="16080" y="35050"/>
                </a:lnTo>
                <a:lnTo>
                  <a:pt x="16080" y="35060"/>
                </a:lnTo>
                <a:lnTo>
                  <a:pt x="16090" y="35060"/>
                </a:lnTo>
                <a:lnTo>
                  <a:pt x="16090" y="35070"/>
                </a:lnTo>
                <a:lnTo>
                  <a:pt x="16090" y="35080"/>
                </a:lnTo>
                <a:lnTo>
                  <a:pt x="16100" y="35080"/>
                </a:lnTo>
                <a:lnTo>
                  <a:pt x="16100" y="35090"/>
                </a:lnTo>
                <a:lnTo>
                  <a:pt x="16110" y="35090"/>
                </a:lnTo>
                <a:lnTo>
                  <a:pt x="16100" y="35100"/>
                </a:lnTo>
                <a:lnTo>
                  <a:pt x="16110" y="35110"/>
                </a:lnTo>
                <a:lnTo>
                  <a:pt x="16120" y="35120"/>
                </a:lnTo>
                <a:lnTo>
                  <a:pt x="16130" y="35120"/>
                </a:lnTo>
                <a:lnTo>
                  <a:pt x="16140" y="35120"/>
                </a:lnTo>
                <a:lnTo>
                  <a:pt x="16140" y="35110"/>
                </a:lnTo>
                <a:lnTo>
                  <a:pt x="16150" y="35120"/>
                </a:lnTo>
                <a:lnTo>
                  <a:pt x="16150" y="35130"/>
                </a:lnTo>
                <a:lnTo>
                  <a:pt x="16160" y="35130"/>
                </a:lnTo>
                <a:lnTo>
                  <a:pt x="16160" y="35140"/>
                </a:lnTo>
                <a:lnTo>
                  <a:pt x="16160" y="35150"/>
                </a:lnTo>
                <a:lnTo>
                  <a:pt x="16160" y="35160"/>
                </a:lnTo>
                <a:lnTo>
                  <a:pt x="16160" y="35170"/>
                </a:lnTo>
                <a:lnTo>
                  <a:pt x="16170" y="35170"/>
                </a:lnTo>
                <a:lnTo>
                  <a:pt x="16180" y="35180"/>
                </a:lnTo>
                <a:lnTo>
                  <a:pt x="16180" y="35190"/>
                </a:lnTo>
                <a:lnTo>
                  <a:pt x="16190" y="35190"/>
                </a:lnTo>
                <a:lnTo>
                  <a:pt x="16190" y="35200"/>
                </a:lnTo>
                <a:lnTo>
                  <a:pt x="16190" y="35210"/>
                </a:lnTo>
                <a:lnTo>
                  <a:pt x="16200" y="35210"/>
                </a:lnTo>
                <a:lnTo>
                  <a:pt x="16210" y="35210"/>
                </a:lnTo>
                <a:lnTo>
                  <a:pt x="16210" y="35220"/>
                </a:lnTo>
                <a:lnTo>
                  <a:pt x="16220" y="35220"/>
                </a:lnTo>
                <a:lnTo>
                  <a:pt x="16220" y="35230"/>
                </a:lnTo>
                <a:lnTo>
                  <a:pt x="16230" y="35230"/>
                </a:lnTo>
                <a:lnTo>
                  <a:pt x="16240" y="35230"/>
                </a:lnTo>
                <a:lnTo>
                  <a:pt x="16250" y="35230"/>
                </a:lnTo>
                <a:lnTo>
                  <a:pt x="16250" y="35240"/>
                </a:lnTo>
                <a:lnTo>
                  <a:pt x="16260" y="35240"/>
                </a:lnTo>
                <a:lnTo>
                  <a:pt x="16260" y="35250"/>
                </a:lnTo>
                <a:lnTo>
                  <a:pt x="16260" y="35260"/>
                </a:lnTo>
                <a:lnTo>
                  <a:pt x="16260" y="35270"/>
                </a:lnTo>
                <a:lnTo>
                  <a:pt x="16260" y="35280"/>
                </a:lnTo>
                <a:lnTo>
                  <a:pt x="16270" y="35280"/>
                </a:lnTo>
                <a:lnTo>
                  <a:pt x="16280" y="35280"/>
                </a:lnTo>
                <a:lnTo>
                  <a:pt x="16280" y="35290"/>
                </a:lnTo>
                <a:lnTo>
                  <a:pt x="16290" y="35290"/>
                </a:lnTo>
                <a:lnTo>
                  <a:pt x="16300" y="35290"/>
                </a:lnTo>
                <a:lnTo>
                  <a:pt x="16310" y="35290"/>
                </a:lnTo>
                <a:lnTo>
                  <a:pt x="16310" y="35300"/>
                </a:lnTo>
                <a:lnTo>
                  <a:pt x="16310" y="35310"/>
                </a:lnTo>
                <a:lnTo>
                  <a:pt x="16320" y="35310"/>
                </a:lnTo>
                <a:lnTo>
                  <a:pt x="16320" y="35320"/>
                </a:lnTo>
                <a:lnTo>
                  <a:pt x="16330" y="35320"/>
                </a:lnTo>
                <a:lnTo>
                  <a:pt x="16330" y="35330"/>
                </a:lnTo>
                <a:lnTo>
                  <a:pt x="16340" y="35330"/>
                </a:lnTo>
                <a:lnTo>
                  <a:pt x="16340" y="35340"/>
                </a:lnTo>
                <a:lnTo>
                  <a:pt x="16340" y="35350"/>
                </a:lnTo>
                <a:lnTo>
                  <a:pt x="16350" y="35350"/>
                </a:lnTo>
                <a:lnTo>
                  <a:pt x="16360" y="35350"/>
                </a:lnTo>
                <a:lnTo>
                  <a:pt x="16370" y="35340"/>
                </a:lnTo>
                <a:lnTo>
                  <a:pt x="16380" y="35350"/>
                </a:lnTo>
                <a:lnTo>
                  <a:pt x="16380" y="35360"/>
                </a:lnTo>
                <a:lnTo>
                  <a:pt x="16390" y="35360"/>
                </a:lnTo>
                <a:lnTo>
                  <a:pt x="16390" y="35370"/>
                </a:lnTo>
                <a:lnTo>
                  <a:pt x="16400" y="35370"/>
                </a:lnTo>
                <a:lnTo>
                  <a:pt x="16410" y="35370"/>
                </a:lnTo>
                <a:lnTo>
                  <a:pt x="16410" y="35380"/>
                </a:lnTo>
                <a:lnTo>
                  <a:pt x="16410" y="35390"/>
                </a:lnTo>
                <a:lnTo>
                  <a:pt x="16410" y="35400"/>
                </a:lnTo>
                <a:lnTo>
                  <a:pt x="16410" y="35410"/>
                </a:lnTo>
                <a:lnTo>
                  <a:pt x="16420" y="35410"/>
                </a:lnTo>
                <a:lnTo>
                  <a:pt x="16410" y="35410"/>
                </a:lnTo>
                <a:lnTo>
                  <a:pt x="16410" y="35420"/>
                </a:lnTo>
                <a:lnTo>
                  <a:pt x="16420" y="35430"/>
                </a:lnTo>
                <a:lnTo>
                  <a:pt x="16410" y="35430"/>
                </a:lnTo>
                <a:lnTo>
                  <a:pt x="16410" y="35440"/>
                </a:lnTo>
                <a:lnTo>
                  <a:pt x="16400" y="35450"/>
                </a:lnTo>
                <a:lnTo>
                  <a:pt x="16400" y="35460"/>
                </a:lnTo>
                <a:lnTo>
                  <a:pt x="16400" y="35470"/>
                </a:lnTo>
                <a:lnTo>
                  <a:pt x="16400" y="35480"/>
                </a:lnTo>
                <a:lnTo>
                  <a:pt x="16410" y="35480"/>
                </a:lnTo>
                <a:lnTo>
                  <a:pt x="16410" y="35490"/>
                </a:lnTo>
                <a:lnTo>
                  <a:pt x="16410" y="35500"/>
                </a:lnTo>
                <a:lnTo>
                  <a:pt x="16410" y="35510"/>
                </a:lnTo>
                <a:lnTo>
                  <a:pt x="16410" y="35520"/>
                </a:lnTo>
                <a:lnTo>
                  <a:pt x="16400" y="35520"/>
                </a:lnTo>
                <a:lnTo>
                  <a:pt x="16400" y="35530"/>
                </a:lnTo>
                <a:lnTo>
                  <a:pt x="16400" y="35540"/>
                </a:lnTo>
                <a:lnTo>
                  <a:pt x="16400" y="35550"/>
                </a:lnTo>
                <a:lnTo>
                  <a:pt x="16400" y="35560"/>
                </a:lnTo>
                <a:lnTo>
                  <a:pt x="16400" y="35570"/>
                </a:lnTo>
                <a:lnTo>
                  <a:pt x="16400" y="35580"/>
                </a:lnTo>
                <a:lnTo>
                  <a:pt x="16390" y="35590"/>
                </a:lnTo>
                <a:lnTo>
                  <a:pt x="16380" y="35610"/>
                </a:lnTo>
                <a:lnTo>
                  <a:pt x="16380" y="35620"/>
                </a:lnTo>
                <a:lnTo>
                  <a:pt x="16380" y="35630"/>
                </a:lnTo>
                <a:lnTo>
                  <a:pt x="16390" y="35640"/>
                </a:lnTo>
                <a:lnTo>
                  <a:pt x="16390" y="35650"/>
                </a:lnTo>
                <a:lnTo>
                  <a:pt x="16400" y="35650"/>
                </a:lnTo>
                <a:lnTo>
                  <a:pt x="16410" y="35650"/>
                </a:lnTo>
                <a:lnTo>
                  <a:pt x="16420" y="35650"/>
                </a:lnTo>
                <a:lnTo>
                  <a:pt x="16430" y="35650"/>
                </a:lnTo>
                <a:lnTo>
                  <a:pt x="16440" y="35660"/>
                </a:lnTo>
                <a:lnTo>
                  <a:pt x="16450" y="35660"/>
                </a:lnTo>
                <a:lnTo>
                  <a:pt x="16460" y="35660"/>
                </a:lnTo>
                <a:lnTo>
                  <a:pt x="16470" y="35660"/>
                </a:lnTo>
                <a:lnTo>
                  <a:pt x="16480" y="35670"/>
                </a:lnTo>
                <a:lnTo>
                  <a:pt x="16490" y="35680"/>
                </a:lnTo>
                <a:lnTo>
                  <a:pt x="16500" y="35680"/>
                </a:lnTo>
                <a:lnTo>
                  <a:pt x="16510" y="35690"/>
                </a:lnTo>
                <a:lnTo>
                  <a:pt x="16530" y="35690"/>
                </a:lnTo>
                <a:lnTo>
                  <a:pt x="16550" y="35690"/>
                </a:lnTo>
                <a:lnTo>
                  <a:pt x="16550" y="35700"/>
                </a:lnTo>
                <a:lnTo>
                  <a:pt x="16560" y="35700"/>
                </a:lnTo>
                <a:lnTo>
                  <a:pt x="16570" y="35700"/>
                </a:lnTo>
                <a:lnTo>
                  <a:pt x="16580" y="35710"/>
                </a:lnTo>
                <a:lnTo>
                  <a:pt x="16580" y="35720"/>
                </a:lnTo>
                <a:lnTo>
                  <a:pt x="16600" y="35730"/>
                </a:lnTo>
                <a:lnTo>
                  <a:pt x="16620" y="35750"/>
                </a:lnTo>
                <a:lnTo>
                  <a:pt x="16630" y="35760"/>
                </a:lnTo>
                <a:lnTo>
                  <a:pt x="16640" y="35770"/>
                </a:lnTo>
                <a:lnTo>
                  <a:pt x="16650" y="35770"/>
                </a:lnTo>
                <a:lnTo>
                  <a:pt x="16650" y="35780"/>
                </a:lnTo>
                <a:lnTo>
                  <a:pt x="16660" y="35780"/>
                </a:lnTo>
                <a:lnTo>
                  <a:pt x="16660" y="35790"/>
                </a:lnTo>
                <a:lnTo>
                  <a:pt x="16660" y="35800"/>
                </a:lnTo>
                <a:lnTo>
                  <a:pt x="16670" y="35820"/>
                </a:lnTo>
                <a:lnTo>
                  <a:pt x="16680" y="35840"/>
                </a:lnTo>
                <a:lnTo>
                  <a:pt x="16690" y="35840"/>
                </a:lnTo>
                <a:lnTo>
                  <a:pt x="16690" y="35850"/>
                </a:lnTo>
                <a:lnTo>
                  <a:pt x="16690" y="35860"/>
                </a:lnTo>
                <a:lnTo>
                  <a:pt x="16680" y="35870"/>
                </a:lnTo>
                <a:lnTo>
                  <a:pt x="16670" y="35870"/>
                </a:lnTo>
                <a:lnTo>
                  <a:pt x="16660" y="35870"/>
                </a:lnTo>
                <a:lnTo>
                  <a:pt x="16660" y="35880"/>
                </a:lnTo>
                <a:lnTo>
                  <a:pt x="16650" y="35880"/>
                </a:lnTo>
                <a:lnTo>
                  <a:pt x="16640" y="35880"/>
                </a:lnTo>
                <a:lnTo>
                  <a:pt x="16630" y="35880"/>
                </a:lnTo>
                <a:lnTo>
                  <a:pt x="16620" y="35880"/>
                </a:lnTo>
                <a:lnTo>
                  <a:pt x="16620" y="35890"/>
                </a:lnTo>
                <a:lnTo>
                  <a:pt x="16610" y="35890"/>
                </a:lnTo>
                <a:lnTo>
                  <a:pt x="16610" y="35900"/>
                </a:lnTo>
                <a:lnTo>
                  <a:pt x="16600" y="35920"/>
                </a:lnTo>
                <a:lnTo>
                  <a:pt x="16600" y="35940"/>
                </a:lnTo>
                <a:lnTo>
                  <a:pt x="16600" y="35950"/>
                </a:lnTo>
                <a:lnTo>
                  <a:pt x="16590" y="35950"/>
                </a:lnTo>
                <a:lnTo>
                  <a:pt x="16590" y="35960"/>
                </a:lnTo>
                <a:lnTo>
                  <a:pt x="16590" y="35970"/>
                </a:lnTo>
                <a:lnTo>
                  <a:pt x="16580" y="35970"/>
                </a:lnTo>
                <a:lnTo>
                  <a:pt x="16570" y="35970"/>
                </a:lnTo>
                <a:lnTo>
                  <a:pt x="16570" y="35980"/>
                </a:lnTo>
                <a:lnTo>
                  <a:pt x="16580" y="35980"/>
                </a:lnTo>
                <a:lnTo>
                  <a:pt x="16580" y="35990"/>
                </a:lnTo>
                <a:lnTo>
                  <a:pt x="16590" y="35990"/>
                </a:lnTo>
                <a:lnTo>
                  <a:pt x="16590" y="36000"/>
                </a:lnTo>
                <a:lnTo>
                  <a:pt x="16590" y="36010"/>
                </a:lnTo>
                <a:lnTo>
                  <a:pt x="16590" y="36020"/>
                </a:lnTo>
                <a:lnTo>
                  <a:pt x="16580" y="36020"/>
                </a:lnTo>
                <a:lnTo>
                  <a:pt x="16580" y="36030"/>
                </a:lnTo>
                <a:lnTo>
                  <a:pt x="16570" y="36040"/>
                </a:lnTo>
                <a:lnTo>
                  <a:pt x="16560" y="36050"/>
                </a:lnTo>
                <a:lnTo>
                  <a:pt x="16560" y="36060"/>
                </a:lnTo>
                <a:lnTo>
                  <a:pt x="16550" y="36060"/>
                </a:lnTo>
                <a:lnTo>
                  <a:pt x="16550" y="36070"/>
                </a:lnTo>
                <a:lnTo>
                  <a:pt x="16530" y="36080"/>
                </a:lnTo>
                <a:lnTo>
                  <a:pt x="16520" y="36080"/>
                </a:lnTo>
                <a:lnTo>
                  <a:pt x="16520" y="36090"/>
                </a:lnTo>
                <a:lnTo>
                  <a:pt x="16530" y="36110"/>
                </a:lnTo>
                <a:lnTo>
                  <a:pt x="16540" y="36110"/>
                </a:lnTo>
                <a:lnTo>
                  <a:pt x="16540" y="36120"/>
                </a:lnTo>
                <a:lnTo>
                  <a:pt x="16550" y="36130"/>
                </a:lnTo>
                <a:lnTo>
                  <a:pt x="16560" y="36150"/>
                </a:lnTo>
                <a:lnTo>
                  <a:pt x="16570" y="36150"/>
                </a:lnTo>
                <a:lnTo>
                  <a:pt x="16550" y="36180"/>
                </a:lnTo>
                <a:lnTo>
                  <a:pt x="16550" y="36190"/>
                </a:lnTo>
                <a:lnTo>
                  <a:pt x="16540" y="36190"/>
                </a:lnTo>
                <a:lnTo>
                  <a:pt x="16500" y="36220"/>
                </a:lnTo>
                <a:lnTo>
                  <a:pt x="16490" y="36220"/>
                </a:lnTo>
                <a:lnTo>
                  <a:pt x="16490" y="36250"/>
                </a:lnTo>
                <a:lnTo>
                  <a:pt x="16480" y="36260"/>
                </a:lnTo>
                <a:lnTo>
                  <a:pt x="16470" y="36260"/>
                </a:lnTo>
                <a:lnTo>
                  <a:pt x="16470" y="36270"/>
                </a:lnTo>
                <a:lnTo>
                  <a:pt x="16470" y="36280"/>
                </a:lnTo>
                <a:lnTo>
                  <a:pt x="16470" y="36290"/>
                </a:lnTo>
                <a:lnTo>
                  <a:pt x="16480" y="36300"/>
                </a:lnTo>
                <a:lnTo>
                  <a:pt x="16480" y="36310"/>
                </a:lnTo>
                <a:lnTo>
                  <a:pt x="16480" y="36320"/>
                </a:lnTo>
                <a:lnTo>
                  <a:pt x="16480" y="36330"/>
                </a:lnTo>
                <a:lnTo>
                  <a:pt x="16490" y="36330"/>
                </a:lnTo>
                <a:lnTo>
                  <a:pt x="16490" y="36340"/>
                </a:lnTo>
                <a:lnTo>
                  <a:pt x="16510" y="36350"/>
                </a:lnTo>
                <a:lnTo>
                  <a:pt x="16520" y="36350"/>
                </a:lnTo>
                <a:lnTo>
                  <a:pt x="16530" y="36350"/>
                </a:lnTo>
                <a:lnTo>
                  <a:pt x="16530" y="36360"/>
                </a:lnTo>
                <a:lnTo>
                  <a:pt x="16540" y="36370"/>
                </a:lnTo>
                <a:lnTo>
                  <a:pt x="16550" y="36380"/>
                </a:lnTo>
                <a:lnTo>
                  <a:pt x="16560" y="36380"/>
                </a:lnTo>
                <a:lnTo>
                  <a:pt x="16560" y="36390"/>
                </a:lnTo>
                <a:lnTo>
                  <a:pt x="16580" y="36400"/>
                </a:lnTo>
                <a:lnTo>
                  <a:pt x="16580" y="36410"/>
                </a:lnTo>
                <a:lnTo>
                  <a:pt x="16590" y="36410"/>
                </a:lnTo>
                <a:lnTo>
                  <a:pt x="16590" y="36420"/>
                </a:lnTo>
                <a:lnTo>
                  <a:pt x="16590" y="36430"/>
                </a:lnTo>
                <a:lnTo>
                  <a:pt x="16590" y="36440"/>
                </a:lnTo>
                <a:lnTo>
                  <a:pt x="16600" y="36440"/>
                </a:lnTo>
                <a:lnTo>
                  <a:pt x="16600" y="36450"/>
                </a:lnTo>
                <a:lnTo>
                  <a:pt x="16600" y="36460"/>
                </a:lnTo>
                <a:lnTo>
                  <a:pt x="16610" y="36460"/>
                </a:lnTo>
                <a:lnTo>
                  <a:pt x="16620" y="36470"/>
                </a:lnTo>
                <a:lnTo>
                  <a:pt x="16620" y="36480"/>
                </a:lnTo>
                <a:lnTo>
                  <a:pt x="16630" y="36490"/>
                </a:lnTo>
                <a:lnTo>
                  <a:pt x="16630" y="36500"/>
                </a:lnTo>
                <a:lnTo>
                  <a:pt x="16630" y="36510"/>
                </a:lnTo>
                <a:lnTo>
                  <a:pt x="16630" y="36520"/>
                </a:lnTo>
                <a:lnTo>
                  <a:pt x="16620" y="36530"/>
                </a:lnTo>
                <a:lnTo>
                  <a:pt x="16620" y="36540"/>
                </a:lnTo>
                <a:lnTo>
                  <a:pt x="16620" y="36550"/>
                </a:lnTo>
                <a:lnTo>
                  <a:pt x="16620" y="36560"/>
                </a:lnTo>
                <a:lnTo>
                  <a:pt x="16630" y="36560"/>
                </a:lnTo>
                <a:lnTo>
                  <a:pt x="16640" y="36560"/>
                </a:lnTo>
                <a:lnTo>
                  <a:pt x="16650" y="36560"/>
                </a:lnTo>
                <a:lnTo>
                  <a:pt x="16650" y="36570"/>
                </a:lnTo>
                <a:lnTo>
                  <a:pt x="16660" y="36570"/>
                </a:lnTo>
                <a:lnTo>
                  <a:pt x="16670" y="36580"/>
                </a:lnTo>
                <a:lnTo>
                  <a:pt x="16680" y="36580"/>
                </a:lnTo>
                <a:lnTo>
                  <a:pt x="16690" y="36580"/>
                </a:lnTo>
                <a:lnTo>
                  <a:pt x="16700" y="36590"/>
                </a:lnTo>
                <a:lnTo>
                  <a:pt x="16700" y="36580"/>
                </a:lnTo>
                <a:lnTo>
                  <a:pt x="16710" y="36580"/>
                </a:lnTo>
                <a:lnTo>
                  <a:pt x="16710" y="36590"/>
                </a:lnTo>
                <a:lnTo>
                  <a:pt x="16720" y="36590"/>
                </a:lnTo>
                <a:lnTo>
                  <a:pt x="16730" y="36590"/>
                </a:lnTo>
                <a:lnTo>
                  <a:pt x="16730" y="36600"/>
                </a:lnTo>
                <a:lnTo>
                  <a:pt x="16740" y="36600"/>
                </a:lnTo>
                <a:lnTo>
                  <a:pt x="16740" y="36610"/>
                </a:lnTo>
                <a:lnTo>
                  <a:pt x="16750" y="36610"/>
                </a:lnTo>
                <a:lnTo>
                  <a:pt x="16750" y="36620"/>
                </a:lnTo>
                <a:lnTo>
                  <a:pt x="16750" y="36630"/>
                </a:lnTo>
                <a:lnTo>
                  <a:pt x="16760" y="36630"/>
                </a:lnTo>
                <a:lnTo>
                  <a:pt x="16760" y="36640"/>
                </a:lnTo>
                <a:lnTo>
                  <a:pt x="16760" y="36650"/>
                </a:lnTo>
                <a:lnTo>
                  <a:pt x="16760" y="36660"/>
                </a:lnTo>
                <a:lnTo>
                  <a:pt x="16760" y="36670"/>
                </a:lnTo>
                <a:lnTo>
                  <a:pt x="16750" y="36670"/>
                </a:lnTo>
                <a:lnTo>
                  <a:pt x="16750" y="36680"/>
                </a:lnTo>
                <a:lnTo>
                  <a:pt x="16760" y="36690"/>
                </a:lnTo>
                <a:lnTo>
                  <a:pt x="16770" y="36700"/>
                </a:lnTo>
                <a:lnTo>
                  <a:pt x="16780" y="36690"/>
                </a:lnTo>
                <a:lnTo>
                  <a:pt x="16790" y="36690"/>
                </a:lnTo>
                <a:lnTo>
                  <a:pt x="16790" y="36700"/>
                </a:lnTo>
                <a:lnTo>
                  <a:pt x="16800" y="36700"/>
                </a:lnTo>
                <a:lnTo>
                  <a:pt x="16810" y="36700"/>
                </a:lnTo>
                <a:lnTo>
                  <a:pt x="16820" y="36710"/>
                </a:lnTo>
                <a:lnTo>
                  <a:pt x="16830" y="36710"/>
                </a:lnTo>
                <a:lnTo>
                  <a:pt x="16830" y="36720"/>
                </a:lnTo>
                <a:lnTo>
                  <a:pt x="16840" y="36720"/>
                </a:lnTo>
                <a:lnTo>
                  <a:pt x="16840" y="36730"/>
                </a:lnTo>
                <a:lnTo>
                  <a:pt x="16850" y="36740"/>
                </a:lnTo>
                <a:lnTo>
                  <a:pt x="16860" y="36740"/>
                </a:lnTo>
                <a:lnTo>
                  <a:pt x="16860" y="36750"/>
                </a:lnTo>
                <a:lnTo>
                  <a:pt x="16870" y="36750"/>
                </a:lnTo>
                <a:lnTo>
                  <a:pt x="16880" y="36760"/>
                </a:lnTo>
                <a:lnTo>
                  <a:pt x="16880" y="36770"/>
                </a:lnTo>
                <a:lnTo>
                  <a:pt x="16880" y="36780"/>
                </a:lnTo>
                <a:lnTo>
                  <a:pt x="16890" y="36780"/>
                </a:lnTo>
                <a:lnTo>
                  <a:pt x="16890" y="36790"/>
                </a:lnTo>
                <a:lnTo>
                  <a:pt x="16900" y="36790"/>
                </a:lnTo>
                <a:lnTo>
                  <a:pt x="16900" y="36800"/>
                </a:lnTo>
                <a:lnTo>
                  <a:pt x="16910" y="36800"/>
                </a:lnTo>
                <a:lnTo>
                  <a:pt x="16920" y="36800"/>
                </a:lnTo>
                <a:lnTo>
                  <a:pt x="16940" y="36810"/>
                </a:lnTo>
                <a:lnTo>
                  <a:pt x="16950" y="36810"/>
                </a:lnTo>
                <a:lnTo>
                  <a:pt x="16950" y="36820"/>
                </a:lnTo>
                <a:lnTo>
                  <a:pt x="16960" y="36830"/>
                </a:lnTo>
                <a:lnTo>
                  <a:pt x="16970" y="36850"/>
                </a:lnTo>
                <a:lnTo>
                  <a:pt x="16970" y="36860"/>
                </a:lnTo>
                <a:lnTo>
                  <a:pt x="16980" y="36870"/>
                </a:lnTo>
                <a:lnTo>
                  <a:pt x="16990" y="36890"/>
                </a:lnTo>
                <a:lnTo>
                  <a:pt x="16990" y="36900"/>
                </a:lnTo>
                <a:lnTo>
                  <a:pt x="16990" y="36910"/>
                </a:lnTo>
                <a:lnTo>
                  <a:pt x="17000" y="36920"/>
                </a:lnTo>
                <a:lnTo>
                  <a:pt x="17010" y="36920"/>
                </a:lnTo>
                <a:lnTo>
                  <a:pt x="17010" y="36930"/>
                </a:lnTo>
                <a:lnTo>
                  <a:pt x="17020" y="36940"/>
                </a:lnTo>
                <a:lnTo>
                  <a:pt x="17020" y="36950"/>
                </a:lnTo>
                <a:lnTo>
                  <a:pt x="17020" y="36960"/>
                </a:lnTo>
                <a:lnTo>
                  <a:pt x="17030" y="36960"/>
                </a:lnTo>
                <a:lnTo>
                  <a:pt x="17030" y="36970"/>
                </a:lnTo>
                <a:lnTo>
                  <a:pt x="17040" y="36970"/>
                </a:lnTo>
                <a:lnTo>
                  <a:pt x="17040" y="36980"/>
                </a:lnTo>
                <a:lnTo>
                  <a:pt x="17050" y="36980"/>
                </a:lnTo>
                <a:lnTo>
                  <a:pt x="17050" y="36990"/>
                </a:lnTo>
                <a:lnTo>
                  <a:pt x="17060" y="36990"/>
                </a:lnTo>
                <a:lnTo>
                  <a:pt x="17060" y="37000"/>
                </a:lnTo>
                <a:lnTo>
                  <a:pt x="17070" y="37000"/>
                </a:lnTo>
                <a:lnTo>
                  <a:pt x="17070" y="37020"/>
                </a:lnTo>
                <a:lnTo>
                  <a:pt x="17080" y="37020"/>
                </a:lnTo>
                <a:lnTo>
                  <a:pt x="17080" y="37030"/>
                </a:lnTo>
                <a:lnTo>
                  <a:pt x="17080" y="37040"/>
                </a:lnTo>
                <a:lnTo>
                  <a:pt x="17080" y="37050"/>
                </a:lnTo>
                <a:lnTo>
                  <a:pt x="17080" y="37060"/>
                </a:lnTo>
                <a:lnTo>
                  <a:pt x="17090" y="37060"/>
                </a:lnTo>
                <a:lnTo>
                  <a:pt x="17090" y="37070"/>
                </a:lnTo>
                <a:lnTo>
                  <a:pt x="17090" y="37080"/>
                </a:lnTo>
                <a:lnTo>
                  <a:pt x="17100" y="37080"/>
                </a:lnTo>
                <a:lnTo>
                  <a:pt x="17100" y="37090"/>
                </a:lnTo>
                <a:lnTo>
                  <a:pt x="17100" y="37100"/>
                </a:lnTo>
                <a:lnTo>
                  <a:pt x="17100" y="37110"/>
                </a:lnTo>
                <a:lnTo>
                  <a:pt x="17100" y="37120"/>
                </a:lnTo>
                <a:lnTo>
                  <a:pt x="17110" y="37120"/>
                </a:lnTo>
                <a:lnTo>
                  <a:pt x="17110" y="37130"/>
                </a:lnTo>
                <a:lnTo>
                  <a:pt x="17110" y="37140"/>
                </a:lnTo>
                <a:lnTo>
                  <a:pt x="17100" y="37140"/>
                </a:lnTo>
                <a:lnTo>
                  <a:pt x="17090" y="37140"/>
                </a:lnTo>
                <a:lnTo>
                  <a:pt x="17080" y="37150"/>
                </a:lnTo>
                <a:lnTo>
                  <a:pt x="17060" y="37170"/>
                </a:lnTo>
                <a:lnTo>
                  <a:pt x="17050" y="37180"/>
                </a:lnTo>
                <a:lnTo>
                  <a:pt x="17040" y="37180"/>
                </a:lnTo>
                <a:lnTo>
                  <a:pt x="17040" y="37190"/>
                </a:lnTo>
                <a:lnTo>
                  <a:pt x="17040" y="37200"/>
                </a:lnTo>
                <a:lnTo>
                  <a:pt x="17030" y="37210"/>
                </a:lnTo>
                <a:lnTo>
                  <a:pt x="17020" y="37210"/>
                </a:lnTo>
                <a:lnTo>
                  <a:pt x="17020" y="37220"/>
                </a:lnTo>
                <a:lnTo>
                  <a:pt x="17010" y="37220"/>
                </a:lnTo>
                <a:lnTo>
                  <a:pt x="17000" y="37210"/>
                </a:lnTo>
                <a:lnTo>
                  <a:pt x="16990" y="37210"/>
                </a:lnTo>
                <a:lnTo>
                  <a:pt x="16980" y="37210"/>
                </a:lnTo>
                <a:lnTo>
                  <a:pt x="16970" y="37210"/>
                </a:lnTo>
                <a:lnTo>
                  <a:pt x="16970" y="37220"/>
                </a:lnTo>
                <a:lnTo>
                  <a:pt x="16960" y="37220"/>
                </a:lnTo>
                <a:lnTo>
                  <a:pt x="16950" y="37230"/>
                </a:lnTo>
                <a:lnTo>
                  <a:pt x="16940" y="37240"/>
                </a:lnTo>
                <a:lnTo>
                  <a:pt x="16940" y="37250"/>
                </a:lnTo>
                <a:lnTo>
                  <a:pt x="16930" y="37250"/>
                </a:lnTo>
                <a:lnTo>
                  <a:pt x="16930" y="37260"/>
                </a:lnTo>
                <a:lnTo>
                  <a:pt x="16920" y="37270"/>
                </a:lnTo>
                <a:lnTo>
                  <a:pt x="16920" y="37280"/>
                </a:lnTo>
                <a:lnTo>
                  <a:pt x="16920" y="37290"/>
                </a:lnTo>
                <a:lnTo>
                  <a:pt x="16910" y="37290"/>
                </a:lnTo>
                <a:lnTo>
                  <a:pt x="16910" y="37300"/>
                </a:lnTo>
                <a:lnTo>
                  <a:pt x="16900" y="37310"/>
                </a:lnTo>
                <a:lnTo>
                  <a:pt x="16890" y="37310"/>
                </a:lnTo>
                <a:lnTo>
                  <a:pt x="16890" y="37320"/>
                </a:lnTo>
                <a:lnTo>
                  <a:pt x="16880" y="37320"/>
                </a:lnTo>
                <a:lnTo>
                  <a:pt x="16880" y="37330"/>
                </a:lnTo>
                <a:lnTo>
                  <a:pt x="16870" y="37330"/>
                </a:lnTo>
                <a:lnTo>
                  <a:pt x="16870" y="37340"/>
                </a:lnTo>
                <a:lnTo>
                  <a:pt x="16860" y="37340"/>
                </a:lnTo>
                <a:lnTo>
                  <a:pt x="16860" y="37350"/>
                </a:lnTo>
                <a:lnTo>
                  <a:pt x="16860" y="37360"/>
                </a:lnTo>
                <a:lnTo>
                  <a:pt x="16850" y="37360"/>
                </a:lnTo>
                <a:lnTo>
                  <a:pt x="16850" y="37370"/>
                </a:lnTo>
                <a:lnTo>
                  <a:pt x="16850" y="37380"/>
                </a:lnTo>
                <a:lnTo>
                  <a:pt x="16840" y="37380"/>
                </a:lnTo>
                <a:lnTo>
                  <a:pt x="16840" y="37390"/>
                </a:lnTo>
                <a:lnTo>
                  <a:pt x="16840" y="37400"/>
                </a:lnTo>
                <a:lnTo>
                  <a:pt x="16830" y="37400"/>
                </a:lnTo>
                <a:lnTo>
                  <a:pt x="16840" y="37400"/>
                </a:lnTo>
                <a:lnTo>
                  <a:pt x="16840" y="37410"/>
                </a:lnTo>
                <a:lnTo>
                  <a:pt x="16840" y="37420"/>
                </a:lnTo>
                <a:lnTo>
                  <a:pt x="16830" y="37420"/>
                </a:lnTo>
                <a:lnTo>
                  <a:pt x="16830" y="37430"/>
                </a:lnTo>
                <a:lnTo>
                  <a:pt x="16830" y="37440"/>
                </a:lnTo>
                <a:lnTo>
                  <a:pt x="16830" y="37450"/>
                </a:lnTo>
                <a:lnTo>
                  <a:pt x="16820" y="37450"/>
                </a:lnTo>
                <a:lnTo>
                  <a:pt x="16820" y="37460"/>
                </a:lnTo>
                <a:lnTo>
                  <a:pt x="16820" y="37470"/>
                </a:lnTo>
                <a:lnTo>
                  <a:pt x="16830" y="37480"/>
                </a:lnTo>
                <a:lnTo>
                  <a:pt x="16830" y="37490"/>
                </a:lnTo>
                <a:lnTo>
                  <a:pt x="16840" y="37490"/>
                </a:lnTo>
                <a:lnTo>
                  <a:pt x="16840" y="37500"/>
                </a:lnTo>
                <a:lnTo>
                  <a:pt x="16830" y="37500"/>
                </a:lnTo>
                <a:lnTo>
                  <a:pt x="16820" y="37500"/>
                </a:lnTo>
                <a:lnTo>
                  <a:pt x="16820" y="37510"/>
                </a:lnTo>
                <a:lnTo>
                  <a:pt x="16810" y="37510"/>
                </a:lnTo>
                <a:lnTo>
                  <a:pt x="16810" y="37520"/>
                </a:lnTo>
                <a:lnTo>
                  <a:pt x="16810" y="37530"/>
                </a:lnTo>
                <a:lnTo>
                  <a:pt x="16800" y="37540"/>
                </a:lnTo>
                <a:lnTo>
                  <a:pt x="16810" y="37540"/>
                </a:lnTo>
                <a:lnTo>
                  <a:pt x="16810" y="37550"/>
                </a:lnTo>
                <a:lnTo>
                  <a:pt x="16810" y="37560"/>
                </a:lnTo>
                <a:lnTo>
                  <a:pt x="16800" y="37560"/>
                </a:lnTo>
                <a:lnTo>
                  <a:pt x="16800" y="37570"/>
                </a:lnTo>
                <a:lnTo>
                  <a:pt x="16800" y="37580"/>
                </a:lnTo>
                <a:lnTo>
                  <a:pt x="16800" y="37590"/>
                </a:lnTo>
                <a:lnTo>
                  <a:pt x="16800" y="37600"/>
                </a:lnTo>
                <a:lnTo>
                  <a:pt x="16800" y="37610"/>
                </a:lnTo>
                <a:lnTo>
                  <a:pt x="16800" y="37620"/>
                </a:lnTo>
                <a:lnTo>
                  <a:pt x="16800" y="37630"/>
                </a:lnTo>
                <a:lnTo>
                  <a:pt x="16800" y="37640"/>
                </a:lnTo>
                <a:lnTo>
                  <a:pt x="16790" y="37650"/>
                </a:lnTo>
                <a:lnTo>
                  <a:pt x="16790" y="37660"/>
                </a:lnTo>
                <a:lnTo>
                  <a:pt x="16780" y="37660"/>
                </a:lnTo>
                <a:lnTo>
                  <a:pt x="16780" y="37670"/>
                </a:lnTo>
                <a:lnTo>
                  <a:pt x="16780" y="37680"/>
                </a:lnTo>
                <a:lnTo>
                  <a:pt x="16780" y="37690"/>
                </a:lnTo>
                <a:lnTo>
                  <a:pt x="16790" y="37700"/>
                </a:lnTo>
                <a:lnTo>
                  <a:pt x="16790" y="37710"/>
                </a:lnTo>
                <a:lnTo>
                  <a:pt x="16780" y="37720"/>
                </a:lnTo>
                <a:lnTo>
                  <a:pt x="16780" y="37730"/>
                </a:lnTo>
                <a:lnTo>
                  <a:pt x="16770" y="37740"/>
                </a:lnTo>
                <a:lnTo>
                  <a:pt x="16760" y="37750"/>
                </a:lnTo>
                <a:lnTo>
                  <a:pt x="16750" y="37760"/>
                </a:lnTo>
                <a:lnTo>
                  <a:pt x="16750" y="37780"/>
                </a:lnTo>
                <a:lnTo>
                  <a:pt x="16730" y="37800"/>
                </a:lnTo>
                <a:lnTo>
                  <a:pt x="16720" y="37800"/>
                </a:lnTo>
                <a:lnTo>
                  <a:pt x="16720" y="37790"/>
                </a:lnTo>
                <a:lnTo>
                  <a:pt x="16650" y="37780"/>
                </a:lnTo>
                <a:lnTo>
                  <a:pt x="16620" y="37790"/>
                </a:lnTo>
                <a:lnTo>
                  <a:pt x="16620" y="37780"/>
                </a:lnTo>
                <a:lnTo>
                  <a:pt x="16610" y="37780"/>
                </a:lnTo>
                <a:lnTo>
                  <a:pt x="16600" y="37780"/>
                </a:lnTo>
                <a:lnTo>
                  <a:pt x="16590" y="37790"/>
                </a:lnTo>
                <a:lnTo>
                  <a:pt x="16580" y="37800"/>
                </a:lnTo>
                <a:lnTo>
                  <a:pt x="16570" y="37810"/>
                </a:lnTo>
                <a:lnTo>
                  <a:pt x="16560" y="37820"/>
                </a:lnTo>
                <a:lnTo>
                  <a:pt x="16540" y="37830"/>
                </a:lnTo>
                <a:lnTo>
                  <a:pt x="16540" y="37840"/>
                </a:lnTo>
                <a:lnTo>
                  <a:pt x="16530" y="37840"/>
                </a:lnTo>
                <a:lnTo>
                  <a:pt x="16530" y="37850"/>
                </a:lnTo>
                <a:lnTo>
                  <a:pt x="16480" y="37850"/>
                </a:lnTo>
                <a:lnTo>
                  <a:pt x="16460" y="37840"/>
                </a:lnTo>
                <a:lnTo>
                  <a:pt x="16440" y="37820"/>
                </a:lnTo>
                <a:lnTo>
                  <a:pt x="16400" y="37820"/>
                </a:lnTo>
                <a:lnTo>
                  <a:pt x="16390" y="37810"/>
                </a:lnTo>
                <a:lnTo>
                  <a:pt x="16370" y="37790"/>
                </a:lnTo>
                <a:lnTo>
                  <a:pt x="16340" y="37780"/>
                </a:lnTo>
                <a:lnTo>
                  <a:pt x="16340" y="37770"/>
                </a:lnTo>
                <a:lnTo>
                  <a:pt x="16330" y="37770"/>
                </a:lnTo>
                <a:lnTo>
                  <a:pt x="16320" y="37770"/>
                </a:lnTo>
                <a:lnTo>
                  <a:pt x="16300" y="37770"/>
                </a:lnTo>
                <a:lnTo>
                  <a:pt x="16290" y="37780"/>
                </a:lnTo>
                <a:lnTo>
                  <a:pt x="16280" y="37780"/>
                </a:lnTo>
                <a:lnTo>
                  <a:pt x="16270" y="37770"/>
                </a:lnTo>
                <a:lnTo>
                  <a:pt x="16230" y="37770"/>
                </a:lnTo>
                <a:lnTo>
                  <a:pt x="16220" y="37770"/>
                </a:lnTo>
                <a:lnTo>
                  <a:pt x="16200" y="37760"/>
                </a:lnTo>
                <a:lnTo>
                  <a:pt x="16140" y="37710"/>
                </a:lnTo>
                <a:lnTo>
                  <a:pt x="16140" y="37720"/>
                </a:lnTo>
                <a:lnTo>
                  <a:pt x="16120" y="37720"/>
                </a:lnTo>
                <a:lnTo>
                  <a:pt x="16120" y="37730"/>
                </a:lnTo>
                <a:lnTo>
                  <a:pt x="16110" y="37730"/>
                </a:lnTo>
                <a:lnTo>
                  <a:pt x="16090" y="37750"/>
                </a:lnTo>
                <a:lnTo>
                  <a:pt x="16040" y="37790"/>
                </a:lnTo>
                <a:lnTo>
                  <a:pt x="16030" y="37790"/>
                </a:lnTo>
                <a:lnTo>
                  <a:pt x="16010" y="37790"/>
                </a:lnTo>
                <a:lnTo>
                  <a:pt x="16000" y="37800"/>
                </a:lnTo>
                <a:lnTo>
                  <a:pt x="15990" y="37800"/>
                </a:lnTo>
                <a:lnTo>
                  <a:pt x="15980" y="37810"/>
                </a:lnTo>
                <a:lnTo>
                  <a:pt x="15970" y="37820"/>
                </a:lnTo>
                <a:lnTo>
                  <a:pt x="15960" y="37820"/>
                </a:lnTo>
                <a:lnTo>
                  <a:pt x="15950" y="37820"/>
                </a:lnTo>
                <a:lnTo>
                  <a:pt x="15940" y="37820"/>
                </a:lnTo>
                <a:lnTo>
                  <a:pt x="15940" y="37830"/>
                </a:lnTo>
                <a:lnTo>
                  <a:pt x="15930" y="37830"/>
                </a:lnTo>
                <a:lnTo>
                  <a:pt x="15920" y="37840"/>
                </a:lnTo>
                <a:lnTo>
                  <a:pt x="15920" y="37880"/>
                </a:lnTo>
                <a:lnTo>
                  <a:pt x="15920" y="37890"/>
                </a:lnTo>
                <a:lnTo>
                  <a:pt x="15910" y="37890"/>
                </a:lnTo>
                <a:lnTo>
                  <a:pt x="15900" y="37910"/>
                </a:lnTo>
                <a:lnTo>
                  <a:pt x="15890" y="37930"/>
                </a:lnTo>
                <a:lnTo>
                  <a:pt x="15890" y="37940"/>
                </a:lnTo>
                <a:lnTo>
                  <a:pt x="15880" y="37940"/>
                </a:lnTo>
                <a:lnTo>
                  <a:pt x="15870" y="37960"/>
                </a:lnTo>
                <a:lnTo>
                  <a:pt x="15870" y="37970"/>
                </a:lnTo>
                <a:lnTo>
                  <a:pt x="15860" y="37990"/>
                </a:lnTo>
                <a:lnTo>
                  <a:pt x="15860" y="38000"/>
                </a:lnTo>
                <a:lnTo>
                  <a:pt x="15870" y="38010"/>
                </a:lnTo>
                <a:lnTo>
                  <a:pt x="15870" y="38020"/>
                </a:lnTo>
                <a:lnTo>
                  <a:pt x="15870" y="38040"/>
                </a:lnTo>
                <a:lnTo>
                  <a:pt x="15850" y="38050"/>
                </a:lnTo>
                <a:lnTo>
                  <a:pt x="15820" y="38060"/>
                </a:lnTo>
                <a:lnTo>
                  <a:pt x="15800" y="38070"/>
                </a:lnTo>
                <a:lnTo>
                  <a:pt x="15790" y="38080"/>
                </a:lnTo>
                <a:lnTo>
                  <a:pt x="15780" y="38090"/>
                </a:lnTo>
                <a:lnTo>
                  <a:pt x="15770" y="38090"/>
                </a:lnTo>
                <a:lnTo>
                  <a:pt x="15760" y="38090"/>
                </a:lnTo>
                <a:lnTo>
                  <a:pt x="15760" y="38100"/>
                </a:lnTo>
                <a:lnTo>
                  <a:pt x="15740" y="38100"/>
                </a:lnTo>
                <a:lnTo>
                  <a:pt x="15730" y="38120"/>
                </a:lnTo>
                <a:lnTo>
                  <a:pt x="15720" y="38120"/>
                </a:lnTo>
                <a:lnTo>
                  <a:pt x="15710" y="38120"/>
                </a:lnTo>
                <a:lnTo>
                  <a:pt x="15710" y="38130"/>
                </a:lnTo>
                <a:lnTo>
                  <a:pt x="15680" y="38130"/>
                </a:lnTo>
                <a:lnTo>
                  <a:pt x="15670" y="38120"/>
                </a:lnTo>
                <a:lnTo>
                  <a:pt x="15650" y="38100"/>
                </a:lnTo>
                <a:lnTo>
                  <a:pt x="15630" y="38110"/>
                </a:lnTo>
                <a:lnTo>
                  <a:pt x="15610" y="38090"/>
                </a:lnTo>
                <a:lnTo>
                  <a:pt x="15510" y="38090"/>
                </a:lnTo>
                <a:lnTo>
                  <a:pt x="15510" y="38100"/>
                </a:lnTo>
                <a:lnTo>
                  <a:pt x="15500" y="38110"/>
                </a:lnTo>
                <a:lnTo>
                  <a:pt x="15490" y="38110"/>
                </a:lnTo>
                <a:lnTo>
                  <a:pt x="15480" y="38110"/>
                </a:lnTo>
                <a:lnTo>
                  <a:pt x="15470" y="38130"/>
                </a:lnTo>
                <a:lnTo>
                  <a:pt x="15460" y="38130"/>
                </a:lnTo>
                <a:lnTo>
                  <a:pt x="15450" y="38150"/>
                </a:lnTo>
                <a:lnTo>
                  <a:pt x="15450" y="38160"/>
                </a:lnTo>
                <a:lnTo>
                  <a:pt x="15440" y="38160"/>
                </a:lnTo>
                <a:lnTo>
                  <a:pt x="15430" y="38160"/>
                </a:lnTo>
                <a:lnTo>
                  <a:pt x="15420" y="38160"/>
                </a:lnTo>
                <a:lnTo>
                  <a:pt x="15390" y="38170"/>
                </a:lnTo>
                <a:lnTo>
                  <a:pt x="15390" y="38180"/>
                </a:lnTo>
                <a:lnTo>
                  <a:pt x="15370" y="38190"/>
                </a:lnTo>
                <a:lnTo>
                  <a:pt x="15360" y="38190"/>
                </a:lnTo>
                <a:lnTo>
                  <a:pt x="15350" y="38200"/>
                </a:lnTo>
                <a:lnTo>
                  <a:pt x="15340" y="38200"/>
                </a:lnTo>
                <a:lnTo>
                  <a:pt x="15330" y="38190"/>
                </a:lnTo>
                <a:lnTo>
                  <a:pt x="15320" y="38190"/>
                </a:lnTo>
                <a:lnTo>
                  <a:pt x="15300" y="38190"/>
                </a:lnTo>
                <a:lnTo>
                  <a:pt x="15290" y="38190"/>
                </a:lnTo>
                <a:lnTo>
                  <a:pt x="15280" y="38190"/>
                </a:lnTo>
                <a:lnTo>
                  <a:pt x="15270" y="38190"/>
                </a:lnTo>
                <a:lnTo>
                  <a:pt x="15260" y="38190"/>
                </a:lnTo>
                <a:lnTo>
                  <a:pt x="15190" y="38220"/>
                </a:lnTo>
                <a:lnTo>
                  <a:pt x="15180" y="38230"/>
                </a:lnTo>
                <a:lnTo>
                  <a:pt x="15170" y="38230"/>
                </a:lnTo>
                <a:lnTo>
                  <a:pt x="15160" y="38240"/>
                </a:lnTo>
                <a:lnTo>
                  <a:pt x="15150" y="38250"/>
                </a:lnTo>
                <a:lnTo>
                  <a:pt x="15140" y="38250"/>
                </a:lnTo>
                <a:lnTo>
                  <a:pt x="15130" y="38250"/>
                </a:lnTo>
                <a:lnTo>
                  <a:pt x="15110" y="38260"/>
                </a:lnTo>
                <a:lnTo>
                  <a:pt x="15100" y="38260"/>
                </a:lnTo>
                <a:lnTo>
                  <a:pt x="15090" y="38270"/>
                </a:lnTo>
                <a:lnTo>
                  <a:pt x="15080" y="38270"/>
                </a:lnTo>
                <a:lnTo>
                  <a:pt x="15070" y="38260"/>
                </a:lnTo>
                <a:lnTo>
                  <a:pt x="15060" y="38260"/>
                </a:lnTo>
                <a:lnTo>
                  <a:pt x="15050" y="38260"/>
                </a:lnTo>
                <a:lnTo>
                  <a:pt x="15040" y="38260"/>
                </a:lnTo>
                <a:lnTo>
                  <a:pt x="15040" y="38250"/>
                </a:lnTo>
                <a:lnTo>
                  <a:pt x="15040" y="38240"/>
                </a:lnTo>
                <a:lnTo>
                  <a:pt x="15040" y="38230"/>
                </a:lnTo>
                <a:lnTo>
                  <a:pt x="15040" y="38220"/>
                </a:lnTo>
                <a:lnTo>
                  <a:pt x="15030" y="38210"/>
                </a:lnTo>
                <a:lnTo>
                  <a:pt x="15020" y="38200"/>
                </a:lnTo>
                <a:lnTo>
                  <a:pt x="15020" y="38190"/>
                </a:lnTo>
                <a:lnTo>
                  <a:pt x="15010" y="38190"/>
                </a:lnTo>
                <a:lnTo>
                  <a:pt x="15000" y="38180"/>
                </a:lnTo>
                <a:lnTo>
                  <a:pt x="15000" y="38170"/>
                </a:lnTo>
                <a:lnTo>
                  <a:pt x="14990" y="38170"/>
                </a:lnTo>
                <a:lnTo>
                  <a:pt x="14980" y="38170"/>
                </a:lnTo>
                <a:lnTo>
                  <a:pt x="14970" y="38160"/>
                </a:lnTo>
                <a:lnTo>
                  <a:pt x="14960" y="38160"/>
                </a:lnTo>
                <a:lnTo>
                  <a:pt x="14950" y="38150"/>
                </a:lnTo>
                <a:lnTo>
                  <a:pt x="14950" y="38140"/>
                </a:lnTo>
                <a:lnTo>
                  <a:pt x="14940" y="38130"/>
                </a:lnTo>
                <a:lnTo>
                  <a:pt x="14930" y="38120"/>
                </a:lnTo>
                <a:lnTo>
                  <a:pt x="14920" y="38120"/>
                </a:lnTo>
                <a:lnTo>
                  <a:pt x="14910" y="38120"/>
                </a:lnTo>
                <a:lnTo>
                  <a:pt x="14910" y="38130"/>
                </a:lnTo>
                <a:lnTo>
                  <a:pt x="14900" y="38130"/>
                </a:lnTo>
                <a:lnTo>
                  <a:pt x="14890" y="38130"/>
                </a:lnTo>
                <a:lnTo>
                  <a:pt x="14880" y="38130"/>
                </a:lnTo>
                <a:lnTo>
                  <a:pt x="14870" y="38130"/>
                </a:lnTo>
                <a:lnTo>
                  <a:pt x="14860" y="38130"/>
                </a:lnTo>
                <a:lnTo>
                  <a:pt x="14850" y="38130"/>
                </a:lnTo>
                <a:lnTo>
                  <a:pt x="14850" y="38120"/>
                </a:lnTo>
                <a:lnTo>
                  <a:pt x="14840" y="38120"/>
                </a:lnTo>
                <a:lnTo>
                  <a:pt x="14830" y="38120"/>
                </a:lnTo>
                <a:lnTo>
                  <a:pt x="14830" y="38110"/>
                </a:lnTo>
                <a:lnTo>
                  <a:pt x="14820" y="38110"/>
                </a:lnTo>
                <a:lnTo>
                  <a:pt x="14810" y="38110"/>
                </a:lnTo>
                <a:lnTo>
                  <a:pt x="14800" y="38110"/>
                </a:lnTo>
                <a:lnTo>
                  <a:pt x="14790" y="38100"/>
                </a:lnTo>
                <a:lnTo>
                  <a:pt x="14790" y="38090"/>
                </a:lnTo>
                <a:lnTo>
                  <a:pt x="14780" y="38090"/>
                </a:lnTo>
                <a:lnTo>
                  <a:pt x="14770" y="38090"/>
                </a:lnTo>
                <a:lnTo>
                  <a:pt x="14770" y="38100"/>
                </a:lnTo>
                <a:lnTo>
                  <a:pt x="14770" y="38110"/>
                </a:lnTo>
                <a:lnTo>
                  <a:pt x="14770" y="38120"/>
                </a:lnTo>
                <a:lnTo>
                  <a:pt x="14760" y="38120"/>
                </a:lnTo>
                <a:lnTo>
                  <a:pt x="14760" y="38130"/>
                </a:lnTo>
                <a:lnTo>
                  <a:pt x="14750" y="38130"/>
                </a:lnTo>
                <a:lnTo>
                  <a:pt x="14740" y="38130"/>
                </a:lnTo>
                <a:lnTo>
                  <a:pt x="14740" y="38120"/>
                </a:lnTo>
                <a:lnTo>
                  <a:pt x="14730" y="38120"/>
                </a:lnTo>
                <a:lnTo>
                  <a:pt x="14730" y="38110"/>
                </a:lnTo>
                <a:lnTo>
                  <a:pt x="14720" y="38110"/>
                </a:lnTo>
                <a:lnTo>
                  <a:pt x="14710" y="38110"/>
                </a:lnTo>
                <a:lnTo>
                  <a:pt x="14700" y="38120"/>
                </a:lnTo>
                <a:lnTo>
                  <a:pt x="14690" y="38120"/>
                </a:lnTo>
                <a:lnTo>
                  <a:pt x="14690" y="38130"/>
                </a:lnTo>
                <a:lnTo>
                  <a:pt x="14680" y="38130"/>
                </a:lnTo>
                <a:lnTo>
                  <a:pt x="14680" y="38140"/>
                </a:lnTo>
                <a:lnTo>
                  <a:pt x="14670" y="38150"/>
                </a:lnTo>
                <a:lnTo>
                  <a:pt x="14660" y="38150"/>
                </a:lnTo>
                <a:lnTo>
                  <a:pt x="14650" y="38150"/>
                </a:lnTo>
                <a:lnTo>
                  <a:pt x="14640" y="38150"/>
                </a:lnTo>
                <a:lnTo>
                  <a:pt x="14630" y="38150"/>
                </a:lnTo>
                <a:lnTo>
                  <a:pt x="14630" y="38140"/>
                </a:lnTo>
                <a:lnTo>
                  <a:pt x="14620" y="38140"/>
                </a:lnTo>
                <a:lnTo>
                  <a:pt x="14610" y="38130"/>
                </a:lnTo>
                <a:lnTo>
                  <a:pt x="14600" y="38120"/>
                </a:lnTo>
                <a:lnTo>
                  <a:pt x="14590" y="38120"/>
                </a:lnTo>
                <a:lnTo>
                  <a:pt x="14590" y="38130"/>
                </a:lnTo>
                <a:lnTo>
                  <a:pt x="14580" y="38120"/>
                </a:lnTo>
                <a:lnTo>
                  <a:pt x="14570" y="38120"/>
                </a:lnTo>
                <a:lnTo>
                  <a:pt x="14560" y="38130"/>
                </a:lnTo>
                <a:lnTo>
                  <a:pt x="14550" y="38130"/>
                </a:lnTo>
                <a:lnTo>
                  <a:pt x="14530" y="38130"/>
                </a:lnTo>
                <a:lnTo>
                  <a:pt x="14520" y="38130"/>
                </a:lnTo>
                <a:lnTo>
                  <a:pt x="14510" y="38130"/>
                </a:lnTo>
                <a:lnTo>
                  <a:pt x="14500" y="38120"/>
                </a:lnTo>
                <a:lnTo>
                  <a:pt x="14490" y="38110"/>
                </a:lnTo>
                <a:lnTo>
                  <a:pt x="14490" y="38100"/>
                </a:lnTo>
                <a:lnTo>
                  <a:pt x="14480" y="38090"/>
                </a:lnTo>
                <a:lnTo>
                  <a:pt x="14480" y="38080"/>
                </a:lnTo>
                <a:lnTo>
                  <a:pt x="14470" y="38070"/>
                </a:lnTo>
                <a:lnTo>
                  <a:pt x="14470" y="38060"/>
                </a:lnTo>
                <a:lnTo>
                  <a:pt x="14460" y="38050"/>
                </a:lnTo>
                <a:lnTo>
                  <a:pt x="14450" y="38040"/>
                </a:lnTo>
                <a:lnTo>
                  <a:pt x="14450" y="38030"/>
                </a:lnTo>
                <a:lnTo>
                  <a:pt x="14450" y="38020"/>
                </a:lnTo>
                <a:lnTo>
                  <a:pt x="14440" y="38010"/>
                </a:lnTo>
                <a:lnTo>
                  <a:pt x="14440" y="38000"/>
                </a:lnTo>
                <a:lnTo>
                  <a:pt x="14440" y="37990"/>
                </a:lnTo>
                <a:lnTo>
                  <a:pt x="14440" y="37980"/>
                </a:lnTo>
                <a:lnTo>
                  <a:pt x="14430" y="37960"/>
                </a:lnTo>
                <a:lnTo>
                  <a:pt x="14420" y="37960"/>
                </a:lnTo>
                <a:lnTo>
                  <a:pt x="14410" y="37960"/>
                </a:lnTo>
                <a:lnTo>
                  <a:pt x="14400" y="37950"/>
                </a:lnTo>
                <a:lnTo>
                  <a:pt x="14320" y="37910"/>
                </a:lnTo>
                <a:lnTo>
                  <a:pt x="14140" y="37860"/>
                </a:lnTo>
                <a:lnTo>
                  <a:pt x="14130" y="37870"/>
                </a:lnTo>
                <a:lnTo>
                  <a:pt x="14120" y="37870"/>
                </a:lnTo>
                <a:lnTo>
                  <a:pt x="14110" y="37870"/>
                </a:lnTo>
                <a:lnTo>
                  <a:pt x="14100" y="37870"/>
                </a:lnTo>
                <a:lnTo>
                  <a:pt x="14100" y="37860"/>
                </a:lnTo>
                <a:lnTo>
                  <a:pt x="14090" y="37850"/>
                </a:lnTo>
                <a:lnTo>
                  <a:pt x="14070" y="37840"/>
                </a:lnTo>
                <a:lnTo>
                  <a:pt x="13990" y="37780"/>
                </a:lnTo>
                <a:lnTo>
                  <a:pt x="13920" y="37780"/>
                </a:lnTo>
                <a:lnTo>
                  <a:pt x="13910" y="37780"/>
                </a:lnTo>
                <a:lnTo>
                  <a:pt x="13900" y="37780"/>
                </a:lnTo>
                <a:lnTo>
                  <a:pt x="13890" y="37780"/>
                </a:lnTo>
                <a:lnTo>
                  <a:pt x="13880" y="37790"/>
                </a:lnTo>
                <a:lnTo>
                  <a:pt x="13870" y="37790"/>
                </a:lnTo>
                <a:lnTo>
                  <a:pt x="13860" y="37790"/>
                </a:lnTo>
                <a:lnTo>
                  <a:pt x="13860" y="37800"/>
                </a:lnTo>
                <a:lnTo>
                  <a:pt x="13850" y="37800"/>
                </a:lnTo>
                <a:lnTo>
                  <a:pt x="13840" y="37800"/>
                </a:lnTo>
                <a:lnTo>
                  <a:pt x="13840" y="37790"/>
                </a:lnTo>
                <a:lnTo>
                  <a:pt x="13840" y="37780"/>
                </a:lnTo>
                <a:lnTo>
                  <a:pt x="13840" y="37770"/>
                </a:lnTo>
                <a:lnTo>
                  <a:pt x="13840" y="37760"/>
                </a:lnTo>
                <a:lnTo>
                  <a:pt x="13840" y="37750"/>
                </a:lnTo>
                <a:lnTo>
                  <a:pt x="13830" y="37740"/>
                </a:lnTo>
                <a:lnTo>
                  <a:pt x="13820" y="37730"/>
                </a:lnTo>
                <a:lnTo>
                  <a:pt x="13810" y="37730"/>
                </a:lnTo>
                <a:lnTo>
                  <a:pt x="13800" y="37740"/>
                </a:lnTo>
                <a:lnTo>
                  <a:pt x="13790" y="37740"/>
                </a:lnTo>
                <a:lnTo>
                  <a:pt x="13790" y="37750"/>
                </a:lnTo>
                <a:lnTo>
                  <a:pt x="13780" y="37750"/>
                </a:lnTo>
                <a:lnTo>
                  <a:pt x="13780" y="37760"/>
                </a:lnTo>
                <a:lnTo>
                  <a:pt x="13780" y="37770"/>
                </a:lnTo>
                <a:lnTo>
                  <a:pt x="13770" y="37770"/>
                </a:lnTo>
                <a:lnTo>
                  <a:pt x="13760" y="37770"/>
                </a:lnTo>
                <a:lnTo>
                  <a:pt x="13750" y="37770"/>
                </a:lnTo>
                <a:lnTo>
                  <a:pt x="13740" y="37770"/>
                </a:lnTo>
                <a:lnTo>
                  <a:pt x="13740" y="37760"/>
                </a:lnTo>
                <a:lnTo>
                  <a:pt x="13740" y="37750"/>
                </a:lnTo>
                <a:lnTo>
                  <a:pt x="13730" y="37750"/>
                </a:lnTo>
                <a:lnTo>
                  <a:pt x="13720" y="37750"/>
                </a:lnTo>
                <a:lnTo>
                  <a:pt x="13720" y="37760"/>
                </a:lnTo>
                <a:lnTo>
                  <a:pt x="13710" y="37760"/>
                </a:lnTo>
                <a:lnTo>
                  <a:pt x="13700" y="37760"/>
                </a:lnTo>
                <a:lnTo>
                  <a:pt x="13690" y="37770"/>
                </a:lnTo>
                <a:lnTo>
                  <a:pt x="13680" y="37780"/>
                </a:lnTo>
                <a:lnTo>
                  <a:pt x="13680" y="37790"/>
                </a:lnTo>
                <a:lnTo>
                  <a:pt x="13680" y="37800"/>
                </a:lnTo>
                <a:lnTo>
                  <a:pt x="13680" y="37810"/>
                </a:lnTo>
                <a:lnTo>
                  <a:pt x="13680" y="37830"/>
                </a:lnTo>
                <a:lnTo>
                  <a:pt x="13670" y="37840"/>
                </a:lnTo>
                <a:lnTo>
                  <a:pt x="13670" y="37850"/>
                </a:lnTo>
                <a:lnTo>
                  <a:pt x="13660" y="37860"/>
                </a:lnTo>
                <a:lnTo>
                  <a:pt x="13650" y="37870"/>
                </a:lnTo>
                <a:lnTo>
                  <a:pt x="13650" y="37880"/>
                </a:lnTo>
                <a:lnTo>
                  <a:pt x="13640" y="37880"/>
                </a:lnTo>
                <a:lnTo>
                  <a:pt x="13640" y="37890"/>
                </a:lnTo>
                <a:lnTo>
                  <a:pt x="13630" y="37890"/>
                </a:lnTo>
                <a:lnTo>
                  <a:pt x="13620" y="37890"/>
                </a:lnTo>
                <a:lnTo>
                  <a:pt x="13620" y="37880"/>
                </a:lnTo>
                <a:lnTo>
                  <a:pt x="13610" y="37880"/>
                </a:lnTo>
                <a:lnTo>
                  <a:pt x="13600" y="37880"/>
                </a:lnTo>
                <a:lnTo>
                  <a:pt x="13590" y="37880"/>
                </a:lnTo>
                <a:lnTo>
                  <a:pt x="13580" y="37880"/>
                </a:lnTo>
                <a:lnTo>
                  <a:pt x="13570" y="37890"/>
                </a:lnTo>
                <a:lnTo>
                  <a:pt x="13560" y="37900"/>
                </a:lnTo>
                <a:lnTo>
                  <a:pt x="13550" y="37900"/>
                </a:lnTo>
                <a:lnTo>
                  <a:pt x="13540" y="37900"/>
                </a:lnTo>
                <a:lnTo>
                  <a:pt x="13530" y="37900"/>
                </a:lnTo>
                <a:lnTo>
                  <a:pt x="13520" y="37900"/>
                </a:lnTo>
                <a:lnTo>
                  <a:pt x="13320" y="37980"/>
                </a:lnTo>
                <a:lnTo>
                  <a:pt x="13290" y="37980"/>
                </a:lnTo>
                <a:lnTo>
                  <a:pt x="13290" y="37990"/>
                </a:lnTo>
                <a:lnTo>
                  <a:pt x="13280" y="37990"/>
                </a:lnTo>
                <a:lnTo>
                  <a:pt x="13280" y="38000"/>
                </a:lnTo>
                <a:lnTo>
                  <a:pt x="13270" y="38000"/>
                </a:lnTo>
                <a:lnTo>
                  <a:pt x="13260" y="38000"/>
                </a:lnTo>
                <a:lnTo>
                  <a:pt x="13250" y="38000"/>
                </a:lnTo>
                <a:lnTo>
                  <a:pt x="13240" y="37990"/>
                </a:lnTo>
                <a:lnTo>
                  <a:pt x="13230" y="37990"/>
                </a:lnTo>
                <a:lnTo>
                  <a:pt x="13230" y="37980"/>
                </a:lnTo>
                <a:lnTo>
                  <a:pt x="13220" y="37980"/>
                </a:lnTo>
                <a:lnTo>
                  <a:pt x="13210" y="37980"/>
                </a:lnTo>
                <a:lnTo>
                  <a:pt x="13200" y="37980"/>
                </a:lnTo>
                <a:lnTo>
                  <a:pt x="13190" y="37960"/>
                </a:lnTo>
                <a:lnTo>
                  <a:pt x="13190" y="37950"/>
                </a:lnTo>
                <a:lnTo>
                  <a:pt x="13180" y="37950"/>
                </a:lnTo>
                <a:lnTo>
                  <a:pt x="13170" y="37940"/>
                </a:lnTo>
                <a:lnTo>
                  <a:pt x="13160" y="37930"/>
                </a:lnTo>
                <a:lnTo>
                  <a:pt x="13150" y="37930"/>
                </a:lnTo>
                <a:lnTo>
                  <a:pt x="13150" y="37920"/>
                </a:lnTo>
                <a:lnTo>
                  <a:pt x="13150" y="37910"/>
                </a:lnTo>
                <a:lnTo>
                  <a:pt x="13150" y="37890"/>
                </a:lnTo>
                <a:lnTo>
                  <a:pt x="13160" y="37890"/>
                </a:lnTo>
                <a:lnTo>
                  <a:pt x="13160" y="37880"/>
                </a:lnTo>
                <a:lnTo>
                  <a:pt x="13150" y="37880"/>
                </a:lnTo>
                <a:lnTo>
                  <a:pt x="13150" y="37870"/>
                </a:lnTo>
                <a:lnTo>
                  <a:pt x="13130" y="37860"/>
                </a:lnTo>
                <a:lnTo>
                  <a:pt x="13130" y="37850"/>
                </a:lnTo>
                <a:lnTo>
                  <a:pt x="13120" y="37840"/>
                </a:lnTo>
                <a:lnTo>
                  <a:pt x="13130" y="37830"/>
                </a:lnTo>
                <a:lnTo>
                  <a:pt x="13120" y="37820"/>
                </a:lnTo>
                <a:lnTo>
                  <a:pt x="13110" y="37820"/>
                </a:lnTo>
                <a:lnTo>
                  <a:pt x="13100" y="37820"/>
                </a:lnTo>
                <a:lnTo>
                  <a:pt x="13100" y="37810"/>
                </a:lnTo>
                <a:lnTo>
                  <a:pt x="13100" y="37800"/>
                </a:lnTo>
                <a:lnTo>
                  <a:pt x="13100" y="37790"/>
                </a:lnTo>
                <a:lnTo>
                  <a:pt x="13100" y="37780"/>
                </a:lnTo>
                <a:lnTo>
                  <a:pt x="13100" y="37770"/>
                </a:lnTo>
                <a:lnTo>
                  <a:pt x="13100" y="37760"/>
                </a:lnTo>
                <a:lnTo>
                  <a:pt x="13100" y="37750"/>
                </a:lnTo>
                <a:lnTo>
                  <a:pt x="13100" y="37740"/>
                </a:lnTo>
                <a:lnTo>
                  <a:pt x="13100" y="37730"/>
                </a:lnTo>
                <a:lnTo>
                  <a:pt x="13090" y="37730"/>
                </a:lnTo>
                <a:lnTo>
                  <a:pt x="13090" y="37720"/>
                </a:lnTo>
                <a:lnTo>
                  <a:pt x="13080" y="37720"/>
                </a:lnTo>
                <a:lnTo>
                  <a:pt x="13070" y="37710"/>
                </a:lnTo>
                <a:lnTo>
                  <a:pt x="13060" y="37700"/>
                </a:lnTo>
                <a:lnTo>
                  <a:pt x="13050" y="37690"/>
                </a:lnTo>
                <a:lnTo>
                  <a:pt x="13040" y="37690"/>
                </a:lnTo>
                <a:lnTo>
                  <a:pt x="13030" y="37680"/>
                </a:lnTo>
                <a:lnTo>
                  <a:pt x="13030" y="37670"/>
                </a:lnTo>
                <a:lnTo>
                  <a:pt x="13020" y="37670"/>
                </a:lnTo>
                <a:lnTo>
                  <a:pt x="13020" y="37660"/>
                </a:lnTo>
                <a:lnTo>
                  <a:pt x="13030" y="37660"/>
                </a:lnTo>
                <a:lnTo>
                  <a:pt x="13040" y="37650"/>
                </a:lnTo>
                <a:lnTo>
                  <a:pt x="13040" y="37640"/>
                </a:lnTo>
                <a:lnTo>
                  <a:pt x="13040" y="37630"/>
                </a:lnTo>
                <a:lnTo>
                  <a:pt x="13030" y="37620"/>
                </a:lnTo>
                <a:lnTo>
                  <a:pt x="13020" y="37620"/>
                </a:lnTo>
                <a:lnTo>
                  <a:pt x="13010" y="37620"/>
                </a:lnTo>
                <a:lnTo>
                  <a:pt x="13000" y="37620"/>
                </a:lnTo>
                <a:lnTo>
                  <a:pt x="12990" y="37610"/>
                </a:lnTo>
                <a:lnTo>
                  <a:pt x="12980" y="37610"/>
                </a:lnTo>
                <a:lnTo>
                  <a:pt x="12970" y="37610"/>
                </a:lnTo>
                <a:lnTo>
                  <a:pt x="12950" y="37600"/>
                </a:lnTo>
                <a:lnTo>
                  <a:pt x="12940" y="37600"/>
                </a:lnTo>
                <a:lnTo>
                  <a:pt x="12930" y="37600"/>
                </a:lnTo>
                <a:lnTo>
                  <a:pt x="12920" y="37600"/>
                </a:lnTo>
                <a:lnTo>
                  <a:pt x="12910" y="37600"/>
                </a:lnTo>
                <a:lnTo>
                  <a:pt x="12900" y="37600"/>
                </a:lnTo>
                <a:lnTo>
                  <a:pt x="12890" y="37600"/>
                </a:lnTo>
                <a:lnTo>
                  <a:pt x="12880" y="37590"/>
                </a:lnTo>
                <a:lnTo>
                  <a:pt x="12870" y="37590"/>
                </a:lnTo>
                <a:lnTo>
                  <a:pt x="12870" y="37580"/>
                </a:lnTo>
                <a:lnTo>
                  <a:pt x="12860" y="37570"/>
                </a:lnTo>
                <a:lnTo>
                  <a:pt x="12850" y="37570"/>
                </a:lnTo>
                <a:lnTo>
                  <a:pt x="12850" y="37560"/>
                </a:lnTo>
                <a:lnTo>
                  <a:pt x="12840" y="37560"/>
                </a:lnTo>
                <a:lnTo>
                  <a:pt x="12840" y="37550"/>
                </a:lnTo>
                <a:lnTo>
                  <a:pt x="12830" y="37550"/>
                </a:lnTo>
                <a:lnTo>
                  <a:pt x="12820" y="37540"/>
                </a:lnTo>
                <a:lnTo>
                  <a:pt x="12820" y="37530"/>
                </a:lnTo>
                <a:lnTo>
                  <a:pt x="12810" y="37530"/>
                </a:lnTo>
                <a:lnTo>
                  <a:pt x="12800" y="37530"/>
                </a:lnTo>
                <a:lnTo>
                  <a:pt x="12790" y="37520"/>
                </a:lnTo>
                <a:lnTo>
                  <a:pt x="12780" y="37520"/>
                </a:lnTo>
                <a:lnTo>
                  <a:pt x="12760" y="37530"/>
                </a:lnTo>
                <a:lnTo>
                  <a:pt x="12750" y="37540"/>
                </a:lnTo>
                <a:lnTo>
                  <a:pt x="12740" y="37540"/>
                </a:lnTo>
                <a:lnTo>
                  <a:pt x="12730" y="37540"/>
                </a:lnTo>
                <a:lnTo>
                  <a:pt x="12720" y="37540"/>
                </a:lnTo>
                <a:lnTo>
                  <a:pt x="12710" y="37540"/>
                </a:lnTo>
                <a:lnTo>
                  <a:pt x="12710" y="37530"/>
                </a:lnTo>
                <a:lnTo>
                  <a:pt x="12710" y="37520"/>
                </a:lnTo>
                <a:lnTo>
                  <a:pt x="12700" y="37520"/>
                </a:lnTo>
                <a:lnTo>
                  <a:pt x="12700" y="37510"/>
                </a:lnTo>
                <a:lnTo>
                  <a:pt x="12690" y="37520"/>
                </a:lnTo>
                <a:lnTo>
                  <a:pt x="12680" y="37520"/>
                </a:lnTo>
                <a:lnTo>
                  <a:pt x="12670" y="37520"/>
                </a:lnTo>
                <a:lnTo>
                  <a:pt x="12660" y="37520"/>
                </a:lnTo>
                <a:lnTo>
                  <a:pt x="12650" y="37520"/>
                </a:lnTo>
                <a:lnTo>
                  <a:pt x="12640" y="37520"/>
                </a:lnTo>
                <a:lnTo>
                  <a:pt x="12630" y="37530"/>
                </a:lnTo>
                <a:lnTo>
                  <a:pt x="12620" y="37530"/>
                </a:lnTo>
                <a:lnTo>
                  <a:pt x="12610" y="37530"/>
                </a:lnTo>
                <a:lnTo>
                  <a:pt x="12600" y="37530"/>
                </a:lnTo>
                <a:lnTo>
                  <a:pt x="12590" y="37530"/>
                </a:lnTo>
                <a:lnTo>
                  <a:pt x="12580" y="37540"/>
                </a:lnTo>
                <a:lnTo>
                  <a:pt x="12570" y="37540"/>
                </a:lnTo>
                <a:lnTo>
                  <a:pt x="12570" y="37530"/>
                </a:lnTo>
                <a:lnTo>
                  <a:pt x="12560" y="37530"/>
                </a:lnTo>
                <a:lnTo>
                  <a:pt x="12550" y="37530"/>
                </a:lnTo>
                <a:lnTo>
                  <a:pt x="12540" y="37530"/>
                </a:lnTo>
                <a:lnTo>
                  <a:pt x="12540" y="37540"/>
                </a:lnTo>
                <a:lnTo>
                  <a:pt x="12530" y="37540"/>
                </a:lnTo>
                <a:lnTo>
                  <a:pt x="12530" y="37550"/>
                </a:lnTo>
                <a:lnTo>
                  <a:pt x="12530" y="37560"/>
                </a:lnTo>
                <a:lnTo>
                  <a:pt x="12530" y="37570"/>
                </a:lnTo>
                <a:lnTo>
                  <a:pt x="12520" y="37570"/>
                </a:lnTo>
                <a:lnTo>
                  <a:pt x="12520" y="37580"/>
                </a:lnTo>
                <a:lnTo>
                  <a:pt x="12510" y="37580"/>
                </a:lnTo>
                <a:lnTo>
                  <a:pt x="12500" y="37570"/>
                </a:lnTo>
                <a:lnTo>
                  <a:pt x="12500" y="37560"/>
                </a:lnTo>
                <a:lnTo>
                  <a:pt x="12500" y="37550"/>
                </a:lnTo>
                <a:lnTo>
                  <a:pt x="12500" y="37540"/>
                </a:lnTo>
                <a:lnTo>
                  <a:pt x="12490" y="37540"/>
                </a:lnTo>
                <a:lnTo>
                  <a:pt x="12490" y="37530"/>
                </a:lnTo>
                <a:lnTo>
                  <a:pt x="12480" y="37530"/>
                </a:lnTo>
                <a:lnTo>
                  <a:pt x="12470" y="37540"/>
                </a:lnTo>
                <a:lnTo>
                  <a:pt x="12450" y="37540"/>
                </a:lnTo>
                <a:lnTo>
                  <a:pt x="12440" y="37550"/>
                </a:lnTo>
                <a:lnTo>
                  <a:pt x="12430" y="37560"/>
                </a:lnTo>
                <a:lnTo>
                  <a:pt x="12420" y="37560"/>
                </a:lnTo>
                <a:lnTo>
                  <a:pt x="12410" y="37560"/>
                </a:lnTo>
                <a:lnTo>
                  <a:pt x="12400" y="37560"/>
                </a:lnTo>
                <a:lnTo>
                  <a:pt x="12400" y="37570"/>
                </a:lnTo>
                <a:lnTo>
                  <a:pt x="12390" y="37570"/>
                </a:lnTo>
                <a:lnTo>
                  <a:pt x="12380" y="37580"/>
                </a:lnTo>
                <a:lnTo>
                  <a:pt x="12370" y="37580"/>
                </a:lnTo>
                <a:lnTo>
                  <a:pt x="12370" y="37590"/>
                </a:lnTo>
                <a:lnTo>
                  <a:pt x="12340" y="37590"/>
                </a:lnTo>
                <a:lnTo>
                  <a:pt x="12310" y="37590"/>
                </a:lnTo>
                <a:lnTo>
                  <a:pt x="12300" y="37590"/>
                </a:lnTo>
                <a:lnTo>
                  <a:pt x="12290" y="37600"/>
                </a:lnTo>
                <a:lnTo>
                  <a:pt x="12290" y="37610"/>
                </a:lnTo>
                <a:lnTo>
                  <a:pt x="12280" y="37610"/>
                </a:lnTo>
                <a:lnTo>
                  <a:pt x="12270" y="37610"/>
                </a:lnTo>
                <a:lnTo>
                  <a:pt x="12260" y="37610"/>
                </a:lnTo>
                <a:lnTo>
                  <a:pt x="12250" y="37610"/>
                </a:lnTo>
                <a:lnTo>
                  <a:pt x="12250" y="37600"/>
                </a:lnTo>
                <a:lnTo>
                  <a:pt x="12240" y="37590"/>
                </a:lnTo>
                <a:lnTo>
                  <a:pt x="12230" y="37590"/>
                </a:lnTo>
                <a:lnTo>
                  <a:pt x="12220" y="37580"/>
                </a:lnTo>
                <a:lnTo>
                  <a:pt x="12200" y="37570"/>
                </a:lnTo>
                <a:lnTo>
                  <a:pt x="12190" y="37570"/>
                </a:lnTo>
                <a:lnTo>
                  <a:pt x="12180" y="37570"/>
                </a:lnTo>
                <a:lnTo>
                  <a:pt x="12170" y="37560"/>
                </a:lnTo>
                <a:lnTo>
                  <a:pt x="12160" y="37560"/>
                </a:lnTo>
                <a:lnTo>
                  <a:pt x="12160" y="37550"/>
                </a:lnTo>
                <a:lnTo>
                  <a:pt x="12150" y="37550"/>
                </a:lnTo>
                <a:lnTo>
                  <a:pt x="12150" y="37540"/>
                </a:lnTo>
                <a:lnTo>
                  <a:pt x="12150" y="37530"/>
                </a:lnTo>
                <a:lnTo>
                  <a:pt x="12150" y="37520"/>
                </a:lnTo>
                <a:lnTo>
                  <a:pt x="12150" y="37510"/>
                </a:lnTo>
                <a:lnTo>
                  <a:pt x="12140" y="37500"/>
                </a:lnTo>
                <a:lnTo>
                  <a:pt x="12130" y="37490"/>
                </a:lnTo>
                <a:lnTo>
                  <a:pt x="12120" y="37480"/>
                </a:lnTo>
                <a:lnTo>
                  <a:pt x="12110" y="37470"/>
                </a:lnTo>
                <a:lnTo>
                  <a:pt x="12100" y="37470"/>
                </a:lnTo>
                <a:lnTo>
                  <a:pt x="12090" y="37470"/>
                </a:lnTo>
                <a:lnTo>
                  <a:pt x="12080" y="37460"/>
                </a:lnTo>
                <a:lnTo>
                  <a:pt x="12070" y="37470"/>
                </a:lnTo>
                <a:lnTo>
                  <a:pt x="12060" y="37470"/>
                </a:lnTo>
                <a:lnTo>
                  <a:pt x="12050" y="37470"/>
                </a:lnTo>
                <a:lnTo>
                  <a:pt x="12040" y="37470"/>
                </a:lnTo>
                <a:lnTo>
                  <a:pt x="12040" y="37460"/>
                </a:lnTo>
                <a:lnTo>
                  <a:pt x="12030" y="37460"/>
                </a:lnTo>
                <a:lnTo>
                  <a:pt x="12030" y="37450"/>
                </a:lnTo>
                <a:lnTo>
                  <a:pt x="12020" y="37450"/>
                </a:lnTo>
                <a:lnTo>
                  <a:pt x="12020" y="37440"/>
                </a:lnTo>
                <a:lnTo>
                  <a:pt x="12020" y="37430"/>
                </a:lnTo>
                <a:lnTo>
                  <a:pt x="12010" y="37430"/>
                </a:lnTo>
                <a:lnTo>
                  <a:pt x="12000" y="37430"/>
                </a:lnTo>
                <a:lnTo>
                  <a:pt x="11980" y="37430"/>
                </a:lnTo>
                <a:lnTo>
                  <a:pt x="11970" y="37430"/>
                </a:lnTo>
                <a:lnTo>
                  <a:pt x="11960" y="37440"/>
                </a:lnTo>
                <a:lnTo>
                  <a:pt x="11950" y="37440"/>
                </a:lnTo>
                <a:lnTo>
                  <a:pt x="11940" y="37440"/>
                </a:lnTo>
                <a:lnTo>
                  <a:pt x="11930" y="37440"/>
                </a:lnTo>
                <a:lnTo>
                  <a:pt x="11910" y="37430"/>
                </a:lnTo>
                <a:lnTo>
                  <a:pt x="11900" y="37430"/>
                </a:lnTo>
                <a:lnTo>
                  <a:pt x="11890" y="37430"/>
                </a:lnTo>
                <a:lnTo>
                  <a:pt x="11880" y="37430"/>
                </a:lnTo>
                <a:lnTo>
                  <a:pt x="11870" y="37440"/>
                </a:lnTo>
                <a:lnTo>
                  <a:pt x="11870" y="37450"/>
                </a:lnTo>
                <a:lnTo>
                  <a:pt x="11860" y="37460"/>
                </a:lnTo>
                <a:lnTo>
                  <a:pt x="11850" y="37460"/>
                </a:lnTo>
                <a:lnTo>
                  <a:pt x="11840" y="37460"/>
                </a:lnTo>
                <a:lnTo>
                  <a:pt x="11820" y="37450"/>
                </a:lnTo>
                <a:lnTo>
                  <a:pt x="11810" y="37450"/>
                </a:lnTo>
                <a:lnTo>
                  <a:pt x="11800" y="37460"/>
                </a:lnTo>
                <a:lnTo>
                  <a:pt x="11790" y="37460"/>
                </a:lnTo>
                <a:lnTo>
                  <a:pt x="11780" y="37460"/>
                </a:lnTo>
                <a:lnTo>
                  <a:pt x="11780" y="37470"/>
                </a:lnTo>
                <a:lnTo>
                  <a:pt x="11770" y="37470"/>
                </a:lnTo>
                <a:lnTo>
                  <a:pt x="11760" y="37470"/>
                </a:lnTo>
                <a:lnTo>
                  <a:pt x="11750" y="37460"/>
                </a:lnTo>
                <a:lnTo>
                  <a:pt x="11730" y="37450"/>
                </a:lnTo>
                <a:lnTo>
                  <a:pt x="11720" y="37440"/>
                </a:lnTo>
                <a:lnTo>
                  <a:pt x="11700" y="37430"/>
                </a:lnTo>
                <a:lnTo>
                  <a:pt x="11690" y="37430"/>
                </a:lnTo>
                <a:lnTo>
                  <a:pt x="11680" y="37420"/>
                </a:lnTo>
                <a:lnTo>
                  <a:pt x="11670" y="37420"/>
                </a:lnTo>
                <a:lnTo>
                  <a:pt x="11660" y="37420"/>
                </a:lnTo>
                <a:lnTo>
                  <a:pt x="11650" y="37420"/>
                </a:lnTo>
                <a:lnTo>
                  <a:pt x="11640" y="37420"/>
                </a:lnTo>
                <a:lnTo>
                  <a:pt x="11630" y="37420"/>
                </a:lnTo>
                <a:lnTo>
                  <a:pt x="11620" y="37410"/>
                </a:lnTo>
                <a:lnTo>
                  <a:pt x="11610" y="37390"/>
                </a:lnTo>
                <a:lnTo>
                  <a:pt x="11600" y="37370"/>
                </a:lnTo>
                <a:lnTo>
                  <a:pt x="11600" y="37360"/>
                </a:lnTo>
                <a:lnTo>
                  <a:pt x="11590" y="37350"/>
                </a:lnTo>
                <a:lnTo>
                  <a:pt x="11580" y="37350"/>
                </a:lnTo>
                <a:lnTo>
                  <a:pt x="11580" y="37340"/>
                </a:lnTo>
                <a:lnTo>
                  <a:pt x="11570" y="37340"/>
                </a:lnTo>
                <a:lnTo>
                  <a:pt x="11570" y="37350"/>
                </a:lnTo>
                <a:lnTo>
                  <a:pt x="11560" y="37350"/>
                </a:lnTo>
                <a:lnTo>
                  <a:pt x="11560" y="37360"/>
                </a:lnTo>
                <a:lnTo>
                  <a:pt x="11560" y="37370"/>
                </a:lnTo>
                <a:lnTo>
                  <a:pt x="11560" y="37380"/>
                </a:lnTo>
                <a:lnTo>
                  <a:pt x="11550" y="37390"/>
                </a:lnTo>
                <a:lnTo>
                  <a:pt x="11550" y="37400"/>
                </a:lnTo>
                <a:lnTo>
                  <a:pt x="11550" y="37410"/>
                </a:lnTo>
                <a:lnTo>
                  <a:pt x="11550" y="37440"/>
                </a:lnTo>
                <a:lnTo>
                  <a:pt x="11550" y="37450"/>
                </a:lnTo>
                <a:lnTo>
                  <a:pt x="11540" y="37460"/>
                </a:lnTo>
                <a:lnTo>
                  <a:pt x="11530" y="37490"/>
                </a:lnTo>
                <a:lnTo>
                  <a:pt x="11530" y="37510"/>
                </a:lnTo>
                <a:lnTo>
                  <a:pt x="11530" y="37530"/>
                </a:lnTo>
                <a:lnTo>
                  <a:pt x="11520" y="37530"/>
                </a:lnTo>
                <a:lnTo>
                  <a:pt x="11520" y="37540"/>
                </a:lnTo>
                <a:lnTo>
                  <a:pt x="11510" y="37540"/>
                </a:lnTo>
                <a:lnTo>
                  <a:pt x="11500" y="37550"/>
                </a:lnTo>
                <a:lnTo>
                  <a:pt x="11500" y="37560"/>
                </a:lnTo>
                <a:lnTo>
                  <a:pt x="11500" y="37570"/>
                </a:lnTo>
                <a:lnTo>
                  <a:pt x="11490" y="37570"/>
                </a:lnTo>
                <a:lnTo>
                  <a:pt x="11490" y="37580"/>
                </a:lnTo>
                <a:lnTo>
                  <a:pt x="11490" y="37590"/>
                </a:lnTo>
                <a:lnTo>
                  <a:pt x="11480" y="37590"/>
                </a:lnTo>
                <a:lnTo>
                  <a:pt x="11480" y="37600"/>
                </a:lnTo>
                <a:lnTo>
                  <a:pt x="11480" y="37610"/>
                </a:lnTo>
                <a:lnTo>
                  <a:pt x="11470" y="37610"/>
                </a:lnTo>
                <a:lnTo>
                  <a:pt x="11470" y="37620"/>
                </a:lnTo>
                <a:lnTo>
                  <a:pt x="11460" y="37620"/>
                </a:lnTo>
                <a:lnTo>
                  <a:pt x="11460" y="37630"/>
                </a:lnTo>
                <a:lnTo>
                  <a:pt x="11450" y="37630"/>
                </a:lnTo>
                <a:lnTo>
                  <a:pt x="11450" y="37640"/>
                </a:lnTo>
                <a:lnTo>
                  <a:pt x="11440" y="37650"/>
                </a:lnTo>
                <a:lnTo>
                  <a:pt x="11440" y="37660"/>
                </a:lnTo>
                <a:lnTo>
                  <a:pt x="11440" y="37670"/>
                </a:lnTo>
                <a:lnTo>
                  <a:pt x="11440" y="37680"/>
                </a:lnTo>
                <a:lnTo>
                  <a:pt x="11430" y="37680"/>
                </a:lnTo>
                <a:lnTo>
                  <a:pt x="11430" y="37690"/>
                </a:lnTo>
                <a:lnTo>
                  <a:pt x="11440" y="37690"/>
                </a:lnTo>
                <a:lnTo>
                  <a:pt x="11440" y="37700"/>
                </a:lnTo>
                <a:lnTo>
                  <a:pt x="11450" y="37700"/>
                </a:lnTo>
                <a:lnTo>
                  <a:pt x="11440" y="37700"/>
                </a:lnTo>
                <a:lnTo>
                  <a:pt x="11440" y="37710"/>
                </a:lnTo>
                <a:lnTo>
                  <a:pt x="11430" y="37720"/>
                </a:lnTo>
                <a:lnTo>
                  <a:pt x="11430" y="37730"/>
                </a:lnTo>
                <a:lnTo>
                  <a:pt x="11420" y="37730"/>
                </a:lnTo>
                <a:lnTo>
                  <a:pt x="11410" y="37730"/>
                </a:lnTo>
                <a:lnTo>
                  <a:pt x="11400" y="37730"/>
                </a:lnTo>
                <a:lnTo>
                  <a:pt x="11390" y="37730"/>
                </a:lnTo>
                <a:lnTo>
                  <a:pt x="11380" y="37730"/>
                </a:lnTo>
                <a:lnTo>
                  <a:pt x="11370" y="37720"/>
                </a:lnTo>
                <a:lnTo>
                  <a:pt x="11360" y="37710"/>
                </a:lnTo>
                <a:lnTo>
                  <a:pt x="11350" y="37710"/>
                </a:lnTo>
                <a:lnTo>
                  <a:pt x="11350" y="37700"/>
                </a:lnTo>
                <a:lnTo>
                  <a:pt x="11340" y="37700"/>
                </a:lnTo>
                <a:lnTo>
                  <a:pt x="11330" y="37700"/>
                </a:lnTo>
                <a:lnTo>
                  <a:pt x="11320" y="37690"/>
                </a:lnTo>
                <a:lnTo>
                  <a:pt x="11310" y="37690"/>
                </a:lnTo>
                <a:lnTo>
                  <a:pt x="11290" y="37680"/>
                </a:lnTo>
                <a:lnTo>
                  <a:pt x="11290" y="37690"/>
                </a:lnTo>
                <a:lnTo>
                  <a:pt x="11280" y="37690"/>
                </a:lnTo>
                <a:lnTo>
                  <a:pt x="11270" y="37690"/>
                </a:lnTo>
                <a:lnTo>
                  <a:pt x="11260" y="37680"/>
                </a:lnTo>
                <a:lnTo>
                  <a:pt x="11230" y="37690"/>
                </a:lnTo>
                <a:lnTo>
                  <a:pt x="11220" y="37690"/>
                </a:lnTo>
                <a:lnTo>
                  <a:pt x="11220" y="37680"/>
                </a:lnTo>
                <a:lnTo>
                  <a:pt x="11210" y="37680"/>
                </a:lnTo>
                <a:lnTo>
                  <a:pt x="11200" y="37680"/>
                </a:lnTo>
                <a:lnTo>
                  <a:pt x="11200" y="37670"/>
                </a:lnTo>
                <a:lnTo>
                  <a:pt x="11190" y="37670"/>
                </a:lnTo>
                <a:lnTo>
                  <a:pt x="11180" y="37670"/>
                </a:lnTo>
                <a:lnTo>
                  <a:pt x="11170" y="37670"/>
                </a:lnTo>
                <a:lnTo>
                  <a:pt x="11170" y="37660"/>
                </a:lnTo>
                <a:lnTo>
                  <a:pt x="11160" y="37660"/>
                </a:lnTo>
                <a:lnTo>
                  <a:pt x="11160" y="37650"/>
                </a:lnTo>
                <a:lnTo>
                  <a:pt x="11150" y="37640"/>
                </a:lnTo>
                <a:lnTo>
                  <a:pt x="11150" y="37630"/>
                </a:lnTo>
                <a:lnTo>
                  <a:pt x="11140" y="37630"/>
                </a:lnTo>
                <a:lnTo>
                  <a:pt x="11130" y="37630"/>
                </a:lnTo>
                <a:lnTo>
                  <a:pt x="11120" y="37620"/>
                </a:lnTo>
                <a:lnTo>
                  <a:pt x="11110" y="37620"/>
                </a:lnTo>
                <a:lnTo>
                  <a:pt x="11100" y="37620"/>
                </a:lnTo>
                <a:lnTo>
                  <a:pt x="11100" y="37610"/>
                </a:lnTo>
                <a:lnTo>
                  <a:pt x="11100" y="37600"/>
                </a:lnTo>
                <a:lnTo>
                  <a:pt x="11090" y="37580"/>
                </a:lnTo>
                <a:lnTo>
                  <a:pt x="11090" y="37570"/>
                </a:lnTo>
                <a:lnTo>
                  <a:pt x="11090" y="37560"/>
                </a:lnTo>
                <a:lnTo>
                  <a:pt x="11080" y="37560"/>
                </a:lnTo>
                <a:lnTo>
                  <a:pt x="11080" y="37570"/>
                </a:lnTo>
                <a:lnTo>
                  <a:pt x="11070" y="37570"/>
                </a:lnTo>
                <a:lnTo>
                  <a:pt x="11060" y="37570"/>
                </a:lnTo>
                <a:lnTo>
                  <a:pt x="11050" y="37580"/>
                </a:lnTo>
                <a:lnTo>
                  <a:pt x="11050" y="37570"/>
                </a:lnTo>
                <a:lnTo>
                  <a:pt x="11040" y="37580"/>
                </a:lnTo>
                <a:lnTo>
                  <a:pt x="11040" y="37570"/>
                </a:lnTo>
                <a:lnTo>
                  <a:pt x="11030" y="37570"/>
                </a:lnTo>
                <a:lnTo>
                  <a:pt x="11030" y="37580"/>
                </a:lnTo>
                <a:lnTo>
                  <a:pt x="11020" y="37580"/>
                </a:lnTo>
                <a:lnTo>
                  <a:pt x="11010" y="37580"/>
                </a:lnTo>
                <a:lnTo>
                  <a:pt x="11010" y="37590"/>
                </a:lnTo>
                <a:lnTo>
                  <a:pt x="11000" y="37590"/>
                </a:lnTo>
                <a:lnTo>
                  <a:pt x="11000" y="37580"/>
                </a:lnTo>
                <a:lnTo>
                  <a:pt x="10990" y="37580"/>
                </a:lnTo>
                <a:lnTo>
                  <a:pt x="10980" y="37570"/>
                </a:lnTo>
                <a:lnTo>
                  <a:pt x="10970" y="37570"/>
                </a:lnTo>
                <a:lnTo>
                  <a:pt x="10960" y="37570"/>
                </a:lnTo>
                <a:lnTo>
                  <a:pt x="10960" y="37560"/>
                </a:lnTo>
                <a:lnTo>
                  <a:pt x="10950" y="37560"/>
                </a:lnTo>
                <a:lnTo>
                  <a:pt x="10950" y="37550"/>
                </a:lnTo>
                <a:lnTo>
                  <a:pt x="10940" y="37550"/>
                </a:lnTo>
                <a:lnTo>
                  <a:pt x="10940" y="37540"/>
                </a:lnTo>
                <a:lnTo>
                  <a:pt x="10930" y="37540"/>
                </a:lnTo>
                <a:lnTo>
                  <a:pt x="10920" y="37530"/>
                </a:lnTo>
                <a:lnTo>
                  <a:pt x="10930" y="37520"/>
                </a:lnTo>
                <a:lnTo>
                  <a:pt x="10930" y="37510"/>
                </a:lnTo>
                <a:lnTo>
                  <a:pt x="10930" y="37500"/>
                </a:lnTo>
                <a:lnTo>
                  <a:pt x="10920" y="37490"/>
                </a:lnTo>
                <a:lnTo>
                  <a:pt x="10910" y="37480"/>
                </a:lnTo>
                <a:lnTo>
                  <a:pt x="10900" y="37480"/>
                </a:lnTo>
                <a:lnTo>
                  <a:pt x="10890" y="37480"/>
                </a:lnTo>
                <a:lnTo>
                  <a:pt x="10880" y="37480"/>
                </a:lnTo>
                <a:lnTo>
                  <a:pt x="10880" y="37470"/>
                </a:lnTo>
                <a:lnTo>
                  <a:pt x="10870" y="37460"/>
                </a:lnTo>
                <a:lnTo>
                  <a:pt x="10860" y="37460"/>
                </a:lnTo>
                <a:lnTo>
                  <a:pt x="10850" y="37460"/>
                </a:lnTo>
                <a:lnTo>
                  <a:pt x="10840" y="37460"/>
                </a:lnTo>
                <a:lnTo>
                  <a:pt x="10830" y="37460"/>
                </a:lnTo>
                <a:lnTo>
                  <a:pt x="10820" y="37460"/>
                </a:lnTo>
                <a:lnTo>
                  <a:pt x="10810" y="37470"/>
                </a:lnTo>
                <a:lnTo>
                  <a:pt x="10800" y="37470"/>
                </a:lnTo>
                <a:lnTo>
                  <a:pt x="10800" y="37460"/>
                </a:lnTo>
                <a:lnTo>
                  <a:pt x="10800" y="37450"/>
                </a:lnTo>
                <a:lnTo>
                  <a:pt x="10800" y="37440"/>
                </a:lnTo>
                <a:lnTo>
                  <a:pt x="10800" y="37430"/>
                </a:lnTo>
                <a:lnTo>
                  <a:pt x="10790" y="37430"/>
                </a:lnTo>
                <a:lnTo>
                  <a:pt x="10790" y="37420"/>
                </a:lnTo>
                <a:lnTo>
                  <a:pt x="10780" y="37420"/>
                </a:lnTo>
                <a:lnTo>
                  <a:pt x="10770" y="37420"/>
                </a:lnTo>
                <a:lnTo>
                  <a:pt x="10770" y="37410"/>
                </a:lnTo>
                <a:lnTo>
                  <a:pt x="10760" y="37410"/>
                </a:lnTo>
                <a:lnTo>
                  <a:pt x="10750" y="37410"/>
                </a:lnTo>
                <a:lnTo>
                  <a:pt x="10740" y="37400"/>
                </a:lnTo>
                <a:lnTo>
                  <a:pt x="10730" y="37400"/>
                </a:lnTo>
                <a:lnTo>
                  <a:pt x="10730" y="37390"/>
                </a:lnTo>
                <a:lnTo>
                  <a:pt x="10740" y="37390"/>
                </a:lnTo>
                <a:lnTo>
                  <a:pt x="10730" y="37390"/>
                </a:lnTo>
                <a:lnTo>
                  <a:pt x="10730" y="37380"/>
                </a:lnTo>
                <a:lnTo>
                  <a:pt x="10720" y="37380"/>
                </a:lnTo>
                <a:lnTo>
                  <a:pt x="10710" y="37380"/>
                </a:lnTo>
                <a:lnTo>
                  <a:pt x="10700" y="37380"/>
                </a:lnTo>
                <a:lnTo>
                  <a:pt x="10690" y="37370"/>
                </a:lnTo>
                <a:lnTo>
                  <a:pt x="10690" y="37360"/>
                </a:lnTo>
                <a:lnTo>
                  <a:pt x="10680" y="37360"/>
                </a:lnTo>
                <a:lnTo>
                  <a:pt x="10680" y="37350"/>
                </a:lnTo>
                <a:lnTo>
                  <a:pt x="10680" y="37340"/>
                </a:lnTo>
                <a:lnTo>
                  <a:pt x="10670" y="37340"/>
                </a:lnTo>
                <a:lnTo>
                  <a:pt x="10660" y="37340"/>
                </a:lnTo>
                <a:lnTo>
                  <a:pt x="10660" y="37330"/>
                </a:lnTo>
                <a:lnTo>
                  <a:pt x="10650" y="37340"/>
                </a:lnTo>
                <a:lnTo>
                  <a:pt x="10640" y="37340"/>
                </a:lnTo>
                <a:lnTo>
                  <a:pt x="10640" y="37350"/>
                </a:lnTo>
                <a:lnTo>
                  <a:pt x="10630" y="37350"/>
                </a:lnTo>
                <a:lnTo>
                  <a:pt x="10620" y="37350"/>
                </a:lnTo>
                <a:lnTo>
                  <a:pt x="10610" y="37350"/>
                </a:lnTo>
                <a:lnTo>
                  <a:pt x="10600" y="37350"/>
                </a:lnTo>
                <a:lnTo>
                  <a:pt x="10600" y="37340"/>
                </a:lnTo>
                <a:lnTo>
                  <a:pt x="10590" y="37330"/>
                </a:lnTo>
                <a:lnTo>
                  <a:pt x="10580" y="37330"/>
                </a:lnTo>
                <a:lnTo>
                  <a:pt x="10570" y="37330"/>
                </a:lnTo>
                <a:lnTo>
                  <a:pt x="10570" y="37320"/>
                </a:lnTo>
                <a:lnTo>
                  <a:pt x="10560" y="37310"/>
                </a:lnTo>
                <a:lnTo>
                  <a:pt x="10560" y="37290"/>
                </a:lnTo>
                <a:lnTo>
                  <a:pt x="10570" y="37280"/>
                </a:lnTo>
                <a:lnTo>
                  <a:pt x="10560" y="37280"/>
                </a:lnTo>
                <a:lnTo>
                  <a:pt x="10560" y="37270"/>
                </a:lnTo>
                <a:lnTo>
                  <a:pt x="10570" y="37260"/>
                </a:lnTo>
                <a:lnTo>
                  <a:pt x="10570" y="37250"/>
                </a:lnTo>
                <a:lnTo>
                  <a:pt x="10580" y="37240"/>
                </a:lnTo>
                <a:lnTo>
                  <a:pt x="10590" y="37230"/>
                </a:lnTo>
                <a:lnTo>
                  <a:pt x="10610" y="37230"/>
                </a:lnTo>
                <a:lnTo>
                  <a:pt x="10610" y="37220"/>
                </a:lnTo>
                <a:lnTo>
                  <a:pt x="10600" y="37220"/>
                </a:lnTo>
                <a:lnTo>
                  <a:pt x="10590" y="37210"/>
                </a:lnTo>
                <a:lnTo>
                  <a:pt x="10580" y="37200"/>
                </a:lnTo>
                <a:lnTo>
                  <a:pt x="10570" y="37200"/>
                </a:lnTo>
                <a:lnTo>
                  <a:pt x="10570" y="37210"/>
                </a:lnTo>
                <a:lnTo>
                  <a:pt x="10560" y="37210"/>
                </a:lnTo>
                <a:lnTo>
                  <a:pt x="10550" y="37220"/>
                </a:lnTo>
                <a:lnTo>
                  <a:pt x="10540" y="37220"/>
                </a:lnTo>
                <a:lnTo>
                  <a:pt x="10540" y="37210"/>
                </a:lnTo>
                <a:lnTo>
                  <a:pt x="10530" y="37200"/>
                </a:lnTo>
                <a:lnTo>
                  <a:pt x="10530" y="37190"/>
                </a:lnTo>
                <a:lnTo>
                  <a:pt x="10520" y="37190"/>
                </a:lnTo>
                <a:lnTo>
                  <a:pt x="10520" y="37180"/>
                </a:lnTo>
                <a:lnTo>
                  <a:pt x="10510" y="37180"/>
                </a:lnTo>
                <a:lnTo>
                  <a:pt x="10500" y="37170"/>
                </a:lnTo>
                <a:lnTo>
                  <a:pt x="10500" y="37160"/>
                </a:lnTo>
                <a:lnTo>
                  <a:pt x="10490" y="37160"/>
                </a:lnTo>
                <a:lnTo>
                  <a:pt x="10490" y="37150"/>
                </a:lnTo>
                <a:lnTo>
                  <a:pt x="10480" y="37150"/>
                </a:lnTo>
                <a:lnTo>
                  <a:pt x="10470" y="37150"/>
                </a:lnTo>
                <a:lnTo>
                  <a:pt x="10470" y="37160"/>
                </a:lnTo>
                <a:lnTo>
                  <a:pt x="10460" y="37160"/>
                </a:lnTo>
                <a:lnTo>
                  <a:pt x="10450" y="37160"/>
                </a:lnTo>
                <a:lnTo>
                  <a:pt x="10440" y="37170"/>
                </a:lnTo>
                <a:lnTo>
                  <a:pt x="10430" y="37170"/>
                </a:lnTo>
                <a:lnTo>
                  <a:pt x="10420" y="37170"/>
                </a:lnTo>
                <a:lnTo>
                  <a:pt x="10420" y="37160"/>
                </a:lnTo>
                <a:lnTo>
                  <a:pt x="10410" y="37160"/>
                </a:lnTo>
                <a:lnTo>
                  <a:pt x="10390" y="37150"/>
                </a:lnTo>
                <a:lnTo>
                  <a:pt x="10380" y="37150"/>
                </a:lnTo>
                <a:lnTo>
                  <a:pt x="10370" y="37150"/>
                </a:lnTo>
                <a:lnTo>
                  <a:pt x="10370" y="37140"/>
                </a:lnTo>
                <a:lnTo>
                  <a:pt x="10360" y="37140"/>
                </a:lnTo>
                <a:lnTo>
                  <a:pt x="10350" y="37140"/>
                </a:lnTo>
                <a:lnTo>
                  <a:pt x="10350" y="37130"/>
                </a:lnTo>
                <a:lnTo>
                  <a:pt x="10350" y="37120"/>
                </a:lnTo>
                <a:lnTo>
                  <a:pt x="10350" y="37110"/>
                </a:lnTo>
                <a:lnTo>
                  <a:pt x="10340" y="37110"/>
                </a:lnTo>
                <a:lnTo>
                  <a:pt x="10330" y="37110"/>
                </a:lnTo>
                <a:lnTo>
                  <a:pt x="10330" y="37100"/>
                </a:lnTo>
                <a:lnTo>
                  <a:pt x="10320" y="37090"/>
                </a:lnTo>
                <a:lnTo>
                  <a:pt x="10320" y="37080"/>
                </a:lnTo>
                <a:lnTo>
                  <a:pt x="10310" y="37080"/>
                </a:lnTo>
                <a:lnTo>
                  <a:pt x="10310" y="37070"/>
                </a:lnTo>
                <a:lnTo>
                  <a:pt x="10310" y="37060"/>
                </a:lnTo>
                <a:lnTo>
                  <a:pt x="10300" y="37060"/>
                </a:lnTo>
                <a:lnTo>
                  <a:pt x="10290" y="37060"/>
                </a:lnTo>
                <a:lnTo>
                  <a:pt x="10300" y="37040"/>
                </a:lnTo>
                <a:lnTo>
                  <a:pt x="10290" y="37040"/>
                </a:lnTo>
                <a:lnTo>
                  <a:pt x="10300" y="37030"/>
                </a:lnTo>
                <a:lnTo>
                  <a:pt x="10310" y="37030"/>
                </a:lnTo>
                <a:lnTo>
                  <a:pt x="10310" y="37020"/>
                </a:lnTo>
                <a:lnTo>
                  <a:pt x="10320" y="37020"/>
                </a:lnTo>
                <a:lnTo>
                  <a:pt x="10320" y="37010"/>
                </a:lnTo>
                <a:lnTo>
                  <a:pt x="10330" y="37010"/>
                </a:lnTo>
                <a:lnTo>
                  <a:pt x="10330" y="37000"/>
                </a:lnTo>
                <a:lnTo>
                  <a:pt x="10320" y="36990"/>
                </a:lnTo>
                <a:lnTo>
                  <a:pt x="10330" y="36990"/>
                </a:lnTo>
                <a:lnTo>
                  <a:pt x="10330" y="36980"/>
                </a:lnTo>
                <a:lnTo>
                  <a:pt x="10330" y="36970"/>
                </a:lnTo>
                <a:lnTo>
                  <a:pt x="10340" y="36970"/>
                </a:lnTo>
                <a:lnTo>
                  <a:pt x="10340" y="36960"/>
                </a:lnTo>
                <a:lnTo>
                  <a:pt x="10360" y="36960"/>
                </a:lnTo>
                <a:lnTo>
                  <a:pt x="10360" y="36950"/>
                </a:lnTo>
                <a:lnTo>
                  <a:pt x="10370" y="36950"/>
                </a:lnTo>
                <a:lnTo>
                  <a:pt x="10370" y="36940"/>
                </a:lnTo>
                <a:lnTo>
                  <a:pt x="10370" y="36930"/>
                </a:lnTo>
                <a:lnTo>
                  <a:pt x="10360" y="36930"/>
                </a:lnTo>
                <a:lnTo>
                  <a:pt x="10350" y="36920"/>
                </a:lnTo>
                <a:lnTo>
                  <a:pt x="10340" y="36900"/>
                </a:lnTo>
                <a:lnTo>
                  <a:pt x="10330" y="36900"/>
                </a:lnTo>
                <a:lnTo>
                  <a:pt x="10330" y="36890"/>
                </a:lnTo>
                <a:lnTo>
                  <a:pt x="10320" y="36890"/>
                </a:lnTo>
                <a:lnTo>
                  <a:pt x="10320" y="36880"/>
                </a:lnTo>
                <a:lnTo>
                  <a:pt x="10320" y="36870"/>
                </a:lnTo>
                <a:lnTo>
                  <a:pt x="10310" y="36870"/>
                </a:lnTo>
                <a:lnTo>
                  <a:pt x="10300" y="36870"/>
                </a:lnTo>
                <a:lnTo>
                  <a:pt x="10280" y="36860"/>
                </a:lnTo>
                <a:lnTo>
                  <a:pt x="10270" y="36850"/>
                </a:lnTo>
                <a:lnTo>
                  <a:pt x="10260" y="36850"/>
                </a:lnTo>
                <a:lnTo>
                  <a:pt x="10250" y="36830"/>
                </a:lnTo>
                <a:lnTo>
                  <a:pt x="10260" y="36800"/>
                </a:lnTo>
                <a:lnTo>
                  <a:pt x="10250" y="36800"/>
                </a:lnTo>
                <a:lnTo>
                  <a:pt x="10250" y="36790"/>
                </a:lnTo>
                <a:lnTo>
                  <a:pt x="10250" y="36770"/>
                </a:lnTo>
                <a:lnTo>
                  <a:pt x="10250" y="36750"/>
                </a:lnTo>
                <a:lnTo>
                  <a:pt x="10250" y="36730"/>
                </a:lnTo>
                <a:lnTo>
                  <a:pt x="10240" y="36730"/>
                </a:lnTo>
                <a:lnTo>
                  <a:pt x="10230" y="36730"/>
                </a:lnTo>
                <a:lnTo>
                  <a:pt x="10220" y="36730"/>
                </a:lnTo>
                <a:lnTo>
                  <a:pt x="10210" y="36730"/>
                </a:lnTo>
                <a:lnTo>
                  <a:pt x="10200" y="36730"/>
                </a:lnTo>
                <a:lnTo>
                  <a:pt x="10190" y="36730"/>
                </a:lnTo>
                <a:lnTo>
                  <a:pt x="10170" y="36730"/>
                </a:lnTo>
                <a:lnTo>
                  <a:pt x="10170" y="36740"/>
                </a:lnTo>
                <a:lnTo>
                  <a:pt x="10160" y="36750"/>
                </a:lnTo>
                <a:lnTo>
                  <a:pt x="10160" y="36760"/>
                </a:lnTo>
                <a:lnTo>
                  <a:pt x="10150" y="36780"/>
                </a:lnTo>
                <a:lnTo>
                  <a:pt x="10140" y="36790"/>
                </a:lnTo>
                <a:lnTo>
                  <a:pt x="10130" y="36790"/>
                </a:lnTo>
                <a:lnTo>
                  <a:pt x="10130" y="36780"/>
                </a:lnTo>
                <a:lnTo>
                  <a:pt x="10120" y="36780"/>
                </a:lnTo>
                <a:lnTo>
                  <a:pt x="10110" y="36780"/>
                </a:lnTo>
                <a:lnTo>
                  <a:pt x="10100" y="36780"/>
                </a:lnTo>
                <a:lnTo>
                  <a:pt x="10100" y="36790"/>
                </a:lnTo>
                <a:lnTo>
                  <a:pt x="10090" y="36800"/>
                </a:lnTo>
                <a:lnTo>
                  <a:pt x="10080" y="36790"/>
                </a:lnTo>
                <a:lnTo>
                  <a:pt x="10060" y="36790"/>
                </a:lnTo>
                <a:lnTo>
                  <a:pt x="10050" y="36790"/>
                </a:lnTo>
                <a:lnTo>
                  <a:pt x="10040" y="36790"/>
                </a:lnTo>
                <a:lnTo>
                  <a:pt x="10030" y="36790"/>
                </a:lnTo>
                <a:lnTo>
                  <a:pt x="10030" y="36780"/>
                </a:lnTo>
                <a:lnTo>
                  <a:pt x="10010" y="36780"/>
                </a:lnTo>
                <a:lnTo>
                  <a:pt x="10000" y="36780"/>
                </a:lnTo>
                <a:lnTo>
                  <a:pt x="9990" y="36780"/>
                </a:lnTo>
                <a:lnTo>
                  <a:pt x="9980" y="36780"/>
                </a:lnTo>
                <a:lnTo>
                  <a:pt x="9980" y="36770"/>
                </a:lnTo>
                <a:lnTo>
                  <a:pt x="9970" y="36770"/>
                </a:lnTo>
                <a:lnTo>
                  <a:pt x="9960" y="36770"/>
                </a:lnTo>
                <a:lnTo>
                  <a:pt x="9950" y="36770"/>
                </a:lnTo>
                <a:lnTo>
                  <a:pt x="9940" y="36770"/>
                </a:lnTo>
                <a:lnTo>
                  <a:pt x="9930" y="36770"/>
                </a:lnTo>
                <a:lnTo>
                  <a:pt x="9930" y="36760"/>
                </a:lnTo>
                <a:lnTo>
                  <a:pt x="9920" y="36760"/>
                </a:lnTo>
                <a:lnTo>
                  <a:pt x="9910" y="36760"/>
                </a:lnTo>
                <a:lnTo>
                  <a:pt x="9900" y="36760"/>
                </a:lnTo>
                <a:lnTo>
                  <a:pt x="9890" y="36760"/>
                </a:lnTo>
                <a:lnTo>
                  <a:pt x="9890" y="36750"/>
                </a:lnTo>
                <a:lnTo>
                  <a:pt x="9880" y="36750"/>
                </a:lnTo>
                <a:lnTo>
                  <a:pt x="9870" y="36750"/>
                </a:lnTo>
                <a:lnTo>
                  <a:pt x="9850" y="36750"/>
                </a:lnTo>
                <a:lnTo>
                  <a:pt x="9850" y="36740"/>
                </a:lnTo>
                <a:lnTo>
                  <a:pt x="9840" y="36720"/>
                </a:lnTo>
                <a:lnTo>
                  <a:pt x="9830" y="36710"/>
                </a:lnTo>
                <a:lnTo>
                  <a:pt x="9840" y="36710"/>
                </a:lnTo>
                <a:lnTo>
                  <a:pt x="9840" y="36700"/>
                </a:lnTo>
                <a:lnTo>
                  <a:pt x="9850" y="36700"/>
                </a:lnTo>
                <a:lnTo>
                  <a:pt x="9840" y="36670"/>
                </a:lnTo>
                <a:lnTo>
                  <a:pt x="9850" y="36670"/>
                </a:lnTo>
                <a:lnTo>
                  <a:pt x="9840" y="36650"/>
                </a:lnTo>
                <a:lnTo>
                  <a:pt x="9820" y="36640"/>
                </a:lnTo>
                <a:lnTo>
                  <a:pt x="9820" y="36620"/>
                </a:lnTo>
                <a:lnTo>
                  <a:pt x="9810" y="36600"/>
                </a:lnTo>
                <a:lnTo>
                  <a:pt x="9790" y="36590"/>
                </a:lnTo>
                <a:lnTo>
                  <a:pt x="9780" y="36580"/>
                </a:lnTo>
                <a:lnTo>
                  <a:pt x="9770" y="36600"/>
                </a:lnTo>
                <a:lnTo>
                  <a:pt x="9750" y="36590"/>
                </a:lnTo>
                <a:lnTo>
                  <a:pt x="9750" y="36580"/>
                </a:lnTo>
                <a:lnTo>
                  <a:pt x="9740" y="36580"/>
                </a:lnTo>
                <a:lnTo>
                  <a:pt x="9730" y="36620"/>
                </a:lnTo>
                <a:lnTo>
                  <a:pt x="9690" y="36620"/>
                </a:lnTo>
                <a:lnTo>
                  <a:pt x="9690" y="36640"/>
                </a:lnTo>
                <a:lnTo>
                  <a:pt x="9670" y="36630"/>
                </a:lnTo>
                <a:lnTo>
                  <a:pt x="9660" y="36640"/>
                </a:lnTo>
                <a:lnTo>
                  <a:pt x="9660" y="36650"/>
                </a:lnTo>
                <a:lnTo>
                  <a:pt x="9650" y="36690"/>
                </a:lnTo>
                <a:lnTo>
                  <a:pt x="9640" y="36740"/>
                </a:lnTo>
                <a:lnTo>
                  <a:pt x="9620" y="36750"/>
                </a:lnTo>
                <a:lnTo>
                  <a:pt x="9610" y="36760"/>
                </a:lnTo>
                <a:lnTo>
                  <a:pt x="9600" y="36780"/>
                </a:lnTo>
                <a:lnTo>
                  <a:pt x="9590" y="36780"/>
                </a:lnTo>
                <a:lnTo>
                  <a:pt x="9590" y="36760"/>
                </a:lnTo>
                <a:lnTo>
                  <a:pt x="9560" y="36770"/>
                </a:lnTo>
                <a:lnTo>
                  <a:pt x="9550" y="36770"/>
                </a:lnTo>
                <a:lnTo>
                  <a:pt x="9540" y="36790"/>
                </a:lnTo>
                <a:lnTo>
                  <a:pt x="9520" y="36800"/>
                </a:lnTo>
                <a:lnTo>
                  <a:pt x="9500" y="36810"/>
                </a:lnTo>
                <a:lnTo>
                  <a:pt x="9500" y="36820"/>
                </a:lnTo>
                <a:lnTo>
                  <a:pt x="9490" y="36820"/>
                </a:lnTo>
                <a:lnTo>
                  <a:pt x="9500" y="36830"/>
                </a:lnTo>
                <a:lnTo>
                  <a:pt x="9490" y="36830"/>
                </a:lnTo>
                <a:lnTo>
                  <a:pt x="9480" y="36830"/>
                </a:lnTo>
                <a:lnTo>
                  <a:pt x="9470" y="36840"/>
                </a:lnTo>
                <a:lnTo>
                  <a:pt x="9500" y="36860"/>
                </a:lnTo>
                <a:lnTo>
                  <a:pt x="9520" y="36870"/>
                </a:lnTo>
                <a:lnTo>
                  <a:pt x="9520" y="36890"/>
                </a:lnTo>
                <a:lnTo>
                  <a:pt x="9510" y="36900"/>
                </a:lnTo>
                <a:lnTo>
                  <a:pt x="9520" y="36900"/>
                </a:lnTo>
                <a:lnTo>
                  <a:pt x="9510" y="36920"/>
                </a:lnTo>
                <a:lnTo>
                  <a:pt x="9490" y="36910"/>
                </a:lnTo>
                <a:lnTo>
                  <a:pt x="9480" y="36950"/>
                </a:lnTo>
                <a:lnTo>
                  <a:pt x="9470" y="36960"/>
                </a:lnTo>
                <a:lnTo>
                  <a:pt x="9470" y="36970"/>
                </a:lnTo>
                <a:lnTo>
                  <a:pt x="9460" y="36960"/>
                </a:lnTo>
                <a:lnTo>
                  <a:pt x="9460" y="36970"/>
                </a:lnTo>
                <a:lnTo>
                  <a:pt x="9450" y="36970"/>
                </a:lnTo>
                <a:lnTo>
                  <a:pt x="9450" y="36980"/>
                </a:lnTo>
                <a:lnTo>
                  <a:pt x="9440" y="36980"/>
                </a:lnTo>
                <a:lnTo>
                  <a:pt x="9430" y="36990"/>
                </a:lnTo>
                <a:lnTo>
                  <a:pt x="9430" y="37000"/>
                </a:lnTo>
                <a:lnTo>
                  <a:pt x="9440" y="37000"/>
                </a:lnTo>
                <a:lnTo>
                  <a:pt x="9440" y="37010"/>
                </a:lnTo>
                <a:lnTo>
                  <a:pt x="9450" y="37010"/>
                </a:lnTo>
                <a:lnTo>
                  <a:pt x="9460" y="37020"/>
                </a:lnTo>
                <a:lnTo>
                  <a:pt x="9470" y="37020"/>
                </a:lnTo>
                <a:lnTo>
                  <a:pt x="9450" y="37040"/>
                </a:lnTo>
                <a:lnTo>
                  <a:pt x="9450" y="37060"/>
                </a:lnTo>
                <a:lnTo>
                  <a:pt x="9460" y="37060"/>
                </a:lnTo>
                <a:lnTo>
                  <a:pt x="9460" y="37070"/>
                </a:lnTo>
                <a:lnTo>
                  <a:pt x="9470" y="37080"/>
                </a:lnTo>
                <a:lnTo>
                  <a:pt x="9460" y="37080"/>
                </a:lnTo>
                <a:lnTo>
                  <a:pt x="9450" y="37100"/>
                </a:lnTo>
                <a:lnTo>
                  <a:pt x="9430" y="37130"/>
                </a:lnTo>
                <a:lnTo>
                  <a:pt x="9410" y="37140"/>
                </a:lnTo>
                <a:lnTo>
                  <a:pt x="9390" y="37160"/>
                </a:lnTo>
                <a:lnTo>
                  <a:pt x="9400" y="37160"/>
                </a:lnTo>
                <a:lnTo>
                  <a:pt x="9410" y="37180"/>
                </a:lnTo>
                <a:lnTo>
                  <a:pt x="9420" y="37180"/>
                </a:lnTo>
                <a:lnTo>
                  <a:pt x="9430" y="37190"/>
                </a:lnTo>
                <a:lnTo>
                  <a:pt x="9440" y="37190"/>
                </a:lnTo>
                <a:lnTo>
                  <a:pt x="9450" y="37200"/>
                </a:lnTo>
                <a:lnTo>
                  <a:pt x="9450" y="37220"/>
                </a:lnTo>
                <a:lnTo>
                  <a:pt x="9440" y="37250"/>
                </a:lnTo>
                <a:lnTo>
                  <a:pt x="9430" y="37260"/>
                </a:lnTo>
                <a:lnTo>
                  <a:pt x="9420" y="37270"/>
                </a:lnTo>
                <a:lnTo>
                  <a:pt x="9410" y="37290"/>
                </a:lnTo>
                <a:lnTo>
                  <a:pt x="9400" y="37300"/>
                </a:lnTo>
                <a:lnTo>
                  <a:pt x="9400" y="37310"/>
                </a:lnTo>
                <a:lnTo>
                  <a:pt x="9390" y="37310"/>
                </a:lnTo>
                <a:lnTo>
                  <a:pt x="9380" y="37320"/>
                </a:lnTo>
                <a:lnTo>
                  <a:pt x="9370" y="37320"/>
                </a:lnTo>
                <a:lnTo>
                  <a:pt x="9370" y="37330"/>
                </a:lnTo>
                <a:lnTo>
                  <a:pt x="9360" y="37330"/>
                </a:lnTo>
                <a:lnTo>
                  <a:pt x="9370" y="37330"/>
                </a:lnTo>
                <a:lnTo>
                  <a:pt x="9350" y="37340"/>
                </a:lnTo>
                <a:lnTo>
                  <a:pt x="9350" y="37360"/>
                </a:lnTo>
                <a:lnTo>
                  <a:pt x="9390" y="37370"/>
                </a:lnTo>
                <a:lnTo>
                  <a:pt x="9380" y="37380"/>
                </a:lnTo>
                <a:lnTo>
                  <a:pt x="9370" y="37400"/>
                </a:lnTo>
                <a:lnTo>
                  <a:pt x="9370" y="37410"/>
                </a:lnTo>
                <a:lnTo>
                  <a:pt x="9360" y="37410"/>
                </a:lnTo>
                <a:lnTo>
                  <a:pt x="9360" y="37420"/>
                </a:lnTo>
                <a:lnTo>
                  <a:pt x="9360" y="37430"/>
                </a:lnTo>
                <a:lnTo>
                  <a:pt x="9360" y="37440"/>
                </a:lnTo>
                <a:lnTo>
                  <a:pt x="9350" y="37440"/>
                </a:lnTo>
                <a:lnTo>
                  <a:pt x="9350" y="37450"/>
                </a:lnTo>
                <a:lnTo>
                  <a:pt x="9340" y="37450"/>
                </a:lnTo>
                <a:lnTo>
                  <a:pt x="9330" y="37450"/>
                </a:lnTo>
                <a:lnTo>
                  <a:pt x="9320" y="37450"/>
                </a:lnTo>
                <a:lnTo>
                  <a:pt x="9290" y="37430"/>
                </a:lnTo>
                <a:lnTo>
                  <a:pt x="9280" y="37420"/>
                </a:lnTo>
                <a:lnTo>
                  <a:pt x="9250" y="37430"/>
                </a:lnTo>
                <a:lnTo>
                  <a:pt x="9230" y="37430"/>
                </a:lnTo>
                <a:lnTo>
                  <a:pt x="9190" y="37460"/>
                </a:lnTo>
                <a:lnTo>
                  <a:pt x="9180" y="37470"/>
                </a:lnTo>
                <a:lnTo>
                  <a:pt x="9140" y="37470"/>
                </a:lnTo>
                <a:lnTo>
                  <a:pt x="9090" y="37480"/>
                </a:lnTo>
                <a:lnTo>
                  <a:pt x="9060" y="37490"/>
                </a:lnTo>
                <a:lnTo>
                  <a:pt x="9050" y="37490"/>
                </a:lnTo>
                <a:lnTo>
                  <a:pt x="9050" y="37500"/>
                </a:lnTo>
                <a:lnTo>
                  <a:pt x="9040" y="37510"/>
                </a:lnTo>
                <a:lnTo>
                  <a:pt x="9040" y="37520"/>
                </a:lnTo>
                <a:lnTo>
                  <a:pt x="9030" y="37520"/>
                </a:lnTo>
                <a:lnTo>
                  <a:pt x="9030" y="37530"/>
                </a:lnTo>
                <a:lnTo>
                  <a:pt x="9020" y="37550"/>
                </a:lnTo>
                <a:lnTo>
                  <a:pt x="9010" y="37550"/>
                </a:lnTo>
                <a:lnTo>
                  <a:pt x="9000" y="37550"/>
                </a:lnTo>
                <a:lnTo>
                  <a:pt x="8990" y="37550"/>
                </a:lnTo>
                <a:lnTo>
                  <a:pt x="8990" y="37560"/>
                </a:lnTo>
                <a:lnTo>
                  <a:pt x="8980" y="37560"/>
                </a:lnTo>
                <a:lnTo>
                  <a:pt x="8980" y="37550"/>
                </a:lnTo>
                <a:lnTo>
                  <a:pt x="8970" y="37550"/>
                </a:lnTo>
                <a:lnTo>
                  <a:pt x="8970" y="37560"/>
                </a:lnTo>
                <a:lnTo>
                  <a:pt x="8950" y="37540"/>
                </a:lnTo>
                <a:lnTo>
                  <a:pt x="8940" y="37530"/>
                </a:lnTo>
                <a:lnTo>
                  <a:pt x="8930" y="37520"/>
                </a:lnTo>
                <a:lnTo>
                  <a:pt x="8920" y="37520"/>
                </a:lnTo>
                <a:lnTo>
                  <a:pt x="8910" y="37520"/>
                </a:lnTo>
                <a:lnTo>
                  <a:pt x="8890" y="37520"/>
                </a:lnTo>
                <a:lnTo>
                  <a:pt x="8880" y="37520"/>
                </a:lnTo>
                <a:lnTo>
                  <a:pt x="8880" y="37510"/>
                </a:lnTo>
                <a:lnTo>
                  <a:pt x="8880" y="37490"/>
                </a:lnTo>
                <a:lnTo>
                  <a:pt x="8880" y="37480"/>
                </a:lnTo>
                <a:lnTo>
                  <a:pt x="8860" y="37450"/>
                </a:lnTo>
                <a:lnTo>
                  <a:pt x="8860" y="37460"/>
                </a:lnTo>
                <a:lnTo>
                  <a:pt x="8860" y="37470"/>
                </a:lnTo>
                <a:lnTo>
                  <a:pt x="8830" y="37460"/>
                </a:lnTo>
                <a:lnTo>
                  <a:pt x="8830" y="37450"/>
                </a:lnTo>
                <a:lnTo>
                  <a:pt x="8820" y="37450"/>
                </a:lnTo>
                <a:lnTo>
                  <a:pt x="8780" y="37440"/>
                </a:lnTo>
                <a:lnTo>
                  <a:pt x="8780" y="37430"/>
                </a:lnTo>
                <a:lnTo>
                  <a:pt x="8790" y="37420"/>
                </a:lnTo>
                <a:lnTo>
                  <a:pt x="8790" y="37410"/>
                </a:lnTo>
                <a:lnTo>
                  <a:pt x="8760" y="37410"/>
                </a:lnTo>
                <a:lnTo>
                  <a:pt x="8730" y="37400"/>
                </a:lnTo>
                <a:lnTo>
                  <a:pt x="8720" y="37400"/>
                </a:lnTo>
                <a:lnTo>
                  <a:pt x="8710" y="37400"/>
                </a:lnTo>
                <a:lnTo>
                  <a:pt x="8710" y="37410"/>
                </a:lnTo>
                <a:lnTo>
                  <a:pt x="8710" y="37420"/>
                </a:lnTo>
                <a:lnTo>
                  <a:pt x="8710" y="37430"/>
                </a:lnTo>
                <a:lnTo>
                  <a:pt x="8700" y="37430"/>
                </a:lnTo>
                <a:lnTo>
                  <a:pt x="8660" y="37400"/>
                </a:lnTo>
                <a:lnTo>
                  <a:pt x="8650" y="37390"/>
                </a:lnTo>
                <a:lnTo>
                  <a:pt x="8650" y="37400"/>
                </a:lnTo>
                <a:lnTo>
                  <a:pt x="8640" y="37390"/>
                </a:lnTo>
                <a:lnTo>
                  <a:pt x="8630" y="37390"/>
                </a:lnTo>
                <a:lnTo>
                  <a:pt x="8620" y="37380"/>
                </a:lnTo>
                <a:lnTo>
                  <a:pt x="8620" y="37370"/>
                </a:lnTo>
                <a:lnTo>
                  <a:pt x="8570" y="37350"/>
                </a:lnTo>
                <a:lnTo>
                  <a:pt x="8550" y="37350"/>
                </a:lnTo>
                <a:lnTo>
                  <a:pt x="8530" y="37350"/>
                </a:lnTo>
                <a:lnTo>
                  <a:pt x="8530" y="37360"/>
                </a:lnTo>
                <a:lnTo>
                  <a:pt x="8520" y="37360"/>
                </a:lnTo>
                <a:lnTo>
                  <a:pt x="8510" y="37380"/>
                </a:lnTo>
                <a:lnTo>
                  <a:pt x="8500" y="37380"/>
                </a:lnTo>
                <a:lnTo>
                  <a:pt x="8500" y="37400"/>
                </a:lnTo>
                <a:lnTo>
                  <a:pt x="8510" y="37410"/>
                </a:lnTo>
                <a:lnTo>
                  <a:pt x="8500" y="37420"/>
                </a:lnTo>
                <a:lnTo>
                  <a:pt x="8500" y="37430"/>
                </a:lnTo>
                <a:lnTo>
                  <a:pt x="8500" y="37440"/>
                </a:lnTo>
                <a:lnTo>
                  <a:pt x="8500" y="37450"/>
                </a:lnTo>
                <a:lnTo>
                  <a:pt x="8510" y="37460"/>
                </a:lnTo>
                <a:lnTo>
                  <a:pt x="8510" y="37470"/>
                </a:lnTo>
                <a:lnTo>
                  <a:pt x="8520" y="37470"/>
                </a:lnTo>
                <a:lnTo>
                  <a:pt x="8520" y="37480"/>
                </a:lnTo>
                <a:lnTo>
                  <a:pt x="8530" y="37480"/>
                </a:lnTo>
                <a:lnTo>
                  <a:pt x="8530" y="37490"/>
                </a:lnTo>
                <a:lnTo>
                  <a:pt x="8540" y="37490"/>
                </a:lnTo>
                <a:lnTo>
                  <a:pt x="8550" y="37490"/>
                </a:lnTo>
                <a:lnTo>
                  <a:pt x="8560" y="37490"/>
                </a:lnTo>
                <a:lnTo>
                  <a:pt x="8570" y="37490"/>
                </a:lnTo>
                <a:lnTo>
                  <a:pt x="8570" y="37500"/>
                </a:lnTo>
                <a:lnTo>
                  <a:pt x="8580" y="37510"/>
                </a:lnTo>
                <a:lnTo>
                  <a:pt x="8580" y="37520"/>
                </a:lnTo>
                <a:lnTo>
                  <a:pt x="8590" y="37530"/>
                </a:lnTo>
                <a:lnTo>
                  <a:pt x="8590" y="37540"/>
                </a:lnTo>
                <a:lnTo>
                  <a:pt x="8590" y="37550"/>
                </a:lnTo>
                <a:lnTo>
                  <a:pt x="8590" y="37560"/>
                </a:lnTo>
                <a:lnTo>
                  <a:pt x="8600" y="37570"/>
                </a:lnTo>
                <a:lnTo>
                  <a:pt x="8600" y="37580"/>
                </a:lnTo>
                <a:lnTo>
                  <a:pt x="8600" y="37590"/>
                </a:lnTo>
                <a:lnTo>
                  <a:pt x="8600" y="37600"/>
                </a:lnTo>
                <a:lnTo>
                  <a:pt x="8590" y="37610"/>
                </a:lnTo>
                <a:lnTo>
                  <a:pt x="8600" y="37610"/>
                </a:lnTo>
                <a:lnTo>
                  <a:pt x="8600" y="37620"/>
                </a:lnTo>
                <a:lnTo>
                  <a:pt x="8600" y="37630"/>
                </a:lnTo>
                <a:lnTo>
                  <a:pt x="8600" y="37640"/>
                </a:lnTo>
                <a:lnTo>
                  <a:pt x="8600" y="37650"/>
                </a:lnTo>
                <a:lnTo>
                  <a:pt x="8610" y="37650"/>
                </a:lnTo>
                <a:lnTo>
                  <a:pt x="8610" y="37660"/>
                </a:lnTo>
                <a:lnTo>
                  <a:pt x="8610" y="37670"/>
                </a:lnTo>
                <a:lnTo>
                  <a:pt x="8610" y="37680"/>
                </a:lnTo>
                <a:lnTo>
                  <a:pt x="8610" y="37690"/>
                </a:lnTo>
                <a:lnTo>
                  <a:pt x="8610" y="37700"/>
                </a:lnTo>
                <a:lnTo>
                  <a:pt x="8610" y="37710"/>
                </a:lnTo>
                <a:lnTo>
                  <a:pt x="8610" y="37720"/>
                </a:lnTo>
                <a:lnTo>
                  <a:pt x="8620" y="37720"/>
                </a:lnTo>
                <a:lnTo>
                  <a:pt x="8620" y="37730"/>
                </a:lnTo>
                <a:lnTo>
                  <a:pt x="8630" y="37730"/>
                </a:lnTo>
                <a:lnTo>
                  <a:pt x="8630" y="37740"/>
                </a:lnTo>
                <a:lnTo>
                  <a:pt x="8620" y="37740"/>
                </a:lnTo>
                <a:lnTo>
                  <a:pt x="8610" y="37750"/>
                </a:lnTo>
                <a:lnTo>
                  <a:pt x="8610" y="37760"/>
                </a:lnTo>
                <a:lnTo>
                  <a:pt x="8600" y="37760"/>
                </a:lnTo>
                <a:lnTo>
                  <a:pt x="8590" y="37760"/>
                </a:lnTo>
                <a:lnTo>
                  <a:pt x="8580" y="37760"/>
                </a:lnTo>
                <a:lnTo>
                  <a:pt x="8580" y="37770"/>
                </a:lnTo>
                <a:lnTo>
                  <a:pt x="8570" y="37770"/>
                </a:lnTo>
                <a:lnTo>
                  <a:pt x="8570" y="37780"/>
                </a:lnTo>
                <a:lnTo>
                  <a:pt x="8560" y="37790"/>
                </a:lnTo>
                <a:lnTo>
                  <a:pt x="8550" y="37790"/>
                </a:lnTo>
                <a:lnTo>
                  <a:pt x="8540" y="37800"/>
                </a:lnTo>
                <a:lnTo>
                  <a:pt x="8530" y="37800"/>
                </a:lnTo>
                <a:lnTo>
                  <a:pt x="8520" y="37800"/>
                </a:lnTo>
                <a:lnTo>
                  <a:pt x="8520" y="37790"/>
                </a:lnTo>
                <a:lnTo>
                  <a:pt x="8510" y="37790"/>
                </a:lnTo>
                <a:lnTo>
                  <a:pt x="8510" y="37800"/>
                </a:lnTo>
                <a:lnTo>
                  <a:pt x="8500" y="37800"/>
                </a:lnTo>
                <a:lnTo>
                  <a:pt x="8490" y="37800"/>
                </a:lnTo>
                <a:lnTo>
                  <a:pt x="8500" y="37800"/>
                </a:lnTo>
                <a:lnTo>
                  <a:pt x="8490" y="37800"/>
                </a:lnTo>
                <a:lnTo>
                  <a:pt x="8490" y="37810"/>
                </a:lnTo>
                <a:lnTo>
                  <a:pt x="8490" y="37820"/>
                </a:lnTo>
                <a:lnTo>
                  <a:pt x="8480" y="37820"/>
                </a:lnTo>
                <a:lnTo>
                  <a:pt x="8480" y="37810"/>
                </a:lnTo>
                <a:lnTo>
                  <a:pt x="8480" y="37800"/>
                </a:lnTo>
                <a:lnTo>
                  <a:pt x="8480" y="37790"/>
                </a:lnTo>
                <a:lnTo>
                  <a:pt x="8470" y="37800"/>
                </a:lnTo>
                <a:lnTo>
                  <a:pt x="8470" y="37810"/>
                </a:lnTo>
                <a:lnTo>
                  <a:pt x="8460" y="37810"/>
                </a:lnTo>
                <a:lnTo>
                  <a:pt x="8460" y="37800"/>
                </a:lnTo>
                <a:lnTo>
                  <a:pt x="8460" y="37790"/>
                </a:lnTo>
                <a:lnTo>
                  <a:pt x="8450" y="37790"/>
                </a:lnTo>
                <a:lnTo>
                  <a:pt x="8450" y="37800"/>
                </a:lnTo>
                <a:lnTo>
                  <a:pt x="8450" y="37810"/>
                </a:lnTo>
                <a:lnTo>
                  <a:pt x="8440" y="37810"/>
                </a:lnTo>
                <a:lnTo>
                  <a:pt x="8440" y="37800"/>
                </a:lnTo>
                <a:lnTo>
                  <a:pt x="8440" y="37790"/>
                </a:lnTo>
                <a:lnTo>
                  <a:pt x="8430" y="37790"/>
                </a:lnTo>
                <a:lnTo>
                  <a:pt x="8420" y="37800"/>
                </a:lnTo>
                <a:lnTo>
                  <a:pt x="8420" y="37810"/>
                </a:lnTo>
                <a:lnTo>
                  <a:pt x="8420" y="37820"/>
                </a:lnTo>
                <a:lnTo>
                  <a:pt x="8410" y="37820"/>
                </a:lnTo>
                <a:lnTo>
                  <a:pt x="8410" y="37810"/>
                </a:lnTo>
                <a:lnTo>
                  <a:pt x="8400" y="37810"/>
                </a:lnTo>
                <a:lnTo>
                  <a:pt x="8400" y="37820"/>
                </a:lnTo>
                <a:lnTo>
                  <a:pt x="8400" y="37830"/>
                </a:lnTo>
                <a:lnTo>
                  <a:pt x="8390" y="37830"/>
                </a:lnTo>
                <a:lnTo>
                  <a:pt x="8380" y="37830"/>
                </a:lnTo>
                <a:lnTo>
                  <a:pt x="8380" y="37840"/>
                </a:lnTo>
                <a:lnTo>
                  <a:pt x="8370" y="37840"/>
                </a:lnTo>
                <a:lnTo>
                  <a:pt x="8370" y="37830"/>
                </a:lnTo>
                <a:lnTo>
                  <a:pt x="8370" y="37820"/>
                </a:lnTo>
                <a:lnTo>
                  <a:pt x="8380" y="37820"/>
                </a:lnTo>
                <a:lnTo>
                  <a:pt x="8380" y="37810"/>
                </a:lnTo>
                <a:lnTo>
                  <a:pt x="8370" y="37810"/>
                </a:lnTo>
                <a:lnTo>
                  <a:pt x="8370" y="37820"/>
                </a:lnTo>
                <a:lnTo>
                  <a:pt x="8360" y="37820"/>
                </a:lnTo>
                <a:lnTo>
                  <a:pt x="8350" y="37820"/>
                </a:lnTo>
                <a:lnTo>
                  <a:pt x="8350" y="37810"/>
                </a:lnTo>
                <a:lnTo>
                  <a:pt x="8350" y="37800"/>
                </a:lnTo>
                <a:lnTo>
                  <a:pt x="8360" y="37790"/>
                </a:lnTo>
                <a:lnTo>
                  <a:pt x="8360" y="37780"/>
                </a:lnTo>
                <a:lnTo>
                  <a:pt x="8350" y="37780"/>
                </a:lnTo>
                <a:lnTo>
                  <a:pt x="8340" y="37780"/>
                </a:lnTo>
                <a:lnTo>
                  <a:pt x="8350" y="37780"/>
                </a:lnTo>
                <a:lnTo>
                  <a:pt x="8350" y="37770"/>
                </a:lnTo>
                <a:lnTo>
                  <a:pt x="8360" y="37770"/>
                </a:lnTo>
                <a:lnTo>
                  <a:pt x="8360" y="37760"/>
                </a:lnTo>
                <a:lnTo>
                  <a:pt x="8360" y="37750"/>
                </a:lnTo>
                <a:lnTo>
                  <a:pt x="8350" y="37750"/>
                </a:lnTo>
                <a:lnTo>
                  <a:pt x="8360" y="37750"/>
                </a:lnTo>
                <a:lnTo>
                  <a:pt x="8360" y="37740"/>
                </a:lnTo>
                <a:lnTo>
                  <a:pt x="8350" y="37740"/>
                </a:lnTo>
                <a:lnTo>
                  <a:pt x="8340" y="37740"/>
                </a:lnTo>
                <a:lnTo>
                  <a:pt x="8330" y="37750"/>
                </a:lnTo>
                <a:lnTo>
                  <a:pt x="8320" y="37740"/>
                </a:lnTo>
                <a:lnTo>
                  <a:pt x="8310" y="37750"/>
                </a:lnTo>
                <a:lnTo>
                  <a:pt x="8310" y="37760"/>
                </a:lnTo>
                <a:lnTo>
                  <a:pt x="8300" y="37760"/>
                </a:lnTo>
                <a:lnTo>
                  <a:pt x="8290" y="37760"/>
                </a:lnTo>
                <a:lnTo>
                  <a:pt x="8290" y="37770"/>
                </a:lnTo>
                <a:lnTo>
                  <a:pt x="8290" y="37760"/>
                </a:lnTo>
                <a:lnTo>
                  <a:pt x="8290" y="37750"/>
                </a:lnTo>
                <a:lnTo>
                  <a:pt x="8290" y="37740"/>
                </a:lnTo>
                <a:lnTo>
                  <a:pt x="8280" y="37740"/>
                </a:lnTo>
                <a:lnTo>
                  <a:pt x="8280" y="37730"/>
                </a:lnTo>
                <a:lnTo>
                  <a:pt x="8270" y="37730"/>
                </a:lnTo>
                <a:lnTo>
                  <a:pt x="8270" y="37740"/>
                </a:lnTo>
                <a:lnTo>
                  <a:pt x="8260" y="37750"/>
                </a:lnTo>
                <a:lnTo>
                  <a:pt x="8260" y="37740"/>
                </a:lnTo>
                <a:lnTo>
                  <a:pt x="8260" y="37730"/>
                </a:lnTo>
                <a:lnTo>
                  <a:pt x="8250" y="37730"/>
                </a:lnTo>
                <a:lnTo>
                  <a:pt x="8250" y="37720"/>
                </a:lnTo>
                <a:lnTo>
                  <a:pt x="8260" y="37720"/>
                </a:lnTo>
                <a:lnTo>
                  <a:pt x="8260" y="37710"/>
                </a:lnTo>
                <a:lnTo>
                  <a:pt x="8250" y="37710"/>
                </a:lnTo>
                <a:lnTo>
                  <a:pt x="8250" y="37700"/>
                </a:lnTo>
                <a:lnTo>
                  <a:pt x="8250" y="37690"/>
                </a:lnTo>
                <a:lnTo>
                  <a:pt x="8260" y="37690"/>
                </a:lnTo>
                <a:lnTo>
                  <a:pt x="8260" y="37680"/>
                </a:lnTo>
                <a:lnTo>
                  <a:pt x="8250" y="37680"/>
                </a:lnTo>
                <a:lnTo>
                  <a:pt x="8250" y="37670"/>
                </a:lnTo>
                <a:lnTo>
                  <a:pt x="8240" y="37670"/>
                </a:lnTo>
                <a:lnTo>
                  <a:pt x="8240" y="37660"/>
                </a:lnTo>
                <a:lnTo>
                  <a:pt x="8230" y="37660"/>
                </a:lnTo>
                <a:lnTo>
                  <a:pt x="8220" y="37660"/>
                </a:lnTo>
                <a:lnTo>
                  <a:pt x="8220" y="37670"/>
                </a:lnTo>
                <a:lnTo>
                  <a:pt x="8230" y="37670"/>
                </a:lnTo>
                <a:lnTo>
                  <a:pt x="8230" y="37680"/>
                </a:lnTo>
                <a:lnTo>
                  <a:pt x="8230" y="37690"/>
                </a:lnTo>
                <a:lnTo>
                  <a:pt x="8220" y="37680"/>
                </a:lnTo>
                <a:lnTo>
                  <a:pt x="8210" y="37680"/>
                </a:lnTo>
                <a:lnTo>
                  <a:pt x="8210" y="37690"/>
                </a:lnTo>
                <a:lnTo>
                  <a:pt x="8200" y="37690"/>
                </a:lnTo>
                <a:lnTo>
                  <a:pt x="8200" y="37680"/>
                </a:lnTo>
                <a:lnTo>
                  <a:pt x="8200" y="37670"/>
                </a:lnTo>
                <a:lnTo>
                  <a:pt x="8210" y="37660"/>
                </a:lnTo>
                <a:lnTo>
                  <a:pt x="8210" y="37650"/>
                </a:lnTo>
                <a:lnTo>
                  <a:pt x="8200" y="37650"/>
                </a:lnTo>
                <a:lnTo>
                  <a:pt x="8200" y="37660"/>
                </a:lnTo>
                <a:lnTo>
                  <a:pt x="8190" y="37670"/>
                </a:lnTo>
                <a:lnTo>
                  <a:pt x="8180" y="37670"/>
                </a:lnTo>
                <a:lnTo>
                  <a:pt x="8180" y="37660"/>
                </a:lnTo>
                <a:lnTo>
                  <a:pt x="8190" y="37660"/>
                </a:lnTo>
                <a:lnTo>
                  <a:pt x="8190" y="37650"/>
                </a:lnTo>
                <a:lnTo>
                  <a:pt x="8190" y="37640"/>
                </a:lnTo>
                <a:lnTo>
                  <a:pt x="8190" y="37650"/>
                </a:lnTo>
                <a:lnTo>
                  <a:pt x="8180" y="37650"/>
                </a:lnTo>
                <a:lnTo>
                  <a:pt x="8170" y="37650"/>
                </a:lnTo>
                <a:lnTo>
                  <a:pt x="8170" y="37640"/>
                </a:lnTo>
                <a:lnTo>
                  <a:pt x="8170" y="37630"/>
                </a:lnTo>
                <a:lnTo>
                  <a:pt x="8160" y="37640"/>
                </a:lnTo>
                <a:lnTo>
                  <a:pt x="8150" y="37640"/>
                </a:lnTo>
                <a:lnTo>
                  <a:pt x="8150" y="37630"/>
                </a:lnTo>
                <a:lnTo>
                  <a:pt x="8140" y="37630"/>
                </a:lnTo>
                <a:lnTo>
                  <a:pt x="8130" y="37630"/>
                </a:lnTo>
                <a:lnTo>
                  <a:pt x="8130" y="37620"/>
                </a:lnTo>
                <a:lnTo>
                  <a:pt x="8120" y="37620"/>
                </a:lnTo>
                <a:lnTo>
                  <a:pt x="8110" y="37620"/>
                </a:lnTo>
                <a:lnTo>
                  <a:pt x="8110" y="37630"/>
                </a:lnTo>
                <a:lnTo>
                  <a:pt x="8100" y="37630"/>
                </a:lnTo>
                <a:lnTo>
                  <a:pt x="8090" y="37630"/>
                </a:lnTo>
                <a:lnTo>
                  <a:pt x="8090" y="37620"/>
                </a:lnTo>
                <a:lnTo>
                  <a:pt x="8100" y="37610"/>
                </a:lnTo>
                <a:lnTo>
                  <a:pt x="8110" y="37610"/>
                </a:lnTo>
                <a:lnTo>
                  <a:pt x="8110" y="37600"/>
                </a:lnTo>
                <a:lnTo>
                  <a:pt x="8100" y="37600"/>
                </a:lnTo>
                <a:lnTo>
                  <a:pt x="8100" y="37590"/>
                </a:lnTo>
                <a:lnTo>
                  <a:pt x="8100" y="37580"/>
                </a:lnTo>
                <a:lnTo>
                  <a:pt x="8090" y="37580"/>
                </a:lnTo>
                <a:lnTo>
                  <a:pt x="8090" y="37570"/>
                </a:lnTo>
                <a:lnTo>
                  <a:pt x="8080" y="37570"/>
                </a:lnTo>
                <a:lnTo>
                  <a:pt x="8070" y="37570"/>
                </a:lnTo>
                <a:lnTo>
                  <a:pt x="8070" y="37560"/>
                </a:lnTo>
                <a:lnTo>
                  <a:pt x="8080" y="37560"/>
                </a:lnTo>
                <a:lnTo>
                  <a:pt x="8080" y="37550"/>
                </a:lnTo>
                <a:lnTo>
                  <a:pt x="8090" y="37540"/>
                </a:lnTo>
                <a:lnTo>
                  <a:pt x="8090" y="37530"/>
                </a:lnTo>
                <a:lnTo>
                  <a:pt x="8100" y="37530"/>
                </a:lnTo>
                <a:lnTo>
                  <a:pt x="8100" y="37520"/>
                </a:lnTo>
                <a:lnTo>
                  <a:pt x="8110" y="37510"/>
                </a:lnTo>
                <a:lnTo>
                  <a:pt x="8110" y="37500"/>
                </a:lnTo>
                <a:lnTo>
                  <a:pt x="8120" y="37500"/>
                </a:lnTo>
                <a:lnTo>
                  <a:pt x="8130" y="37510"/>
                </a:lnTo>
                <a:lnTo>
                  <a:pt x="8140" y="37500"/>
                </a:lnTo>
                <a:lnTo>
                  <a:pt x="8130" y="37500"/>
                </a:lnTo>
                <a:lnTo>
                  <a:pt x="8130" y="37490"/>
                </a:lnTo>
                <a:lnTo>
                  <a:pt x="8130" y="37480"/>
                </a:lnTo>
                <a:lnTo>
                  <a:pt x="8130" y="37470"/>
                </a:lnTo>
                <a:lnTo>
                  <a:pt x="8140" y="37470"/>
                </a:lnTo>
                <a:lnTo>
                  <a:pt x="8150" y="37470"/>
                </a:lnTo>
                <a:lnTo>
                  <a:pt x="8150" y="37460"/>
                </a:lnTo>
                <a:lnTo>
                  <a:pt x="8180" y="37430"/>
                </a:lnTo>
                <a:lnTo>
                  <a:pt x="8180" y="37420"/>
                </a:lnTo>
                <a:lnTo>
                  <a:pt x="8190" y="37420"/>
                </a:lnTo>
                <a:lnTo>
                  <a:pt x="8220" y="37400"/>
                </a:lnTo>
                <a:lnTo>
                  <a:pt x="8220" y="37380"/>
                </a:lnTo>
                <a:lnTo>
                  <a:pt x="8220" y="37360"/>
                </a:lnTo>
                <a:lnTo>
                  <a:pt x="8220" y="37340"/>
                </a:lnTo>
                <a:lnTo>
                  <a:pt x="8220" y="37330"/>
                </a:lnTo>
                <a:lnTo>
                  <a:pt x="8220" y="37320"/>
                </a:lnTo>
                <a:lnTo>
                  <a:pt x="8230" y="37320"/>
                </a:lnTo>
                <a:lnTo>
                  <a:pt x="8240" y="37320"/>
                </a:lnTo>
                <a:lnTo>
                  <a:pt x="8240" y="37310"/>
                </a:lnTo>
                <a:lnTo>
                  <a:pt x="8250" y="37310"/>
                </a:lnTo>
                <a:lnTo>
                  <a:pt x="8260" y="37310"/>
                </a:lnTo>
                <a:lnTo>
                  <a:pt x="8260" y="37300"/>
                </a:lnTo>
                <a:lnTo>
                  <a:pt x="8260" y="37290"/>
                </a:lnTo>
                <a:lnTo>
                  <a:pt x="8260" y="37280"/>
                </a:lnTo>
                <a:lnTo>
                  <a:pt x="8270" y="37280"/>
                </a:lnTo>
                <a:lnTo>
                  <a:pt x="8280" y="37230"/>
                </a:lnTo>
                <a:lnTo>
                  <a:pt x="8300" y="37210"/>
                </a:lnTo>
                <a:lnTo>
                  <a:pt x="8300" y="37180"/>
                </a:lnTo>
                <a:lnTo>
                  <a:pt x="8300" y="37150"/>
                </a:lnTo>
                <a:lnTo>
                  <a:pt x="8300" y="37120"/>
                </a:lnTo>
                <a:lnTo>
                  <a:pt x="8300" y="37090"/>
                </a:lnTo>
                <a:lnTo>
                  <a:pt x="8300" y="37080"/>
                </a:lnTo>
                <a:lnTo>
                  <a:pt x="8290" y="37080"/>
                </a:lnTo>
                <a:lnTo>
                  <a:pt x="8280" y="37080"/>
                </a:lnTo>
                <a:lnTo>
                  <a:pt x="8270" y="37080"/>
                </a:lnTo>
                <a:lnTo>
                  <a:pt x="8270" y="37070"/>
                </a:lnTo>
                <a:lnTo>
                  <a:pt x="8260" y="37070"/>
                </a:lnTo>
                <a:lnTo>
                  <a:pt x="8250" y="37070"/>
                </a:lnTo>
                <a:lnTo>
                  <a:pt x="8250" y="37080"/>
                </a:lnTo>
                <a:lnTo>
                  <a:pt x="8260" y="37080"/>
                </a:lnTo>
                <a:lnTo>
                  <a:pt x="8260" y="37090"/>
                </a:lnTo>
                <a:lnTo>
                  <a:pt x="8250" y="37090"/>
                </a:lnTo>
                <a:lnTo>
                  <a:pt x="8260" y="37090"/>
                </a:lnTo>
                <a:lnTo>
                  <a:pt x="8260" y="37100"/>
                </a:lnTo>
                <a:lnTo>
                  <a:pt x="8250" y="37100"/>
                </a:lnTo>
                <a:lnTo>
                  <a:pt x="8240" y="37100"/>
                </a:lnTo>
                <a:lnTo>
                  <a:pt x="8230" y="37100"/>
                </a:lnTo>
                <a:lnTo>
                  <a:pt x="8230" y="37090"/>
                </a:lnTo>
                <a:lnTo>
                  <a:pt x="8220" y="37080"/>
                </a:lnTo>
                <a:lnTo>
                  <a:pt x="8220" y="37070"/>
                </a:lnTo>
                <a:lnTo>
                  <a:pt x="8210" y="37070"/>
                </a:lnTo>
                <a:lnTo>
                  <a:pt x="8210" y="37060"/>
                </a:lnTo>
                <a:lnTo>
                  <a:pt x="8200" y="37060"/>
                </a:lnTo>
                <a:lnTo>
                  <a:pt x="8200" y="37050"/>
                </a:lnTo>
                <a:lnTo>
                  <a:pt x="8210" y="37050"/>
                </a:lnTo>
                <a:lnTo>
                  <a:pt x="8220" y="37040"/>
                </a:lnTo>
                <a:lnTo>
                  <a:pt x="8210" y="37040"/>
                </a:lnTo>
                <a:lnTo>
                  <a:pt x="8200" y="37040"/>
                </a:lnTo>
                <a:lnTo>
                  <a:pt x="8200" y="37030"/>
                </a:lnTo>
                <a:lnTo>
                  <a:pt x="8210" y="37030"/>
                </a:lnTo>
                <a:lnTo>
                  <a:pt x="8210" y="37020"/>
                </a:lnTo>
                <a:lnTo>
                  <a:pt x="8200" y="37020"/>
                </a:lnTo>
                <a:lnTo>
                  <a:pt x="8200" y="37010"/>
                </a:lnTo>
                <a:lnTo>
                  <a:pt x="8210" y="37010"/>
                </a:lnTo>
                <a:lnTo>
                  <a:pt x="8200" y="37010"/>
                </a:lnTo>
                <a:lnTo>
                  <a:pt x="8200" y="37000"/>
                </a:lnTo>
                <a:lnTo>
                  <a:pt x="8190" y="37000"/>
                </a:lnTo>
                <a:lnTo>
                  <a:pt x="8190" y="36990"/>
                </a:lnTo>
                <a:lnTo>
                  <a:pt x="8190" y="36980"/>
                </a:lnTo>
                <a:lnTo>
                  <a:pt x="8200" y="36980"/>
                </a:lnTo>
                <a:lnTo>
                  <a:pt x="8190" y="36980"/>
                </a:lnTo>
                <a:lnTo>
                  <a:pt x="8190" y="36970"/>
                </a:lnTo>
                <a:lnTo>
                  <a:pt x="8180" y="36970"/>
                </a:lnTo>
                <a:lnTo>
                  <a:pt x="8190" y="36970"/>
                </a:lnTo>
                <a:lnTo>
                  <a:pt x="8190" y="36960"/>
                </a:lnTo>
                <a:lnTo>
                  <a:pt x="8200" y="36960"/>
                </a:lnTo>
                <a:lnTo>
                  <a:pt x="8200" y="36950"/>
                </a:lnTo>
                <a:lnTo>
                  <a:pt x="8190" y="36950"/>
                </a:lnTo>
                <a:lnTo>
                  <a:pt x="8190" y="36940"/>
                </a:lnTo>
                <a:lnTo>
                  <a:pt x="8200" y="36940"/>
                </a:lnTo>
                <a:lnTo>
                  <a:pt x="8200" y="36930"/>
                </a:lnTo>
                <a:lnTo>
                  <a:pt x="8190" y="36930"/>
                </a:lnTo>
                <a:lnTo>
                  <a:pt x="8180" y="36920"/>
                </a:lnTo>
                <a:lnTo>
                  <a:pt x="8180" y="36910"/>
                </a:lnTo>
                <a:lnTo>
                  <a:pt x="8180" y="36900"/>
                </a:lnTo>
                <a:lnTo>
                  <a:pt x="8170" y="36900"/>
                </a:lnTo>
                <a:lnTo>
                  <a:pt x="8160" y="36900"/>
                </a:lnTo>
                <a:lnTo>
                  <a:pt x="8160" y="36890"/>
                </a:lnTo>
                <a:lnTo>
                  <a:pt x="8150" y="36890"/>
                </a:lnTo>
                <a:lnTo>
                  <a:pt x="8140" y="36880"/>
                </a:lnTo>
                <a:lnTo>
                  <a:pt x="8140" y="36870"/>
                </a:lnTo>
                <a:lnTo>
                  <a:pt x="8130" y="36860"/>
                </a:lnTo>
                <a:lnTo>
                  <a:pt x="8120" y="36860"/>
                </a:lnTo>
                <a:lnTo>
                  <a:pt x="8110" y="36860"/>
                </a:lnTo>
                <a:lnTo>
                  <a:pt x="8110" y="36870"/>
                </a:lnTo>
                <a:lnTo>
                  <a:pt x="8100" y="36870"/>
                </a:lnTo>
                <a:lnTo>
                  <a:pt x="8100" y="36880"/>
                </a:lnTo>
                <a:lnTo>
                  <a:pt x="8100" y="36890"/>
                </a:lnTo>
                <a:lnTo>
                  <a:pt x="8090" y="36890"/>
                </a:lnTo>
                <a:lnTo>
                  <a:pt x="8080" y="36890"/>
                </a:lnTo>
                <a:lnTo>
                  <a:pt x="8070" y="36890"/>
                </a:lnTo>
                <a:lnTo>
                  <a:pt x="8070" y="36880"/>
                </a:lnTo>
                <a:lnTo>
                  <a:pt x="8070" y="36870"/>
                </a:lnTo>
                <a:lnTo>
                  <a:pt x="8070" y="36860"/>
                </a:lnTo>
                <a:lnTo>
                  <a:pt x="8080" y="36860"/>
                </a:lnTo>
                <a:lnTo>
                  <a:pt x="8090" y="36860"/>
                </a:lnTo>
                <a:lnTo>
                  <a:pt x="8090" y="36850"/>
                </a:lnTo>
                <a:lnTo>
                  <a:pt x="8090" y="36840"/>
                </a:lnTo>
                <a:lnTo>
                  <a:pt x="8080" y="36840"/>
                </a:lnTo>
                <a:lnTo>
                  <a:pt x="8070" y="36840"/>
                </a:lnTo>
                <a:lnTo>
                  <a:pt x="8070" y="36830"/>
                </a:lnTo>
                <a:lnTo>
                  <a:pt x="8060" y="36830"/>
                </a:lnTo>
                <a:lnTo>
                  <a:pt x="8060" y="36820"/>
                </a:lnTo>
                <a:lnTo>
                  <a:pt x="8060" y="36810"/>
                </a:lnTo>
                <a:lnTo>
                  <a:pt x="8060" y="36800"/>
                </a:lnTo>
                <a:lnTo>
                  <a:pt x="8060" y="36790"/>
                </a:lnTo>
                <a:lnTo>
                  <a:pt x="8070" y="36790"/>
                </a:lnTo>
                <a:lnTo>
                  <a:pt x="8060" y="36790"/>
                </a:lnTo>
                <a:lnTo>
                  <a:pt x="8050" y="36790"/>
                </a:lnTo>
                <a:lnTo>
                  <a:pt x="8040" y="36790"/>
                </a:lnTo>
                <a:lnTo>
                  <a:pt x="8040" y="36780"/>
                </a:lnTo>
                <a:lnTo>
                  <a:pt x="8040" y="36770"/>
                </a:lnTo>
                <a:lnTo>
                  <a:pt x="8030" y="36770"/>
                </a:lnTo>
                <a:lnTo>
                  <a:pt x="8030" y="36760"/>
                </a:lnTo>
                <a:lnTo>
                  <a:pt x="8030" y="36750"/>
                </a:lnTo>
                <a:lnTo>
                  <a:pt x="8030" y="36740"/>
                </a:lnTo>
                <a:lnTo>
                  <a:pt x="8030" y="36730"/>
                </a:lnTo>
                <a:lnTo>
                  <a:pt x="8030" y="36720"/>
                </a:lnTo>
                <a:lnTo>
                  <a:pt x="8040" y="36710"/>
                </a:lnTo>
                <a:lnTo>
                  <a:pt x="8040" y="36700"/>
                </a:lnTo>
                <a:lnTo>
                  <a:pt x="8050" y="36700"/>
                </a:lnTo>
                <a:lnTo>
                  <a:pt x="8050" y="36690"/>
                </a:lnTo>
                <a:lnTo>
                  <a:pt x="8050" y="36680"/>
                </a:lnTo>
                <a:lnTo>
                  <a:pt x="8050" y="36670"/>
                </a:lnTo>
                <a:lnTo>
                  <a:pt x="8050" y="36660"/>
                </a:lnTo>
                <a:lnTo>
                  <a:pt x="8040" y="36650"/>
                </a:lnTo>
                <a:lnTo>
                  <a:pt x="8040" y="36640"/>
                </a:lnTo>
                <a:lnTo>
                  <a:pt x="8040" y="36630"/>
                </a:lnTo>
                <a:lnTo>
                  <a:pt x="8030" y="36630"/>
                </a:lnTo>
                <a:lnTo>
                  <a:pt x="8030" y="36620"/>
                </a:lnTo>
                <a:lnTo>
                  <a:pt x="8020" y="36620"/>
                </a:lnTo>
                <a:lnTo>
                  <a:pt x="8020" y="36610"/>
                </a:lnTo>
                <a:lnTo>
                  <a:pt x="8000" y="36600"/>
                </a:lnTo>
                <a:lnTo>
                  <a:pt x="7990" y="36600"/>
                </a:lnTo>
                <a:lnTo>
                  <a:pt x="7980" y="36600"/>
                </a:lnTo>
                <a:lnTo>
                  <a:pt x="7970" y="36600"/>
                </a:lnTo>
                <a:lnTo>
                  <a:pt x="7960" y="36610"/>
                </a:lnTo>
                <a:lnTo>
                  <a:pt x="7950" y="36620"/>
                </a:lnTo>
                <a:lnTo>
                  <a:pt x="7950" y="36630"/>
                </a:lnTo>
                <a:lnTo>
                  <a:pt x="7950" y="36640"/>
                </a:lnTo>
                <a:lnTo>
                  <a:pt x="7950" y="36650"/>
                </a:lnTo>
                <a:lnTo>
                  <a:pt x="7940" y="36650"/>
                </a:lnTo>
                <a:lnTo>
                  <a:pt x="7940" y="36660"/>
                </a:lnTo>
                <a:lnTo>
                  <a:pt x="7940" y="36670"/>
                </a:lnTo>
                <a:lnTo>
                  <a:pt x="7940" y="36680"/>
                </a:lnTo>
                <a:lnTo>
                  <a:pt x="7930" y="36690"/>
                </a:lnTo>
                <a:lnTo>
                  <a:pt x="7920" y="36690"/>
                </a:lnTo>
                <a:lnTo>
                  <a:pt x="7910" y="36690"/>
                </a:lnTo>
                <a:lnTo>
                  <a:pt x="7910" y="36680"/>
                </a:lnTo>
                <a:lnTo>
                  <a:pt x="7900" y="36680"/>
                </a:lnTo>
                <a:lnTo>
                  <a:pt x="7900" y="36670"/>
                </a:lnTo>
                <a:lnTo>
                  <a:pt x="7900" y="36660"/>
                </a:lnTo>
                <a:lnTo>
                  <a:pt x="7900" y="36650"/>
                </a:lnTo>
                <a:lnTo>
                  <a:pt x="7900" y="36640"/>
                </a:lnTo>
                <a:lnTo>
                  <a:pt x="7910" y="36640"/>
                </a:lnTo>
                <a:lnTo>
                  <a:pt x="7910" y="36630"/>
                </a:lnTo>
                <a:lnTo>
                  <a:pt x="7910" y="36620"/>
                </a:lnTo>
                <a:lnTo>
                  <a:pt x="7920" y="36620"/>
                </a:lnTo>
                <a:lnTo>
                  <a:pt x="7920" y="36610"/>
                </a:lnTo>
                <a:lnTo>
                  <a:pt x="7920" y="36600"/>
                </a:lnTo>
                <a:lnTo>
                  <a:pt x="7930" y="36600"/>
                </a:lnTo>
                <a:lnTo>
                  <a:pt x="7930" y="36590"/>
                </a:lnTo>
                <a:lnTo>
                  <a:pt x="7920" y="36590"/>
                </a:lnTo>
                <a:lnTo>
                  <a:pt x="7920" y="36580"/>
                </a:lnTo>
                <a:lnTo>
                  <a:pt x="7910" y="36570"/>
                </a:lnTo>
                <a:lnTo>
                  <a:pt x="7900" y="36570"/>
                </a:lnTo>
                <a:lnTo>
                  <a:pt x="7890" y="36570"/>
                </a:lnTo>
                <a:lnTo>
                  <a:pt x="7880" y="36570"/>
                </a:lnTo>
                <a:lnTo>
                  <a:pt x="7880" y="36580"/>
                </a:lnTo>
                <a:lnTo>
                  <a:pt x="7870" y="36580"/>
                </a:lnTo>
                <a:lnTo>
                  <a:pt x="7870" y="36590"/>
                </a:lnTo>
                <a:lnTo>
                  <a:pt x="7870" y="36600"/>
                </a:lnTo>
                <a:lnTo>
                  <a:pt x="7860" y="36600"/>
                </a:lnTo>
                <a:lnTo>
                  <a:pt x="7860" y="36610"/>
                </a:lnTo>
                <a:lnTo>
                  <a:pt x="7850" y="36610"/>
                </a:lnTo>
                <a:lnTo>
                  <a:pt x="7840" y="36610"/>
                </a:lnTo>
                <a:lnTo>
                  <a:pt x="7830" y="36600"/>
                </a:lnTo>
                <a:lnTo>
                  <a:pt x="7810" y="36590"/>
                </a:lnTo>
                <a:lnTo>
                  <a:pt x="7800" y="36580"/>
                </a:lnTo>
                <a:lnTo>
                  <a:pt x="7790" y="36580"/>
                </a:lnTo>
                <a:lnTo>
                  <a:pt x="7790" y="36570"/>
                </a:lnTo>
                <a:lnTo>
                  <a:pt x="7780" y="36570"/>
                </a:lnTo>
                <a:lnTo>
                  <a:pt x="7770" y="36570"/>
                </a:lnTo>
                <a:lnTo>
                  <a:pt x="7760" y="36570"/>
                </a:lnTo>
                <a:lnTo>
                  <a:pt x="7750" y="36570"/>
                </a:lnTo>
                <a:lnTo>
                  <a:pt x="7750" y="36580"/>
                </a:lnTo>
                <a:lnTo>
                  <a:pt x="7740" y="36580"/>
                </a:lnTo>
                <a:lnTo>
                  <a:pt x="7740" y="36590"/>
                </a:lnTo>
                <a:lnTo>
                  <a:pt x="7740" y="36600"/>
                </a:lnTo>
                <a:lnTo>
                  <a:pt x="7750" y="36610"/>
                </a:lnTo>
                <a:lnTo>
                  <a:pt x="7760" y="36610"/>
                </a:lnTo>
                <a:lnTo>
                  <a:pt x="7760" y="36620"/>
                </a:lnTo>
                <a:lnTo>
                  <a:pt x="7770" y="36630"/>
                </a:lnTo>
                <a:lnTo>
                  <a:pt x="7780" y="36630"/>
                </a:lnTo>
                <a:lnTo>
                  <a:pt x="7780" y="36640"/>
                </a:lnTo>
                <a:lnTo>
                  <a:pt x="7780" y="36650"/>
                </a:lnTo>
                <a:lnTo>
                  <a:pt x="7770" y="36650"/>
                </a:lnTo>
                <a:lnTo>
                  <a:pt x="7770" y="36660"/>
                </a:lnTo>
                <a:lnTo>
                  <a:pt x="7760" y="36660"/>
                </a:lnTo>
                <a:lnTo>
                  <a:pt x="7750" y="36670"/>
                </a:lnTo>
                <a:lnTo>
                  <a:pt x="7740" y="36670"/>
                </a:lnTo>
                <a:lnTo>
                  <a:pt x="7730" y="36660"/>
                </a:lnTo>
                <a:lnTo>
                  <a:pt x="7720" y="36660"/>
                </a:lnTo>
                <a:lnTo>
                  <a:pt x="7710" y="36660"/>
                </a:lnTo>
                <a:lnTo>
                  <a:pt x="7710" y="36650"/>
                </a:lnTo>
                <a:lnTo>
                  <a:pt x="7700" y="36650"/>
                </a:lnTo>
                <a:lnTo>
                  <a:pt x="7700" y="36640"/>
                </a:lnTo>
                <a:lnTo>
                  <a:pt x="7690" y="36640"/>
                </a:lnTo>
                <a:lnTo>
                  <a:pt x="7690" y="36630"/>
                </a:lnTo>
                <a:lnTo>
                  <a:pt x="7690" y="36620"/>
                </a:lnTo>
                <a:lnTo>
                  <a:pt x="7690" y="36610"/>
                </a:lnTo>
                <a:lnTo>
                  <a:pt x="7690" y="36600"/>
                </a:lnTo>
                <a:lnTo>
                  <a:pt x="7680" y="36590"/>
                </a:lnTo>
                <a:lnTo>
                  <a:pt x="7670" y="36580"/>
                </a:lnTo>
                <a:lnTo>
                  <a:pt x="7660" y="36580"/>
                </a:lnTo>
                <a:lnTo>
                  <a:pt x="7650" y="36580"/>
                </a:lnTo>
                <a:lnTo>
                  <a:pt x="7640" y="36580"/>
                </a:lnTo>
                <a:lnTo>
                  <a:pt x="7640" y="36590"/>
                </a:lnTo>
                <a:lnTo>
                  <a:pt x="7630" y="36600"/>
                </a:lnTo>
                <a:lnTo>
                  <a:pt x="7620" y="36600"/>
                </a:lnTo>
                <a:lnTo>
                  <a:pt x="7610" y="36600"/>
                </a:lnTo>
                <a:lnTo>
                  <a:pt x="7600" y="36600"/>
                </a:lnTo>
                <a:lnTo>
                  <a:pt x="7590" y="36590"/>
                </a:lnTo>
                <a:lnTo>
                  <a:pt x="7580" y="36590"/>
                </a:lnTo>
                <a:lnTo>
                  <a:pt x="7570" y="36590"/>
                </a:lnTo>
                <a:lnTo>
                  <a:pt x="7560" y="36590"/>
                </a:lnTo>
                <a:lnTo>
                  <a:pt x="7550" y="36590"/>
                </a:lnTo>
                <a:lnTo>
                  <a:pt x="7550" y="36600"/>
                </a:lnTo>
                <a:lnTo>
                  <a:pt x="7550" y="36610"/>
                </a:lnTo>
                <a:lnTo>
                  <a:pt x="7540" y="36620"/>
                </a:lnTo>
                <a:lnTo>
                  <a:pt x="7530" y="36630"/>
                </a:lnTo>
                <a:lnTo>
                  <a:pt x="7520" y="36630"/>
                </a:lnTo>
                <a:lnTo>
                  <a:pt x="7520" y="36620"/>
                </a:lnTo>
                <a:lnTo>
                  <a:pt x="7510" y="36620"/>
                </a:lnTo>
                <a:lnTo>
                  <a:pt x="7500" y="36620"/>
                </a:lnTo>
                <a:lnTo>
                  <a:pt x="7490" y="36620"/>
                </a:lnTo>
                <a:lnTo>
                  <a:pt x="7480" y="36630"/>
                </a:lnTo>
                <a:lnTo>
                  <a:pt x="7470" y="36640"/>
                </a:lnTo>
                <a:lnTo>
                  <a:pt x="7460" y="36650"/>
                </a:lnTo>
                <a:lnTo>
                  <a:pt x="7450" y="36660"/>
                </a:lnTo>
                <a:lnTo>
                  <a:pt x="7440" y="36660"/>
                </a:lnTo>
                <a:lnTo>
                  <a:pt x="7430" y="36660"/>
                </a:lnTo>
                <a:lnTo>
                  <a:pt x="7420" y="36660"/>
                </a:lnTo>
                <a:lnTo>
                  <a:pt x="7410" y="36660"/>
                </a:lnTo>
                <a:lnTo>
                  <a:pt x="7400" y="36670"/>
                </a:lnTo>
                <a:lnTo>
                  <a:pt x="7400" y="36680"/>
                </a:lnTo>
                <a:lnTo>
                  <a:pt x="7390" y="36690"/>
                </a:lnTo>
                <a:lnTo>
                  <a:pt x="7380" y="36700"/>
                </a:lnTo>
                <a:lnTo>
                  <a:pt x="7370" y="36700"/>
                </a:lnTo>
                <a:lnTo>
                  <a:pt x="7360" y="36710"/>
                </a:lnTo>
                <a:lnTo>
                  <a:pt x="7360" y="36720"/>
                </a:lnTo>
                <a:lnTo>
                  <a:pt x="7350" y="36720"/>
                </a:lnTo>
                <a:lnTo>
                  <a:pt x="7320" y="36740"/>
                </a:lnTo>
                <a:lnTo>
                  <a:pt x="7310" y="36750"/>
                </a:lnTo>
                <a:lnTo>
                  <a:pt x="7300" y="36760"/>
                </a:lnTo>
                <a:lnTo>
                  <a:pt x="7290" y="36770"/>
                </a:lnTo>
                <a:lnTo>
                  <a:pt x="7290" y="36780"/>
                </a:lnTo>
                <a:lnTo>
                  <a:pt x="7280" y="36780"/>
                </a:lnTo>
                <a:lnTo>
                  <a:pt x="7270" y="36790"/>
                </a:lnTo>
                <a:lnTo>
                  <a:pt x="7260" y="36790"/>
                </a:lnTo>
                <a:lnTo>
                  <a:pt x="7260" y="36800"/>
                </a:lnTo>
                <a:lnTo>
                  <a:pt x="7250" y="36800"/>
                </a:lnTo>
                <a:lnTo>
                  <a:pt x="7240" y="36800"/>
                </a:lnTo>
                <a:lnTo>
                  <a:pt x="7220" y="36800"/>
                </a:lnTo>
                <a:lnTo>
                  <a:pt x="7210" y="36790"/>
                </a:lnTo>
                <a:lnTo>
                  <a:pt x="7200" y="36790"/>
                </a:lnTo>
                <a:lnTo>
                  <a:pt x="7190" y="36780"/>
                </a:lnTo>
                <a:lnTo>
                  <a:pt x="7180" y="36770"/>
                </a:lnTo>
                <a:lnTo>
                  <a:pt x="7170" y="36770"/>
                </a:lnTo>
                <a:lnTo>
                  <a:pt x="7160" y="36770"/>
                </a:lnTo>
                <a:lnTo>
                  <a:pt x="7150" y="36770"/>
                </a:lnTo>
                <a:lnTo>
                  <a:pt x="7140" y="36770"/>
                </a:lnTo>
                <a:lnTo>
                  <a:pt x="7130" y="36770"/>
                </a:lnTo>
                <a:lnTo>
                  <a:pt x="7120" y="36770"/>
                </a:lnTo>
                <a:lnTo>
                  <a:pt x="7110" y="36770"/>
                </a:lnTo>
                <a:lnTo>
                  <a:pt x="7100" y="36770"/>
                </a:lnTo>
                <a:lnTo>
                  <a:pt x="7090" y="36770"/>
                </a:lnTo>
                <a:lnTo>
                  <a:pt x="7070" y="36770"/>
                </a:lnTo>
                <a:lnTo>
                  <a:pt x="7060" y="36770"/>
                </a:lnTo>
                <a:lnTo>
                  <a:pt x="7050" y="36770"/>
                </a:lnTo>
                <a:lnTo>
                  <a:pt x="7050" y="36760"/>
                </a:lnTo>
                <a:lnTo>
                  <a:pt x="7030" y="36750"/>
                </a:lnTo>
                <a:lnTo>
                  <a:pt x="7020" y="36740"/>
                </a:lnTo>
                <a:lnTo>
                  <a:pt x="7010" y="36720"/>
                </a:lnTo>
                <a:lnTo>
                  <a:pt x="7010" y="36710"/>
                </a:lnTo>
                <a:lnTo>
                  <a:pt x="7000" y="36710"/>
                </a:lnTo>
                <a:lnTo>
                  <a:pt x="6990" y="36710"/>
                </a:lnTo>
                <a:lnTo>
                  <a:pt x="6980" y="36710"/>
                </a:lnTo>
                <a:lnTo>
                  <a:pt x="6980" y="36700"/>
                </a:lnTo>
                <a:lnTo>
                  <a:pt x="6980" y="36690"/>
                </a:lnTo>
                <a:lnTo>
                  <a:pt x="6970" y="36690"/>
                </a:lnTo>
                <a:lnTo>
                  <a:pt x="6960" y="36700"/>
                </a:lnTo>
                <a:lnTo>
                  <a:pt x="6950" y="36700"/>
                </a:lnTo>
                <a:lnTo>
                  <a:pt x="6950" y="36710"/>
                </a:lnTo>
                <a:lnTo>
                  <a:pt x="6940" y="36710"/>
                </a:lnTo>
                <a:lnTo>
                  <a:pt x="6930" y="36710"/>
                </a:lnTo>
                <a:lnTo>
                  <a:pt x="6920" y="36710"/>
                </a:lnTo>
                <a:lnTo>
                  <a:pt x="6910" y="36710"/>
                </a:lnTo>
                <a:lnTo>
                  <a:pt x="6910" y="36700"/>
                </a:lnTo>
                <a:lnTo>
                  <a:pt x="6900" y="36700"/>
                </a:lnTo>
                <a:lnTo>
                  <a:pt x="6890" y="36700"/>
                </a:lnTo>
                <a:lnTo>
                  <a:pt x="6880" y="36700"/>
                </a:lnTo>
                <a:lnTo>
                  <a:pt x="6880" y="36690"/>
                </a:lnTo>
                <a:lnTo>
                  <a:pt x="6880" y="36680"/>
                </a:lnTo>
                <a:lnTo>
                  <a:pt x="6870" y="36680"/>
                </a:lnTo>
                <a:lnTo>
                  <a:pt x="6860" y="36680"/>
                </a:lnTo>
                <a:lnTo>
                  <a:pt x="6850" y="36670"/>
                </a:lnTo>
                <a:lnTo>
                  <a:pt x="6840" y="36670"/>
                </a:lnTo>
                <a:lnTo>
                  <a:pt x="6840" y="36680"/>
                </a:lnTo>
                <a:lnTo>
                  <a:pt x="6830" y="36680"/>
                </a:lnTo>
                <a:lnTo>
                  <a:pt x="6840" y="36640"/>
                </a:lnTo>
                <a:lnTo>
                  <a:pt x="6840" y="36630"/>
                </a:lnTo>
                <a:lnTo>
                  <a:pt x="6860" y="36620"/>
                </a:lnTo>
                <a:lnTo>
                  <a:pt x="6880" y="36610"/>
                </a:lnTo>
                <a:lnTo>
                  <a:pt x="6870" y="36600"/>
                </a:lnTo>
                <a:lnTo>
                  <a:pt x="6860" y="36590"/>
                </a:lnTo>
                <a:lnTo>
                  <a:pt x="6860" y="36580"/>
                </a:lnTo>
                <a:lnTo>
                  <a:pt x="6850" y="36580"/>
                </a:lnTo>
                <a:lnTo>
                  <a:pt x="6850" y="36560"/>
                </a:lnTo>
                <a:lnTo>
                  <a:pt x="6840" y="36560"/>
                </a:lnTo>
                <a:lnTo>
                  <a:pt x="6840" y="36550"/>
                </a:lnTo>
                <a:lnTo>
                  <a:pt x="6840" y="36540"/>
                </a:lnTo>
                <a:lnTo>
                  <a:pt x="6840" y="36530"/>
                </a:lnTo>
                <a:lnTo>
                  <a:pt x="6840" y="36520"/>
                </a:lnTo>
                <a:lnTo>
                  <a:pt x="6840" y="36510"/>
                </a:lnTo>
                <a:lnTo>
                  <a:pt x="6840" y="36500"/>
                </a:lnTo>
                <a:lnTo>
                  <a:pt x="6840" y="36490"/>
                </a:lnTo>
                <a:lnTo>
                  <a:pt x="6850" y="36490"/>
                </a:lnTo>
                <a:lnTo>
                  <a:pt x="6850" y="36480"/>
                </a:lnTo>
                <a:lnTo>
                  <a:pt x="6860" y="36480"/>
                </a:lnTo>
                <a:lnTo>
                  <a:pt x="6860" y="36470"/>
                </a:lnTo>
                <a:lnTo>
                  <a:pt x="6860" y="36460"/>
                </a:lnTo>
                <a:lnTo>
                  <a:pt x="6850" y="36460"/>
                </a:lnTo>
                <a:lnTo>
                  <a:pt x="6840" y="36460"/>
                </a:lnTo>
                <a:lnTo>
                  <a:pt x="6840" y="36450"/>
                </a:lnTo>
                <a:lnTo>
                  <a:pt x="6830" y="36440"/>
                </a:lnTo>
                <a:lnTo>
                  <a:pt x="6820" y="36440"/>
                </a:lnTo>
                <a:lnTo>
                  <a:pt x="6820" y="36430"/>
                </a:lnTo>
                <a:lnTo>
                  <a:pt x="6820" y="36420"/>
                </a:lnTo>
                <a:lnTo>
                  <a:pt x="6830" y="36410"/>
                </a:lnTo>
                <a:lnTo>
                  <a:pt x="6840" y="36410"/>
                </a:lnTo>
                <a:lnTo>
                  <a:pt x="6840" y="36400"/>
                </a:lnTo>
                <a:lnTo>
                  <a:pt x="6850" y="36400"/>
                </a:lnTo>
                <a:lnTo>
                  <a:pt x="6860" y="36400"/>
                </a:lnTo>
                <a:lnTo>
                  <a:pt x="6870" y="36400"/>
                </a:lnTo>
                <a:lnTo>
                  <a:pt x="6870" y="36390"/>
                </a:lnTo>
                <a:lnTo>
                  <a:pt x="6840" y="36340"/>
                </a:lnTo>
                <a:lnTo>
                  <a:pt x="6830" y="36350"/>
                </a:lnTo>
                <a:lnTo>
                  <a:pt x="6810" y="36330"/>
                </a:lnTo>
                <a:lnTo>
                  <a:pt x="6810" y="36320"/>
                </a:lnTo>
                <a:lnTo>
                  <a:pt x="6800" y="36300"/>
                </a:lnTo>
                <a:lnTo>
                  <a:pt x="6790" y="36280"/>
                </a:lnTo>
                <a:lnTo>
                  <a:pt x="6770" y="36300"/>
                </a:lnTo>
                <a:lnTo>
                  <a:pt x="6760" y="36290"/>
                </a:lnTo>
                <a:lnTo>
                  <a:pt x="6750" y="36290"/>
                </a:lnTo>
                <a:lnTo>
                  <a:pt x="6750" y="36280"/>
                </a:lnTo>
                <a:lnTo>
                  <a:pt x="6750" y="36270"/>
                </a:lnTo>
                <a:lnTo>
                  <a:pt x="6750" y="36260"/>
                </a:lnTo>
                <a:lnTo>
                  <a:pt x="6750" y="36240"/>
                </a:lnTo>
                <a:lnTo>
                  <a:pt x="6730" y="36190"/>
                </a:lnTo>
                <a:lnTo>
                  <a:pt x="6720" y="36180"/>
                </a:lnTo>
                <a:lnTo>
                  <a:pt x="6710" y="36160"/>
                </a:lnTo>
                <a:lnTo>
                  <a:pt x="6700" y="36150"/>
                </a:lnTo>
                <a:lnTo>
                  <a:pt x="6710" y="36140"/>
                </a:lnTo>
                <a:lnTo>
                  <a:pt x="6690" y="36120"/>
                </a:lnTo>
                <a:lnTo>
                  <a:pt x="6690" y="36090"/>
                </a:lnTo>
                <a:lnTo>
                  <a:pt x="6720" y="36090"/>
                </a:lnTo>
                <a:lnTo>
                  <a:pt x="6740" y="36050"/>
                </a:lnTo>
                <a:lnTo>
                  <a:pt x="6740" y="36040"/>
                </a:lnTo>
                <a:lnTo>
                  <a:pt x="6740" y="36020"/>
                </a:lnTo>
                <a:lnTo>
                  <a:pt x="6730" y="36010"/>
                </a:lnTo>
                <a:lnTo>
                  <a:pt x="6720" y="36010"/>
                </a:lnTo>
                <a:lnTo>
                  <a:pt x="6700" y="36000"/>
                </a:lnTo>
                <a:lnTo>
                  <a:pt x="6690" y="36000"/>
                </a:lnTo>
                <a:lnTo>
                  <a:pt x="6670" y="35990"/>
                </a:lnTo>
                <a:lnTo>
                  <a:pt x="6660" y="35990"/>
                </a:lnTo>
                <a:lnTo>
                  <a:pt x="6650" y="35970"/>
                </a:lnTo>
                <a:lnTo>
                  <a:pt x="6630" y="35950"/>
                </a:lnTo>
                <a:lnTo>
                  <a:pt x="6620" y="35940"/>
                </a:lnTo>
                <a:lnTo>
                  <a:pt x="6600" y="35920"/>
                </a:lnTo>
                <a:lnTo>
                  <a:pt x="6560" y="35900"/>
                </a:lnTo>
                <a:lnTo>
                  <a:pt x="6550" y="35900"/>
                </a:lnTo>
                <a:lnTo>
                  <a:pt x="6540" y="35910"/>
                </a:lnTo>
                <a:lnTo>
                  <a:pt x="6530" y="35890"/>
                </a:lnTo>
                <a:lnTo>
                  <a:pt x="6520" y="35880"/>
                </a:lnTo>
                <a:lnTo>
                  <a:pt x="6520" y="35870"/>
                </a:lnTo>
                <a:lnTo>
                  <a:pt x="6510" y="35870"/>
                </a:lnTo>
                <a:lnTo>
                  <a:pt x="6500" y="35860"/>
                </a:lnTo>
                <a:lnTo>
                  <a:pt x="6500" y="35850"/>
                </a:lnTo>
                <a:lnTo>
                  <a:pt x="6490" y="35850"/>
                </a:lnTo>
                <a:lnTo>
                  <a:pt x="6490" y="35840"/>
                </a:lnTo>
                <a:lnTo>
                  <a:pt x="6490" y="35830"/>
                </a:lnTo>
                <a:lnTo>
                  <a:pt x="6480" y="35820"/>
                </a:lnTo>
                <a:lnTo>
                  <a:pt x="6470" y="35810"/>
                </a:lnTo>
                <a:lnTo>
                  <a:pt x="6460" y="35810"/>
                </a:lnTo>
                <a:lnTo>
                  <a:pt x="6450" y="35790"/>
                </a:lnTo>
                <a:lnTo>
                  <a:pt x="6440" y="35780"/>
                </a:lnTo>
                <a:lnTo>
                  <a:pt x="6440" y="35770"/>
                </a:lnTo>
                <a:lnTo>
                  <a:pt x="6440" y="35760"/>
                </a:lnTo>
                <a:lnTo>
                  <a:pt x="6440" y="35750"/>
                </a:lnTo>
                <a:lnTo>
                  <a:pt x="6450" y="35740"/>
                </a:lnTo>
                <a:lnTo>
                  <a:pt x="6450" y="35730"/>
                </a:lnTo>
                <a:lnTo>
                  <a:pt x="6460" y="35730"/>
                </a:lnTo>
                <a:lnTo>
                  <a:pt x="6450" y="35720"/>
                </a:lnTo>
                <a:lnTo>
                  <a:pt x="6450" y="35710"/>
                </a:lnTo>
                <a:lnTo>
                  <a:pt x="6450" y="35700"/>
                </a:lnTo>
                <a:lnTo>
                  <a:pt x="6460" y="35690"/>
                </a:lnTo>
                <a:lnTo>
                  <a:pt x="6450" y="35690"/>
                </a:lnTo>
                <a:lnTo>
                  <a:pt x="6390" y="35680"/>
                </a:lnTo>
                <a:lnTo>
                  <a:pt x="6360" y="35680"/>
                </a:lnTo>
                <a:lnTo>
                  <a:pt x="6370" y="35670"/>
                </a:lnTo>
                <a:lnTo>
                  <a:pt x="6380" y="35660"/>
                </a:lnTo>
                <a:lnTo>
                  <a:pt x="6390" y="35650"/>
                </a:lnTo>
                <a:lnTo>
                  <a:pt x="6390" y="35640"/>
                </a:lnTo>
                <a:lnTo>
                  <a:pt x="6390" y="35630"/>
                </a:lnTo>
                <a:lnTo>
                  <a:pt x="6380" y="35630"/>
                </a:lnTo>
                <a:lnTo>
                  <a:pt x="6380" y="35620"/>
                </a:lnTo>
                <a:lnTo>
                  <a:pt x="6390" y="35610"/>
                </a:lnTo>
                <a:lnTo>
                  <a:pt x="6370" y="35600"/>
                </a:lnTo>
                <a:lnTo>
                  <a:pt x="6360" y="35590"/>
                </a:lnTo>
                <a:lnTo>
                  <a:pt x="6340" y="35590"/>
                </a:lnTo>
                <a:lnTo>
                  <a:pt x="6330" y="35580"/>
                </a:lnTo>
                <a:lnTo>
                  <a:pt x="6320" y="35580"/>
                </a:lnTo>
                <a:lnTo>
                  <a:pt x="6320" y="35570"/>
                </a:lnTo>
                <a:lnTo>
                  <a:pt x="6310" y="35570"/>
                </a:lnTo>
                <a:lnTo>
                  <a:pt x="6310" y="35580"/>
                </a:lnTo>
                <a:lnTo>
                  <a:pt x="6300" y="35580"/>
                </a:lnTo>
                <a:lnTo>
                  <a:pt x="6290" y="35580"/>
                </a:lnTo>
                <a:lnTo>
                  <a:pt x="6290" y="35590"/>
                </a:lnTo>
                <a:lnTo>
                  <a:pt x="6290" y="35600"/>
                </a:lnTo>
                <a:lnTo>
                  <a:pt x="6280" y="35600"/>
                </a:lnTo>
                <a:lnTo>
                  <a:pt x="6280" y="35610"/>
                </a:lnTo>
                <a:lnTo>
                  <a:pt x="6270" y="35610"/>
                </a:lnTo>
                <a:lnTo>
                  <a:pt x="6270" y="35600"/>
                </a:lnTo>
                <a:lnTo>
                  <a:pt x="6260" y="35600"/>
                </a:lnTo>
                <a:lnTo>
                  <a:pt x="6260" y="35610"/>
                </a:lnTo>
                <a:lnTo>
                  <a:pt x="6250" y="35610"/>
                </a:lnTo>
                <a:lnTo>
                  <a:pt x="6240" y="35610"/>
                </a:lnTo>
                <a:lnTo>
                  <a:pt x="6240" y="35620"/>
                </a:lnTo>
                <a:lnTo>
                  <a:pt x="6230" y="35620"/>
                </a:lnTo>
                <a:lnTo>
                  <a:pt x="6220" y="35620"/>
                </a:lnTo>
                <a:lnTo>
                  <a:pt x="6220" y="35630"/>
                </a:lnTo>
                <a:lnTo>
                  <a:pt x="6230" y="35630"/>
                </a:lnTo>
                <a:lnTo>
                  <a:pt x="6230" y="35640"/>
                </a:lnTo>
                <a:lnTo>
                  <a:pt x="6220" y="35640"/>
                </a:lnTo>
                <a:lnTo>
                  <a:pt x="6220" y="35650"/>
                </a:lnTo>
                <a:lnTo>
                  <a:pt x="6210" y="35650"/>
                </a:lnTo>
                <a:lnTo>
                  <a:pt x="6210" y="35660"/>
                </a:lnTo>
                <a:lnTo>
                  <a:pt x="6210" y="35650"/>
                </a:lnTo>
                <a:lnTo>
                  <a:pt x="6200" y="35650"/>
                </a:lnTo>
                <a:lnTo>
                  <a:pt x="6190" y="35650"/>
                </a:lnTo>
                <a:lnTo>
                  <a:pt x="6180" y="35650"/>
                </a:lnTo>
                <a:lnTo>
                  <a:pt x="6180" y="35660"/>
                </a:lnTo>
                <a:lnTo>
                  <a:pt x="6170" y="35660"/>
                </a:lnTo>
                <a:lnTo>
                  <a:pt x="6160" y="35660"/>
                </a:lnTo>
                <a:lnTo>
                  <a:pt x="6160" y="35670"/>
                </a:lnTo>
                <a:lnTo>
                  <a:pt x="6160" y="35660"/>
                </a:lnTo>
                <a:lnTo>
                  <a:pt x="6150" y="35650"/>
                </a:lnTo>
                <a:lnTo>
                  <a:pt x="6140" y="35650"/>
                </a:lnTo>
                <a:lnTo>
                  <a:pt x="6130" y="35650"/>
                </a:lnTo>
                <a:lnTo>
                  <a:pt x="6120" y="35650"/>
                </a:lnTo>
                <a:lnTo>
                  <a:pt x="6110" y="35650"/>
                </a:lnTo>
                <a:lnTo>
                  <a:pt x="6110" y="35640"/>
                </a:lnTo>
                <a:lnTo>
                  <a:pt x="6100" y="35630"/>
                </a:lnTo>
                <a:lnTo>
                  <a:pt x="6100" y="35620"/>
                </a:lnTo>
                <a:lnTo>
                  <a:pt x="6090" y="35620"/>
                </a:lnTo>
                <a:lnTo>
                  <a:pt x="6090" y="35610"/>
                </a:lnTo>
                <a:lnTo>
                  <a:pt x="6080" y="35610"/>
                </a:lnTo>
                <a:lnTo>
                  <a:pt x="6080" y="35600"/>
                </a:lnTo>
                <a:lnTo>
                  <a:pt x="6070" y="35600"/>
                </a:lnTo>
                <a:lnTo>
                  <a:pt x="6060" y="35600"/>
                </a:lnTo>
                <a:lnTo>
                  <a:pt x="6050" y="35590"/>
                </a:lnTo>
                <a:lnTo>
                  <a:pt x="6040" y="35580"/>
                </a:lnTo>
                <a:lnTo>
                  <a:pt x="6030" y="35590"/>
                </a:lnTo>
                <a:lnTo>
                  <a:pt x="6030" y="35600"/>
                </a:lnTo>
                <a:lnTo>
                  <a:pt x="6030" y="35620"/>
                </a:lnTo>
                <a:lnTo>
                  <a:pt x="6040" y="35620"/>
                </a:lnTo>
                <a:lnTo>
                  <a:pt x="6030" y="35620"/>
                </a:lnTo>
                <a:lnTo>
                  <a:pt x="6010" y="35620"/>
                </a:lnTo>
                <a:lnTo>
                  <a:pt x="6000" y="35610"/>
                </a:lnTo>
                <a:lnTo>
                  <a:pt x="5990" y="35610"/>
                </a:lnTo>
                <a:lnTo>
                  <a:pt x="5970" y="35610"/>
                </a:lnTo>
                <a:lnTo>
                  <a:pt x="5970" y="35600"/>
                </a:lnTo>
                <a:lnTo>
                  <a:pt x="5970" y="35590"/>
                </a:lnTo>
                <a:lnTo>
                  <a:pt x="5960" y="35600"/>
                </a:lnTo>
                <a:lnTo>
                  <a:pt x="5940" y="35600"/>
                </a:lnTo>
                <a:lnTo>
                  <a:pt x="5930" y="35600"/>
                </a:lnTo>
                <a:lnTo>
                  <a:pt x="5910" y="35600"/>
                </a:lnTo>
                <a:lnTo>
                  <a:pt x="5900" y="35600"/>
                </a:lnTo>
                <a:lnTo>
                  <a:pt x="5890" y="35610"/>
                </a:lnTo>
                <a:lnTo>
                  <a:pt x="5880" y="35610"/>
                </a:lnTo>
                <a:lnTo>
                  <a:pt x="5870" y="35610"/>
                </a:lnTo>
                <a:lnTo>
                  <a:pt x="5870" y="35620"/>
                </a:lnTo>
                <a:lnTo>
                  <a:pt x="5860" y="35620"/>
                </a:lnTo>
                <a:lnTo>
                  <a:pt x="5860" y="35630"/>
                </a:lnTo>
                <a:lnTo>
                  <a:pt x="5850" y="35640"/>
                </a:lnTo>
                <a:lnTo>
                  <a:pt x="5850" y="35650"/>
                </a:lnTo>
                <a:lnTo>
                  <a:pt x="5850" y="35660"/>
                </a:lnTo>
                <a:lnTo>
                  <a:pt x="5840" y="35660"/>
                </a:lnTo>
                <a:lnTo>
                  <a:pt x="5840" y="35670"/>
                </a:lnTo>
                <a:lnTo>
                  <a:pt x="5830" y="35670"/>
                </a:lnTo>
                <a:lnTo>
                  <a:pt x="5820" y="35670"/>
                </a:lnTo>
                <a:lnTo>
                  <a:pt x="5820" y="35680"/>
                </a:lnTo>
                <a:lnTo>
                  <a:pt x="5810" y="35680"/>
                </a:lnTo>
                <a:lnTo>
                  <a:pt x="5810" y="35690"/>
                </a:lnTo>
                <a:lnTo>
                  <a:pt x="5800" y="35690"/>
                </a:lnTo>
                <a:lnTo>
                  <a:pt x="5800" y="35700"/>
                </a:lnTo>
                <a:lnTo>
                  <a:pt x="5800" y="35710"/>
                </a:lnTo>
                <a:lnTo>
                  <a:pt x="5800" y="35720"/>
                </a:lnTo>
                <a:lnTo>
                  <a:pt x="5790" y="35720"/>
                </a:lnTo>
                <a:lnTo>
                  <a:pt x="5780" y="35700"/>
                </a:lnTo>
                <a:lnTo>
                  <a:pt x="5760" y="35680"/>
                </a:lnTo>
                <a:lnTo>
                  <a:pt x="5750" y="35670"/>
                </a:lnTo>
                <a:lnTo>
                  <a:pt x="5730" y="35650"/>
                </a:lnTo>
                <a:lnTo>
                  <a:pt x="5720" y="35640"/>
                </a:lnTo>
                <a:lnTo>
                  <a:pt x="5720" y="35630"/>
                </a:lnTo>
                <a:lnTo>
                  <a:pt x="5710" y="35600"/>
                </a:lnTo>
                <a:lnTo>
                  <a:pt x="5700" y="35580"/>
                </a:lnTo>
                <a:lnTo>
                  <a:pt x="5700" y="35570"/>
                </a:lnTo>
                <a:lnTo>
                  <a:pt x="5700" y="35560"/>
                </a:lnTo>
                <a:lnTo>
                  <a:pt x="5700" y="35550"/>
                </a:lnTo>
                <a:lnTo>
                  <a:pt x="5690" y="35530"/>
                </a:lnTo>
                <a:lnTo>
                  <a:pt x="5680" y="35500"/>
                </a:lnTo>
                <a:lnTo>
                  <a:pt x="5670" y="35480"/>
                </a:lnTo>
                <a:lnTo>
                  <a:pt x="5650" y="35460"/>
                </a:lnTo>
                <a:lnTo>
                  <a:pt x="5640" y="35450"/>
                </a:lnTo>
                <a:lnTo>
                  <a:pt x="5630" y="35440"/>
                </a:lnTo>
                <a:lnTo>
                  <a:pt x="5620" y="35430"/>
                </a:lnTo>
                <a:lnTo>
                  <a:pt x="5620" y="35440"/>
                </a:lnTo>
                <a:lnTo>
                  <a:pt x="5610" y="35440"/>
                </a:lnTo>
                <a:lnTo>
                  <a:pt x="5610" y="35430"/>
                </a:lnTo>
                <a:lnTo>
                  <a:pt x="5590" y="35410"/>
                </a:lnTo>
                <a:lnTo>
                  <a:pt x="5570" y="35390"/>
                </a:lnTo>
                <a:lnTo>
                  <a:pt x="5560" y="35380"/>
                </a:lnTo>
                <a:lnTo>
                  <a:pt x="5570" y="35360"/>
                </a:lnTo>
                <a:lnTo>
                  <a:pt x="5570" y="35350"/>
                </a:lnTo>
                <a:lnTo>
                  <a:pt x="5570" y="35330"/>
                </a:lnTo>
                <a:lnTo>
                  <a:pt x="5560" y="35300"/>
                </a:lnTo>
                <a:lnTo>
                  <a:pt x="5560" y="35290"/>
                </a:lnTo>
                <a:lnTo>
                  <a:pt x="5560" y="35280"/>
                </a:lnTo>
                <a:lnTo>
                  <a:pt x="5560" y="35270"/>
                </a:lnTo>
                <a:lnTo>
                  <a:pt x="5570" y="35260"/>
                </a:lnTo>
                <a:lnTo>
                  <a:pt x="5570" y="35250"/>
                </a:lnTo>
                <a:lnTo>
                  <a:pt x="5570" y="35240"/>
                </a:lnTo>
                <a:lnTo>
                  <a:pt x="5560" y="35230"/>
                </a:lnTo>
                <a:lnTo>
                  <a:pt x="5560" y="35220"/>
                </a:lnTo>
                <a:lnTo>
                  <a:pt x="5560" y="35210"/>
                </a:lnTo>
                <a:lnTo>
                  <a:pt x="5560" y="35200"/>
                </a:lnTo>
                <a:lnTo>
                  <a:pt x="5560" y="35190"/>
                </a:lnTo>
                <a:lnTo>
                  <a:pt x="5550" y="35180"/>
                </a:lnTo>
                <a:lnTo>
                  <a:pt x="5550" y="35170"/>
                </a:lnTo>
                <a:lnTo>
                  <a:pt x="5550" y="35160"/>
                </a:lnTo>
                <a:lnTo>
                  <a:pt x="5540" y="35160"/>
                </a:lnTo>
                <a:lnTo>
                  <a:pt x="5540" y="35150"/>
                </a:lnTo>
                <a:lnTo>
                  <a:pt x="5530" y="35150"/>
                </a:lnTo>
                <a:lnTo>
                  <a:pt x="5520" y="35150"/>
                </a:lnTo>
                <a:lnTo>
                  <a:pt x="5520" y="35140"/>
                </a:lnTo>
                <a:lnTo>
                  <a:pt x="5510" y="35140"/>
                </a:lnTo>
                <a:lnTo>
                  <a:pt x="5510" y="35130"/>
                </a:lnTo>
                <a:lnTo>
                  <a:pt x="5500" y="35130"/>
                </a:lnTo>
                <a:lnTo>
                  <a:pt x="5490" y="35130"/>
                </a:lnTo>
                <a:lnTo>
                  <a:pt x="5490" y="35120"/>
                </a:lnTo>
                <a:lnTo>
                  <a:pt x="5480" y="35110"/>
                </a:lnTo>
                <a:lnTo>
                  <a:pt x="5470" y="35110"/>
                </a:lnTo>
                <a:lnTo>
                  <a:pt x="5470" y="35100"/>
                </a:lnTo>
                <a:lnTo>
                  <a:pt x="5460" y="35100"/>
                </a:lnTo>
                <a:lnTo>
                  <a:pt x="5460" y="35090"/>
                </a:lnTo>
                <a:lnTo>
                  <a:pt x="5460" y="35080"/>
                </a:lnTo>
                <a:lnTo>
                  <a:pt x="5470" y="35080"/>
                </a:lnTo>
                <a:lnTo>
                  <a:pt x="5460" y="35080"/>
                </a:lnTo>
                <a:lnTo>
                  <a:pt x="5460" y="35070"/>
                </a:lnTo>
                <a:lnTo>
                  <a:pt x="5460" y="35060"/>
                </a:lnTo>
                <a:lnTo>
                  <a:pt x="5470" y="35060"/>
                </a:lnTo>
                <a:lnTo>
                  <a:pt x="5470" y="35050"/>
                </a:lnTo>
                <a:lnTo>
                  <a:pt x="5460" y="35050"/>
                </a:lnTo>
                <a:lnTo>
                  <a:pt x="5450" y="35050"/>
                </a:lnTo>
                <a:lnTo>
                  <a:pt x="5450" y="35040"/>
                </a:lnTo>
                <a:lnTo>
                  <a:pt x="5440" y="35040"/>
                </a:lnTo>
                <a:lnTo>
                  <a:pt x="5440" y="35030"/>
                </a:lnTo>
                <a:lnTo>
                  <a:pt x="5430" y="35030"/>
                </a:lnTo>
                <a:lnTo>
                  <a:pt x="5430" y="35020"/>
                </a:lnTo>
                <a:lnTo>
                  <a:pt x="5430" y="35010"/>
                </a:lnTo>
                <a:lnTo>
                  <a:pt x="5440" y="35010"/>
                </a:lnTo>
                <a:lnTo>
                  <a:pt x="5450" y="34990"/>
                </a:lnTo>
                <a:lnTo>
                  <a:pt x="5460" y="34980"/>
                </a:lnTo>
                <a:lnTo>
                  <a:pt x="5460" y="34950"/>
                </a:lnTo>
                <a:lnTo>
                  <a:pt x="5470" y="34930"/>
                </a:lnTo>
                <a:lnTo>
                  <a:pt x="5470" y="34920"/>
                </a:lnTo>
                <a:lnTo>
                  <a:pt x="5460" y="34910"/>
                </a:lnTo>
                <a:lnTo>
                  <a:pt x="5450" y="34890"/>
                </a:lnTo>
                <a:lnTo>
                  <a:pt x="5450" y="34880"/>
                </a:lnTo>
                <a:lnTo>
                  <a:pt x="5460" y="34870"/>
                </a:lnTo>
                <a:lnTo>
                  <a:pt x="5470" y="34850"/>
                </a:lnTo>
                <a:lnTo>
                  <a:pt x="5470" y="34840"/>
                </a:lnTo>
                <a:lnTo>
                  <a:pt x="5460" y="34840"/>
                </a:lnTo>
                <a:lnTo>
                  <a:pt x="5460" y="34830"/>
                </a:lnTo>
                <a:lnTo>
                  <a:pt x="5460" y="34820"/>
                </a:lnTo>
                <a:lnTo>
                  <a:pt x="5460" y="34810"/>
                </a:lnTo>
                <a:lnTo>
                  <a:pt x="5420" y="34810"/>
                </a:lnTo>
                <a:lnTo>
                  <a:pt x="5370" y="34820"/>
                </a:lnTo>
                <a:lnTo>
                  <a:pt x="5360" y="34810"/>
                </a:lnTo>
                <a:lnTo>
                  <a:pt x="5350" y="34810"/>
                </a:lnTo>
                <a:lnTo>
                  <a:pt x="5340" y="34800"/>
                </a:lnTo>
                <a:lnTo>
                  <a:pt x="5330" y="34790"/>
                </a:lnTo>
                <a:lnTo>
                  <a:pt x="5280" y="34780"/>
                </a:lnTo>
                <a:lnTo>
                  <a:pt x="5220" y="34760"/>
                </a:lnTo>
                <a:lnTo>
                  <a:pt x="5210" y="34760"/>
                </a:lnTo>
                <a:lnTo>
                  <a:pt x="5200" y="34760"/>
                </a:lnTo>
                <a:lnTo>
                  <a:pt x="5180" y="34720"/>
                </a:lnTo>
                <a:lnTo>
                  <a:pt x="5160" y="34680"/>
                </a:lnTo>
                <a:lnTo>
                  <a:pt x="5150" y="34670"/>
                </a:lnTo>
                <a:lnTo>
                  <a:pt x="5150" y="34660"/>
                </a:lnTo>
                <a:lnTo>
                  <a:pt x="5150" y="34650"/>
                </a:lnTo>
                <a:lnTo>
                  <a:pt x="5140" y="34650"/>
                </a:lnTo>
                <a:lnTo>
                  <a:pt x="5140" y="34640"/>
                </a:lnTo>
                <a:lnTo>
                  <a:pt x="5140" y="34630"/>
                </a:lnTo>
                <a:lnTo>
                  <a:pt x="5130" y="34630"/>
                </a:lnTo>
                <a:lnTo>
                  <a:pt x="5130" y="34620"/>
                </a:lnTo>
                <a:lnTo>
                  <a:pt x="5130" y="34610"/>
                </a:lnTo>
                <a:lnTo>
                  <a:pt x="5120" y="34610"/>
                </a:lnTo>
                <a:lnTo>
                  <a:pt x="5110" y="34600"/>
                </a:lnTo>
                <a:lnTo>
                  <a:pt x="5110" y="34590"/>
                </a:lnTo>
                <a:lnTo>
                  <a:pt x="5100" y="34590"/>
                </a:lnTo>
                <a:lnTo>
                  <a:pt x="5090" y="34590"/>
                </a:lnTo>
                <a:lnTo>
                  <a:pt x="5090" y="34580"/>
                </a:lnTo>
                <a:lnTo>
                  <a:pt x="5080" y="34580"/>
                </a:lnTo>
                <a:lnTo>
                  <a:pt x="5070" y="34570"/>
                </a:lnTo>
                <a:lnTo>
                  <a:pt x="5060" y="34560"/>
                </a:lnTo>
                <a:lnTo>
                  <a:pt x="5060" y="34550"/>
                </a:lnTo>
                <a:lnTo>
                  <a:pt x="5070" y="34550"/>
                </a:lnTo>
                <a:lnTo>
                  <a:pt x="5080" y="34540"/>
                </a:lnTo>
                <a:lnTo>
                  <a:pt x="5100" y="34540"/>
                </a:lnTo>
                <a:lnTo>
                  <a:pt x="5110" y="34540"/>
                </a:lnTo>
                <a:lnTo>
                  <a:pt x="5120" y="34530"/>
                </a:lnTo>
                <a:lnTo>
                  <a:pt x="5130" y="34530"/>
                </a:lnTo>
                <a:lnTo>
                  <a:pt x="5140" y="34530"/>
                </a:lnTo>
                <a:lnTo>
                  <a:pt x="5140" y="34520"/>
                </a:lnTo>
                <a:lnTo>
                  <a:pt x="5150" y="34520"/>
                </a:lnTo>
                <a:lnTo>
                  <a:pt x="5150" y="34510"/>
                </a:lnTo>
                <a:lnTo>
                  <a:pt x="5150" y="34500"/>
                </a:lnTo>
                <a:lnTo>
                  <a:pt x="5160" y="34490"/>
                </a:lnTo>
                <a:lnTo>
                  <a:pt x="5170" y="34480"/>
                </a:lnTo>
                <a:lnTo>
                  <a:pt x="5170" y="34470"/>
                </a:lnTo>
                <a:lnTo>
                  <a:pt x="5180" y="34460"/>
                </a:lnTo>
                <a:lnTo>
                  <a:pt x="5180" y="34450"/>
                </a:lnTo>
                <a:lnTo>
                  <a:pt x="5180" y="34440"/>
                </a:lnTo>
                <a:lnTo>
                  <a:pt x="5190" y="34430"/>
                </a:lnTo>
                <a:lnTo>
                  <a:pt x="5190" y="34420"/>
                </a:lnTo>
                <a:lnTo>
                  <a:pt x="5120" y="34380"/>
                </a:lnTo>
                <a:lnTo>
                  <a:pt x="5110" y="34380"/>
                </a:lnTo>
                <a:lnTo>
                  <a:pt x="5100" y="34380"/>
                </a:lnTo>
                <a:lnTo>
                  <a:pt x="5090" y="34390"/>
                </a:lnTo>
                <a:lnTo>
                  <a:pt x="5080" y="34390"/>
                </a:lnTo>
                <a:lnTo>
                  <a:pt x="5070" y="34390"/>
                </a:lnTo>
                <a:lnTo>
                  <a:pt x="5060" y="34390"/>
                </a:lnTo>
                <a:lnTo>
                  <a:pt x="5050" y="34390"/>
                </a:lnTo>
                <a:lnTo>
                  <a:pt x="5040" y="34380"/>
                </a:lnTo>
                <a:lnTo>
                  <a:pt x="5030" y="34380"/>
                </a:lnTo>
                <a:lnTo>
                  <a:pt x="5020" y="34370"/>
                </a:lnTo>
                <a:lnTo>
                  <a:pt x="5010" y="34360"/>
                </a:lnTo>
                <a:lnTo>
                  <a:pt x="5000" y="34360"/>
                </a:lnTo>
                <a:lnTo>
                  <a:pt x="5000" y="34350"/>
                </a:lnTo>
                <a:lnTo>
                  <a:pt x="4990" y="34350"/>
                </a:lnTo>
                <a:lnTo>
                  <a:pt x="4990" y="34340"/>
                </a:lnTo>
                <a:lnTo>
                  <a:pt x="4870" y="34320"/>
                </a:lnTo>
                <a:lnTo>
                  <a:pt x="4710" y="34390"/>
                </a:lnTo>
                <a:lnTo>
                  <a:pt x="4660" y="34440"/>
                </a:lnTo>
                <a:lnTo>
                  <a:pt x="4650" y="34440"/>
                </a:lnTo>
                <a:lnTo>
                  <a:pt x="4640" y="34450"/>
                </a:lnTo>
                <a:lnTo>
                  <a:pt x="4590" y="34440"/>
                </a:lnTo>
                <a:lnTo>
                  <a:pt x="4580" y="34440"/>
                </a:lnTo>
                <a:lnTo>
                  <a:pt x="4580" y="34430"/>
                </a:lnTo>
                <a:lnTo>
                  <a:pt x="4570" y="34430"/>
                </a:lnTo>
                <a:lnTo>
                  <a:pt x="4570" y="34420"/>
                </a:lnTo>
                <a:lnTo>
                  <a:pt x="4570" y="34410"/>
                </a:lnTo>
                <a:lnTo>
                  <a:pt x="4570" y="34400"/>
                </a:lnTo>
                <a:lnTo>
                  <a:pt x="4570" y="34390"/>
                </a:lnTo>
                <a:lnTo>
                  <a:pt x="4570" y="34380"/>
                </a:lnTo>
                <a:lnTo>
                  <a:pt x="4570" y="34370"/>
                </a:lnTo>
                <a:lnTo>
                  <a:pt x="4560" y="34360"/>
                </a:lnTo>
                <a:lnTo>
                  <a:pt x="4550" y="34350"/>
                </a:lnTo>
                <a:lnTo>
                  <a:pt x="4550" y="34340"/>
                </a:lnTo>
                <a:lnTo>
                  <a:pt x="4550" y="34330"/>
                </a:lnTo>
                <a:lnTo>
                  <a:pt x="4550" y="34320"/>
                </a:lnTo>
                <a:lnTo>
                  <a:pt x="4550" y="34310"/>
                </a:lnTo>
                <a:lnTo>
                  <a:pt x="4550" y="34300"/>
                </a:lnTo>
                <a:lnTo>
                  <a:pt x="4550" y="34290"/>
                </a:lnTo>
                <a:lnTo>
                  <a:pt x="4550" y="34280"/>
                </a:lnTo>
                <a:lnTo>
                  <a:pt x="4550" y="34270"/>
                </a:lnTo>
                <a:lnTo>
                  <a:pt x="4550" y="34260"/>
                </a:lnTo>
                <a:lnTo>
                  <a:pt x="4560" y="34250"/>
                </a:lnTo>
                <a:lnTo>
                  <a:pt x="4560" y="34240"/>
                </a:lnTo>
                <a:lnTo>
                  <a:pt x="4560" y="34230"/>
                </a:lnTo>
                <a:lnTo>
                  <a:pt x="4550" y="34220"/>
                </a:lnTo>
                <a:lnTo>
                  <a:pt x="4550" y="34210"/>
                </a:lnTo>
                <a:lnTo>
                  <a:pt x="4550" y="34190"/>
                </a:lnTo>
                <a:lnTo>
                  <a:pt x="4560" y="34160"/>
                </a:lnTo>
                <a:lnTo>
                  <a:pt x="4560" y="34110"/>
                </a:lnTo>
                <a:lnTo>
                  <a:pt x="4560" y="34100"/>
                </a:lnTo>
                <a:lnTo>
                  <a:pt x="4570" y="34080"/>
                </a:lnTo>
                <a:lnTo>
                  <a:pt x="4570" y="34070"/>
                </a:lnTo>
                <a:lnTo>
                  <a:pt x="4570" y="34060"/>
                </a:lnTo>
                <a:lnTo>
                  <a:pt x="4570" y="34030"/>
                </a:lnTo>
                <a:lnTo>
                  <a:pt x="4570" y="34020"/>
                </a:lnTo>
                <a:lnTo>
                  <a:pt x="4580" y="34000"/>
                </a:lnTo>
                <a:lnTo>
                  <a:pt x="4580" y="33960"/>
                </a:lnTo>
                <a:lnTo>
                  <a:pt x="4590" y="33950"/>
                </a:lnTo>
                <a:lnTo>
                  <a:pt x="4590" y="33920"/>
                </a:lnTo>
                <a:lnTo>
                  <a:pt x="4590" y="33900"/>
                </a:lnTo>
                <a:lnTo>
                  <a:pt x="4600" y="33870"/>
                </a:lnTo>
                <a:lnTo>
                  <a:pt x="4610" y="33820"/>
                </a:lnTo>
                <a:lnTo>
                  <a:pt x="4610" y="33780"/>
                </a:lnTo>
                <a:lnTo>
                  <a:pt x="4620" y="33730"/>
                </a:lnTo>
                <a:lnTo>
                  <a:pt x="4620" y="33700"/>
                </a:lnTo>
                <a:lnTo>
                  <a:pt x="4630" y="33680"/>
                </a:lnTo>
                <a:lnTo>
                  <a:pt x="4630" y="33650"/>
                </a:lnTo>
                <a:lnTo>
                  <a:pt x="4630" y="33630"/>
                </a:lnTo>
                <a:lnTo>
                  <a:pt x="4630" y="33620"/>
                </a:lnTo>
                <a:lnTo>
                  <a:pt x="4630" y="33600"/>
                </a:lnTo>
                <a:lnTo>
                  <a:pt x="4640" y="33590"/>
                </a:lnTo>
                <a:lnTo>
                  <a:pt x="4650" y="33540"/>
                </a:lnTo>
                <a:lnTo>
                  <a:pt x="4650" y="33500"/>
                </a:lnTo>
                <a:lnTo>
                  <a:pt x="4650" y="33460"/>
                </a:lnTo>
                <a:lnTo>
                  <a:pt x="4650" y="33450"/>
                </a:lnTo>
                <a:lnTo>
                  <a:pt x="4660" y="33410"/>
                </a:lnTo>
                <a:lnTo>
                  <a:pt x="4660" y="33390"/>
                </a:lnTo>
                <a:lnTo>
                  <a:pt x="4660" y="33380"/>
                </a:lnTo>
                <a:lnTo>
                  <a:pt x="4660" y="33370"/>
                </a:lnTo>
                <a:lnTo>
                  <a:pt x="4660" y="33360"/>
                </a:lnTo>
                <a:lnTo>
                  <a:pt x="4660" y="33350"/>
                </a:lnTo>
                <a:lnTo>
                  <a:pt x="4660" y="33320"/>
                </a:lnTo>
                <a:lnTo>
                  <a:pt x="4660" y="33310"/>
                </a:lnTo>
                <a:lnTo>
                  <a:pt x="4660" y="33290"/>
                </a:lnTo>
                <a:lnTo>
                  <a:pt x="4660" y="33270"/>
                </a:lnTo>
                <a:lnTo>
                  <a:pt x="4660" y="33260"/>
                </a:lnTo>
                <a:lnTo>
                  <a:pt x="4660" y="33240"/>
                </a:lnTo>
                <a:lnTo>
                  <a:pt x="4660" y="33230"/>
                </a:lnTo>
                <a:lnTo>
                  <a:pt x="4660" y="33220"/>
                </a:lnTo>
                <a:lnTo>
                  <a:pt x="4670" y="33210"/>
                </a:lnTo>
                <a:lnTo>
                  <a:pt x="4670" y="33200"/>
                </a:lnTo>
                <a:lnTo>
                  <a:pt x="4670" y="33190"/>
                </a:lnTo>
                <a:lnTo>
                  <a:pt x="4670" y="33170"/>
                </a:lnTo>
                <a:lnTo>
                  <a:pt x="4680" y="33150"/>
                </a:lnTo>
                <a:lnTo>
                  <a:pt x="4680" y="33140"/>
                </a:lnTo>
                <a:lnTo>
                  <a:pt x="4690" y="33120"/>
                </a:lnTo>
                <a:lnTo>
                  <a:pt x="4700" y="33100"/>
                </a:lnTo>
                <a:lnTo>
                  <a:pt x="4700" y="33090"/>
                </a:lnTo>
                <a:lnTo>
                  <a:pt x="4700" y="33080"/>
                </a:lnTo>
                <a:lnTo>
                  <a:pt x="4710" y="33070"/>
                </a:lnTo>
                <a:lnTo>
                  <a:pt x="4720" y="33030"/>
                </a:lnTo>
                <a:lnTo>
                  <a:pt x="4740" y="33010"/>
                </a:lnTo>
                <a:lnTo>
                  <a:pt x="4740" y="32990"/>
                </a:lnTo>
                <a:lnTo>
                  <a:pt x="4750" y="32980"/>
                </a:lnTo>
                <a:lnTo>
                  <a:pt x="4770" y="32950"/>
                </a:lnTo>
                <a:lnTo>
                  <a:pt x="4780" y="32930"/>
                </a:lnTo>
                <a:lnTo>
                  <a:pt x="4780" y="32920"/>
                </a:lnTo>
                <a:lnTo>
                  <a:pt x="4800" y="32910"/>
                </a:lnTo>
                <a:lnTo>
                  <a:pt x="4800" y="32900"/>
                </a:lnTo>
                <a:lnTo>
                  <a:pt x="4810" y="32900"/>
                </a:lnTo>
                <a:lnTo>
                  <a:pt x="4810" y="32890"/>
                </a:lnTo>
                <a:lnTo>
                  <a:pt x="4810" y="32880"/>
                </a:lnTo>
                <a:lnTo>
                  <a:pt x="4810" y="32870"/>
                </a:lnTo>
                <a:lnTo>
                  <a:pt x="4800" y="32870"/>
                </a:lnTo>
                <a:lnTo>
                  <a:pt x="4810" y="32870"/>
                </a:lnTo>
                <a:lnTo>
                  <a:pt x="4810" y="32860"/>
                </a:lnTo>
                <a:lnTo>
                  <a:pt x="4820" y="32860"/>
                </a:lnTo>
                <a:lnTo>
                  <a:pt x="4830" y="32870"/>
                </a:lnTo>
                <a:lnTo>
                  <a:pt x="4840" y="32870"/>
                </a:lnTo>
                <a:lnTo>
                  <a:pt x="4850" y="32870"/>
                </a:lnTo>
                <a:lnTo>
                  <a:pt x="4890" y="32840"/>
                </a:lnTo>
                <a:lnTo>
                  <a:pt x="4910" y="32810"/>
                </a:lnTo>
                <a:lnTo>
                  <a:pt x="4910" y="32800"/>
                </a:lnTo>
                <a:lnTo>
                  <a:pt x="4940" y="32780"/>
                </a:lnTo>
                <a:lnTo>
                  <a:pt x="4960" y="32780"/>
                </a:lnTo>
                <a:lnTo>
                  <a:pt x="4980" y="32780"/>
                </a:lnTo>
                <a:lnTo>
                  <a:pt x="5000" y="32780"/>
                </a:lnTo>
                <a:lnTo>
                  <a:pt x="5010" y="32780"/>
                </a:lnTo>
                <a:lnTo>
                  <a:pt x="5020" y="32780"/>
                </a:lnTo>
                <a:lnTo>
                  <a:pt x="5020" y="32770"/>
                </a:lnTo>
                <a:lnTo>
                  <a:pt x="5030" y="32760"/>
                </a:lnTo>
                <a:lnTo>
                  <a:pt x="5040" y="32760"/>
                </a:lnTo>
                <a:lnTo>
                  <a:pt x="5040" y="32750"/>
                </a:lnTo>
                <a:lnTo>
                  <a:pt x="5070" y="32730"/>
                </a:lnTo>
                <a:lnTo>
                  <a:pt x="5070" y="32720"/>
                </a:lnTo>
                <a:lnTo>
                  <a:pt x="5080" y="32710"/>
                </a:lnTo>
                <a:lnTo>
                  <a:pt x="5090" y="32680"/>
                </a:lnTo>
                <a:lnTo>
                  <a:pt x="5100" y="32670"/>
                </a:lnTo>
                <a:lnTo>
                  <a:pt x="5100" y="32660"/>
                </a:lnTo>
                <a:lnTo>
                  <a:pt x="5110" y="32650"/>
                </a:lnTo>
                <a:lnTo>
                  <a:pt x="5110" y="32640"/>
                </a:lnTo>
                <a:lnTo>
                  <a:pt x="5110" y="32630"/>
                </a:lnTo>
                <a:lnTo>
                  <a:pt x="5110" y="32620"/>
                </a:lnTo>
                <a:lnTo>
                  <a:pt x="5110" y="32610"/>
                </a:lnTo>
                <a:lnTo>
                  <a:pt x="5110" y="32590"/>
                </a:lnTo>
                <a:lnTo>
                  <a:pt x="5120" y="32580"/>
                </a:lnTo>
                <a:lnTo>
                  <a:pt x="5130" y="32570"/>
                </a:lnTo>
                <a:lnTo>
                  <a:pt x="5140" y="32570"/>
                </a:lnTo>
                <a:lnTo>
                  <a:pt x="5160" y="32550"/>
                </a:lnTo>
                <a:lnTo>
                  <a:pt x="5170" y="32550"/>
                </a:lnTo>
                <a:lnTo>
                  <a:pt x="5180" y="32550"/>
                </a:lnTo>
                <a:lnTo>
                  <a:pt x="5180" y="32540"/>
                </a:lnTo>
                <a:lnTo>
                  <a:pt x="5190" y="32540"/>
                </a:lnTo>
                <a:lnTo>
                  <a:pt x="5190" y="32530"/>
                </a:lnTo>
                <a:lnTo>
                  <a:pt x="5190" y="32520"/>
                </a:lnTo>
                <a:lnTo>
                  <a:pt x="5200" y="32520"/>
                </a:lnTo>
                <a:lnTo>
                  <a:pt x="5210" y="32520"/>
                </a:lnTo>
                <a:lnTo>
                  <a:pt x="5240" y="32500"/>
                </a:lnTo>
                <a:lnTo>
                  <a:pt x="5260" y="32480"/>
                </a:lnTo>
                <a:lnTo>
                  <a:pt x="5280" y="32470"/>
                </a:lnTo>
                <a:lnTo>
                  <a:pt x="5300" y="32450"/>
                </a:lnTo>
                <a:lnTo>
                  <a:pt x="5310" y="32430"/>
                </a:lnTo>
                <a:lnTo>
                  <a:pt x="5310" y="32420"/>
                </a:lnTo>
                <a:lnTo>
                  <a:pt x="5320" y="32420"/>
                </a:lnTo>
                <a:lnTo>
                  <a:pt x="5320" y="32410"/>
                </a:lnTo>
                <a:lnTo>
                  <a:pt x="5330" y="32410"/>
                </a:lnTo>
                <a:lnTo>
                  <a:pt x="5350" y="32400"/>
                </a:lnTo>
                <a:lnTo>
                  <a:pt x="5360" y="32390"/>
                </a:lnTo>
                <a:lnTo>
                  <a:pt x="5370" y="32390"/>
                </a:lnTo>
                <a:lnTo>
                  <a:pt x="5380" y="32370"/>
                </a:lnTo>
                <a:lnTo>
                  <a:pt x="5380" y="32360"/>
                </a:lnTo>
                <a:lnTo>
                  <a:pt x="5390" y="32360"/>
                </a:lnTo>
                <a:lnTo>
                  <a:pt x="5400" y="32350"/>
                </a:lnTo>
                <a:lnTo>
                  <a:pt x="5410" y="32350"/>
                </a:lnTo>
                <a:lnTo>
                  <a:pt x="5420" y="32340"/>
                </a:lnTo>
                <a:lnTo>
                  <a:pt x="5430" y="32340"/>
                </a:lnTo>
                <a:lnTo>
                  <a:pt x="5440" y="32340"/>
                </a:lnTo>
                <a:lnTo>
                  <a:pt x="5440" y="32330"/>
                </a:lnTo>
                <a:lnTo>
                  <a:pt x="5450" y="32330"/>
                </a:lnTo>
                <a:lnTo>
                  <a:pt x="5450" y="32320"/>
                </a:lnTo>
                <a:lnTo>
                  <a:pt x="5460" y="32320"/>
                </a:lnTo>
                <a:lnTo>
                  <a:pt x="5470" y="32310"/>
                </a:lnTo>
                <a:lnTo>
                  <a:pt x="5480" y="32310"/>
                </a:lnTo>
                <a:lnTo>
                  <a:pt x="5490" y="32310"/>
                </a:lnTo>
                <a:lnTo>
                  <a:pt x="5500" y="32310"/>
                </a:lnTo>
                <a:lnTo>
                  <a:pt x="5510" y="32310"/>
                </a:lnTo>
                <a:lnTo>
                  <a:pt x="5530" y="32310"/>
                </a:lnTo>
                <a:lnTo>
                  <a:pt x="5540" y="32310"/>
                </a:lnTo>
                <a:lnTo>
                  <a:pt x="5540" y="32300"/>
                </a:lnTo>
                <a:lnTo>
                  <a:pt x="5550" y="32300"/>
                </a:lnTo>
                <a:lnTo>
                  <a:pt x="5560" y="32300"/>
                </a:lnTo>
                <a:lnTo>
                  <a:pt x="5570" y="32300"/>
                </a:lnTo>
                <a:lnTo>
                  <a:pt x="5580" y="32270"/>
                </a:lnTo>
                <a:lnTo>
                  <a:pt x="5580" y="32240"/>
                </a:lnTo>
                <a:lnTo>
                  <a:pt x="5590" y="32220"/>
                </a:lnTo>
                <a:lnTo>
                  <a:pt x="5600" y="32190"/>
                </a:lnTo>
                <a:lnTo>
                  <a:pt x="5600" y="32180"/>
                </a:lnTo>
                <a:lnTo>
                  <a:pt x="5600" y="32170"/>
                </a:lnTo>
                <a:lnTo>
                  <a:pt x="5600" y="32160"/>
                </a:lnTo>
                <a:lnTo>
                  <a:pt x="5600" y="32150"/>
                </a:lnTo>
                <a:lnTo>
                  <a:pt x="5600" y="32140"/>
                </a:lnTo>
                <a:lnTo>
                  <a:pt x="5600" y="32130"/>
                </a:lnTo>
                <a:lnTo>
                  <a:pt x="5600" y="32110"/>
                </a:lnTo>
                <a:lnTo>
                  <a:pt x="5610" y="32110"/>
                </a:lnTo>
                <a:lnTo>
                  <a:pt x="5610" y="32090"/>
                </a:lnTo>
                <a:lnTo>
                  <a:pt x="5620" y="32080"/>
                </a:lnTo>
                <a:lnTo>
                  <a:pt x="5630" y="32070"/>
                </a:lnTo>
                <a:lnTo>
                  <a:pt x="5640" y="32040"/>
                </a:lnTo>
                <a:lnTo>
                  <a:pt x="5620" y="32020"/>
                </a:lnTo>
                <a:lnTo>
                  <a:pt x="5630" y="32010"/>
                </a:lnTo>
                <a:lnTo>
                  <a:pt x="5640" y="32000"/>
                </a:lnTo>
                <a:lnTo>
                  <a:pt x="5640" y="31990"/>
                </a:lnTo>
                <a:lnTo>
                  <a:pt x="5650" y="31990"/>
                </a:lnTo>
                <a:lnTo>
                  <a:pt x="5660" y="31980"/>
                </a:lnTo>
                <a:lnTo>
                  <a:pt x="5670" y="31980"/>
                </a:lnTo>
                <a:lnTo>
                  <a:pt x="5680" y="31950"/>
                </a:lnTo>
                <a:lnTo>
                  <a:pt x="5680" y="31920"/>
                </a:lnTo>
                <a:lnTo>
                  <a:pt x="5670" y="31910"/>
                </a:lnTo>
                <a:lnTo>
                  <a:pt x="5670" y="31880"/>
                </a:lnTo>
                <a:lnTo>
                  <a:pt x="5680" y="31870"/>
                </a:lnTo>
                <a:lnTo>
                  <a:pt x="5670" y="31860"/>
                </a:lnTo>
                <a:lnTo>
                  <a:pt x="5650" y="31850"/>
                </a:lnTo>
                <a:lnTo>
                  <a:pt x="5640" y="31850"/>
                </a:lnTo>
                <a:lnTo>
                  <a:pt x="5640" y="31840"/>
                </a:lnTo>
                <a:lnTo>
                  <a:pt x="5630" y="31840"/>
                </a:lnTo>
                <a:lnTo>
                  <a:pt x="5630" y="31830"/>
                </a:lnTo>
                <a:lnTo>
                  <a:pt x="5630" y="31820"/>
                </a:lnTo>
                <a:lnTo>
                  <a:pt x="5620" y="31820"/>
                </a:lnTo>
                <a:lnTo>
                  <a:pt x="5620" y="31810"/>
                </a:lnTo>
                <a:lnTo>
                  <a:pt x="5620" y="31800"/>
                </a:lnTo>
                <a:lnTo>
                  <a:pt x="5610" y="31800"/>
                </a:lnTo>
                <a:lnTo>
                  <a:pt x="5600" y="31800"/>
                </a:lnTo>
                <a:lnTo>
                  <a:pt x="5590" y="31800"/>
                </a:lnTo>
                <a:lnTo>
                  <a:pt x="5580" y="31800"/>
                </a:lnTo>
                <a:lnTo>
                  <a:pt x="5580" y="31790"/>
                </a:lnTo>
                <a:lnTo>
                  <a:pt x="5580" y="31780"/>
                </a:lnTo>
                <a:lnTo>
                  <a:pt x="5590" y="31760"/>
                </a:lnTo>
                <a:lnTo>
                  <a:pt x="5600" y="31740"/>
                </a:lnTo>
                <a:lnTo>
                  <a:pt x="5600" y="31730"/>
                </a:lnTo>
                <a:lnTo>
                  <a:pt x="5600" y="31720"/>
                </a:lnTo>
                <a:lnTo>
                  <a:pt x="5600" y="31700"/>
                </a:lnTo>
                <a:lnTo>
                  <a:pt x="5600" y="31690"/>
                </a:lnTo>
                <a:lnTo>
                  <a:pt x="5600" y="31680"/>
                </a:lnTo>
                <a:lnTo>
                  <a:pt x="5600" y="31670"/>
                </a:lnTo>
                <a:lnTo>
                  <a:pt x="5610" y="31660"/>
                </a:lnTo>
                <a:lnTo>
                  <a:pt x="5610" y="31650"/>
                </a:lnTo>
                <a:lnTo>
                  <a:pt x="5620" y="31640"/>
                </a:lnTo>
                <a:lnTo>
                  <a:pt x="5620" y="31630"/>
                </a:lnTo>
                <a:lnTo>
                  <a:pt x="5630" y="31630"/>
                </a:lnTo>
                <a:lnTo>
                  <a:pt x="5630" y="31620"/>
                </a:lnTo>
                <a:lnTo>
                  <a:pt x="5640" y="31620"/>
                </a:lnTo>
                <a:lnTo>
                  <a:pt x="5650" y="31620"/>
                </a:lnTo>
                <a:lnTo>
                  <a:pt x="5660" y="31620"/>
                </a:lnTo>
                <a:lnTo>
                  <a:pt x="5670" y="31600"/>
                </a:lnTo>
                <a:lnTo>
                  <a:pt x="5680" y="31590"/>
                </a:lnTo>
                <a:lnTo>
                  <a:pt x="5680" y="31580"/>
                </a:lnTo>
                <a:lnTo>
                  <a:pt x="5690" y="31570"/>
                </a:lnTo>
                <a:lnTo>
                  <a:pt x="5700" y="31560"/>
                </a:lnTo>
                <a:lnTo>
                  <a:pt x="5710" y="31560"/>
                </a:lnTo>
                <a:lnTo>
                  <a:pt x="5730" y="31550"/>
                </a:lnTo>
                <a:lnTo>
                  <a:pt x="5740" y="31550"/>
                </a:lnTo>
                <a:lnTo>
                  <a:pt x="5740" y="31540"/>
                </a:lnTo>
                <a:lnTo>
                  <a:pt x="5740" y="31530"/>
                </a:lnTo>
                <a:lnTo>
                  <a:pt x="5740" y="31520"/>
                </a:lnTo>
                <a:lnTo>
                  <a:pt x="5750" y="31520"/>
                </a:lnTo>
                <a:lnTo>
                  <a:pt x="5750" y="31510"/>
                </a:lnTo>
                <a:lnTo>
                  <a:pt x="5760" y="31500"/>
                </a:lnTo>
                <a:lnTo>
                  <a:pt x="5750" y="31490"/>
                </a:lnTo>
                <a:lnTo>
                  <a:pt x="5760" y="31480"/>
                </a:lnTo>
                <a:lnTo>
                  <a:pt x="5760" y="31470"/>
                </a:lnTo>
                <a:lnTo>
                  <a:pt x="5760" y="31460"/>
                </a:lnTo>
                <a:lnTo>
                  <a:pt x="5770" y="31450"/>
                </a:lnTo>
                <a:lnTo>
                  <a:pt x="5770" y="31440"/>
                </a:lnTo>
                <a:lnTo>
                  <a:pt x="5780" y="31440"/>
                </a:lnTo>
                <a:lnTo>
                  <a:pt x="5790" y="31430"/>
                </a:lnTo>
                <a:lnTo>
                  <a:pt x="5810" y="31420"/>
                </a:lnTo>
                <a:lnTo>
                  <a:pt x="5810" y="31410"/>
                </a:lnTo>
                <a:lnTo>
                  <a:pt x="5810" y="31400"/>
                </a:lnTo>
                <a:lnTo>
                  <a:pt x="5800" y="31400"/>
                </a:lnTo>
                <a:lnTo>
                  <a:pt x="5800" y="31390"/>
                </a:lnTo>
                <a:lnTo>
                  <a:pt x="5800" y="31370"/>
                </a:lnTo>
                <a:lnTo>
                  <a:pt x="5800" y="31360"/>
                </a:lnTo>
                <a:lnTo>
                  <a:pt x="5800" y="31350"/>
                </a:lnTo>
                <a:lnTo>
                  <a:pt x="5800" y="31330"/>
                </a:lnTo>
                <a:lnTo>
                  <a:pt x="5800" y="31320"/>
                </a:lnTo>
                <a:lnTo>
                  <a:pt x="5800" y="31310"/>
                </a:lnTo>
                <a:lnTo>
                  <a:pt x="5790" y="31280"/>
                </a:lnTo>
                <a:lnTo>
                  <a:pt x="5790" y="31260"/>
                </a:lnTo>
                <a:lnTo>
                  <a:pt x="5790" y="31240"/>
                </a:lnTo>
                <a:lnTo>
                  <a:pt x="5790" y="31220"/>
                </a:lnTo>
                <a:lnTo>
                  <a:pt x="5780" y="31210"/>
                </a:lnTo>
                <a:lnTo>
                  <a:pt x="5770" y="31210"/>
                </a:lnTo>
                <a:lnTo>
                  <a:pt x="5770" y="31200"/>
                </a:lnTo>
                <a:lnTo>
                  <a:pt x="5770" y="31190"/>
                </a:lnTo>
                <a:lnTo>
                  <a:pt x="5760" y="31170"/>
                </a:lnTo>
                <a:lnTo>
                  <a:pt x="5750" y="31160"/>
                </a:lnTo>
                <a:lnTo>
                  <a:pt x="5750" y="31150"/>
                </a:lnTo>
                <a:lnTo>
                  <a:pt x="5750" y="31140"/>
                </a:lnTo>
                <a:lnTo>
                  <a:pt x="5750" y="31130"/>
                </a:lnTo>
                <a:lnTo>
                  <a:pt x="5760" y="31130"/>
                </a:lnTo>
                <a:lnTo>
                  <a:pt x="5770" y="31110"/>
                </a:lnTo>
                <a:lnTo>
                  <a:pt x="5770" y="31100"/>
                </a:lnTo>
                <a:lnTo>
                  <a:pt x="5770" y="31060"/>
                </a:lnTo>
                <a:lnTo>
                  <a:pt x="5780" y="31040"/>
                </a:lnTo>
                <a:lnTo>
                  <a:pt x="5780" y="31030"/>
                </a:lnTo>
                <a:lnTo>
                  <a:pt x="5780" y="31010"/>
                </a:lnTo>
                <a:lnTo>
                  <a:pt x="5780" y="30990"/>
                </a:lnTo>
                <a:lnTo>
                  <a:pt x="5780" y="30980"/>
                </a:lnTo>
                <a:lnTo>
                  <a:pt x="5780" y="30970"/>
                </a:lnTo>
                <a:lnTo>
                  <a:pt x="5780" y="30960"/>
                </a:lnTo>
                <a:lnTo>
                  <a:pt x="5780" y="30950"/>
                </a:lnTo>
                <a:lnTo>
                  <a:pt x="5780" y="30940"/>
                </a:lnTo>
                <a:lnTo>
                  <a:pt x="5790" y="30940"/>
                </a:lnTo>
                <a:lnTo>
                  <a:pt x="5790" y="30930"/>
                </a:lnTo>
                <a:lnTo>
                  <a:pt x="5790" y="30910"/>
                </a:lnTo>
                <a:lnTo>
                  <a:pt x="5790" y="30900"/>
                </a:lnTo>
                <a:lnTo>
                  <a:pt x="5800" y="30880"/>
                </a:lnTo>
                <a:lnTo>
                  <a:pt x="5830" y="30870"/>
                </a:lnTo>
                <a:lnTo>
                  <a:pt x="5840" y="30850"/>
                </a:lnTo>
                <a:lnTo>
                  <a:pt x="5840" y="30840"/>
                </a:lnTo>
                <a:lnTo>
                  <a:pt x="5840" y="30820"/>
                </a:lnTo>
                <a:lnTo>
                  <a:pt x="5850" y="30820"/>
                </a:lnTo>
                <a:lnTo>
                  <a:pt x="5890" y="30800"/>
                </a:lnTo>
                <a:lnTo>
                  <a:pt x="5900" y="30800"/>
                </a:lnTo>
                <a:lnTo>
                  <a:pt x="5930" y="30790"/>
                </a:lnTo>
                <a:lnTo>
                  <a:pt x="5940" y="30780"/>
                </a:lnTo>
                <a:lnTo>
                  <a:pt x="5960" y="30770"/>
                </a:lnTo>
                <a:lnTo>
                  <a:pt x="5970" y="30770"/>
                </a:lnTo>
                <a:lnTo>
                  <a:pt x="5980" y="30770"/>
                </a:lnTo>
                <a:lnTo>
                  <a:pt x="5980" y="30760"/>
                </a:lnTo>
                <a:lnTo>
                  <a:pt x="5980" y="30740"/>
                </a:lnTo>
                <a:lnTo>
                  <a:pt x="5980" y="30720"/>
                </a:lnTo>
                <a:lnTo>
                  <a:pt x="5980" y="30700"/>
                </a:lnTo>
                <a:lnTo>
                  <a:pt x="5980" y="30690"/>
                </a:lnTo>
                <a:lnTo>
                  <a:pt x="5980" y="30670"/>
                </a:lnTo>
                <a:lnTo>
                  <a:pt x="5990" y="30640"/>
                </a:lnTo>
                <a:lnTo>
                  <a:pt x="5980" y="30630"/>
                </a:lnTo>
                <a:lnTo>
                  <a:pt x="5980" y="30620"/>
                </a:lnTo>
                <a:lnTo>
                  <a:pt x="5980" y="30610"/>
                </a:lnTo>
                <a:lnTo>
                  <a:pt x="5990" y="30610"/>
                </a:lnTo>
                <a:lnTo>
                  <a:pt x="5990" y="30600"/>
                </a:lnTo>
                <a:lnTo>
                  <a:pt x="5990" y="30590"/>
                </a:lnTo>
                <a:lnTo>
                  <a:pt x="5990" y="30580"/>
                </a:lnTo>
                <a:lnTo>
                  <a:pt x="6000" y="30570"/>
                </a:lnTo>
                <a:lnTo>
                  <a:pt x="6000" y="30560"/>
                </a:lnTo>
                <a:lnTo>
                  <a:pt x="6000" y="30550"/>
                </a:lnTo>
                <a:lnTo>
                  <a:pt x="6000" y="30540"/>
                </a:lnTo>
                <a:lnTo>
                  <a:pt x="6000" y="30530"/>
                </a:lnTo>
                <a:lnTo>
                  <a:pt x="6010" y="30520"/>
                </a:lnTo>
                <a:lnTo>
                  <a:pt x="6020" y="30510"/>
                </a:lnTo>
                <a:lnTo>
                  <a:pt x="6030" y="30510"/>
                </a:lnTo>
                <a:lnTo>
                  <a:pt x="6030" y="30500"/>
                </a:lnTo>
                <a:lnTo>
                  <a:pt x="6030" y="30480"/>
                </a:lnTo>
                <a:lnTo>
                  <a:pt x="6020" y="30470"/>
                </a:lnTo>
                <a:lnTo>
                  <a:pt x="6010" y="30460"/>
                </a:lnTo>
                <a:lnTo>
                  <a:pt x="6000" y="30460"/>
                </a:lnTo>
                <a:lnTo>
                  <a:pt x="6000" y="30450"/>
                </a:lnTo>
                <a:lnTo>
                  <a:pt x="6000" y="30440"/>
                </a:lnTo>
                <a:lnTo>
                  <a:pt x="6000" y="30420"/>
                </a:lnTo>
                <a:lnTo>
                  <a:pt x="6010" y="30420"/>
                </a:lnTo>
                <a:lnTo>
                  <a:pt x="6010" y="30410"/>
                </a:lnTo>
                <a:lnTo>
                  <a:pt x="6010" y="30400"/>
                </a:lnTo>
                <a:lnTo>
                  <a:pt x="6020" y="30400"/>
                </a:lnTo>
                <a:lnTo>
                  <a:pt x="6030" y="30380"/>
                </a:lnTo>
                <a:lnTo>
                  <a:pt x="6050" y="30340"/>
                </a:lnTo>
                <a:lnTo>
                  <a:pt x="6060" y="30330"/>
                </a:lnTo>
                <a:lnTo>
                  <a:pt x="6070" y="30320"/>
                </a:lnTo>
                <a:lnTo>
                  <a:pt x="6070" y="30310"/>
                </a:lnTo>
                <a:lnTo>
                  <a:pt x="6080" y="30290"/>
                </a:lnTo>
                <a:lnTo>
                  <a:pt x="6090" y="30280"/>
                </a:lnTo>
                <a:lnTo>
                  <a:pt x="6090" y="30270"/>
                </a:lnTo>
                <a:lnTo>
                  <a:pt x="6110" y="30250"/>
                </a:lnTo>
                <a:lnTo>
                  <a:pt x="6120" y="30230"/>
                </a:lnTo>
                <a:lnTo>
                  <a:pt x="6140" y="30200"/>
                </a:lnTo>
                <a:lnTo>
                  <a:pt x="6150" y="30180"/>
                </a:lnTo>
                <a:lnTo>
                  <a:pt x="6160" y="30160"/>
                </a:lnTo>
                <a:lnTo>
                  <a:pt x="6180" y="30130"/>
                </a:lnTo>
                <a:lnTo>
                  <a:pt x="6200" y="30090"/>
                </a:lnTo>
                <a:lnTo>
                  <a:pt x="6210" y="30080"/>
                </a:lnTo>
                <a:lnTo>
                  <a:pt x="6220" y="30080"/>
                </a:lnTo>
                <a:lnTo>
                  <a:pt x="6220" y="30070"/>
                </a:lnTo>
                <a:lnTo>
                  <a:pt x="6230" y="30070"/>
                </a:lnTo>
                <a:lnTo>
                  <a:pt x="6250" y="30070"/>
                </a:lnTo>
                <a:lnTo>
                  <a:pt x="6250" y="30060"/>
                </a:lnTo>
                <a:lnTo>
                  <a:pt x="6250" y="30050"/>
                </a:lnTo>
                <a:lnTo>
                  <a:pt x="6250" y="30040"/>
                </a:lnTo>
                <a:lnTo>
                  <a:pt x="6250" y="30030"/>
                </a:lnTo>
                <a:lnTo>
                  <a:pt x="6260" y="30020"/>
                </a:lnTo>
                <a:lnTo>
                  <a:pt x="6260" y="30010"/>
                </a:lnTo>
                <a:lnTo>
                  <a:pt x="6260" y="30000"/>
                </a:lnTo>
                <a:lnTo>
                  <a:pt x="6260" y="29990"/>
                </a:lnTo>
                <a:lnTo>
                  <a:pt x="6260" y="29970"/>
                </a:lnTo>
                <a:lnTo>
                  <a:pt x="6260" y="29950"/>
                </a:lnTo>
                <a:lnTo>
                  <a:pt x="6260" y="29940"/>
                </a:lnTo>
                <a:lnTo>
                  <a:pt x="6270" y="29940"/>
                </a:lnTo>
                <a:lnTo>
                  <a:pt x="6270" y="29930"/>
                </a:lnTo>
                <a:lnTo>
                  <a:pt x="6290" y="29930"/>
                </a:lnTo>
                <a:lnTo>
                  <a:pt x="6310" y="29930"/>
                </a:lnTo>
                <a:lnTo>
                  <a:pt x="6330" y="29920"/>
                </a:lnTo>
                <a:lnTo>
                  <a:pt x="6340" y="29910"/>
                </a:lnTo>
                <a:lnTo>
                  <a:pt x="6350" y="29890"/>
                </a:lnTo>
                <a:lnTo>
                  <a:pt x="6360" y="29890"/>
                </a:lnTo>
                <a:lnTo>
                  <a:pt x="6380" y="29880"/>
                </a:lnTo>
                <a:lnTo>
                  <a:pt x="6400" y="29880"/>
                </a:lnTo>
                <a:lnTo>
                  <a:pt x="6410" y="29880"/>
                </a:lnTo>
                <a:lnTo>
                  <a:pt x="6420" y="29890"/>
                </a:lnTo>
                <a:lnTo>
                  <a:pt x="6430" y="29890"/>
                </a:lnTo>
                <a:lnTo>
                  <a:pt x="6440" y="29900"/>
                </a:lnTo>
                <a:lnTo>
                  <a:pt x="6450" y="29900"/>
                </a:lnTo>
                <a:lnTo>
                  <a:pt x="6470" y="29900"/>
                </a:lnTo>
                <a:lnTo>
                  <a:pt x="6480" y="29900"/>
                </a:lnTo>
                <a:lnTo>
                  <a:pt x="6490" y="29900"/>
                </a:lnTo>
                <a:lnTo>
                  <a:pt x="6490" y="29890"/>
                </a:lnTo>
                <a:lnTo>
                  <a:pt x="6500" y="29880"/>
                </a:lnTo>
                <a:lnTo>
                  <a:pt x="6510" y="29870"/>
                </a:lnTo>
                <a:lnTo>
                  <a:pt x="6530" y="29860"/>
                </a:lnTo>
                <a:lnTo>
                  <a:pt x="6530" y="29850"/>
                </a:lnTo>
                <a:lnTo>
                  <a:pt x="6540" y="29850"/>
                </a:lnTo>
                <a:lnTo>
                  <a:pt x="6560" y="29850"/>
                </a:lnTo>
                <a:lnTo>
                  <a:pt x="6570" y="29840"/>
                </a:lnTo>
                <a:lnTo>
                  <a:pt x="6590" y="29840"/>
                </a:lnTo>
                <a:lnTo>
                  <a:pt x="6600" y="29830"/>
                </a:lnTo>
                <a:lnTo>
                  <a:pt x="6610" y="29820"/>
                </a:lnTo>
                <a:lnTo>
                  <a:pt x="6600" y="29810"/>
                </a:lnTo>
                <a:lnTo>
                  <a:pt x="6600" y="29790"/>
                </a:lnTo>
                <a:lnTo>
                  <a:pt x="6590" y="29770"/>
                </a:lnTo>
                <a:lnTo>
                  <a:pt x="6570" y="29740"/>
                </a:lnTo>
                <a:lnTo>
                  <a:pt x="6570" y="29720"/>
                </a:lnTo>
                <a:lnTo>
                  <a:pt x="6570" y="29710"/>
                </a:lnTo>
                <a:lnTo>
                  <a:pt x="6600" y="29700"/>
                </a:lnTo>
                <a:lnTo>
                  <a:pt x="6620" y="29680"/>
                </a:lnTo>
                <a:lnTo>
                  <a:pt x="6630" y="29660"/>
                </a:lnTo>
                <a:lnTo>
                  <a:pt x="6640" y="29640"/>
                </a:lnTo>
                <a:lnTo>
                  <a:pt x="6630" y="29600"/>
                </a:lnTo>
                <a:lnTo>
                  <a:pt x="6630" y="29580"/>
                </a:lnTo>
                <a:lnTo>
                  <a:pt x="6630" y="29560"/>
                </a:lnTo>
                <a:lnTo>
                  <a:pt x="6630" y="29520"/>
                </a:lnTo>
                <a:lnTo>
                  <a:pt x="6630" y="29500"/>
                </a:lnTo>
                <a:lnTo>
                  <a:pt x="6630" y="29490"/>
                </a:lnTo>
                <a:lnTo>
                  <a:pt x="6640" y="29470"/>
                </a:lnTo>
                <a:lnTo>
                  <a:pt x="6630" y="29440"/>
                </a:lnTo>
                <a:lnTo>
                  <a:pt x="6640" y="29400"/>
                </a:lnTo>
                <a:lnTo>
                  <a:pt x="6640" y="29370"/>
                </a:lnTo>
                <a:lnTo>
                  <a:pt x="6640" y="29340"/>
                </a:lnTo>
                <a:lnTo>
                  <a:pt x="6640" y="29300"/>
                </a:lnTo>
                <a:lnTo>
                  <a:pt x="6640" y="29280"/>
                </a:lnTo>
                <a:lnTo>
                  <a:pt x="6640" y="29260"/>
                </a:lnTo>
                <a:lnTo>
                  <a:pt x="6650" y="29270"/>
                </a:lnTo>
                <a:lnTo>
                  <a:pt x="6660" y="29260"/>
                </a:lnTo>
                <a:lnTo>
                  <a:pt x="6670" y="29260"/>
                </a:lnTo>
                <a:lnTo>
                  <a:pt x="6690" y="29250"/>
                </a:lnTo>
                <a:lnTo>
                  <a:pt x="6700" y="29240"/>
                </a:lnTo>
                <a:lnTo>
                  <a:pt x="6710" y="29240"/>
                </a:lnTo>
                <a:lnTo>
                  <a:pt x="6710" y="29230"/>
                </a:lnTo>
                <a:lnTo>
                  <a:pt x="6780" y="29250"/>
                </a:lnTo>
                <a:lnTo>
                  <a:pt x="6970" y="29460"/>
                </a:lnTo>
                <a:lnTo>
                  <a:pt x="7100" y="29540"/>
                </a:lnTo>
                <a:lnTo>
                  <a:pt x="7210" y="29560"/>
                </a:lnTo>
                <a:lnTo>
                  <a:pt x="7250" y="29550"/>
                </a:lnTo>
                <a:lnTo>
                  <a:pt x="7310" y="29550"/>
                </a:lnTo>
                <a:lnTo>
                  <a:pt x="7330" y="29550"/>
                </a:lnTo>
                <a:lnTo>
                  <a:pt x="7500" y="29560"/>
                </a:lnTo>
                <a:lnTo>
                  <a:pt x="7610" y="29530"/>
                </a:lnTo>
                <a:lnTo>
                  <a:pt x="7630" y="29530"/>
                </a:lnTo>
                <a:lnTo>
                  <a:pt x="7660" y="29530"/>
                </a:lnTo>
                <a:lnTo>
                  <a:pt x="7670" y="29540"/>
                </a:lnTo>
                <a:lnTo>
                  <a:pt x="7720" y="29580"/>
                </a:lnTo>
                <a:lnTo>
                  <a:pt x="7810" y="29710"/>
                </a:lnTo>
                <a:lnTo>
                  <a:pt x="7870" y="29730"/>
                </a:lnTo>
                <a:lnTo>
                  <a:pt x="7960" y="29780"/>
                </a:lnTo>
                <a:lnTo>
                  <a:pt x="8070" y="29880"/>
                </a:lnTo>
                <a:lnTo>
                  <a:pt x="8170" y="29920"/>
                </a:lnTo>
                <a:lnTo>
                  <a:pt x="8200" y="29860"/>
                </a:lnTo>
                <a:lnTo>
                  <a:pt x="8210" y="29860"/>
                </a:lnTo>
                <a:lnTo>
                  <a:pt x="8230" y="29850"/>
                </a:lnTo>
                <a:lnTo>
                  <a:pt x="8240" y="29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