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Volynska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Volyn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21990" y="6740"/>
                </a:moveTo>
                <a:lnTo>
                  <a:pt x="22000" y="6740"/>
                </a:lnTo>
                <a:lnTo>
                  <a:pt x="21990" y="6760"/>
                </a:lnTo>
                <a:lnTo>
                  <a:pt x="22000" y="6770"/>
                </a:lnTo>
                <a:lnTo>
                  <a:pt x="22010" y="6770"/>
                </a:lnTo>
                <a:lnTo>
                  <a:pt x="22050" y="6790"/>
                </a:lnTo>
                <a:lnTo>
                  <a:pt x="22080" y="6810"/>
                </a:lnTo>
                <a:lnTo>
                  <a:pt x="22110" y="6840"/>
                </a:lnTo>
                <a:lnTo>
                  <a:pt x="22120" y="6840"/>
                </a:lnTo>
                <a:lnTo>
                  <a:pt x="22130" y="6850"/>
                </a:lnTo>
                <a:lnTo>
                  <a:pt x="22140" y="6860"/>
                </a:lnTo>
                <a:lnTo>
                  <a:pt x="22150" y="6870"/>
                </a:lnTo>
                <a:lnTo>
                  <a:pt x="22150" y="6880"/>
                </a:lnTo>
                <a:lnTo>
                  <a:pt x="22160" y="6880"/>
                </a:lnTo>
                <a:lnTo>
                  <a:pt x="22170" y="6880"/>
                </a:lnTo>
                <a:lnTo>
                  <a:pt x="22180" y="6880"/>
                </a:lnTo>
                <a:lnTo>
                  <a:pt x="22220" y="6880"/>
                </a:lnTo>
                <a:lnTo>
                  <a:pt x="22250" y="6880"/>
                </a:lnTo>
                <a:lnTo>
                  <a:pt x="22310" y="6880"/>
                </a:lnTo>
                <a:lnTo>
                  <a:pt x="22320" y="6880"/>
                </a:lnTo>
                <a:lnTo>
                  <a:pt x="22350" y="6880"/>
                </a:lnTo>
                <a:lnTo>
                  <a:pt x="22400" y="6870"/>
                </a:lnTo>
                <a:lnTo>
                  <a:pt x="22400" y="6880"/>
                </a:lnTo>
                <a:lnTo>
                  <a:pt x="22410" y="6880"/>
                </a:lnTo>
                <a:lnTo>
                  <a:pt x="22420" y="6880"/>
                </a:lnTo>
                <a:lnTo>
                  <a:pt x="22420" y="6890"/>
                </a:lnTo>
                <a:lnTo>
                  <a:pt x="22440" y="6890"/>
                </a:lnTo>
                <a:lnTo>
                  <a:pt x="22450" y="6900"/>
                </a:lnTo>
                <a:lnTo>
                  <a:pt x="22460" y="6900"/>
                </a:lnTo>
                <a:lnTo>
                  <a:pt x="22510" y="6920"/>
                </a:lnTo>
                <a:lnTo>
                  <a:pt x="22550" y="6930"/>
                </a:lnTo>
                <a:lnTo>
                  <a:pt x="22460" y="7060"/>
                </a:lnTo>
                <a:lnTo>
                  <a:pt x="22450" y="7060"/>
                </a:lnTo>
                <a:lnTo>
                  <a:pt x="22450" y="7070"/>
                </a:lnTo>
                <a:lnTo>
                  <a:pt x="22440" y="7070"/>
                </a:lnTo>
                <a:lnTo>
                  <a:pt x="22430" y="7070"/>
                </a:lnTo>
                <a:lnTo>
                  <a:pt x="22420" y="7070"/>
                </a:lnTo>
                <a:lnTo>
                  <a:pt x="22410" y="7070"/>
                </a:lnTo>
                <a:lnTo>
                  <a:pt x="22400" y="7080"/>
                </a:lnTo>
                <a:lnTo>
                  <a:pt x="22380" y="7100"/>
                </a:lnTo>
                <a:lnTo>
                  <a:pt x="22370" y="7110"/>
                </a:lnTo>
                <a:lnTo>
                  <a:pt x="22350" y="7120"/>
                </a:lnTo>
                <a:lnTo>
                  <a:pt x="22310" y="7140"/>
                </a:lnTo>
                <a:lnTo>
                  <a:pt x="22310" y="7170"/>
                </a:lnTo>
                <a:lnTo>
                  <a:pt x="22310" y="7180"/>
                </a:lnTo>
                <a:lnTo>
                  <a:pt x="22310" y="7190"/>
                </a:lnTo>
                <a:lnTo>
                  <a:pt x="22300" y="7190"/>
                </a:lnTo>
                <a:lnTo>
                  <a:pt x="22300" y="7200"/>
                </a:lnTo>
                <a:lnTo>
                  <a:pt x="22290" y="7200"/>
                </a:lnTo>
                <a:lnTo>
                  <a:pt x="22270" y="7220"/>
                </a:lnTo>
                <a:lnTo>
                  <a:pt x="22260" y="7250"/>
                </a:lnTo>
                <a:lnTo>
                  <a:pt x="22250" y="7270"/>
                </a:lnTo>
                <a:lnTo>
                  <a:pt x="22240" y="7280"/>
                </a:lnTo>
                <a:lnTo>
                  <a:pt x="22230" y="7290"/>
                </a:lnTo>
                <a:lnTo>
                  <a:pt x="22220" y="7310"/>
                </a:lnTo>
                <a:lnTo>
                  <a:pt x="22220" y="7320"/>
                </a:lnTo>
                <a:lnTo>
                  <a:pt x="22220" y="7340"/>
                </a:lnTo>
                <a:lnTo>
                  <a:pt x="22210" y="7350"/>
                </a:lnTo>
                <a:lnTo>
                  <a:pt x="22210" y="7360"/>
                </a:lnTo>
                <a:lnTo>
                  <a:pt x="22220" y="7360"/>
                </a:lnTo>
                <a:lnTo>
                  <a:pt x="22220" y="7370"/>
                </a:lnTo>
                <a:lnTo>
                  <a:pt x="22220" y="7390"/>
                </a:lnTo>
                <a:lnTo>
                  <a:pt x="22210" y="7400"/>
                </a:lnTo>
                <a:lnTo>
                  <a:pt x="22210" y="7410"/>
                </a:lnTo>
                <a:lnTo>
                  <a:pt x="22220" y="7410"/>
                </a:lnTo>
                <a:lnTo>
                  <a:pt x="22220" y="7420"/>
                </a:lnTo>
                <a:lnTo>
                  <a:pt x="22220" y="7430"/>
                </a:lnTo>
                <a:lnTo>
                  <a:pt x="22220" y="7440"/>
                </a:lnTo>
                <a:lnTo>
                  <a:pt x="22220" y="7430"/>
                </a:lnTo>
                <a:lnTo>
                  <a:pt x="22220" y="7440"/>
                </a:lnTo>
                <a:lnTo>
                  <a:pt x="22230" y="7440"/>
                </a:lnTo>
                <a:lnTo>
                  <a:pt x="22230" y="7450"/>
                </a:lnTo>
                <a:lnTo>
                  <a:pt x="22230" y="7460"/>
                </a:lnTo>
                <a:lnTo>
                  <a:pt x="22240" y="7460"/>
                </a:lnTo>
                <a:lnTo>
                  <a:pt x="22240" y="7470"/>
                </a:lnTo>
                <a:lnTo>
                  <a:pt x="22240" y="7480"/>
                </a:lnTo>
                <a:lnTo>
                  <a:pt x="22250" y="7480"/>
                </a:lnTo>
                <a:lnTo>
                  <a:pt x="22260" y="7480"/>
                </a:lnTo>
                <a:lnTo>
                  <a:pt x="22260" y="7470"/>
                </a:lnTo>
                <a:lnTo>
                  <a:pt x="22260" y="7480"/>
                </a:lnTo>
                <a:lnTo>
                  <a:pt x="22260" y="7490"/>
                </a:lnTo>
                <a:lnTo>
                  <a:pt x="22260" y="7500"/>
                </a:lnTo>
                <a:lnTo>
                  <a:pt x="22260" y="7510"/>
                </a:lnTo>
                <a:lnTo>
                  <a:pt x="22270" y="7510"/>
                </a:lnTo>
                <a:lnTo>
                  <a:pt x="22270" y="7520"/>
                </a:lnTo>
                <a:lnTo>
                  <a:pt x="22260" y="7530"/>
                </a:lnTo>
                <a:lnTo>
                  <a:pt x="22260" y="7540"/>
                </a:lnTo>
                <a:lnTo>
                  <a:pt x="22260" y="7550"/>
                </a:lnTo>
                <a:lnTo>
                  <a:pt x="22250" y="7550"/>
                </a:lnTo>
                <a:lnTo>
                  <a:pt x="22260" y="7550"/>
                </a:lnTo>
                <a:lnTo>
                  <a:pt x="22270" y="7550"/>
                </a:lnTo>
                <a:lnTo>
                  <a:pt x="22270" y="7560"/>
                </a:lnTo>
                <a:lnTo>
                  <a:pt x="22260" y="7560"/>
                </a:lnTo>
                <a:lnTo>
                  <a:pt x="22260" y="7570"/>
                </a:lnTo>
                <a:lnTo>
                  <a:pt x="22260" y="7580"/>
                </a:lnTo>
                <a:lnTo>
                  <a:pt x="22250" y="7580"/>
                </a:lnTo>
                <a:lnTo>
                  <a:pt x="22250" y="7570"/>
                </a:lnTo>
                <a:lnTo>
                  <a:pt x="22240" y="7570"/>
                </a:lnTo>
                <a:lnTo>
                  <a:pt x="22230" y="7570"/>
                </a:lnTo>
                <a:lnTo>
                  <a:pt x="22230" y="7580"/>
                </a:lnTo>
                <a:lnTo>
                  <a:pt x="22230" y="7590"/>
                </a:lnTo>
                <a:lnTo>
                  <a:pt x="22220" y="7590"/>
                </a:lnTo>
                <a:lnTo>
                  <a:pt x="22210" y="7590"/>
                </a:lnTo>
                <a:lnTo>
                  <a:pt x="22200" y="7590"/>
                </a:lnTo>
                <a:lnTo>
                  <a:pt x="22200" y="7600"/>
                </a:lnTo>
                <a:lnTo>
                  <a:pt x="22190" y="7600"/>
                </a:lnTo>
                <a:lnTo>
                  <a:pt x="22190" y="7610"/>
                </a:lnTo>
                <a:lnTo>
                  <a:pt x="22190" y="7620"/>
                </a:lnTo>
                <a:lnTo>
                  <a:pt x="22190" y="7630"/>
                </a:lnTo>
                <a:lnTo>
                  <a:pt x="22200" y="7630"/>
                </a:lnTo>
                <a:lnTo>
                  <a:pt x="22200" y="7640"/>
                </a:lnTo>
                <a:lnTo>
                  <a:pt x="22200" y="7650"/>
                </a:lnTo>
                <a:lnTo>
                  <a:pt x="22190" y="7650"/>
                </a:lnTo>
                <a:lnTo>
                  <a:pt x="22190" y="7660"/>
                </a:lnTo>
                <a:lnTo>
                  <a:pt x="22190" y="7650"/>
                </a:lnTo>
                <a:lnTo>
                  <a:pt x="22180" y="7650"/>
                </a:lnTo>
                <a:lnTo>
                  <a:pt x="22170" y="7650"/>
                </a:lnTo>
                <a:lnTo>
                  <a:pt x="22170" y="7660"/>
                </a:lnTo>
                <a:lnTo>
                  <a:pt x="22180" y="7660"/>
                </a:lnTo>
                <a:lnTo>
                  <a:pt x="22180" y="7670"/>
                </a:lnTo>
                <a:lnTo>
                  <a:pt x="22170" y="7670"/>
                </a:lnTo>
                <a:lnTo>
                  <a:pt x="22170" y="7680"/>
                </a:lnTo>
                <a:lnTo>
                  <a:pt x="22250" y="7750"/>
                </a:lnTo>
                <a:lnTo>
                  <a:pt x="22250" y="7760"/>
                </a:lnTo>
                <a:lnTo>
                  <a:pt x="22260" y="7800"/>
                </a:lnTo>
                <a:lnTo>
                  <a:pt x="22270" y="7800"/>
                </a:lnTo>
                <a:lnTo>
                  <a:pt x="22290" y="7800"/>
                </a:lnTo>
                <a:lnTo>
                  <a:pt x="22310" y="7830"/>
                </a:lnTo>
                <a:lnTo>
                  <a:pt x="22310" y="7850"/>
                </a:lnTo>
                <a:lnTo>
                  <a:pt x="22290" y="7860"/>
                </a:lnTo>
                <a:lnTo>
                  <a:pt x="22280" y="7910"/>
                </a:lnTo>
                <a:lnTo>
                  <a:pt x="22270" y="7940"/>
                </a:lnTo>
                <a:lnTo>
                  <a:pt x="22270" y="7980"/>
                </a:lnTo>
                <a:lnTo>
                  <a:pt x="22260" y="7980"/>
                </a:lnTo>
                <a:lnTo>
                  <a:pt x="22280" y="7980"/>
                </a:lnTo>
                <a:lnTo>
                  <a:pt x="22280" y="7990"/>
                </a:lnTo>
                <a:lnTo>
                  <a:pt x="22290" y="7990"/>
                </a:lnTo>
                <a:lnTo>
                  <a:pt x="22290" y="8000"/>
                </a:lnTo>
                <a:lnTo>
                  <a:pt x="22300" y="8000"/>
                </a:lnTo>
                <a:lnTo>
                  <a:pt x="22310" y="8000"/>
                </a:lnTo>
                <a:lnTo>
                  <a:pt x="22320" y="8000"/>
                </a:lnTo>
                <a:lnTo>
                  <a:pt x="22320" y="7990"/>
                </a:lnTo>
                <a:lnTo>
                  <a:pt x="22340" y="7960"/>
                </a:lnTo>
                <a:lnTo>
                  <a:pt x="22360" y="7950"/>
                </a:lnTo>
                <a:lnTo>
                  <a:pt x="22360" y="7940"/>
                </a:lnTo>
                <a:lnTo>
                  <a:pt x="22370" y="7940"/>
                </a:lnTo>
                <a:lnTo>
                  <a:pt x="22380" y="7970"/>
                </a:lnTo>
                <a:lnTo>
                  <a:pt x="22390" y="8000"/>
                </a:lnTo>
                <a:lnTo>
                  <a:pt x="22400" y="8010"/>
                </a:lnTo>
                <a:lnTo>
                  <a:pt x="22410" y="8030"/>
                </a:lnTo>
                <a:lnTo>
                  <a:pt x="22420" y="8050"/>
                </a:lnTo>
                <a:lnTo>
                  <a:pt x="22430" y="8070"/>
                </a:lnTo>
                <a:lnTo>
                  <a:pt x="22420" y="8070"/>
                </a:lnTo>
                <a:lnTo>
                  <a:pt x="22400" y="8130"/>
                </a:lnTo>
                <a:lnTo>
                  <a:pt x="22390" y="8160"/>
                </a:lnTo>
                <a:lnTo>
                  <a:pt x="22390" y="8180"/>
                </a:lnTo>
                <a:lnTo>
                  <a:pt x="22390" y="8190"/>
                </a:lnTo>
                <a:lnTo>
                  <a:pt x="22390" y="8200"/>
                </a:lnTo>
                <a:lnTo>
                  <a:pt x="22380" y="8200"/>
                </a:lnTo>
                <a:lnTo>
                  <a:pt x="22370" y="8210"/>
                </a:lnTo>
                <a:lnTo>
                  <a:pt x="22370" y="8220"/>
                </a:lnTo>
                <a:lnTo>
                  <a:pt x="22360" y="8220"/>
                </a:lnTo>
                <a:lnTo>
                  <a:pt x="22360" y="8230"/>
                </a:lnTo>
                <a:lnTo>
                  <a:pt x="22360" y="8240"/>
                </a:lnTo>
                <a:lnTo>
                  <a:pt x="22350" y="8250"/>
                </a:lnTo>
                <a:lnTo>
                  <a:pt x="22340" y="8260"/>
                </a:lnTo>
                <a:lnTo>
                  <a:pt x="22340" y="8270"/>
                </a:lnTo>
                <a:lnTo>
                  <a:pt x="22330" y="8270"/>
                </a:lnTo>
                <a:lnTo>
                  <a:pt x="22330" y="8280"/>
                </a:lnTo>
                <a:lnTo>
                  <a:pt x="22320" y="8280"/>
                </a:lnTo>
                <a:lnTo>
                  <a:pt x="22330" y="8280"/>
                </a:lnTo>
                <a:lnTo>
                  <a:pt x="22330" y="8290"/>
                </a:lnTo>
                <a:lnTo>
                  <a:pt x="22340" y="8300"/>
                </a:lnTo>
                <a:lnTo>
                  <a:pt x="22340" y="8320"/>
                </a:lnTo>
                <a:lnTo>
                  <a:pt x="22350" y="8330"/>
                </a:lnTo>
                <a:lnTo>
                  <a:pt x="22350" y="8350"/>
                </a:lnTo>
                <a:lnTo>
                  <a:pt x="22350" y="8360"/>
                </a:lnTo>
                <a:lnTo>
                  <a:pt x="22340" y="8360"/>
                </a:lnTo>
                <a:lnTo>
                  <a:pt x="22330" y="8380"/>
                </a:lnTo>
                <a:lnTo>
                  <a:pt x="22310" y="8400"/>
                </a:lnTo>
                <a:lnTo>
                  <a:pt x="22280" y="8430"/>
                </a:lnTo>
                <a:lnTo>
                  <a:pt x="22270" y="8440"/>
                </a:lnTo>
                <a:lnTo>
                  <a:pt x="22270" y="8450"/>
                </a:lnTo>
                <a:lnTo>
                  <a:pt x="22260" y="8460"/>
                </a:lnTo>
                <a:lnTo>
                  <a:pt x="22270" y="8470"/>
                </a:lnTo>
                <a:lnTo>
                  <a:pt x="22270" y="8480"/>
                </a:lnTo>
                <a:lnTo>
                  <a:pt x="22270" y="8490"/>
                </a:lnTo>
                <a:lnTo>
                  <a:pt x="22270" y="8500"/>
                </a:lnTo>
                <a:lnTo>
                  <a:pt x="22270" y="8510"/>
                </a:lnTo>
                <a:lnTo>
                  <a:pt x="22270" y="8520"/>
                </a:lnTo>
                <a:lnTo>
                  <a:pt x="22260" y="8520"/>
                </a:lnTo>
                <a:lnTo>
                  <a:pt x="22270" y="8520"/>
                </a:lnTo>
                <a:lnTo>
                  <a:pt x="22270" y="8530"/>
                </a:lnTo>
                <a:lnTo>
                  <a:pt x="22270" y="8540"/>
                </a:lnTo>
                <a:lnTo>
                  <a:pt x="22270" y="8550"/>
                </a:lnTo>
                <a:lnTo>
                  <a:pt x="22260" y="8550"/>
                </a:lnTo>
                <a:lnTo>
                  <a:pt x="22260" y="8560"/>
                </a:lnTo>
                <a:lnTo>
                  <a:pt x="22260" y="8570"/>
                </a:lnTo>
                <a:lnTo>
                  <a:pt x="22260" y="8580"/>
                </a:lnTo>
                <a:lnTo>
                  <a:pt x="22250" y="8580"/>
                </a:lnTo>
                <a:lnTo>
                  <a:pt x="22250" y="8590"/>
                </a:lnTo>
                <a:lnTo>
                  <a:pt x="22240" y="8590"/>
                </a:lnTo>
                <a:lnTo>
                  <a:pt x="22240" y="8600"/>
                </a:lnTo>
                <a:lnTo>
                  <a:pt x="22230" y="8600"/>
                </a:lnTo>
                <a:lnTo>
                  <a:pt x="22220" y="8600"/>
                </a:lnTo>
                <a:lnTo>
                  <a:pt x="22220" y="8610"/>
                </a:lnTo>
                <a:lnTo>
                  <a:pt x="22210" y="8610"/>
                </a:lnTo>
                <a:lnTo>
                  <a:pt x="22200" y="8610"/>
                </a:lnTo>
                <a:lnTo>
                  <a:pt x="22200" y="8620"/>
                </a:lnTo>
                <a:lnTo>
                  <a:pt x="22200" y="8630"/>
                </a:lnTo>
                <a:lnTo>
                  <a:pt x="22200" y="8640"/>
                </a:lnTo>
                <a:lnTo>
                  <a:pt x="22210" y="8640"/>
                </a:lnTo>
                <a:lnTo>
                  <a:pt x="22210" y="8650"/>
                </a:lnTo>
                <a:lnTo>
                  <a:pt x="22210" y="8660"/>
                </a:lnTo>
                <a:lnTo>
                  <a:pt x="22210" y="8670"/>
                </a:lnTo>
                <a:lnTo>
                  <a:pt x="22220" y="8670"/>
                </a:lnTo>
                <a:lnTo>
                  <a:pt x="22220" y="8680"/>
                </a:lnTo>
                <a:lnTo>
                  <a:pt x="22210" y="8680"/>
                </a:lnTo>
                <a:lnTo>
                  <a:pt x="22210" y="8690"/>
                </a:lnTo>
                <a:lnTo>
                  <a:pt x="22200" y="8700"/>
                </a:lnTo>
                <a:lnTo>
                  <a:pt x="22200" y="8710"/>
                </a:lnTo>
                <a:lnTo>
                  <a:pt x="22200" y="8720"/>
                </a:lnTo>
                <a:lnTo>
                  <a:pt x="22190" y="8720"/>
                </a:lnTo>
                <a:lnTo>
                  <a:pt x="22190" y="8730"/>
                </a:lnTo>
                <a:lnTo>
                  <a:pt x="22190" y="8740"/>
                </a:lnTo>
                <a:lnTo>
                  <a:pt x="22180" y="8740"/>
                </a:lnTo>
                <a:lnTo>
                  <a:pt x="22170" y="8740"/>
                </a:lnTo>
                <a:lnTo>
                  <a:pt x="22160" y="8740"/>
                </a:lnTo>
                <a:lnTo>
                  <a:pt x="22160" y="8750"/>
                </a:lnTo>
                <a:lnTo>
                  <a:pt x="22150" y="8750"/>
                </a:lnTo>
                <a:lnTo>
                  <a:pt x="22140" y="8750"/>
                </a:lnTo>
                <a:lnTo>
                  <a:pt x="22140" y="8760"/>
                </a:lnTo>
                <a:lnTo>
                  <a:pt x="22140" y="8770"/>
                </a:lnTo>
                <a:lnTo>
                  <a:pt x="22150" y="8770"/>
                </a:lnTo>
                <a:lnTo>
                  <a:pt x="22150" y="8780"/>
                </a:lnTo>
                <a:lnTo>
                  <a:pt x="22150" y="8790"/>
                </a:lnTo>
                <a:lnTo>
                  <a:pt x="22150" y="8800"/>
                </a:lnTo>
                <a:lnTo>
                  <a:pt x="22150" y="8810"/>
                </a:lnTo>
                <a:lnTo>
                  <a:pt x="22130" y="8840"/>
                </a:lnTo>
                <a:lnTo>
                  <a:pt x="22130" y="8850"/>
                </a:lnTo>
                <a:lnTo>
                  <a:pt x="22120" y="8850"/>
                </a:lnTo>
                <a:lnTo>
                  <a:pt x="22120" y="8860"/>
                </a:lnTo>
                <a:lnTo>
                  <a:pt x="22110" y="8860"/>
                </a:lnTo>
                <a:lnTo>
                  <a:pt x="22110" y="8870"/>
                </a:lnTo>
                <a:lnTo>
                  <a:pt x="22110" y="8880"/>
                </a:lnTo>
                <a:lnTo>
                  <a:pt x="22110" y="8890"/>
                </a:lnTo>
                <a:lnTo>
                  <a:pt x="22110" y="8900"/>
                </a:lnTo>
                <a:lnTo>
                  <a:pt x="22100" y="8910"/>
                </a:lnTo>
                <a:lnTo>
                  <a:pt x="22100" y="8920"/>
                </a:lnTo>
                <a:lnTo>
                  <a:pt x="22090" y="8920"/>
                </a:lnTo>
                <a:lnTo>
                  <a:pt x="22090" y="8930"/>
                </a:lnTo>
                <a:lnTo>
                  <a:pt x="22080" y="8950"/>
                </a:lnTo>
                <a:lnTo>
                  <a:pt x="22070" y="8960"/>
                </a:lnTo>
                <a:lnTo>
                  <a:pt x="22070" y="8970"/>
                </a:lnTo>
                <a:lnTo>
                  <a:pt x="22060" y="9000"/>
                </a:lnTo>
                <a:lnTo>
                  <a:pt x="22000" y="8990"/>
                </a:lnTo>
                <a:lnTo>
                  <a:pt x="21960" y="8980"/>
                </a:lnTo>
                <a:lnTo>
                  <a:pt x="21950" y="9000"/>
                </a:lnTo>
                <a:lnTo>
                  <a:pt x="21920" y="9080"/>
                </a:lnTo>
                <a:lnTo>
                  <a:pt x="21910" y="9100"/>
                </a:lnTo>
                <a:lnTo>
                  <a:pt x="21900" y="9140"/>
                </a:lnTo>
                <a:lnTo>
                  <a:pt x="21850" y="9120"/>
                </a:lnTo>
                <a:lnTo>
                  <a:pt x="21850" y="9070"/>
                </a:lnTo>
                <a:lnTo>
                  <a:pt x="21680" y="9080"/>
                </a:lnTo>
                <a:lnTo>
                  <a:pt x="21680" y="9170"/>
                </a:lnTo>
                <a:lnTo>
                  <a:pt x="21670" y="9220"/>
                </a:lnTo>
                <a:lnTo>
                  <a:pt x="21730" y="9200"/>
                </a:lnTo>
                <a:lnTo>
                  <a:pt x="21720" y="9180"/>
                </a:lnTo>
                <a:lnTo>
                  <a:pt x="21790" y="9140"/>
                </a:lnTo>
                <a:lnTo>
                  <a:pt x="21800" y="9200"/>
                </a:lnTo>
                <a:lnTo>
                  <a:pt x="21820" y="9260"/>
                </a:lnTo>
                <a:lnTo>
                  <a:pt x="21830" y="9310"/>
                </a:lnTo>
                <a:lnTo>
                  <a:pt x="21870" y="9300"/>
                </a:lnTo>
                <a:lnTo>
                  <a:pt x="21920" y="9290"/>
                </a:lnTo>
                <a:lnTo>
                  <a:pt x="21930" y="9330"/>
                </a:lnTo>
                <a:lnTo>
                  <a:pt x="21930" y="9380"/>
                </a:lnTo>
                <a:lnTo>
                  <a:pt x="21940" y="9390"/>
                </a:lnTo>
                <a:lnTo>
                  <a:pt x="21950" y="9390"/>
                </a:lnTo>
                <a:lnTo>
                  <a:pt x="21980" y="9420"/>
                </a:lnTo>
                <a:lnTo>
                  <a:pt x="22020" y="9480"/>
                </a:lnTo>
                <a:lnTo>
                  <a:pt x="22030" y="9480"/>
                </a:lnTo>
                <a:lnTo>
                  <a:pt x="22020" y="9500"/>
                </a:lnTo>
                <a:lnTo>
                  <a:pt x="22010" y="9550"/>
                </a:lnTo>
                <a:lnTo>
                  <a:pt x="22000" y="9610"/>
                </a:lnTo>
                <a:lnTo>
                  <a:pt x="21990" y="9640"/>
                </a:lnTo>
                <a:lnTo>
                  <a:pt x="21980" y="9650"/>
                </a:lnTo>
                <a:lnTo>
                  <a:pt x="21970" y="9650"/>
                </a:lnTo>
                <a:lnTo>
                  <a:pt x="21960" y="9650"/>
                </a:lnTo>
                <a:lnTo>
                  <a:pt x="21950" y="9650"/>
                </a:lnTo>
                <a:lnTo>
                  <a:pt x="21940" y="9650"/>
                </a:lnTo>
                <a:lnTo>
                  <a:pt x="21940" y="9660"/>
                </a:lnTo>
                <a:lnTo>
                  <a:pt x="21930" y="9660"/>
                </a:lnTo>
                <a:lnTo>
                  <a:pt x="21910" y="9680"/>
                </a:lnTo>
                <a:lnTo>
                  <a:pt x="21890" y="9700"/>
                </a:lnTo>
                <a:lnTo>
                  <a:pt x="21880" y="9710"/>
                </a:lnTo>
                <a:lnTo>
                  <a:pt x="21840" y="9830"/>
                </a:lnTo>
                <a:lnTo>
                  <a:pt x="21860" y="9840"/>
                </a:lnTo>
                <a:lnTo>
                  <a:pt x="21890" y="9850"/>
                </a:lnTo>
                <a:lnTo>
                  <a:pt x="21920" y="9870"/>
                </a:lnTo>
                <a:lnTo>
                  <a:pt x="21930" y="9880"/>
                </a:lnTo>
                <a:lnTo>
                  <a:pt x="21960" y="9890"/>
                </a:lnTo>
                <a:lnTo>
                  <a:pt x="21980" y="9910"/>
                </a:lnTo>
                <a:lnTo>
                  <a:pt x="21990" y="9910"/>
                </a:lnTo>
                <a:lnTo>
                  <a:pt x="22000" y="9920"/>
                </a:lnTo>
                <a:lnTo>
                  <a:pt x="22000" y="9940"/>
                </a:lnTo>
                <a:lnTo>
                  <a:pt x="22000" y="9950"/>
                </a:lnTo>
                <a:lnTo>
                  <a:pt x="21990" y="9960"/>
                </a:lnTo>
                <a:lnTo>
                  <a:pt x="21990" y="9970"/>
                </a:lnTo>
                <a:lnTo>
                  <a:pt x="21970" y="9970"/>
                </a:lnTo>
                <a:lnTo>
                  <a:pt x="21930" y="9990"/>
                </a:lnTo>
                <a:lnTo>
                  <a:pt x="21770" y="10040"/>
                </a:lnTo>
                <a:lnTo>
                  <a:pt x="21790" y="10140"/>
                </a:lnTo>
                <a:lnTo>
                  <a:pt x="21920" y="10120"/>
                </a:lnTo>
                <a:lnTo>
                  <a:pt x="21990" y="10110"/>
                </a:lnTo>
                <a:lnTo>
                  <a:pt x="22070" y="10090"/>
                </a:lnTo>
                <a:lnTo>
                  <a:pt x="22030" y="10200"/>
                </a:lnTo>
                <a:lnTo>
                  <a:pt x="22060" y="10200"/>
                </a:lnTo>
                <a:lnTo>
                  <a:pt x="22070" y="10200"/>
                </a:lnTo>
                <a:lnTo>
                  <a:pt x="22110" y="10200"/>
                </a:lnTo>
                <a:lnTo>
                  <a:pt x="22130" y="10200"/>
                </a:lnTo>
                <a:lnTo>
                  <a:pt x="22110" y="10290"/>
                </a:lnTo>
                <a:lnTo>
                  <a:pt x="22100" y="10330"/>
                </a:lnTo>
                <a:lnTo>
                  <a:pt x="22120" y="10330"/>
                </a:lnTo>
                <a:lnTo>
                  <a:pt x="22180" y="10320"/>
                </a:lnTo>
                <a:lnTo>
                  <a:pt x="22200" y="10320"/>
                </a:lnTo>
                <a:lnTo>
                  <a:pt x="22210" y="10310"/>
                </a:lnTo>
                <a:lnTo>
                  <a:pt x="22220" y="10310"/>
                </a:lnTo>
                <a:lnTo>
                  <a:pt x="22220" y="10320"/>
                </a:lnTo>
                <a:lnTo>
                  <a:pt x="22230" y="10390"/>
                </a:lnTo>
                <a:lnTo>
                  <a:pt x="22250" y="10600"/>
                </a:lnTo>
                <a:lnTo>
                  <a:pt x="22200" y="10650"/>
                </a:lnTo>
                <a:lnTo>
                  <a:pt x="22210" y="10690"/>
                </a:lnTo>
                <a:lnTo>
                  <a:pt x="22230" y="10740"/>
                </a:lnTo>
                <a:lnTo>
                  <a:pt x="22240" y="10810"/>
                </a:lnTo>
                <a:lnTo>
                  <a:pt x="22250" y="10820"/>
                </a:lnTo>
                <a:lnTo>
                  <a:pt x="22290" y="10810"/>
                </a:lnTo>
                <a:lnTo>
                  <a:pt x="22310" y="10860"/>
                </a:lnTo>
                <a:lnTo>
                  <a:pt x="22360" y="10840"/>
                </a:lnTo>
                <a:lnTo>
                  <a:pt x="22420" y="10870"/>
                </a:lnTo>
                <a:lnTo>
                  <a:pt x="22460" y="10920"/>
                </a:lnTo>
                <a:lnTo>
                  <a:pt x="22460" y="10990"/>
                </a:lnTo>
                <a:lnTo>
                  <a:pt x="22470" y="11010"/>
                </a:lnTo>
                <a:lnTo>
                  <a:pt x="22470" y="11030"/>
                </a:lnTo>
                <a:lnTo>
                  <a:pt x="22530" y="11010"/>
                </a:lnTo>
                <a:lnTo>
                  <a:pt x="22540" y="11030"/>
                </a:lnTo>
                <a:lnTo>
                  <a:pt x="22540" y="11050"/>
                </a:lnTo>
                <a:lnTo>
                  <a:pt x="22540" y="11060"/>
                </a:lnTo>
                <a:lnTo>
                  <a:pt x="22530" y="11070"/>
                </a:lnTo>
                <a:lnTo>
                  <a:pt x="22520" y="11070"/>
                </a:lnTo>
                <a:lnTo>
                  <a:pt x="22540" y="11090"/>
                </a:lnTo>
                <a:lnTo>
                  <a:pt x="22530" y="11090"/>
                </a:lnTo>
                <a:lnTo>
                  <a:pt x="22520" y="11090"/>
                </a:lnTo>
                <a:lnTo>
                  <a:pt x="22500" y="11100"/>
                </a:lnTo>
                <a:lnTo>
                  <a:pt x="22520" y="11150"/>
                </a:lnTo>
                <a:lnTo>
                  <a:pt x="22540" y="11140"/>
                </a:lnTo>
                <a:lnTo>
                  <a:pt x="22540" y="11120"/>
                </a:lnTo>
                <a:lnTo>
                  <a:pt x="22580" y="11100"/>
                </a:lnTo>
                <a:lnTo>
                  <a:pt x="22580" y="11110"/>
                </a:lnTo>
                <a:lnTo>
                  <a:pt x="22590" y="11110"/>
                </a:lnTo>
                <a:lnTo>
                  <a:pt x="22600" y="11110"/>
                </a:lnTo>
                <a:lnTo>
                  <a:pt x="22610" y="11110"/>
                </a:lnTo>
                <a:lnTo>
                  <a:pt x="22610" y="11120"/>
                </a:lnTo>
                <a:lnTo>
                  <a:pt x="22620" y="11120"/>
                </a:lnTo>
                <a:lnTo>
                  <a:pt x="22640" y="11120"/>
                </a:lnTo>
                <a:lnTo>
                  <a:pt x="22640" y="11080"/>
                </a:lnTo>
                <a:lnTo>
                  <a:pt x="22610" y="11050"/>
                </a:lnTo>
                <a:lnTo>
                  <a:pt x="22630" y="11020"/>
                </a:lnTo>
                <a:lnTo>
                  <a:pt x="22640" y="11010"/>
                </a:lnTo>
                <a:lnTo>
                  <a:pt x="22650" y="10990"/>
                </a:lnTo>
                <a:lnTo>
                  <a:pt x="22640" y="10960"/>
                </a:lnTo>
                <a:lnTo>
                  <a:pt x="22780" y="10960"/>
                </a:lnTo>
                <a:lnTo>
                  <a:pt x="22820" y="10960"/>
                </a:lnTo>
                <a:lnTo>
                  <a:pt x="22810" y="11010"/>
                </a:lnTo>
                <a:lnTo>
                  <a:pt x="22800" y="11060"/>
                </a:lnTo>
                <a:lnTo>
                  <a:pt x="22800" y="11070"/>
                </a:lnTo>
                <a:lnTo>
                  <a:pt x="22800" y="11110"/>
                </a:lnTo>
                <a:lnTo>
                  <a:pt x="22820" y="11120"/>
                </a:lnTo>
                <a:lnTo>
                  <a:pt x="22930" y="11170"/>
                </a:lnTo>
                <a:lnTo>
                  <a:pt x="22970" y="11130"/>
                </a:lnTo>
                <a:lnTo>
                  <a:pt x="23020" y="11150"/>
                </a:lnTo>
                <a:lnTo>
                  <a:pt x="23030" y="11150"/>
                </a:lnTo>
                <a:lnTo>
                  <a:pt x="23060" y="11160"/>
                </a:lnTo>
                <a:lnTo>
                  <a:pt x="23100" y="11130"/>
                </a:lnTo>
                <a:lnTo>
                  <a:pt x="23150" y="11090"/>
                </a:lnTo>
                <a:lnTo>
                  <a:pt x="23180" y="11060"/>
                </a:lnTo>
                <a:lnTo>
                  <a:pt x="23190" y="11070"/>
                </a:lnTo>
                <a:lnTo>
                  <a:pt x="23190" y="11080"/>
                </a:lnTo>
                <a:lnTo>
                  <a:pt x="23200" y="11090"/>
                </a:lnTo>
                <a:lnTo>
                  <a:pt x="23210" y="11110"/>
                </a:lnTo>
                <a:lnTo>
                  <a:pt x="23220" y="11130"/>
                </a:lnTo>
                <a:lnTo>
                  <a:pt x="23230" y="11140"/>
                </a:lnTo>
                <a:lnTo>
                  <a:pt x="23240" y="11150"/>
                </a:lnTo>
                <a:lnTo>
                  <a:pt x="23240" y="11160"/>
                </a:lnTo>
                <a:lnTo>
                  <a:pt x="23230" y="11160"/>
                </a:lnTo>
                <a:lnTo>
                  <a:pt x="23230" y="11170"/>
                </a:lnTo>
                <a:lnTo>
                  <a:pt x="23230" y="11180"/>
                </a:lnTo>
                <a:lnTo>
                  <a:pt x="23220" y="11180"/>
                </a:lnTo>
                <a:lnTo>
                  <a:pt x="23220" y="11170"/>
                </a:lnTo>
                <a:lnTo>
                  <a:pt x="23210" y="11170"/>
                </a:lnTo>
                <a:lnTo>
                  <a:pt x="23210" y="11160"/>
                </a:lnTo>
                <a:lnTo>
                  <a:pt x="23210" y="11170"/>
                </a:lnTo>
                <a:lnTo>
                  <a:pt x="23200" y="11170"/>
                </a:lnTo>
                <a:lnTo>
                  <a:pt x="23210" y="11170"/>
                </a:lnTo>
                <a:lnTo>
                  <a:pt x="23210" y="11180"/>
                </a:lnTo>
                <a:lnTo>
                  <a:pt x="23200" y="11180"/>
                </a:lnTo>
                <a:lnTo>
                  <a:pt x="23200" y="11190"/>
                </a:lnTo>
                <a:lnTo>
                  <a:pt x="23190" y="11180"/>
                </a:lnTo>
                <a:lnTo>
                  <a:pt x="23180" y="11190"/>
                </a:lnTo>
                <a:lnTo>
                  <a:pt x="23170" y="11190"/>
                </a:lnTo>
                <a:lnTo>
                  <a:pt x="23170" y="11200"/>
                </a:lnTo>
                <a:lnTo>
                  <a:pt x="23170" y="11210"/>
                </a:lnTo>
                <a:lnTo>
                  <a:pt x="23170" y="11220"/>
                </a:lnTo>
                <a:lnTo>
                  <a:pt x="23170" y="11230"/>
                </a:lnTo>
                <a:lnTo>
                  <a:pt x="23160" y="11230"/>
                </a:lnTo>
                <a:lnTo>
                  <a:pt x="23160" y="11240"/>
                </a:lnTo>
                <a:lnTo>
                  <a:pt x="23170" y="11240"/>
                </a:lnTo>
                <a:lnTo>
                  <a:pt x="23170" y="11250"/>
                </a:lnTo>
                <a:lnTo>
                  <a:pt x="23180" y="11250"/>
                </a:lnTo>
                <a:lnTo>
                  <a:pt x="23190" y="11250"/>
                </a:lnTo>
                <a:lnTo>
                  <a:pt x="23200" y="11250"/>
                </a:lnTo>
                <a:lnTo>
                  <a:pt x="23200" y="11260"/>
                </a:lnTo>
                <a:lnTo>
                  <a:pt x="23200" y="11270"/>
                </a:lnTo>
                <a:lnTo>
                  <a:pt x="23190" y="11270"/>
                </a:lnTo>
                <a:lnTo>
                  <a:pt x="23190" y="11280"/>
                </a:lnTo>
                <a:lnTo>
                  <a:pt x="23180" y="11300"/>
                </a:lnTo>
                <a:lnTo>
                  <a:pt x="23170" y="11310"/>
                </a:lnTo>
                <a:lnTo>
                  <a:pt x="23180" y="11320"/>
                </a:lnTo>
                <a:lnTo>
                  <a:pt x="23160" y="11360"/>
                </a:lnTo>
                <a:lnTo>
                  <a:pt x="23160" y="11370"/>
                </a:lnTo>
                <a:lnTo>
                  <a:pt x="23150" y="11370"/>
                </a:lnTo>
                <a:lnTo>
                  <a:pt x="23150" y="11360"/>
                </a:lnTo>
                <a:lnTo>
                  <a:pt x="23140" y="11360"/>
                </a:lnTo>
                <a:lnTo>
                  <a:pt x="23140" y="11370"/>
                </a:lnTo>
                <a:lnTo>
                  <a:pt x="23140" y="11380"/>
                </a:lnTo>
                <a:lnTo>
                  <a:pt x="23140" y="11390"/>
                </a:lnTo>
                <a:lnTo>
                  <a:pt x="23130" y="11390"/>
                </a:lnTo>
                <a:lnTo>
                  <a:pt x="23130" y="11400"/>
                </a:lnTo>
                <a:lnTo>
                  <a:pt x="23130" y="11410"/>
                </a:lnTo>
                <a:lnTo>
                  <a:pt x="23140" y="11410"/>
                </a:lnTo>
                <a:lnTo>
                  <a:pt x="23140" y="11420"/>
                </a:lnTo>
                <a:lnTo>
                  <a:pt x="23170" y="11430"/>
                </a:lnTo>
                <a:lnTo>
                  <a:pt x="23180" y="11490"/>
                </a:lnTo>
                <a:lnTo>
                  <a:pt x="23190" y="11490"/>
                </a:lnTo>
                <a:lnTo>
                  <a:pt x="23200" y="11490"/>
                </a:lnTo>
                <a:lnTo>
                  <a:pt x="23200" y="11500"/>
                </a:lnTo>
                <a:lnTo>
                  <a:pt x="23210" y="11500"/>
                </a:lnTo>
                <a:lnTo>
                  <a:pt x="23210" y="11490"/>
                </a:lnTo>
                <a:lnTo>
                  <a:pt x="23220" y="11490"/>
                </a:lnTo>
                <a:lnTo>
                  <a:pt x="23220" y="11500"/>
                </a:lnTo>
                <a:lnTo>
                  <a:pt x="23230" y="11500"/>
                </a:lnTo>
                <a:lnTo>
                  <a:pt x="23230" y="11510"/>
                </a:lnTo>
                <a:lnTo>
                  <a:pt x="23220" y="11510"/>
                </a:lnTo>
                <a:lnTo>
                  <a:pt x="23220" y="11520"/>
                </a:lnTo>
                <a:lnTo>
                  <a:pt x="23230" y="11530"/>
                </a:lnTo>
                <a:lnTo>
                  <a:pt x="23240" y="11530"/>
                </a:lnTo>
                <a:lnTo>
                  <a:pt x="23240" y="11520"/>
                </a:lnTo>
                <a:lnTo>
                  <a:pt x="23250" y="11520"/>
                </a:lnTo>
                <a:lnTo>
                  <a:pt x="23250" y="11530"/>
                </a:lnTo>
                <a:lnTo>
                  <a:pt x="23250" y="11540"/>
                </a:lnTo>
                <a:lnTo>
                  <a:pt x="23250" y="11550"/>
                </a:lnTo>
                <a:lnTo>
                  <a:pt x="23240" y="11570"/>
                </a:lnTo>
                <a:lnTo>
                  <a:pt x="23240" y="11580"/>
                </a:lnTo>
                <a:lnTo>
                  <a:pt x="23240" y="11590"/>
                </a:lnTo>
                <a:lnTo>
                  <a:pt x="23260" y="11600"/>
                </a:lnTo>
                <a:lnTo>
                  <a:pt x="23270" y="11610"/>
                </a:lnTo>
                <a:lnTo>
                  <a:pt x="23280" y="11620"/>
                </a:lnTo>
                <a:lnTo>
                  <a:pt x="23300" y="11610"/>
                </a:lnTo>
                <a:lnTo>
                  <a:pt x="23300" y="11600"/>
                </a:lnTo>
                <a:lnTo>
                  <a:pt x="23310" y="11600"/>
                </a:lnTo>
                <a:lnTo>
                  <a:pt x="23320" y="11600"/>
                </a:lnTo>
                <a:lnTo>
                  <a:pt x="23320" y="11610"/>
                </a:lnTo>
                <a:lnTo>
                  <a:pt x="23310" y="11610"/>
                </a:lnTo>
                <a:lnTo>
                  <a:pt x="23310" y="11620"/>
                </a:lnTo>
                <a:lnTo>
                  <a:pt x="23320" y="11620"/>
                </a:lnTo>
                <a:lnTo>
                  <a:pt x="23320" y="11610"/>
                </a:lnTo>
                <a:lnTo>
                  <a:pt x="23330" y="11610"/>
                </a:lnTo>
                <a:lnTo>
                  <a:pt x="23330" y="11620"/>
                </a:lnTo>
                <a:lnTo>
                  <a:pt x="23340" y="11620"/>
                </a:lnTo>
                <a:lnTo>
                  <a:pt x="23350" y="11620"/>
                </a:lnTo>
                <a:lnTo>
                  <a:pt x="23350" y="11630"/>
                </a:lnTo>
                <a:lnTo>
                  <a:pt x="23340" y="11630"/>
                </a:lnTo>
                <a:lnTo>
                  <a:pt x="23340" y="11640"/>
                </a:lnTo>
                <a:lnTo>
                  <a:pt x="23350" y="11640"/>
                </a:lnTo>
                <a:lnTo>
                  <a:pt x="23360" y="11640"/>
                </a:lnTo>
                <a:lnTo>
                  <a:pt x="23360" y="11630"/>
                </a:lnTo>
                <a:lnTo>
                  <a:pt x="23360" y="11620"/>
                </a:lnTo>
                <a:lnTo>
                  <a:pt x="23370" y="11620"/>
                </a:lnTo>
                <a:lnTo>
                  <a:pt x="23370" y="11630"/>
                </a:lnTo>
                <a:lnTo>
                  <a:pt x="23370" y="11640"/>
                </a:lnTo>
                <a:lnTo>
                  <a:pt x="23380" y="11640"/>
                </a:lnTo>
                <a:lnTo>
                  <a:pt x="23390" y="11640"/>
                </a:lnTo>
                <a:lnTo>
                  <a:pt x="23390" y="11650"/>
                </a:lnTo>
                <a:lnTo>
                  <a:pt x="23400" y="11640"/>
                </a:lnTo>
                <a:lnTo>
                  <a:pt x="23400" y="11650"/>
                </a:lnTo>
                <a:lnTo>
                  <a:pt x="23410" y="11650"/>
                </a:lnTo>
                <a:lnTo>
                  <a:pt x="23410" y="11660"/>
                </a:lnTo>
                <a:lnTo>
                  <a:pt x="23420" y="11660"/>
                </a:lnTo>
                <a:lnTo>
                  <a:pt x="23420" y="11670"/>
                </a:lnTo>
                <a:lnTo>
                  <a:pt x="23420" y="11680"/>
                </a:lnTo>
                <a:lnTo>
                  <a:pt x="23410" y="11690"/>
                </a:lnTo>
                <a:lnTo>
                  <a:pt x="23400" y="11720"/>
                </a:lnTo>
                <a:lnTo>
                  <a:pt x="23400" y="11730"/>
                </a:lnTo>
                <a:lnTo>
                  <a:pt x="23440" y="11730"/>
                </a:lnTo>
                <a:lnTo>
                  <a:pt x="23450" y="11730"/>
                </a:lnTo>
                <a:lnTo>
                  <a:pt x="23460" y="11720"/>
                </a:lnTo>
                <a:lnTo>
                  <a:pt x="23470" y="11720"/>
                </a:lnTo>
                <a:lnTo>
                  <a:pt x="23470" y="11730"/>
                </a:lnTo>
                <a:lnTo>
                  <a:pt x="23460" y="11730"/>
                </a:lnTo>
                <a:lnTo>
                  <a:pt x="23460" y="11740"/>
                </a:lnTo>
                <a:lnTo>
                  <a:pt x="23470" y="11740"/>
                </a:lnTo>
                <a:lnTo>
                  <a:pt x="23470" y="11750"/>
                </a:lnTo>
                <a:lnTo>
                  <a:pt x="23460" y="11750"/>
                </a:lnTo>
                <a:lnTo>
                  <a:pt x="23450" y="11750"/>
                </a:lnTo>
                <a:lnTo>
                  <a:pt x="23450" y="11760"/>
                </a:lnTo>
                <a:lnTo>
                  <a:pt x="23460" y="11760"/>
                </a:lnTo>
                <a:lnTo>
                  <a:pt x="23470" y="11760"/>
                </a:lnTo>
                <a:lnTo>
                  <a:pt x="23460" y="11770"/>
                </a:lnTo>
                <a:lnTo>
                  <a:pt x="23460" y="11780"/>
                </a:lnTo>
                <a:lnTo>
                  <a:pt x="23470" y="11780"/>
                </a:lnTo>
                <a:lnTo>
                  <a:pt x="23490" y="11760"/>
                </a:lnTo>
                <a:lnTo>
                  <a:pt x="23510" y="11760"/>
                </a:lnTo>
                <a:lnTo>
                  <a:pt x="23520" y="11760"/>
                </a:lnTo>
                <a:lnTo>
                  <a:pt x="23520" y="11770"/>
                </a:lnTo>
                <a:lnTo>
                  <a:pt x="23520" y="11790"/>
                </a:lnTo>
                <a:lnTo>
                  <a:pt x="23510" y="11800"/>
                </a:lnTo>
                <a:lnTo>
                  <a:pt x="23510" y="11810"/>
                </a:lnTo>
                <a:lnTo>
                  <a:pt x="23500" y="11830"/>
                </a:lnTo>
                <a:lnTo>
                  <a:pt x="23510" y="11830"/>
                </a:lnTo>
                <a:lnTo>
                  <a:pt x="23520" y="11840"/>
                </a:lnTo>
                <a:lnTo>
                  <a:pt x="23530" y="11820"/>
                </a:lnTo>
                <a:lnTo>
                  <a:pt x="23540" y="11820"/>
                </a:lnTo>
                <a:lnTo>
                  <a:pt x="23540" y="11830"/>
                </a:lnTo>
                <a:lnTo>
                  <a:pt x="23550" y="11840"/>
                </a:lnTo>
                <a:lnTo>
                  <a:pt x="23560" y="11850"/>
                </a:lnTo>
                <a:lnTo>
                  <a:pt x="23560" y="11860"/>
                </a:lnTo>
                <a:lnTo>
                  <a:pt x="23570" y="11860"/>
                </a:lnTo>
                <a:lnTo>
                  <a:pt x="23570" y="11850"/>
                </a:lnTo>
                <a:lnTo>
                  <a:pt x="23570" y="11860"/>
                </a:lnTo>
                <a:lnTo>
                  <a:pt x="23580" y="11860"/>
                </a:lnTo>
                <a:lnTo>
                  <a:pt x="23590" y="11860"/>
                </a:lnTo>
                <a:lnTo>
                  <a:pt x="23600" y="11860"/>
                </a:lnTo>
                <a:lnTo>
                  <a:pt x="23610" y="11860"/>
                </a:lnTo>
                <a:lnTo>
                  <a:pt x="23610" y="11870"/>
                </a:lnTo>
                <a:lnTo>
                  <a:pt x="23610" y="11880"/>
                </a:lnTo>
                <a:lnTo>
                  <a:pt x="23620" y="11880"/>
                </a:lnTo>
                <a:lnTo>
                  <a:pt x="23620" y="11870"/>
                </a:lnTo>
                <a:lnTo>
                  <a:pt x="23630" y="11870"/>
                </a:lnTo>
                <a:lnTo>
                  <a:pt x="23630" y="11880"/>
                </a:lnTo>
                <a:lnTo>
                  <a:pt x="23630" y="11890"/>
                </a:lnTo>
                <a:lnTo>
                  <a:pt x="23630" y="11880"/>
                </a:lnTo>
                <a:lnTo>
                  <a:pt x="23620" y="11880"/>
                </a:lnTo>
                <a:lnTo>
                  <a:pt x="23620" y="11890"/>
                </a:lnTo>
                <a:lnTo>
                  <a:pt x="23620" y="11900"/>
                </a:lnTo>
                <a:lnTo>
                  <a:pt x="23630" y="11900"/>
                </a:lnTo>
                <a:lnTo>
                  <a:pt x="23630" y="11910"/>
                </a:lnTo>
                <a:lnTo>
                  <a:pt x="23640" y="11910"/>
                </a:lnTo>
                <a:lnTo>
                  <a:pt x="23640" y="11920"/>
                </a:lnTo>
                <a:lnTo>
                  <a:pt x="23640" y="11930"/>
                </a:lnTo>
                <a:lnTo>
                  <a:pt x="23650" y="11930"/>
                </a:lnTo>
                <a:lnTo>
                  <a:pt x="23660" y="11930"/>
                </a:lnTo>
                <a:lnTo>
                  <a:pt x="23660" y="11940"/>
                </a:lnTo>
                <a:lnTo>
                  <a:pt x="23670" y="11940"/>
                </a:lnTo>
                <a:lnTo>
                  <a:pt x="23670" y="11930"/>
                </a:lnTo>
                <a:lnTo>
                  <a:pt x="23670" y="11940"/>
                </a:lnTo>
                <a:lnTo>
                  <a:pt x="23680" y="11940"/>
                </a:lnTo>
                <a:lnTo>
                  <a:pt x="23680" y="11950"/>
                </a:lnTo>
                <a:lnTo>
                  <a:pt x="23690" y="11950"/>
                </a:lnTo>
                <a:lnTo>
                  <a:pt x="23690" y="11960"/>
                </a:lnTo>
                <a:lnTo>
                  <a:pt x="23700" y="11960"/>
                </a:lnTo>
                <a:lnTo>
                  <a:pt x="23700" y="11950"/>
                </a:lnTo>
                <a:lnTo>
                  <a:pt x="23710" y="11950"/>
                </a:lnTo>
                <a:lnTo>
                  <a:pt x="23710" y="11940"/>
                </a:lnTo>
                <a:lnTo>
                  <a:pt x="23720" y="11940"/>
                </a:lnTo>
                <a:lnTo>
                  <a:pt x="23720" y="11950"/>
                </a:lnTo>
                <a:lnTo>
                  <a:pt x="23710" y="11960"/>
                </a:lnTo>
                <a:lnTo>
                  <a:pt x="23700" y="11960"/>
                </a:lnTo>
                <a:lnTo>
                  <a:pt x="23700" y="11970"/>
                </a:lnTo>
                <a:lnTo>
                  <a:pt x="23690" y="11970"/>
                </a:lnTo>
                <a:lnTo>
                  <a:pt x="23700" y="11980"/>
                </a:lnTo>
                <a:lnTo>
                  <a:pt x="23710" y="11980"/>
                </a:lnTo>
                <a:lnTo>
                  <a:pt x="23710" y="11990"/>
                </a:lnTo>
                <a:lnTo>
                  <a:pt x="23720" y="11990"/>
                </a:lnTo>
                <a:lnTo>
                  <a:pt x="23710" y="11990"/>
                </a:lnTo>
                <a:lnTo>
                  <a:pt x="23710" y="12000"/>
                </a:lnTo>
                <a:lnTo>
                  <a:pt x="23700" y="11990"/>
                </a:lnTo>
                <a:lnTo>
                  <a:pt x="23690" y="11990"/>
                </a:lnTo>
                <a:lnTo>
                  <a:pt x="23680" y="12000"/>
                </a:lnTo>
                <a:lnTo>
                  <a:pt x="23680" y="12010"/>
                </a:lnTo>
                <a:lnTo>
                  <a:pt x="23690" y="12010"/>
                </a:lnTo>
                <a:lnTo>
                  <a:pt x="23690" y="12000"/>
                </a:lnTo>
                <a:lnTo>
                  <a:pt x="23700" y="12000"/>
                </a:lnTo>
                <a:lnTo>
                  <a:pt x="23700" y="12010"/>
                </a:lnTo>
                <a:lnTo>
                  <a:pt x="23710" y="12010"/>
                </a:lnTo>
                <a:lnTo>
                  <a:pt x="23710" y="12020"/>
                </a:lnTo>
                <a:lnTo>
                  <a:pt x="23710" y="12030"/>
                </a:lnTo>
                <a:lnTo>
                  <a:pt x="23700" y="12030"/>
                </a:lnTo>
                <a:lnTo>
                  <a:pt x="23690" y="12030"/>
                </a:lnTo>
                <a:lnTo>
                  <a:pt x="23690" y="12040"/>
                </a:lnTo>
                <a:lnTo>
                  <a:pt x="23700" y="12040"/>
                </a:lnTo>
                <a:lnTo>
                  <a:pt x="23700" y="12050"/>
                </a:lnTo>
                <a:lnTo>
                  <a:pt x="23710" y="12050"/>
                </a:lnTo>
                <a:lnTo>
                  <a:pt x="23720" y="12050"/>
                </a:lnTo>
                <a:lnTo>
                  <a:pt x="23720" y="12060"/>
                </a:lnTo>
                <a:lnTo>
                  <a:pt x="23710" y="12060"/>
                </a:lnTo>
                <a:lnTo>
                  <a:pt x="23710" y="12070"/>
                </a:lnTo>
                <a:lnTo>
                  <a:pt x="23700" y="12070"/>
                </a:lnTo>
                <a:lnTo>
                  <a:pt x="23690" y="12070"/>
                </a:lnTo>
                <a:lnTo>
                  <a:pt x="23690" y="12060"/>
                </a:lnTo>
                <a:lnTo>
                  <a:pt x="23680" y="12060"/>
                </a:lnTo>
                <a:lnTo>
                  <a:pt x="23690" y="12070"/>
                </a:lnTo>
                <a:lnTo>
                  <a:pt x="23690" y="12080"/>
                </a:lnTo>
                <a:lnTo>
                  <a:pt x="23690" y="12090"/>
                </a:lnTo>
                <a:lnTo>
                  <a:pt x="23690" y="12100"/>
                </a:lnTo>
                <a:lnTo>
                  <a:pt x="23700" y="12100"/>
                </a:lnTo>
                <a:lnTo>
                  <a:pt x="23700" y="12110"/>
                </a:lnTo>
                <a:lnTo>
                  <a:pt x="23700" y="12120"/>
                </a:lnTo>
                <a:lnTo>
                  <a:pt x="23710" y="12120"/>
                </a:lnTo>
                <a:lnTo>
                  <a:pt x="23710" y="12110"/>
                </a:lnTo>
                <a:lnTo>
                  <a:pt x="23720" y="12100"/>
                </a:lnTo>
                <a:lnTo>
                  <a:pt x="23720" y="12110"/>
                </a:lnTo>
                <a:lnTo>
                  <a:pt x="23720" y="12120"/>
                </a:lnTo>
                <a:lnTo>
                  <a:pt x="23730" y="12130"/>
                </a:lnTo>
                <a:lnTo>
                  <a:pt x="23730" y="12140"/>
                </a:lnTo>
                <a:lnTo>
                  <a:pt x="23740" y="12150"/>
                </a:lnTo>
                <a:lnTo>
                  <a:pt x="23740" y="12160"/>
                </a:lnTo>
                <a:lnTo>
                  <a:pt x="23750" y="12160"/>
                </a:lnTo>
                <a:lnTo>
                  <a:pt x="23760" y="12160"/>
                </a:lnTo>
                <a:lnTo>
                  <a:pt x="23770" y="12160"/>
                </a:lnTo>
                <a:lnTo>
                  <a:pt x="23770" y="12170"/>
                </a:lnTo>
                <a:lnTo>
                  <a:pt x="23770" y="12180"/>
                </a:lnTo>
                <a:lnTo>
                  <a:pt x="23770" y="12190"/>
                </a:lnTo>
                <a:lnTo>
                  <a:pt x="23760" y="12190"/>
                </a:lnTo>
                <a:lnTo>
                  <a:pt x="23760" y="12200"/>
                </a:lnTo>
                <a:lnTo>
                  <a:pt x="23760" y="12210"/>
                </a:lnTo>
                <a:lnTo>
                  <a:pt x="23750" y="12210"/>
                </a:lnTo>
                <a:lnTo>
                  <a:pt x="23760" y="12210"/>
                </a:lnTo>
                <a:lnTo>
                  <a:pt x="23760" y="12220"/>
                </a:lnTo>
                <a:lnTo>
                  <a:pt x="23770" y="12220"/>
                </a:lnTo>
                <a:lnTo>
                  <a:pt x="23760" y="12230"/>
                </a:lnTo>
                <a:lnTo>
                  <a:pt x="23750" y="12240"/>
                </a:lnTo>
                <a:lnTo>
                  <a:pt x="23760" y="12240"/>
                </a:lnTo>
                <a:lnTo>
                  <a:pt x="23760" y="12250"/>
                </a:lnTo>
                <a:lnTo>
                  <a:pt x="23760" y="12260"/>
                </a:lnTo>
                <a:lnTo>
                  <a:pt x="23750" y="12260"/>
                </a:lnTo>
                <a:lnTo>
                  <a:pt x="23750" y="12270"/>
                </a:lnTo>
                <a:lnTo>
                  <a:pt x="23750" y="12280"/>
                </a:lnTo>
                <a:lnTo>
                  <a:pt x="23760" y="12280"/>
                </a:lnTo>
                <a:lnTo>
                  <a:pt x="23760" y="12290"/>
                </a:lnTo>
                <a:lnTo>
                  <a:pt x="23760" y="12300"/>
                </a:lnTo>
                <a:lnTo>
                  <a:pt x="23760" y="12310"/>
                </a:lnTo>
                <a:lnTo>
                  <a:pt x="23770" y="12310"/>
                </a:lnTo>
                <a:lnTo>
                  <a:pt x="23790" y="12320"/>
                </a:lnTo>
                <a:lnTo>
                  <a:pt x="23800" y="12320"/>
                </a:lnTo>
                <a:lnTo>
                  <a:pt x="23830" y="12320"/>
                </a:lnTo>
                <a:lnTo>
                  <a:pt x="23890" y="12330"/>
                </a:lnTo>
                <a:lnTo>
                  <a:pt x="23900" y="12330"/>
                </a:lnTo>
                <a:lnTo>
                  <a:pt x="23950" y="12340"/>
                </a:lnTo>
                <a:lnTo>
                  <a:pt x="24000" y="12350"/>
                </a:lnTo>
                <a:lnTo>
                  <a:pt x="24010" y="12350"/>
                </a:lnTo>
                <a:lnTo>
                  <a:pt x="24030" y="12370"/>
                </a:lnTo>
                <a:lnTo>
                  <a:pt x="24060" y="12400"/>
                </a:lnTo>
                <a:lnTo>
                  <a:pt x="24080" y="12430"/>
                </a:lnTo>
                <a:lnTo>
                  <a:pt x="24100" y="12450"/>
                </a:lnTo>
                <a:lnTo>
                  <a:pt x="24120" y="12470"/>
                </a:lnTo>
                <a:lnTo>
                  <a:pt x="24150" y="12500"/>
                </a:lnTo>
                <a:lnTo>
                  <a:pt x="24170" y="12520"/>
                </a:lnTo>
                <a:lnTo>
                  <a:pt x="24190" y="12540"/>
                </a:lnTo>
                <a:lnTo>
                  <a:pt x="24220" y="12570"/>
                </a:lnTo>
                <a:lnTo>
                  <a:pt x="24230" y="12580"/>
                </a:lnTo>
                <a:lnTo>
                  <a:pt x="24250" y="12610"/>
                </a:lnTo>
                <a:lnTo>
                  <a:pt x="24280" y="12640"/>
                </a:lnTo>
                <a:lnTo>
                  <a:pt x="24300" y="12660"/>
                </a:lnTo>
                <a:lnTo>
                  <a:pt x="24320" y="12690"/>
                </a:lnTo>
                <a:lnTo>
                  <a:pt x="24330" y="12690"/>
                </a:lnTo>
                <a:lnTo>
                  <a:pt x="24330" y="12700"/>
                </a:lnTo>
                <a:lnTo>
                  <a:pt x="24330" y="12710"/>
                </a:lnTo>
                <a:lnTo>
                  <a:pt x="24340" y="12720"/>
                </a:lnTo>
                <a:lnTo>
                  <a:pt x="24350" y="12720"/>
                </a:lnTo>
                <a:lnTo>
                  <a:pt x="24350" y="12730"/>
                </a:lnTo>
                <a:lnTo>
                  <a:pt x="24360" y="12740"/>
                </a:lnTo>
                <a:lnTo>
                  <a:pt x="24370" y="12750"/>
                </a:lnTo>
                <a:lnTo>
                  <a:pt x="24370" y="12760"/>
                </a:lnTo>
                <a:lnTo>
                  <a:pt x="24360" y="12770"/>
                </a:lnTo>
                <a:lnTo>
                  <a:pt x="24350" y="12770"/>
                </a:lnTo>
                <a:lnTo>
                  <a:pt x="24340" y="12770"/>
                </a:lnTo>
                <a:lnTo>
                  <a:pt x="24340" y="12780"/>
                </a:lnTo>
                <a:lnTo>
                  <a:pt x="24340" y="12790"/>
                </a:lnTo>
                <a:lnTo>
                  <a:pt x="24330" y="12790"/>
                </a:lnTo>
                <a:lnTo>
                  <a:pt x="24320" y="12790"/>
                </a:lnTo>
                <a:lnTo>
                  <a:pt x="24320" y="12800"/>
                </a:lnTo>
                <a:lnTo>
                  <a:pt x="24330" y="12800"/>
                </a:lnTo>
                <a:lnTo>
                  <a:pt x="24330" y="12810"/>
                </a:lnTo>
                <a:lnTo>
                  <a:pt x="24330" y="12820"/>
                </a:lnTo>
                <a:lnTo>
                  <a:pt x="24330" y="12830"/>
                </a:lnTo>
                <a:lnTo>
                  <a:pt x="24340" y="12830"/>
                </a:lnTo>
                <a:lnTo>
                  <a:pt x="24340" y="12840"/>
                </a:lnTo>
                <a:lnTo>
                  <a:pt x="24340" y="12850"/>
                </a:lnTo>
                <a:lnTo>
                  <a:pt x="24350" y="12860"/>
                </a:lnTo>
                <a:lnTo>
                  <a:pt x="24360" y="12870"/>
                </a:lnTo>
                <a:lnTo>
                  <a:pt x="24360" y="12880"/>
                </a:lnTo>
                <a:lnTo>
                  <a:pt x="24360" y="12890"/>
                </a:lnTo>
                <a:lnTo>
                  <a:pt x="24370" y="12890"/>
                </a:lnTo>
                <a:lnTo>
                  <a:pt x="24380" y="12900"/>
                </a:lnTo>
                <a:lnTo>
                  <a:pt x="24390" y="12910"/>
                </a:lnTo>
                <a:lnTo>
                  <a:pt x="24390" y="12930"/>
                </a:lnTo>
                <a:lnTo>
                  <a:pt x="24380" y="12940"/>
                </a:lnTo>
                <a:lnTo>
                  <a:pt x="24380" y="12950"/>
                </a:lnTo>
                <a:lnTo>
                  <a:pt x="24380" y="12960"/>
                </a:lnTo>
                <a:lnTo>
                  <a:pt x="24370" y="12980"/>
                </a:lnTo>
                <a:lnTo>
                  <a:pt x="24370" y="12990"/>
                </a:lnTo>
                <a:lnTo>
                  <a:pt x="24360" y="13000"/>
                </a:lnTo>
                <a:lnTo>
                  <a:pt x="24340" y="13020"/>
                </a:lnTo>
                <a:lnTo>
                  <a:pt x="24330" y="13030"/>
                </a:lnTo>
                <a:lnTo>
                  <a:pt x="24290" y="13040"/>
                </a:lnTo>
                <a:lnTo>
                  <a:pt x="24270" y="13040"/>
                </a:lnTo>
                <a:lnTo>
                  <a:pt x="24260" y="13040"/>
                </a:lnTo>
                <a:lnTo>
                  <a:pt x="24250" y="13060"/>
                </a:lnTo>
                <a:lnTo>
                  <a:pt x="24240" y="13060"/>
                </a:lnTo>
                <a:lnTo>
                  <a:pt x="24230" y="13070"/>
                </a:lnTo>
                <a:lnTo>
                  <a:pt x="24220" y="13070"/>
                </a:lnTo>
                <a:lnTo>
                  <a:pt x="24210" y="13080"/>
                </a:lnTo>
                <a:lnTo>
                  <a:pt x="24200" y="13080"/>
                </a:lnTo>
                <a:lnTo>
                  <a:pt x="24190" y="13080"/>
                </a:lnTo>
                <a:lnTo>
                  <a:pt x="24180" y="13090"/>
                </a:lnTo>
                <a:lnTo>
                  <a:pt x="24170" y="13100"/>
                </a:lnTo>
                <a:lnTo>
                  <a:pt x="24160" y="13100"/>
                </a:lnTo>
                <a:lnTo>
                  <a:pt x="24150" y="13110"/>
                </a:lnTo>
                <a:lnTo>
                  <a:pt x="24120" y="13120"/>
                </a:lnTo>
                <a:lnTo>
                  <a:pt x="24090" y="13130"/>
                </a:lnTo>
                <a:lnTo>
                  <a:pt x="24080" y="13110"/>
                </a:lnTo>
                <a:lnTo>
                  <a:pt x="24080" y="13100"/>
                </a:lnTo>
                <a:lnTo>
                  <a:pt x="24080" y="13090"/>
                </a:lnTo>
                <a:lnTo>
                  <a:pt x="24070" y="13050"/>
                </a:lnTo>
                <a:lnTo>
                  <a:pt x="24030" y="13060"/>
                </a:lnTo>
                <a:lnTo>
                  <a:pt x="24020" y="13060"/>
                </a:lnTo>
                <a:lnTo>
                  <a:pt x="24000" y="13060"/>
                </a:lnTo>
                <a:lnTo>
                  <a:pt x="24000" y="13140"/>
                </a:lnTo>
                <a:lnTo>
                  <a:pt x="24000" y="13190"/>
                </a:lnTo>
                <a:lnTo>
                  <a:pt x="23980" y="13190"/>
                </a:lnTo>
                <a:lnTo>
                  <a:pt x="23930" y="13190"/>
                </a:lnTo>
                <a:lnTo>
                  <a:pt x="23920" y="13190"/>
                </a:lnTo>
                <a:lnTo>
                  <a:pt x="23890" y="13170"/>
                </a:lnTo>
                <a:lnTo>
                  <a:pt x="23880" y="13170"/>
                </a:lnTo>
                <a:lnTo>
                  <a:pt x="23860" y="13170"/>
                </a:lnTo>
                <a:lnTo>
                  <a:pt x="23840" y="13170"/>
                </a:lnTo>
                <a:lnTo>
                  <a:pt x="23830" y="13170"/>
                </a:lnTo>
                <a:lnTo>
                  <a:pt x="23770" y="13200"/>
                </a:lnTo>
                <a:lnTo>
                  <a:pt x="23770" y="13210"/>
                </a:lnTo>
                <a:lnTo>
                  <a:pt x="23750" y="13220"/>
                </a:lnTo>
                <a:lnTo>
                  <a:pt x="23740" y="13220"/>
                </a:lnTo>
                <a:lnTo>
                  <a:pt x="23720" y="13260"/>
                </a:lnTo>
                <a:lnTo>
                  <a:pt x="23720" y="13270"/>
                </a:lnTo>
                <a:lnTo>
                  <a:pt x="23720" y="13280"/>
                </a:lnTo>
                <a:lnTo>
                  <a:pt x="23730" y="13280"/>
                </a:lnTo>
                <a:lnTo>
                  <a:pt x="23740" y="13290"/>
                </a:lnTo>
                <a:lnTo>
                  <a:pt x="23750" y="13310"/>
                </a:lnTo>
                <a:lnTo>
                  <a:pt x="23760" y="13320"/>
                </a:lnTo>
                <a:lnTo>
                  <a:pt x="23770" y="13330"/>
                </a:lnTo>
                <a:lnTo>
                  <a:pt x="23780" y="13340"/>
                </a:lnTo>
                <a:lnTo>
                  <a:pt x="23780" y="13350"/>
                </a:lnTo>
                <a:lnTo>
                  <a:pt x="23780" y="13400"/>
                </a:lnTo>
                <a:lnTo>
                  <a:pt x="23770" y="13410"/>
                </a:lnTo>
                <a:lnTo>
                  <a:pt x="23770" y="13420"/>
                </a:lnTo>
                <a:lnTo>
                  <a:pt x="23760" y="13420"/>
                </a:lnTo>
                <a:lnTo>
                  <a:pt x="23750" y="13420"/>
                </a:lnTo>
                <a:lnTo>
                  <a:pt x="23750" y="13430"/>
                </a:lnTo>
                <a:lnTo>
                  <a:pt x="23750" y="13440"/>
                </a:lnTo>
                <a:lnTo>
                  <a:pt x="23760" y="13440"/>
                </a:lnTo>
                <a:lnTo>
                  <a:pt x="23760" y="13450"/>
                </a:lnTo>
                <a:lnTo>
                  <a:pt x="23760" y="13460"/>
                </a:lnTo>
                <a:lnTo>
                  <a:pt x="23760" y="13470"/>
                </a:lnTo>
                <a:lnTo>
                  <a:pt x="23760" y="13480"/>
                </a:lnTo>
                <a:lnTo>
                  <a:pt x="23750" y="13500"/>
                </a:lnTo>
                <a:lnTo>
                  <a:pt x="23740" y="13490"/>
                </a:lnTo>
                <a:lnTo>
                  <a:pt x="23740" y="13500"/>
                </a:lnTo>
                <a:lnTo>
                  <a:pt x="23750" y="13510"/>
                </a:lnTo>
                <a:lnTo>
                  <a:pt x="23760" y="13510"/>
                </a:lnTo>
                <a:lnTo>
                  <a:pt x="23770" y="13510"/>
                </a:lnTo>
                <a:lnTo>
                  <a:pt x="23800" y="13520"/>
                </a:lnTo>
                <a:lnTo>
                  <a:pt x="23830" y="13530"/>
                </a:lnTo>
                <a:lnTo>
                  <a:pt x="23850" y="13530"/>
                </a:lnTo>
                <a:lnTo>
                  <a:pt x="23860" y="13540"/>
                </a:lnTo>
                <a:lnTo>
                  <a:pt x="23870" y="13540"/>
                </a:lnTo>
                <a:lnTo>
                  <a:pt x="23890" y="13540"/>
                </a:lnTo>
                <a:lnTo>
                  <a:pt x="23900" y="13550"/>
                </a:lnTo>
                <a:lnTo>
                  <a:pt x="23910" y="13550"/>
                </a:lnTo>
                <a:lnTo>
                  <a:pt x="23920" y="13550"/>
                </a:lnTo>
                <a:lnTo>
                  <a:pt x="23930" y="13560"/>
                </a:lnTo>
                <a:lnTo>
                  <a:pt x="23940" y="13560"/>
                </a:lnTo>
                <a:lnTo>
                  <a:pt x="23950" y="13550"/>
                </a:lnTo>
                <a:lnTo>
                  <a:pt x="23960" y="13550"/>
                </a:lnTo>
                <a:lnTo>
                  <a:pt x="23970" y="13550"/>
                </a:lnTo>
                <a:lnTo>
                  <a:pt x="23980" y="13550"/>
                </a:lnTo>
                <a:lnTo>
                  <a:pt x="23990" y="13550"/>
                </a:lnTo>
                <a:lnTo>
                  <a:pt x="24000" y="13550"/>
                </a:lnTo>
                <a:lnTo>
                  <a:pt x="24010" y="13550"/>
                </a:lnTo>
                <a:lnTo>
                  <a:pt x="24020" y="13550"/>
                </a:lnTo>
                <a:lnTo>
                  <a:pt x="24040" y="13540"/>
                </a:lnTo>
                <a:lnTo>
                  <a:pt x="24060" y="13530"/>
                </a:lnTo>
                <a:lnTo>
                  <a:pt x="24090" y="13520"/>
                </a:lnTo>
                <a:lnTo>
                  <a:pt x="24120" y="13510"/>
                </a:lnTo>
                <a:lnTo>
                  <a:pt x="24140" y="13530"/>
                </a:lnTo>
                <a:lnTo>
                  <a:pt x="24200" y="13570"/>
                </a:lnTo>
                <a:lnTo>
                  <a:pt x="24250" y="13600"/>
                </a:lnTo>
                <a:lnTo>
                  <a:pt x="24290" y="13630"/>
                </a:lnTo>
                <a:lnTo>
                  <a:pt x="24340" y="13660"/>
                </a:lnTo>
                <a:lnTo>
                  <a:pt x="24400" y="13710"/>
                </a:lnTo>
                <a:lnTo>
                  <a:pt x="24460" y="13750"/>
                </a:lnTo>
                <a:lnTo>
                  <a:pt x="24490" y="13770"/>
                </a:lnTo>
                <a:lnTo>
                  <a:pt x="24500" y="13810"/>
                </a:lnTo>
                <a:lnTo>
                  <a:pt x="24500" y="13830"/>
                </a:lnTo>
                <a:lnTo>
                  <a:pt x="24510" y="13840"/>
                </a:lnTo>
                <a:lnTo>
                  <a:pt x="24510" y="13860"/>
                </a:lnTo>
                <a:lnTo>
                  <a:pt x="24510" y="13870"/>
                </a:lnTo>
                <a:lnTo>
                  <a:pt x="24520" y="13890"/>
                </a:lnTo>
                <a:lnTo>
                  <a:pt x="24530" y="13970"/>
                </a:lnTo>
                <a:lnTo>
                  <a:pt x="24550" y="14020"/>
                </a:lnTo>
                <a:lnTo>
                  <a:pt x="24560" y="14070"/>
                </a:lnTo>
                <a:lnTo>
                  <a:pt x="24560" y="14100"/>
                </a:lnTo>
                <a:lnTo>
                  <a:pt x="24570" y="14110"/>
                </a:lnTo>
                <a:lnTo>
                  <a:pt x="24570" y="14140"/>
                </a:lnTo>
                <a:lnTo>
                  <a:pt x="24540" y="14140"/>
                </a:lnTo>
                <a:lnTo>
                  <a:pt x="24520" y="14140"/>
                </a:lnTo>
                <a:lnTo>
                  <a:pt x="24480" y="14140"/>
                </a:lnTo>
                <a:lnTo>
                  <a:pt x="24460" y="14160"/>
                </a:lnTo>
                <a:lnTo>
                  <a:pt x="24460" y="14180"/>
                </a:lnTo>
                <a:lnTo>
                  <a:pt x="24450" y="14180"/>
                </a:lnTo>
                <a:lnTo>
                  <a:pt x="24440" y="14210"/>
                </a:lnTo>
                <a:lnTo>
                  <a:pt x="24430" y="14250"/>
                </a:lnTo>
                <a:lnTo>
                  <a:pt x="24430" y="14260"/>
                </a:lnTo>
                <a:lnTo>
                  <a:pt x="24440" y="14320"/>
                </a:lnTo>
                <a:lnTo>
                  <a:pt x="24440" y="14330"/>
                </a:lnTo>
                <a:lnTo>
                  <a:pt x="24450" y="14350"/>
                </a:lnTo>
                <a:lnTo>
                  <a:pt x="24450" y="14390"/>
                </a:lnTo>
                <a:lnTo>
                  <a:pt x="24450" y="14400"/>
                </a:lnTo>
                <a:lnTo>
                  <a:pt x="24440" y="14410"/>
                </a:lnTo>
                <a:lnTo>
                  <a:pt x="24430" y="14410"/>
                </a:lnTo>
                <a:lnTo>
                  <a:pt x="24420" y="14410"/>
                </a:lnTo>
                <a:lnTo>
                  <a:pt x="24410" y="14410"/>
                </a:lnTo>
                <a:lnTo>
                  <a:pt x="24400" y="14400"/>
                </a:lnTo>
                <a:lnTo>
                  <a:pt x="24380" y="14400"/>
                </a:lnTo>
                <a:lnTo>
                  <a:pt x="24370" y="14410"/>
                </a:lnTo>
                <a:lnTo>
                  <a:pt x="24360" y="14410"/>
                </a:lnTo>
                <a:lnTo>
                  <a:pt x="24350" y="14420"/>
                </a:lnTo>
                <a:lnTo>
                  <a:pt x="24340" y="14420"/>
                </a:lnTo>
                <a:lnTo>
                  <a:pt x="24330" y="14410"/>
                </a:lnTo>
                <a:lnTo>
                  <a:pt x="24320" y="14410"/>
                </a:lnTo>
                <a:lnTo>
                  <a:pt x="24310" y="14410"/>
                </a:lnTo>
                <a:lnTo>
                  <a:pt x="24300" y="14410"/>
                </a:lnTo>
                <a:lnTo>
                  <a:pt x="24300" y="14400"/>
                </a:lnTo>
                <a:lnTo>
                  <a:pt x="24290" y="14400"/>
                </a:lnTo>
                <a:lnTo>
                  <a:pt x="24280" y="14400"/>
                </a:lnTo>
                <a:lnTo>
                  <a:pt x="24270" y="14400"/>
                </a:lnTo>
                <a:lnTo>
                  <a:pt x="24270" y="14410"/>
                </a:lnTo>
                <a:lnTo>
                  <a:pt x="24260" y="14410"/>
                </a:lnTo>
                <a:lnTo>
                  <a:pt x="24250" y="14410"/>
                </a:lnTo>
                <a:lnTo>
                  <a:pt x="24240" y="14420"/>
                </a:lnTo>
                <a:lnTo>
                  <a:pt x="24230" y="14420"/>
                </a:lnTo>
                <a:lnTo>
                  <a:pt x="24220" y="14420"/>
                </a:lnTo>
                <a:lnTo>
                  <a:pt x="24220" y="14430"/>
                </a:lnTo>
                <a:lnTo>
                  <a:pt x="24210" y="14430"/>
                </a:lnTo>
                <a:lnTo>
                  <a:pt x="24200" y="14430"/>
                </a:lnTo>
                <a:lnTo>
                  <a:pt x="24200" y="14440"/>
                </a:lnTo>
                <a:lnTo>
                  <a:pt x="24190" y="14440"/>
                </a:lnTo>
                <a:lnTo>
                  <a:pt x="24180" y="14440"/>
                </a:lnTo>
                <a:lnTo>
                  <a:pt x="24180" y="14450"/>
                </a:lnTo>
                <a:lnTo>
                  <a:pt x="24170" y="14450"/>
                </a:lnTo>
                <a:lnTo>
                  <a:pt x="24160" y="14450"/>
                </a:lnTo>
                <a:lnTo>
                  <a:pt x="24150" y="14460"/>
                </a:lnTo>
                <a:lnTo>
                  <a:pt x="24140" y="14460"/>
                </a:lnTo>
                <a:lnTo>
                  <a:pt x="24140" y="14470"/>
                </a:lnTo>
                <a:lnTo>
                  <a:pt x="24130" y="14470"/>
                </a:lnTo>
                <a:lnTo>
                  <a:pt x="24110" y="14470"/>
                </a:lnTo>
                <a:lnTo>
                  <a:pt x="24100" y="14470"/>
                </a:lnTo>
                <a:lnTo>
                  <a:pt x="24080" y="14470"/>
                </a:lnTo>
                <a:lnTo>
                  <a:pt x="24060" y="14470"/>
                </a:lnTo>
                <a:lnTo>
                  <a:pt x="24050" y="14460"/>
                </a:lnTo>
                <a:lnTo>
                  <a:pt x="24040" y="14460"/>
                </a:lnTo>
                <a:lnTo>
                  <a:pt x="24030" y="14460"/>
                </a:lnTo>
                <a:lnTo>
                  <a:pt x="24020" y="14470"/>
                </a:lnTo>
                <a:lnTo>
                  <a:pt x="24010" y="14470"/>
                </a:lnTo>
                <a:lnTo>
                  <a:pt x="24000" y="14470"/>
                </a:lnTo>
                <a:lnTo>
                  <a:pt x="24000" y="14480"/>
                </a:lnTo>
                <a:lnTo>
                  <a:pt x="23990" y="14490"/>
                </a:lnTo>
                <a:lnTo>
                  <a:pt x="23980" y="14490"/>
                </a:lnTo>
                <a:lnTo>
                  <a:pt x="23970" y="14490"/>
                </a:lnTo>
                <a:lnTo>
                  <a:pt x="23960" y="14490"/>
                </a:lnTo>
                <a:lnTo>
                  <a:pt x="23950" y="14490"/>
                </a:lnTo>
                <a:lnTo>
                  <a:pt x="23940" y="14490"/>
                </a:lnTo>
                <a:lnTo>
                  <a:pt x="23930" y="14500"/>
                </a:lnTo>
                <a:lnTo>
                  <a:pt x="23920" y="14500"/>
                </a:lnTo>
                <a:lnTo>
                  <a:pt x="23870" y="14520"/>
                </a:lnTo>
                <a:lnTo>
                  <a:pt x="23860" y="14520"/>
                </a:lnTo>
                <a:lnTo>
                  <a:pt x="23890" y="14550"/>
                </a:lnTo>
                <a:lnTo>
                  <a:pt x="24010" y="14670"/>
                </a:lnTo>
                <a:lnTo>
                  <a:pt x="24020" y="14680"/>
                </a:lnTo>
                <a:lnTo>
                  <a:pt x="24040" y="14700"/>
                </a:lnTo>
                <a:lnTo>
                  <a:pt x="24030" y="14810"/>
                </a:lnTo>
                <a:lnTo>
                  <a:pt x="24020" y="14880"/>
                </a:lnTo>
                <a:lnTo>
                  <a:pt x="24010" y="15020"/>
                </a:lnTo>
                <a:lnTo>
                  <a:pt x="24000" y="15100"/>
                </a:lnTo>
                <a:lnTo>
                  <a:pt x="24000" y="15160"/>
                </a:lnTo>
                <a:lnTo>
                  <a:pt x="23990" y="15210"/>
                </a:lnTo>
                <a:lnTo>
                  <a:pt x="23990" y="15250"/>
                </a:lnTo>
                <a:lnTo>
                  <a:pt x="24030" y="15280"/>
                </a:lnTo>
                <a:lnTo>
                  <a:pt x="24040" y="15280"/>
                </a:lnTo>
                <a:lnTo>
                  <a:pt x="24060" y="15270"/>
                </a:lnTo>
                <a:lnTo>
                  <a:pt x="24060" y="15260"/>
                </a:lnTo>
                <a:lnTo>
                  <a:pt x="24070" y="15250"/>
                </a:lnTo>
                <a:lnTo>
                  <a:pt x="24080" y="15250"/>
                </a:lnTo>
                <a:lnTo>
                  <a:pt x="24100" y="15250"/>
                </a:lnTo>
                <a:lnTo>
                  <a:pt x="24110" y="15260"/>
                </a:lnTo>
                <a:lnTo>
                  <a:pt x="24110" y="15270"/>
                </a:lnTo>
                <a:lnTo>
                  <a:pt x="24120" y="15280"/>
                </a:lnTo>
                <a:lnTo>
                  <a:pt x="24130" y="15290"/>
                </a:lnTo>
                <a:lnTo>
                  <a:pt x="24140" y="15300"/>
                </a:lnTo>
                <a:lnTo>
                  <a:pt x="24160" y="15310"/>
                </a:lnTo>
                <a:lnTo>
                  <a:pt x="24180" y="15340"/>
                </a:lnTo>
                <a:lnTo>
                  <a:pt x="24190" y="15340"/>
                </a:lnTo>
                <a:lnTo>
                  <a:pt x="24200" y="15350"/>
                </a:lnTo>
                <a:lnTo>
                  <a:pt x="24190" y="15360"/>
                </a:lnTo>
                <a:lnTo>
                  <a:pt x="24220" y="15370"/>
                </a:lnTo>
                <a:lnTo>
                  <a:pt x="24220" y="15380"/>
                </a:lnTo>
                <a:lnTo>
                  <a:pt x="24220" y="15390"/>
                </a:lnTo>
                <a:lnTo>
                  <a:pt x="24220" y="15400"/>
                </a:lnTo>
                <a:lnTo>
                  <a:pt x="24220" y="15410"/>
                </a:lnTo>
                <a:lnTo>
                  <a:pt x="24220" y="15420"/>
                </a:lnTo>
                <a:lnTo>
                  <a:pt x="24220" y="15430"/>
                </a:lnTo>
                <a:lnTo>
                  <a:pt x="24220" y="15440"/>
                </a:lnTo>
                <a:lnTo>
                  <a:pt x="24230" y="15440"/>
                </a:lnTo>
                <a:lnTo>
                  <a:pt x="24230" y="15450"/>
                </a:lnTo>
                <a:lnTo>
                  <a:pt x="24220" y="15450"/>
                </a:lnTo>
                <a:lnTo>
                  <a:pt x="24210" y="15450"/>
                </a:lnTo>
                <a:lnTo>
                  <a:pt x="24190" y="15450"/>
                </a:lnTo>
                <a:lnTo>
                  <a:pt x="24190" y="15460"/>
                </a:lnTo>
                <a:lnTo>
                  <a:pt x="24180" y="15450"/>
                </a:lnTo>
                <a:lnTo>
                  <a:pt x="24180" y="15460"/>
                </a:lnTo>
                <a:lnTo>
                  <a:pt x="24180" y="15470"/>
                </a:lnTo>
                <a:lnTo>
                  <a:pt x="24170" y="15480"/>
                </a:lnTo>
                <a:lnTo>
                  <a:pt x="24170" y="15490"/>
                </a:lnTo>
                <a:lnTo>
                  <a:pt x="24180" y="15490"/>
                </a:lnTo>
                <a:lnTo>
                  <a:pt x="24180" y="15510"/>
                </a:lnTo>
                <a:lnTo>
                  <a:pt x="24170" y="15500"/>
                </a:lnTo>
                <a:lnTo>
                  <a:pt x="24170" y="15510"/>
                </a:lnTo>
                <a:lnTo>
                  <a:pt x="24160" y="15520"/>
                </a:lnTo>
                <a:lnTo>
                  <a:pt x="24160" y="15540"/>
                </a:lnTo>
                <a:lnTo>
                  <a:pt x="24160" y="15550"/>
                </a:lnTo>
                <a:lnTo>
                  <a:pt x="24160" y="15570"/>
                </a:lnTo>
                <a:lnTo>
                  <a:pt x="24160" y="15580"/>
                </a:lnTo>
                <a:lnTo>
                  <a:pt x="24160" y="15590"/>
                </a:lnTo>
                <a:lnTo>
                  <a:pt x="24150" y="15600"/>
                </a:lnTo>
                <a:lnTo>
                  <a:pt x="24140" y="15610"/>
                </a:lnTo>
                <a:lnTo>
                  <a:pt x="24130" y="15600"/>
                </a:lnTo>
                <a:lnTo>
                  <a:pt x="24120" y="15600"/>
                </a:lnTo>
                <a:lnTo>
                  <a:pt x="24110" y="15600"/>
                </a:lnTo>
                <a:lnTo>
                  <a:pt x="24100" y="15590"/>
                </a:lnTo>
                <a:lnTo>
                  <a:pt x="24090" y="15590"/>
                </a:lnTo>
                <a:lnTo>
                  <a:pt x="24090" y="15600"/>
                </a:lnTo>
                <a:lnTo>
                  <a:pt x="24080" y="15590"/>
                </a:lnTo>
                <a:lnTo>
                  <a:pt x="24070" y="15590"/>
                </a:lnTo>
                <a:lnTo>
                  <a:pt x="24070" y="15600"/>
                </a:lnTo>
                <a:lnTo>
                  <a:pt x="24060" y="15600"/>
                </a:lnTo>
                <a:lnTo>
                  <a:pt x="24060" y="15610"/>
                </a:lnTo>
                <a:lnTo>
                  <a:pt x="24050" y="15610"/>
                </a:lnTo>
                <a:lnTo>
                  <a:pt x="24030" y="15620"/>
                </a:lnTo>
                <a:lnTo>
                  <a:pt x="24010" y="15620"/>
                </a:lnTo>
                <a:lnTo>
                  <a:pt x="24000" y="15610"/>
                </a:lnTo>
                <a:lnTo>
                  <a:pt x="23990" y="15600"/>
                </a:lnTo>
                <a:lnTo>
                  <a:pt x="24000" y="15600"/>
                </a:lnTo>
                <a:lnTo>
                  <a:pt x="23990" y="15590"/>
                </a:lnTo>
                <a:lnTo>
                  <a:pt x="23980" y="15590"/>
                </a:lnTo>
                <a:lnTo>
                  <a:pt x="23970" y="15590"/>
                </a:lnTo>
                <a:lnTo>
                  <a:pt x="23960" y="15590"/>
                </a:lnTo>
                <a:lnTo>
                  <a:pt x="23960" y="15600"/>
                </a:lnTo>
                <a:lnTo>
                  <a:pt x="23960" y="15590"/>
                </a:lnTo>
                <a:lnTo>
                  <a:pt x="23950" y="15590"/>
                </a:lnTo>
                <a:lnTo>
                  <a:pt x="23950" y="15600"/>
                </a:lnTo>
                <a:lnTo>
                  <a:pt x="23940" y="15600"/>
                </a:lnTo>
                <a:lnTo>
                  <a:pt x="23930" y="15600"/>
                </a:lnTo>
                <a:lnTo>
                  <a:pt x="23930" y="15610"/>
                </a:lnTo>
                <a:lnTo>
                  <a:pt x="23920" y="15610"/>
                </a:lnTo>
                <a:lnTo>
                  <a:pt x="23910" y="15610"/>
                </a:lnTo>
                <a:lnTo>
                  <a:pt x="23910" y="15600"/>
                </a:lnTo>
                <a:lnTo>
                  <a:pt x="23900" y="15600"/>
                </a:lnTo>
                <a:lnTo>
                  <a:pt x="23900" y="15590"/>
                </a:lnTo>
                <a:lnTo>
                  <a:pt x="23900" y="15580"/>
                </a:lnTo>
                <a:lnTo>
                  <a:pt x="23890" y="15580"/>
                </a:lnTo>
                <a:lnTo>
                  <a:pt x="23890" y="15570"/>
                </a:lnTo>
                <a:lnTo>
                  <a:pt x="23880" y="15570"/>
                </a:lnTo>
                <a:lnTo>
                  <a:pt x="23870" y="15570"/>
                </a:lnTo>
                <a:lnTo>
                  <a:pt x="23860" y="15570"/>
                </a:lnTo>
                <a:lnTo>
                  <a:pt x="23850" y="15570"/>
                </a:lnTo>
                <a:lnTo>
                  <a:pt x="23840" y="15570"/>
                </a:lnTo>
                <a:lnTo>
                  <a:pt x="23840" y="15580"/>
                </a:lnTo>
                <a:lnTo>
                  <a:pt x="23840" y="15570"/>
                </a:lnTo>
                <a:lnTo>
                  <a:pt x="23840" y="15580"/>
                </a:lnTo>
                <a:lnTo>
                  <a:pt x="23830" y="15580"/>
                </a:lnTo>
                <a:lnTo>
                  <a:pt x="23830" y="15590"/>
                </a:lnTo>
                <a:lnTo>
                  <a:pt x="23820" y="15590"/>
                </a:lnTo>
                <a:lnTo>
                  <a:pt x="23820" y="15580"/>
                </a:lnTo>
                <a:lnTo>
                  <a:pt x="23810" y="15580"/>
                </a:lnTo>
                <a:lnTo>
                  <a:pt x="23810" y="15570"/>
                </a:lnTo>
                <a:lnTo>
                  <a:pt x="23810" y="15560"/>
                </a:lnTo>
                <a:lnTo>
                  <a:pt x="23810" y="15550"/>
                </a:lnTo>
                <a:lnTo>
                  <a:pt x="23800" y="15540"/>
                </a:lnTo>
                <a:lnTo>
                  <a:pt x="23790" y="15540"/>
                </a:lnTo>
                <a:lnTo>
                  <a:pt x="23790" y="15550"/>
                </a:lnTo>
                <a:lnTo>
                  <a:pt x="23780" y="15550"/>
                </a:lnTo>
                <a:lnTo>
                  <a:pt x="23780" y="15560"/>
                </a:lnTo>
                <a:lnTo>
                  <a:pt x="23770" y="15560"/>
                </a:lnTo>
                <a:lnTo>
                  <a:pt x="23770" y="15570"/>
                </a:lnTo>
                <a:lnTo>
                  <a:pt x="23760" y="15560"/>
                </a:lnTo>
                <a:lnTo>
                  <a:pt x="23750" y="15560"/>
                </a:lnTo>
                <a:lnTo>
                  <a:pt x="23740" y="15560"/>
                </a:lnTo>
                <a:lnTo>
                  <a:pt x="23740" y="15550"/>
                </a:lnTo>
                <a:lnTo>
                  <a:pt x="23750" y="15550"/>
                </a:lnTo>
                <a:lnTo>
                  <a:pt x="23740" y="15540"/>
                </a:lnTo>
                <a:lnTo>
                  <a:pt x="23730" y="15540"/>
                </a:lnTo>
                <a:lnTo>
                  <a:pt x="23720" y="15540"/>
                </a:lnTo>
                <a:lnTo>
                  <a:pt x="23710" y="15540"/>
                </a:lnTo>
                <a:lnTo>
                  <a:pt x="23700" y="15540"/>
                </a:lnTo>
                <a:lnTo>
                  <a:pt x="23700" y="15530"/>
                </a:lnTo>
                <a:lnTo>
                  <a:pt x="23690" y="15530"/>
                </a:lnTo>
                <a:lnTo>
                  <a:pt x="23690" y="15540"/>
                </a:lnTo>
                <a:lnTo>
                  <a:pt x="23680" y="15540"/>
                </a:lnTo>
                <a:lnTo>
                  <a:pt x="23670" y="15540"/>
                </a:lnTo>
                <a:lnTo>
                  <a:pt x="23670" y="15530"/>
                </a:lnTo>
                <a:lnTo>
                  <a:pt x="23660" y="15530"/>
                </a:lnTo>
                <a:lnTo>
                  <a:pt x="23650" y="15530"/>
                </a:lnTo>
                <a:lnTo>
                  <a:pt x="23650" y="15520"/>
                </a:lnTo>
                <a:lnTo>
                  <a:pt x="23640" y="15520"/>
                </a:lnTo>
                <a:lnTo>
                  <a:pt x="23640" y="15530"/>
                </a:lnTo>
                <a:lnTo>
                  <a:pt x="23630" y="15530"/>
                </a:lnTo>
                <a:lnTo>
                  <a:pt x="23630" y="15540"/>
                </a:lnTo>
                <a:lnTo>
                  <a:pt x="23620" y="15540"/>
                </a:lnTo>
                <a:lnTo>
                  <a:pt x="23610" y="15540"/>
                </a:lnTo>
                <a:lnTo>
                  <a:pt x="23610" y="15550"/>
                </a:lnTo>
                <a:lnTo>
                  <a:pt x="23610" y="15540"/>
                </a:lnTo>
                <a:lnTo>
                  <a:pt x="23600" y="15540"/>
                </a:lnTo>
                <a:lnTo>
                  <a:pt x="23590" y="15540"/>
                </a:lnTo>
                <a:lnTo>
                  <a:pt x="23590" y="15530"/>
                </a:lnTo>
                <a:lnTo>
                  <a:pt x="23590" y="15520"/>
                </a:lnTo>
                <a:lnTo>
                  <a:pt x="23580" y="15520"/>
                </a:lnTo>
                <a:lnTo>
                  <a:pt x="23570" y="15520"/>
                </a:lnTo>
                <a:lnTo>
                  <a:pt x="23570" y="15530"/>
                </a:lnTo>
                <a:lnTo>
                  <a:pt x="23560" y="15530"/>
                </a:lnTo>
                <a:lnTo>
                  <a:pt x="23560" y="15540"/>
                </a:lnTo>
                <a:lnTo>
                  <a:pt x="23560" y="15580"/>
                </a:lnTo>
                <a:lnTo>
                  <a:pt x="23570" y="15620"/>
                </a:lnTo>
                <a:lnTo>
                  <a:pt x="23570" y="15650"/>
                </a:lnTo>
                <a:lnTo>
                  <a:pt x="23540" y="15670"/>
                </a:lnTo>
                <a:lnTo>
                  <a:pt x="23520" y="15690"/>
                </a:lnTo>
                <a:lnTo>
                  <a:pt x="23490" y="15750"/>
                </a:lnTo>
                <a:lnTo>
                  <a:pt x="23490" y="15760"/>
                </a:lnTo>
                <a:lnTo>
                  <a:pt x="23480" y="15770"/>
                </a:lnTo>
                <a:lnTo>
                  <a:pt x="23480" y="15780"/>
                </a:lnTo>
                <a:lnTo>
                  <a:pt x="23480" y="15790"/>
                </a:lnTo>
                <a:lnTo>
                  <a:pt x="23480" y="15820"/>
                </a:lnTo>
                <a:lnTo>
                  <a:pt x="23480" y="15830"/>
                </a:lnTo>
                <a:lnTo>
                  <a:pt x="23480" y="15850"/>
                </a:lnTo>
                <a:lnTo>
                  <a:pt x="23470" y="15880"/>
                </a:lnTo>
                <a:lnTo>
                  <a:pt x="23460" y="15880"/>
                </a:lnTo>
                <a:lnTo>
                  <a:pt x="23460" y="15890"/>
                </a:lnTo>
                <a:lnTo>
                  <a:pt x="23460" y="15910"/>
                </a:lnTo>
                <a:lnTo>
                  <a:pt x="23460" y="15920"/>
                </a:lnTo>
                <a:lnTo>
                  <a:pt x="23460" y="15930"/>
                </a:lnTo>
                <a:lnTo>
                  <a:pt x="23460" y="15950"/>
                </a:lnTo>
                <a:lnTo>
                  <a:pt x="23460" y="15980"/>
                </a:lnTo>
                <a:lnTo>
                  <a:pt x="23460" y="16000"/>
                </a:lnTo>
                <a:lnTo>
                  <a:pt x="23460" y="16030"/>
                </a:lnTo>
                <a:lnTo>
                  <a:pt x="23460" y="16060"/>
                </a:lnTo>
                <a:lnTo>
                  <a:pt x="23460" y="16070"/>
                </a:lnTo>
                <a:lnTo>
                  <a:pt x="23450" y="16080"/>
                </a:lnTo>
                <a:lnTo>
                  <a:pt x="23450" y="16090"/>
                </a:lnTo>
                <a:lnTo>
                  <a:pt x="23450" y="16100"/>
                </a:lnTo>
                <a:lnTo>
                  <a:pt x="23440" y="16100"/>
                </a:lnTo>
                <a:lnTo>
                  <a:pt x="23440" y="16110"/>
                </a:lnTo>
                <a:lnTo>
                  <a:pt x="23430" y="16130"/>
                </a:lnTo>
                <a:lnTo>
                  <a:pt x="23430" y="16140"/>
                </a:lnTo>
                <a:lnTo>
                  <a:pt x="23420" y="16140"/>
                </a:lnTo>
                <a:lnTo>
                  <a:pt x="23410" y="16150"/>
                </a:lnTo>
                <a:lnTo>
                  <a:pt x="23390" y="16220"/>
                </a:lnTo>
                <a:lnTo>
                  <a:pt x="23390" y="16230"/>
                </a:lnTo>
                <a:lnTo>
                  <a:pt x="23390" y="16240"/>
                </a:lnTo>
                <a:lnTo>
                  <a:pt x="23390" y="16250"/>
                </a:lnTo>
                <a:lnTo>
                  <a:pt x="23390" y="16260"/>
                </a:lnTo>
                <a:lnTo>
                  <a:pt x="23390" y="16270"/>
                </a:lnTo>
                <a:lnTo>
                  <a:pt x="23380" y="16270"/>
                </a:lnTo>
                <a:lnTo>
                  <a:pt x="23390" y="16280"/>
                </a:lnTo>
                <a:lnTo>
                  <a:pt x="23390" y="16290"/>
                </a:lnTo>
                <a:lnTo>
                  <a:pt x="23390" y="16300"/>
                </a:lnTo>
                <a:lnTo>
                  <a:pt x="23390" y="16310"/>
                </a:lnTo>
                <a:lnTo>
                  <a:pt x="23390" y="16320"/>
                </a:lnTo>
                <a:lnTo>
                  <a:pt x="23400" y="16340"/>
                </a:lnTo>
                <a:lnTo>
                  <a:pt x="23400" y="16360"/>
                </a:lnTo>
                <a:lnTo>
                  <a:pt x="23400" y="16370"/>
                </a:lnTo>
                <a:lnTo>
                  <a:pt x="23410" y="16380"/>
                </a:lnTo>
                <a:lnTo>
                  <a:pt x="23410" y="16400"/>
                </a:lnTo>
                <a:lnTo>
                  <a:pt x="23410" y="16410"/>
                </a:lnTo>
                <a:lnTo>
                  <a:pt x="23400" y="16420"/>
                </a:lnTo>
                <a:lnTo>
                  <a:pt x="23400" y="16440"/>
                </a:lnTo>
                <a:lnTo>
                  <a:pt x="23410" y="16440"/>
                </a:lnTo>
                <a:lnTo>
                  <a:pt x="23410" y="16450"/>
                </a:lnTo>
                <a:lnTo>
                  <a:pt x="23420" y="16460"/>
                </a:lnTo>
                <a:lnTo>
                  <a:pt x="23410" y="16470"/>
                </a:lnTo>
                <a:lnTo>
                  <a:pt x="23410" y="16490"/>
                </a:lnTo>
                <a:lnTo>
                  <a:pt x="23410" y="16500"/>
                </a:lnTo>
                <a:lnTo>
                  <a:pt x="23420" y="16500"/>
                </a:lnTo>
                <a:lnTo>
                  <a:pt x="23420" y="16510"/>
                </a:lnTo>
                <a:lnTo>
                  <a:pt x="23420" y="16520"/>
                </a:lnTo>
                <a:lnTo>
                  <a:pt x="23410" y="16520"/>
                </a:lnTo>
                <a:lnTo>
                  <a:pt x="23410" y="16530"/>
                </a:lnTo>
                <a:lnTo>
                  <a:pt x="23410" y="16540"/>
                </a:lnTo>
                <a:lnTo>
                  <a:pt x="23400" y="16540"/>
                </a:lnTo>
                <a:lnTo>
                  <a:pt x="23400" y="16560"/>
                </a:lnTo>
                <a:lnTo>
                  <a:pt x="23400" y="16570"/>
                </a:lnTo>
                <a:lnTo>
                  <a:pt x="23390" y="16570"/>
                </a:lnTo>
                <a:lnTo>
                  <a:pt x="23390" y="16580"/>
                </a:lnTo>
                <a:lnTo>
                  <a:pt x="23390" y="16590"/>
                </a:lnTo>
                <a:lnTo>
                  <a:pt x="23380" y="16590"/>
                </a:lnTo>
                <a:lnTo>
                  <a:pt x="23380" y="16600"/>
                </a:lnTo>
                <a:lnTo>
                  <a:pt x="23380" y="16610"/>
                </a:lnTo>
                <a:lnTo>
                  <a:pt x="23380" y="16620"/>
                </a:lnTo>
                <a:lnTo>
                  <a:pt x="23380" y="16630"/>
                </a:lnTo>
                <a:lnTo>
                  <a:pt x="23380" y="16640"/>
                </a:lnTo>
                <a:lnTo>
                  <a:pt x="23380" y="16650"/>
                </a:lnTo>
                <a:lnTo>
                  <a:pt x="23380" y="16660"/>
                </a:lnTo>
                <a:lnTo>
                  <a:pt x="23380" y="16670"/>
                </a:lnTo>
                <a:lnTo>
                  <a:pt x="23370" y="16670"/>
                </a:lnTo>
                <a:lnTo>
                  <a:pt x="23370" y="16680"/>
                </a:lnTo>
                <a:lnTo>
                  <a:pt x="23360" y="16680"/>
                </a:lnTo>
                <a:lnTo>
                  <a:pt x="23360" y="16690"/>
                </a:lnTo>
                <a:lnTo>
                  <a:pt x="23350" y="16700"/>
                </a:lnTo>
                <a:lnTo>
                  <a:pt x="23340" y="16710"/>
                </a:lnTo>
                <a:lnTo>
                  <a:pt x="23340" y="16720"/>
                </a:lnTo>
                <a:lnTo>
                  <a:pt x="23330" y="16720"/>
                </a:lnTo>
                <a:lnTo>
                  <a:pt x="23320" y="16730"/>
                </a:lnTo>
                <a:lnTo>
                  <a:pt x="23310" y="16750"/>
                </a:lnTo>
                <a:lnTo>
                  <a:pt x="23300" y="16760"/>
                </a:lnTo>
                <a:lnTo>
                  <a:pt x="23290" y="16760"/>
                </a:lnTo>
                <a:lnTo>
                  <a:pt x="23290" y="16770"/>
                </a:lnTo>
                <a:lnTo>
                  <a:pt x="23290" y="16780"/>
                </a:lnTo>
                <a:lnTo>
                  <a:pt x="23280" y="16790"/>
                </a:lnTo>
                <a:lnTo>
                  <a:pt x="23280" y="16800"/>
                </a:lnTo>
                <a:lnTo>
                  <a:pt x="23280" y="16810"/>
                </a:lnTo>
                <a:lnTo>
                  <a:pt x="23280" y="16820"/>
                </a:lnTo>
                <a:lnTo>
                  <a:pt x="23270" y="16830"/>
                </a:lnTo>
                <a:lnTo>
                  <a:pt x="23250" y="16860"/>
                </a:lnTo>
                <a:lnTo>
                  <a:pt x="23240" y="16880"/>
                </a:lnTo>
                <a:lnTo>
                  <a:pt x="23230" y="16890"/>
                </a:lnTo>
                <a:lnTo>
                  <a:pt x="23220" y="16900"/>
                </a:lnTo>
                <a:lnTo>
                  <a:pt x="23210" y="16910"/>
                </a:lnTo>
                <a:lnTo>
                  <a:pt x="23200" y="16920"/>
                </a:lnTo>
                <a:lnTo>
                  <a:pt x="23180" y="16940"/>
                </a:lnTo>
                <a:lnTo>
                  <a:pt x="23170" y="16960"/>
                </a:lnTo>
                <a:lnTo>
                  <a:pt x="23160" y="16970"/>
                </a:lnTo>
                <a:lnTo>
                  <a:pt x="23150" y="16980"/>
                </a:lnTo>
                <a:lnTo>
                  <a:pt x="23140" y="17000"/>
                </a:lnTo>
                <a:lnTo>
                  <a:pt x="23150" y="17020"/>
                </a:lnTo>
                <a:lnTo>
                  <a:pt x="23150" y="17040"/>
                </a:lnTo>
                <a:lnTo>
                  <a:pt x="23160" y="17040"/>
                </a:lnTo>
                <a:lnTo>
                  <a:pt x="23170" y="17050"/>
                </a:lnTo>
                <a:lnTo>
                  <a:pt x="23180" y="17060"/>
                </a:lnTo>
                <a:lnTo>
                  <a:pt x="23180" y="17070"/>
                </a:lnTo>
                <a:lnTo>
                  <a:pt x="23190" y="17070"/>
                </a:lnTo>
                <a:lnTo>
                  <a:pt x="23190" y="17080"/>
                </a:lnTo>
                <a:lnTo>
                  <a:pt x="23210" y="17090"/>
                </a:lnTo>
                <a:lnTo>
                  <a:pt x="23220" y="17100"/>
                </a:lnTo>
                <a:lnTo>
                  <a:pt x="23230" y="17110"/>
                </a:lnTo>
                <a:lnTo>
                  <a:pt x="23240" y="17120"/>
                </a:lnTo>
                <a:lnTo>
                  <a:pt x="23230" y="17140"/>
                </a:lnTo>
                <a:lnTo>
                  <a:pt x="23220" y="17150"/>
                </a:lnTo>
                <a:lnTo>
                  <a:pt x="23200" y="17180"/>
                </a:lnTo>
                <a:lnTo>
                  <a:pt x="23180" y="17200"/>
                </a:lnTo>
                <a:lnTo>
                  <a:pt x="23170" y="17210"/>
                </a:lnTo>
                <a:lnTo>
                  <a:pt x="23160" y="17210"/>
                </a:lnTo>
                <a:lnTo>
                  <a:pt x="23150" y="17210"/>
                </a:lnTo>
                <a:lnTo>
                  <a:pt x="23150" y="17200"/>
                </a:lnTo>
                <a:lnTo>
                  <a:pt x="23140" y="17190"/>
                </a:lnTo>
                <a:lnTo>
                  <a:pt x="23140" y="17180"/>
                </a:lnTo>
                <a:lnTo>
                  <a:pt x="23130" y="17180"/>
                </a:lnTo>
                <a:lnTo>
                  <a:pt x="23130" y="17170"/>
                </a:lnTo>
                <a:lnTo>
                  <a:pt x="23120" y="17170"/>
                </a:lnTo>
                <a:lnTo>
                  <a:pt x="23120" y="17160"/>
                </a:lnTo>
                <a:lnTo>
                  <a:pt x="23120" y="17150"/>
                </a:lnTo>
                <a:lnTo>
                  <a:pt x="23110" y="17150"/>
                </a:lnTo>
                <a:lnTo>
                  <a:pt x="23120" y="17120"/>
                </a:lnTo>
                <a:lnTo>
                  <a:pt x="23120" y="17110"/>
                </a:lnTo>
                <a:lnTo>
                  <a:pt x="23110" y="17100"/>
                </a:lnTo>
                <a:lnTo>
                  <a:pt x="23100" y="17080"/>
                </a:lnTo>
                <a:lnTo>
                  <a:pt x="23100" y="17070"/>
                </a:lnTo>
                <a:lnTo>
                  <a:pt x="23100" y="17060"/>
                </a:lnTo>
                <a:lnTo>
                  <a:pt x="23090" y="17060"/>
                </a:lnTo>
                <a:lnTo>
                  <a:pt x="23090" y="17050"/>
                </a:lnTo>
                <a:lnTo>
                  <a:pt x="23080" y="17040"/>
                </a:lnTo>
                <a:lnTo>
                  <a:pt x="23080" y="17020"/>
                </a:lnTo>
                <a:lnTo>
                  <a:pt x="23070" y="17010"/>
                </a:lnTo>
                <a:lnTo>
                  <a:pt x="23060" y="17000"/>
                </a:lnTo>
                <a:lnTo>
                  <a:pt x="23060" y="16980"/>
                </a:lnTo>
                <a:lnTo>
                  <a:pt x="23050" y="16960"/>
                </a:lnTo>
                <a:lnTo>
                  <a:pt x="23040" y="16950"/>
                </a:lnTo>
                <a:lnTo>
                  <a:pt x="23040" y="16940"/>
                </a:lnTo>
                <a:lnTo>
                  <a:pt x="23030" y="16930"/>
                </a:lnTo>
                <a:lnTo>
                  <a:pt x="23020" y="16920"/>
                </a:lnTo>
                <a:lnTo>
                  <a:pt x="23020" y="16910"/>
                </a:lnTo>
                <a:lnTo>
                  <a:pt x="23010" y="16890"/>
                </a:lnTo>
                <a:lnTo>
                  <a:pt x="23000" y="16870"/>
                </a:lnTo>
                <a:lnTo>
                  <a:pt x="22990" y="16850"/>
                </a:lnTo>
                <a:lnTo>
                  <a:pt x="22990" y="16840"/>
                </a:lnTo>
                <a:lnTo>
                  <a:pt x="22990" y="16830"/>
                </a:lnTo>
                <a:lnTo>
                  <a:pt x="23000" y="16820"/>
                </a:lnTo>
                <a:lnTo>
                  <a:pt x="22950" y="16820"/>
                </a:lnTo>
                <a:lnTo>
                  <a:pt x="22920" y="16790"/>
                </a:lnTo>
                <a:lnTo>
                  <a:pt x="22890" y="16760"/>
                </a:lnTo>
                <a:lnTo>
                  <a:pt x="22850" y="16770"/>
                </a:lnTo>
                <a:lnTo>
                  <a:pt x="22850" y="16780"/>
                </a:lnTo>
                <a:lnTo>
                  <a:pt x="22840" y="16780"/>
                </a:lnTo>
                <a:lnTo>
                  <a:pt x="22830" y="16780"/>
                </a:lnTo>
                <a:lnTo>
                  <a:pt x="22830" y="16790"/>
                </a:lnTo>
                <a:lnTo>
                  <a:pt x="22810" y="16790"/>
                </a:lnTo>
                <a:lnTo>
                  <a:pt x="22800" y="16790"/>
                </a:lnTo>
                <a:lnTo>
                  <a:pt x="22790" y="16790"/>
                </a:lnTo>
                <a:lnTo>
                  <a:pt x="22780" y="16800"/>
                </a:lnTo>
                <a:lnTo>
                  <a:pt x="22770" y="16800"/>
                </a:lnTo>
                <a:lnTo>
                  <a:pt x="22760" y="16800"/>
                </a:lnTo>
                <a:lnTo>
                  <a:pt x="22750" y="16800"/>
                </a:lnTo>
                <a:lnTo>
                  <a:pt x="22740" y="16810"/>
                </a:lnTo>
                <a:lnTo>
                  <a:pt x="22730" y="16820"/>
                </a:lnTo>
                <a:lnTo>
                  <a:pt x="22720" y="16820"/>
                </a:lnTo>
                <a:lnTo>
                  <a:pt x="22700" y="16810"/>
                </a:lnTo>
                <a:lnTo>
                  <a:pt x="22690" y="16810"/>
                </a:lnTo>
                <a:lnTo>
                  <a:pt x="22680" y="16810"/>
                </a:lnTo>
                <a:lnTo>
                  <a:pt x="22670" y="16810"/>
                </a:lnTo>
                <a:lnTo>
                  <a:pt x="22660" y="16800"/>
                </a:lnTo>
                <a:lnTo>
                  <a:pt x="22650" y="16800"/>
                </a:lnTo>
                <a:lnTo>
                  <a:pt x="22640" y="16800"/>
                </a:lnTo>
                <a:lnTo>
                  <a:pt x="22630" y="16800"/>
                </a:lnTo>
                <a:lnTo>
                  <a:pt x="22620" y="16800"/>
                </a:lnTo>
                <a:lnTo>
                  <a:pt x="22610" y="16800"/>
                </a:lnTo>
                <a:lnTo>
                  <a:pt x="22600" y="16800"/>
                </a:lnTo>
                <a:lnTo>
                  <a:pt x="22580" y="16800"/>
                </a:lnTo>
                <a:lnTo>
                  <a:pt x="22570" y="16800"/>
                </a:lnTo>
                <a:lnTo>
                  <a:pt x="22560" y="16800"/>
                </a:lnTo>
                <a:lnTo>
                  <a:pt x="22560" y="16790"/>
                </a:lnTo>
                <a:lnTo>
                  <a:pt x="22560" y="16780"/>
                </a:lnTo>
                <a:lnTo>
                  <a:pt x="22560" y="16770"/>
                </a:lnTo>
                <a:lnTo>
                  <a:pt x="22560" y="16760"/>
                </a:lnTo>
                <a:lnTo>
                  <a:pt x="22560" y="16740"/>
                </a:lnTo>
                <a:lnTo>
                  <a:pt x="22570" y="16740"/>
                </a:lnTo>
                <a:lnTo>
                  <a:pt x="22580" y="16740"/>
                </a:lnTo>
                <a:lnTo>
                  <a:pt x="22590" y="16730"/>
                </a:lnTo>
                <a:lnTo>
                  <a:pt x="22600" y="16730"/>
                </a:lnTo>
                <a:lnTo>
                  <a:pt x="22600" y="16720"/>
                </a:lnTo>
                <a:lnTo>
                  <a:pt x="22610" y="16720"/>
                </a:lnTo>
                <a:lnTo>
                  <a:pt x="22620" y="16720"/>
                </a:lnTo>
                <a:lnTo>
                  <a:pt x="22620" y="16710"/>
                </a:lnTo>
                <a:lnTo>
                  <a:pt x="22630" y="16710"/>
                </a:lnTo>
                <a:lnTo>
                  <a:pt x="22620" y="16700"/>
                </a:lnTo>
                <a:lnTo>
                  <a:pt x="22620" y="16690"/>
                </a:lnTo>
                <a:lnTo>
                  <a:pt x="22610" y="16690"/>
                </a:lnTo>
                <a:lnTo>
                  <a:pt x="22600" y="16690"/>
                </a:lnTo>
                <a:lnTo>
                  <a:pt x="22600" y="16680"/>
                </a:lnTo>
                <a:lnTo>
                  <a:pt x="22590" y="16670"/>
                </a:lnTo>
                <a:lnTo>
                  <a:pt x="22580" y="16660"/>
                </a:lnTo>
                <a:lnTo>
                  <a:pt x="22570" y="16650"/>
                </a:lnTo>
                <a:lnTo>
                  <a:pt x="22570" y="16640"/>
                </a:lnTo>
                <a:lnTo>
                  <a:pt x="22560" y="16640"/>
                </a:lnTo>
                <a:lnTo>
                  <a:pt x="22560" y="16630"/>
                </a:lnTo>
                <a:lnTo>
                  <a:pt x="22550" y="16630"/>
                </a:lnTo>
                <a:lnTo>
                  <a:pt x="22550" y="16620"/>
                </a:lnTo>
                <a:lnTo>
                  <a:pt x="22550" y="16610"/>
                </a:lnTo>
                <a:lnTo>
                  <a:pt x="22550" y="16600"/>
                </a:lnTo>
                <a:lnTo>
                  <a:pt x="22540" y="16590"/>
                </a:lnTo>
                <a:lnTo>
                  <a:pt x="22540" y="16580"/>
                </a:lnTo>
                <a:lnTo>
                  <a:pt x="22530" y="16570"/>
                </a:lnTo>
                <a:lnTo>
                  <a:pt x="22520" y="16570"/>
                </a:lnTo>
                <a:lnTo>
                  <a:pt x="22510" y="16570"/>
                </a:lnTo>
                <a:lnTo>
                  <a:pt x="22500" y="16560"/>
                </a:lnTo>
                <a:lnTo>
                  <a:pt x="22500" y="16550"/>
                </a:lnTo>
                <a:lnTo>
                  <a:pt x="22490" y="16540"/>
                </a:lnTo>
                <a:lnTo>
                  <a:pt x="22500" y="16540"/>
                </a:lnTo>
                <a:lnTo>
                  <a:pt x="22510" y="16540"/>
                </a:lnTo>
                <a:lnTo>
                  <a:pt x="22510" y="16530"/>
                </a:lnTo>
                <a:lnTo>
                  <a:pt x="22510" y="16510"/>
                </a:lnTo>
                <a:lnTo>
                  <a:pt x="22500" y="16480"/>
                </a:lnTo>
                <a:lnTo>
                  <a:pt x="22490" y="16410"/>
                </a:lnTo>
                <a:lnTo>
                  <a:pt x="22490" y="16380"/>
                </a:lnTo>
                <a:lnTo>
                  <a:pt x="22450" y="16390"/>
                </a:lnTo>
                <a:lnTo>
                  <a:pt x="22420" y="16400"/>
                </a:lnTo>
                <a:lnTo>
                  <a:pt x="22390" y="16410"/>
                </a:lnTo>
                <a:lnTo>
                  <a:pt x="22370" y="16410"/>
                </a:lnTo>
                <a:lnTo>
                  <a:pt x="22330" y="16420"/>
                </a:lnTo>
                <a:lnTo>
                  <a:pt x="22300" y="16430"/>
                </a:lnTo>
                <a:lnTo>
                  <a:pt x="22260" y="16440"/>
                </a:lnTo>
                <a:lnTo>
                  <a:pt x="22220" y="16450"/>
                </a:lnTo>
                <a:lnTo>
                  <a:pt x="22210" y="16450"/>
                </a:lnTo>
                <a:lnTo>
                  <a:pt x="22200" y="16450"/>
                </a:lnTo>
                <a:lnTo>
                  <a:pt x="22160" y="16460"/>
                </a:lnTo>
                <a:lnTo>
                  <a:pt x="22150" y="16460"/>
                </a:lnTo>
                <a:lnTo>
                  <a:pt x="22140" y="16460"/>
                </a:lnTo>
                <a:lnTo>
                  <a:pt x="22130" y="16460"/>
                </a:lnTo>
                <a:lnTo>
                  <a:pt x="22120" y="16450"/>
                </a:lnTo>
                <a:lnTo>
                  <a:pt x="22110" y="16450"/>
                </a:lnTo>
                <a:lnTo>
                  <a:pt x="22100" y="16450"/>
                </a:lnTo>
                <a:lnTo>
                  <a:pt x="22090" y="16450"/>
                </a:lnTo>
                <a:lnTo>
                  <a:pt x="22080" y="16450"/>
                </a:lnTo>
                <a:lnTo>
                  <a:pt x="22070" y="16440"/>
                </a:lnTo>
                <a:lnTo>
                  <a:pt x="22060" y="16440"/>
                </a:lnTo>
                <a:lnTo>
                  <a:pt x="22050" y="16440"/>
                </a:lnTo>
                <a:lnTo>
                  <a:pt x="22040" y="16440"/>
                </a:lnTo>
                <a:lnTo>
                  <a:pt x="22030" y="16440"/>
                </a:lnTo>
                <a:lnTo>
                  <a:pt x="22030" y="16450"/>
                </a:lnTo>
                <a:lnTo>
                  <a:pt x="22020" y="16450"/>
                </a:lnTo>
                <a:lnTo>
                  <a:pt x="22010" y="16450"/>
                </a:lnTo>
                <a:lnTo>
                  <a:pt x="22010" y="16460"/>
                </a:lnTo>
                <a:lnTo>
                  <a:pt x="22000" y="16460"/>
                </a:lnTo>
                <a:lnTo>
                  <a:pt x="22000" y="16470"/>
                </a:lnTo>
                <a:lnTo>
                  <a:pt x="22000" y="16480"/>
                </a:lnTo>
                <a:lnTo>
                  <a:pt x="22010" y="16490"/>
                </a:lnTo>
                <a:lnTo>
                  <a:pt x="22010" y="16500"/>
                </a:lnTo>
                <a:lnTo>
                  <a:pt x="22010" y="16510"/>
                </a:lnTo>
                <a:lnTo>
                  <a:pt x="22010" y="16530"/>
                </a:lnTo>
                <a:lnTo>
                  <a:pt x="22010" y="16540"/>
                </a:lnTo>
                <a:lnTo>
                  <a:pt x="22010" y="16550"/>
                </a:lnTo>
                <a:lnTo>
                  <a:pt x="22010" y="16560"/>
                </a:lnTo>
                <a:lnTo>
                  <a:pt x="22010" y="16570"/>
                </a:lnTo>
                <a:lnTo>
                  <a:pt x="22020" y="16580"/>
                </a:lnTo>
                <a:lnTo>
                  <a:pt x="22020" y="16610"/>
                </a:lnTo>
                <a:lnTo>
                  <a:pt x="22010" y="16610"/>
                </a:lnTo>
                <a:lnTo>
                  <a:pt x="22000" y="16610"/>
                </a:lnTo>
                <a:lnTo>
                  <a:pt x="22000" y="16600"/>
                </a:lnTo>
                <a:lnTo>
                  <a:pt x="21990" y="16600"/>
                </a:lnTo>
                <a:lnTo>
                  <a:pt x="21990" y="16590"/>
                </a:lnTo>
                <a:lnTo>
                  <a:pt x="21980" y="16580"/>
                </a:lnTo>
                <a:lnTo>
                  <a:pt x="21970" y="16570"/>
                </a:lnTo>
                <a:lnTo>
                  <a:pt x="21960" y="16570"/>
                </a:lnTo>
                <a:lnTo>
                  <a:pt x="21950" y="16570"/>
                </a:lnTo>
                <a:lnTo>
                  <a:pt x="21940" y="16570"/>
                </a:lnTo>
                <a:lnTo>
                  <a:pt x="21930" y="16570"/>
                </a:lnTo>
                <a:lnTo>
                  <a:pt x="21920" y="16570"/>
                </a:lnTo>
                <a:lnTo>
                  <a:pt x="21910" y="16570"/>
                </a:lnTo>
                <a:lnTo>
                  <a:pt x="21910" y="16580"/>
                </a:lnTo>
                <a:lnTo>
                  <a:pt x="21900" y="16580"/>
                </a:lnTo>
                <a:lnTo>
                  <a:pt x="21900" y="16590"/>
                </a:lnTo>
                <a:lnTo>
                  <a:pt x="21890" y="16590"/>
                </a:lnTo>
                <a:lnTo>
                  <a:pt x="21890" y="16600"/>
                </a:lnTo>
                <a:lnTo>
                  <a:pt x="21880" y="16600"/>
                </a:lnTo>
                <a:lnTo>
                  <a:pt x="21880" y="16610"/>
                </a:lnTo>
                <a:lnTo>
                  <a:pt x="21870" y="16610"/>
                </a:lnTo>
                <a:lnTo>
                  <a:pt x="21870" y="16620"/>
                </a:lnTo>
                <a:lnTo>
                  <a:pt x="21860" y="16620"/>
                </a:lnTo>
                <a:lnTo>
                  <a:pt x="21860" y="16630"/>
                </a:lnTo>
                <a:lnTo>
                  <a:pt x="21850" y="16630"/>
                </a:lnTo>
                <a:lnTo>
                  <a:pt x="21840" y="16630"/>
                </a:lnTo>
                <a:lnTo>
                  <a:pt x="21830" y="16640"/>
                </a:lnTo>
                <a:lnTo>
                  <a:pt x="21820" y="16620"/>
                </a:lnTo>
                <a:lnTo>
                  <a:pt x="21780" y="16640"/>
                </a:lnTo>
                <a:lnTo>
                  <a:pt x="21760" y="16650"/>
                </a:lnTo>
                <a:lnTo>
                  <a:pt x="21730" y="16660"/>
                </a:lnTo>
                <a:lnTo>
                  <a:pt x="21710" y="16670"/>
                </a:lnTo>
                <a:lnTo>
                  <a:pt x="21690" y="16680"/>
                </a:lnTo>
                <a:lnTo>
                  <a:pt x="21670" y="16690"/>
                </a:lnTo>
                <a:lnTo>
                  <a:pt x="21660" y="16690"/>
                </a:lnTo>
                <a:lnTo>
                  <a:pt x="21650" y="16690"/>
                </a:lnTo>
                <a:lnTo>
                  <a:pt x="21640" y="16690"/>
                </a:lnTo>
                <a:lnTo>
                  <a:pt x="21630" y="16690"/>
                </a:lnTo>
                <a:lnTo>
                  <a:pt x="21630" y="16700"/>
                </a:lnTo>
                <a:lnTo>
                  <a:pt x="21620" y="16700"/>
                </a:lnTo>
                <a:lnTo>
                  <a:pt x="21610" y="16700"/>
                </a:lnTo>
                <a:lnTo>
                  <a:pt x="21590" y="16700"/>
                </a:lnTo>
                <a:lnTo>
                  <a:pt x="21570" y="16700"/>
                </a:lnTo>
                <a:lnTo>
                  <a:pt x="21550" y="16710"/>
                </a:lnTo>
                <a:lnTo>
                  <a:pt x="21540" y="16720"/>
                </a:lnTo>
                <a:lnTo>
                  <a:pt x="21520" y="16730"/>
                </a:lnTo>
                <a:lnTo>
                  <a:pt x="21530" y="16740"/>
                </a:lnTo>
                <a:lnTo>
                  <a:pt x="21470" y="16760"/>
                </a:lnTo>
                <a:lnTo>
                  <a:pt x="21450" y="16770"/>
                </a:lnTo>
                <a:lnTo>
                  <a:pt x="21440" y="16770"/>
                </a:lnTo>
                <a:lnTo>
                  <a:pt x="21400" y="16790"/>
                </a:lnTo>
                <a:lnTo>
                  <a:pt x="21390" y="16790"/>
                </a:lnTo>
                <a:lnTo>
                  <a:pt x="21380" y="16790"/>
                </a:lnTo>
                <a:lnTo>
                  <a:pt x="21380" y="16780"/>
                </a:lnTo>
                <a:lnTo>
                  <a:pt x="21380" y="16770"/>
                </a:lnTo>
                <a:lnTo>
                  <a:pt x="21380" y="16760"/>
                </a:lnTo>
                <a:lnTo>
                  <a:pt x="21370" y="16760"/>
                </a:lnTo>
                <a:lnTo>
                  <a:pt x="21370" y="16750"/>
                </a:lnTo>
                <a:lnTo>
                  <a:pt x="21360" y="16740"/>
                </a:lnTo>
                <a:lnTo>
                  <a:pt x="21360" y="16730"/>
                </a:lnTo>
                <a:lnTo>
                  <a:pt x="21350" y="16730"/>
                </a:lnTo>
                <a:lnTo>
                  <a:pt x="21330" y="16750"/>
                </a:lnTo>
                <a:lnTo>
                  <a:pt x="21320" y="16760"/>
                </a:lnTo>
                <a:lnTo>
                  <a:pt x="21300" y="16780"/>
                </a:lnTo>
                <a:lnTo>
                  <a:pt x="21330" y="16820"/>
                </a:lnTo>
                <a:lnTo>
                  <a:pt x="21300" y="16850"/>
                </a:lnTo>
                <a:lnTo>
                  <a:pt x="21290" y="16870"/>
                </a:lnTo>
                <a:lnTo>
                  <a:pt x="21280" y="16870"/>
                </a:lnTo>
                <a:lnTo>
                  <a:pt x="21270" y="16870"/>
                </a:lnTo>
                <a:lnTo>
                  <a:pt x="21260" y="16870"/>
                </a:lnTo>
                <a:lnTo>
                  <a:pt x="21250" y="16870"/>
                </a:lnTo>
                <a:lnTo>
                  <a:pt x="21240" y="16870"/>
                </a:lnTo>
                <a:lnTo>
                  <a:pt x="21230" y="16860"/>
                </a:lnTo>
                <a:lnTo>
                  <a:pt x="21220" y="16860"/>
                </a:lnTo>
                <a:lnTo>
                  <a:pt x="21210" y="16850"/>
                </a:lnTo>
                <a:lnTo>
                  <a:pt x="21200" y="16850"/>
                </a:lnTo>
                <a:lnTo>
                  <a:pt x="21190" y="16850"/>
                </a:lnTo>
                <a:lnTo>
                  <a:pt x="21180" y="16860"/>
                </a:lnTo>
                <a:lnTo>
                  <a:pt x="21180" y="16850"/>
                </a:lnTo>
                <a:lnTo>
                  <a:pt x="21170" y="16850"/>
                </a:lnTo>
                <a:lnTo>
                  <a:pt x="21170" y="16840"/>
                </a:lnTo>
                <a:lnTo>
                  <a:pt x="21160" y="16840"/>
                </a:lnTo>
                <a:lnTo>
                  <a:pt x="21150" y="16840"/>
                </a:lnTo>
                <a:lnTo>
                  <a:pt x="21140" y="16840"/>
                </a:lnTo>
                <a:lnTo>
                  <a:pt x="21130" y="16840"/>
                </a:lnTo>
                <a:lnTo>
                  <a:pt x="21120" y="16840"/>
                </a:lnTo>
                <a:lnTo>
                  <a:pt x="21110" y="16840"/>
                </a:lnTo>
                <a:lnTo>
                  <a:pt x="21100" y="16840"/>
                </a:lnTo>
                <a:lnTo>
                  <a:pt x="21090" y="16840"/>
                </a:lnTo>
                <a:lnTo>
                  <a:pt x="21080" y="16840"/>
                </a:lnTo>
                <a:lnTo>
                  <a:pt x="21080" y="16830"/>
                </a:lnTo>
                <a:lnTo>
                  <a:pt x="21070" y="16830"/>
                </a:lnTo>
                <a:lnTo>
                  <a:pt x="21060" y="16830"/>
                </a:lnTo>
                <a:lnTo>
                  <a:pt x="21060" y="16820"/>
                </a:lnTo>
                <a:lnTo>
                  <a:pt x="21050" y="16820"/>
                </a:lnTo>
                <a:lnTo>
                  <a:pt x="21040" y="16830"/>
                </a:lnTo>
                <a:lnTo>
                  <a:pt x="21040" y="16820"/>
                </a:lnTo>
                <a:lnTo>
                  <a:pt x="21030" y="16820"/>
                </a:lnTo>
                <a:lnTo>
                  <a:pt x="21030" y="16810"/>
                </a:lnTo>
                <a:lnTo>
                  <a:pt x="21020" y="16810"/>
                </a:lnTo>
                <a:lnTo>
                  <a:pt x="21020" y="16800"/>
                </a:lnTo>
                <a:lnTo>
                  <a:pt x="21010" y="16800"/>
                </a:lnTo>
                <a:lnTo>
                  <a:pt x="21000" y="16800"/>
                </a:lnTo>
                <a:lnTo>
                  <a:pt x="21000" y="16790"/>
                </a:lnTo>
                <a:lnTo>
                  <a:pt x="20990" y="16790"/>
                </a:lnTo>
                <a:lnTo>
                  <a:pt x="20990" y="16780"/>
                </a:lnTo>
                <a:lnTo>
                  <a:pt x="20990" y="16770"/>
                </a:lnTo>
                <a:lnTo>
                  <a:pt x="20980" y="16770"/>
                </a:lnTo>
                <a:lnTo>
                  <a:pt x="20980" y="16760"/>
                </a:lnTo>
                <a:lnTo>
                  <a:pt x="20980" y="16750"/>
                </a:lnTo>
                <a:lnTo>
                  <a:pt x="20970" y="16750"/>
                </a:lnTo>
                <a:lnTo>
                  <a:pt x="20970" y="16740"/>
                </a:lnTo>
                <a:lnTo>
                  <a:pt x="20960" y="16740"/>
                </a:lnTo>
                <a:lnTo>
                  <a:pt x="20970" y="16730"/>
                </a:lnTo>
                <a:lnTo>
                  <a:pt x="20960" y="16730"/>
                </a:lnTo>
                <a:lnTo>
                  <a:pt x="20960" y="16720"/>
                </a:lnTo>
                <a:lnTo>
                  <a:pt x="20960" y="16710"/>
                </a:lnTo>
                <a:lnTo>
                  <a:pt x="20950" y="16710"/>
                </a:lnTo>
                <a:lnTo>
                  <a:pt x="20950" y="16700"/>
                </a:lnTo>
                <a:lnTo>
                  <a:pt x="20950" y="16690"/>
                </a:lnTo>
                <a:lnTo>
                  <a:pt x="20940" y="16690"/>
                </a:lnTo>
                <a:lnTo>
                  <a:pt x="20940" y="16680"/>
                </a:lnTo>
                <a:lnTo>
                  <a:pt x="20930" y="16680"/>
                </a:lnTo>
                <a:lnTo>
                  <a:pt x="20930" y="16670"/>
                </a:lnTo>
                <a:lnTo>
                  <a:pt x="20930" y="16660"/>
                </a:lnTo>
                <a:lnTo>
                  <a:pt x="20910" y="16680"/>
                </a:lnTo>
                <a:lnTo>
                  <a:pt x="20900" y="16690"/>
                </a:lnTo>
                <a:lnTo>
                  <a:pt x="20900" y="16700"/>
                </a:lnTo>
                <a:lnTo>
                  <a:pt x="20890" y="16710"/>
                </a:lnTo>
                <a:lnTo>
                  <a:pt x="20880" y="16710"/>
                </a:lnTo>
                <a:lnTo>
                  <a:pt x="20880" y="16720"/>
                </a:lnTo>
                <a:lnTo>
                  <a:pt x="20890" y="16720"/>
                </a:lnTo>
                <a:lnTo>
                  <a:pt x="20900" y="16720"/>
                </a:lnTo>
                <a:lnTo>
                  <a:pt x="20910" y="16720"/>
                </a:lnTo>
                <a:lnTo>
                  <a:pt x="20910" y="16730"/>
                </a:lnTo>
                <a:lnTo>
                  <a:pt x="20920" y="16740"/>
                </a:lnTo>
                <a:lnTo>
                  <a:pt x="20930" y="16750"/>
                </a:lnTo>
                <a:lnTo>
                  <a:pt x="20930" y="16760"/>
                </a:lnTo>
                <a:lnTo>
                  <a:pt x="20940" y="16760"/>
                </a:lnTo>
                <a:lnTo>
                  <a:pt x="20940" y="16770"/>
                </a:lnTo>
                <a:lnTo>
                  <a:pt x="20940" y="16780"/>
                </a:lnTo>
                <a:lnTo>
                  <a:pt x="20940" y="16790"/>
                </a:lnTo>
                <a:lnTo>
                  <a:pt x="20940" y="16800"/>
                </a:lnTo>
                <a:lnTo>
                  <a:pt x="20940" y="16810"/>
                </a:lnTo>
                <a:lnTo>
                  <a:pt x="20950" y="16820"/>
                </a:lnTo>
                <a:lnTo>
                  <a:pt x="20950" y="16830"/>
                </a:lnTo>
                <a:lnTo>
                  <a:pt x="20940" y="16830"/>
                </a:lnTo>
                <a:lnTo>
                  <a:pt x="20940" y="16840"/>
                </a:lnTo>
                <a:lnTo>
                  <a:pt x="20950" y="16840"/>
                </a:lnTo>
                <a:lnTo>
                  <a:pt x="20950" y="16850"/>
                </a:lnTo>
                <a:lnTo>
                  <a:pt x="20940" y="16860"/>
                </a:lnTo>
                <a:lnTo>
                  <a:pt x="20940" y="16850"/>
                </a:lnTo>
                <a:lnTo>
                  <a:pt x="20930" y="16850"/>
                </a:lnTo>
                <a:lnTo>
                  <a:pt x="20930" y="16860"/>
                </a:lnTo>
                <a:lnTo>
                  <a:pt x="20930" y="16870"/>
                </a:lnTo>
                <a:lnTo>
                  <a:pt x="20940" y="16870"/>
                </a:lnTo>
                <a:lnTo>
                  <a:pt x="20940" y="16880"/>
                </a:lnTo>
                <a:lnTo>
                  <a:pt x="20940" y="16890"/>
                </a:lnTo>
                <a:lnTo>
                  <a:pt x="20940" y="16900"/>
                </a:lnTo>
                <a:lnTo>
                  <a:pt x="20940" y="16910"/>
                </a:lnTo>
                <a:lnTo>
                  <a:pt x="20930" y="16920"/>
                </a:lnTo>
                <a:lnTo>
                  <a:pt x="20930" y="16930"/>
                </a:lnTo>
                <a:lnTo>
                  <a:pt x="20920" y="16930"/>
                </a:lnTo>
                <a:lnTo>
                  <a:pt x="20910" y="16940"/>
                </a:lnTo>
                <a:lnTo>
                  <a:pt x="20910" y="16950"/>
                </a:lnTo>
                <a:lnTo>
                  <a:pt x="20900" y="16950"/>
                </a:lnTo>
                <a:lnTo>
                  <a:pt x="20900" y="16960"/>
                </a:lnTo>
                <a:lnTo>
                  <a:pt x="20890" y="16960"/>
                </a:lnTo>
                <a:lnTo>
                  <a:pt x="20880" y="16960"/>
                </a:lnTo>
                <a:lnTo>
                  <a:pt x="20870" y="16960"/>
                </a:lnTo>
                <a:lnTo>
                  <a:pt x="20860" y="16960"/>
                </a:lnTo>
                <a:lnTo>
                  <a:pt x="20860" y="16950"/>
                </a:lnTo>
                <a:lnTo>
                  <a:pt x="20870" y="16950"/>
                </a:lnTo>
                <a:lnTo>
                  <a:pt x="20870" y="16940"/>
                </a:lnTo>
                <a:lnTo>
                  <a:pt x="20860" y="16940"/>
                </a:lnTo>
                <a:lnTo>
                  <a:pt x="20850" y="16940"/>
                </a:lnTo>
                <a:lnTo>
                  <a:pt x="20850" y="16950"/>
                </a:lnTo>
                <a:lnTo>
                  <a:pt x="20840" y="16950"/>
                </a:lnTo>
                <a:lnTo>
                  <a:pt x="20830" y="16950"/>
                </a:lnTo>
                <a:lnTo>
                  <a:pt x="20820" y="16950"/>
                </a:lnTo>
                <a:lnTo>
                  <a:pt x="20820" y="16960"/>
                </a:lnTo>
                <a:lnTo>
                  <a:pt x="20810" y="16960"/>
                </a:lnTo>
                <a:lnTo>
                  <a:pt x="20810" y="16970"/>
                </a:lnTo>
                <a:lnTo>
                  <a:pt x="20800" y="16970"/>
                </a:lnTo>
                <a:lnTo>
                  <a:pt x="20800" y="16980"/>
                </a:lnTo>
                <a:lnTo>
                  <a:pt x="20790" y="16980"/>
                </a:lnTo>
                <a:lnTo>
                  <a:pt x="20790" y="16990"/>
                </a:lnTo>
                <a:lnTo>
                  <a:pt x="20790" y="17000"/>
                </a:lnTo>
                <a:lnTo>
                  <a:pt x="20790" y="17010"/>
                </a:lnTo>
                <a:lnTo>
                  <a:pt x="20790" y="17000"/>
                </a:lnTo>
                <a:lnTo>
                  <a:pt x="20780" y="17000"/>
                </a:lnTo>
                <a:lnTo>
                  <a:pt x="20780" y="16990"/>
                </a:lnTo>
                <a:lnTo>
                  <a:pt x="20780" y="16980"/>
                </a:lnTo>
                <a:lnTo>
                  <a:pt x="20770" y="16980"/>
                </a:lnTo>
                <a:lnTo>
                  <a:pt x="20760" y="16980"/>
                </a:lnTo>
                <a:lnTo>
                  <a:pt x="20760" y="16990"/>
                </a:lnTo>
                <a:lnTo>
                  <a:pt x="20760" y="17000"/>
                </a:lnTo>
                <a:lnTo>
                  <a:pt x="20760" y="17010"/>
                </a:lnTo>
                <a:lnTo>
                  <a:pt x="20770" y="17010"/>
                </a:lnTo>
                <a:lnTo>
                  <a:pt x="20770" y="17020"/>
                </a:lnTo>
                <a:lnTo>
                  <a:pt x="20760" y="17020"/>
                </a:lnTo>
                <a:lnTo>
                  <a:pt x="20760" y="17030"/>
                </a:lnTo>
                <a:lnTo>
                  <a:pt x="20760" y="17040"/>
                </a:lnTo>
                <a:lnTo>
                  <a:pt x="20760" y="17050"/>
                </a:lnTo>
                <a:lnTo>
                  <a:pt x="20770" y="17050"/>
                </a:lnTo>
                <a:lnTo>
                  <a:pt x="20780" y="17050"/>
                </a:lnTo>
                <a:lnTo>
                  <a:pt x="20780" y="17060"/>
                </a:lnTo>
                <a:lnTo>
                  <a:pt x="20790" y="17060"/>
                </a:lnTo>
                <a:lnTo>
                  <a:pt x="20790" y="17050"/>
                </a:lnTo>
                <a:lnTo>
                  <a:pt x="20790" y="17040"/>
                </a:lnTo>
                <a:lnTo>
                  <a:pt x="20800" y="17040"/>
                </a:lnTo>
                <a:lnTo>
                  <a:pt x="20800" y="17030"/>
                </a:lnTo>
                <a:lnTo>
                  <a:pt x="20810" y="17030"/>
                </a:lnTo>
                <a:lnTo>
                  <a:pt x="20820" y="17030"/>
                </a:lnTo>
                <a:lnTo>
                  <a:pt x="20810" y="17040"/>
                </a:lnTo>
                <a:lnTo>
                  <a:pt x="20810" y="17050"/>
                </a:lnTo>
                <a:lnTo>
                  <a:pt x="20810" y="17060"/>
                </a:lnTo>
                <a:lnTo>
                  <a:pt x="20820" y="17060"/>
                </a:lnTo>
                <a:lnTo>
                  <a:pt x="20820" y="17070"/>
                </a:lnTo>
                <a:lnTo>
                  <a:pt x="20850" y="17090"/>
                </a:lnTo>
                <a:lnTo>
                  <a:pt x="20860" y="17100"/>
                </a:lnTo>
                <a:lnTo>
                  <a:pt x="20870" y="17100"/>
                </a:lnTo>
                <a:lnTo>
                  <a:pt x="20880" y="17100"/>
                </a:lnTo>
                <a:lnTo>
                  <a:pt x="20900" y="17100"/>
                </a:lnTo>
                <a:lnTo>
                  <a:pt x="20900" y="17110"/>
                </a:lnTo>
                <a:lnTo>
                  <a:pt x="20890" y="17120"/>
                </a:lnTo>
                <a:lnTo>
                  <a:pt x="20900" y="17120"/>
                </a:lnTo>
                <a:lnTo>
                  <a:pt x="20910" y="17120"/>
                </a:lnTo>
                <a:lnTo>
                  <a:pt x="20920" y="17120"/>
                </a:lnTo>
                <a:lnTo>
                  <a:pt x="20930" y="17130"/>
                </a:lnTo>
                <a:lnTo>
                  <a:pt x="20930" y="17140"/>
                </a:lnTo>
                <a:lnTo>
                  <a:pt x="20940" y="17140"/>
                </a:lnTo>
                <a:lnTo>
                  <a:pt x="20930" y="17140"/>
                </a:lnTo>
                <a:lnTo>
                  <a:pt x="20920" y="17140"/>
                </a:lnTo>
                <a:lnTo>
                  <a:pt x="20920" y="17150"/>
                </a:lnTo>
                <a:lnTo>
                  <a:pt x="20920" y="17160"/>
                </a:lnTo>
                <a:lnTo>
                  <a:pt x="20920" y="17170"/>
                </a:lnTo>
                <a:lnTo>
                  <a:pt x="20920" y="17180"/>
                </a:lnTo>
                <a:lnTo>
                  <a:pt x="20930" y="17180"/>
                </a:lnTo>
                <a:lnTo>
                  <a:pt x="20930" y="17190"/>
                </a:lnTo>
                <a:lnTo>
                  <a:pt x="20920" y="17190"/>
                </a:lnTo>
                <a:lnTo>
                  <a:pt x="20920" y="17200"/>
                </a:lnTo>
                <a:lnTo>
                  <a:pt x="20920" y="17210"/>
                </a:lnTo>
                <a:lnTo>
                  <a:pt x="20930" y="17220"/>
                </a:lnTo>
                <a:lnTo>
                  <a:pt x="20940" y="17230"/>
                </a:lnTo>
                <a:lnTo>
                  <a:pt x="20950" y="17230"/>
                </a:lnTo>
                <a:lnTo>
                  <a:pt x="20950" y="17240"/>
                </a:lnTo>
                <a:lnTo>
                  <a:pt x="20950" y="17250"/>
                </a:lnTo>
                <a:lnTo>
                  <a:pt x="20960" y="17250"/>
                </a:lnTo>
                <a:lnTo>
                  <a:pt x="20970" y="17250"/>
                </a:lnTo>
                <a:lnTo>
                  <a:pt x="20970" y="17240"/>
                </a:lnTo>
                <a:lnTo>
                  <a:pt x="20980" y="17240"/>
                </a:lnTo>
                <a:lnTo>
                  <a:pt x="20990" y="17240"/>
                </a:lnTo>
                <a:lnTo>
                  <a:pt x="21000" y="17240"/>
                </a:lnTo>
                <a:lnTo>
                  <a:pt x="21000" y="17250"/>
                </a:lnTo>
                <a:lnTo>
                  <a:pt x="21010" y="17250"/>
                </a:lnTo>
                <a:lnTo>
                  <a:pt x="21010" y="17260"/>
                </a:lnTo>
                <a:lnTo>
                  <a:pt x="21020" y="17260"/>
                </a:lnTo>
                <a:lnTo>
                  <a:pt x="21030" y="17270"/>
                </a:lnTo>
                <a:lnTo>
                  <a:pt x="21030" y="17280"/>
                </a:lnTo>
                <a:lnTo>
                  <a:pt x="21020" y="17290"/>
                </a:lnTo>
                <a:lnTo>
                  <a:pt x="21010" y="17290"/>
                </a:lnTo>
                <a:lnTo>
                  <a:pt x="21010" y="17300"/>
                </a:lnTo>
                <a:lnTo>
                  <a:pt x="21000" y="17300"/>
                </a:lnTo>
                <a:lnTo>
                  <a:pt x="21000" y="17310"/>
                </a:lnTo>
                <a:lnTo>
                  <a:pt x="20990" y="17310"/>
                </a:lnTo>
                <a:lnTo>
                  <a:pt x="20980" y="17310"/>
                </a:lnTo>
                <a:lnTo>
                  <a:pt x="20970" y="17310"/>
                </a:lnTo>
                <a:lnTo>
                  <a:pt x="20970" y="17320"/>
                </a:lnTo>
                <a:lnTo>
                  <a:pt x="20960" y="17320"/>
                </a:lnTo>
                <a:lnTo>
                  <a:pt x="20960" y="17330"/>
                </a:lnTo>
                <a:lnTo>
                  <a:pt x="20960" y="17320"/>
                </a:lnTo>
                <a:lnTo>
                  <a:pt x="20970" y="17320"/>
                </a:lnTo>
                <a:lnTo>
                  <a:pt x="20970" y="17310"/>
                </a:lnTo>
                <a:lnTo>
                  <a:pt x="20960" y="17310"/>
                </a:lnTo>
                <a:lnTo>
                  <a:pt x="20960" y="17300"/>
                </a:lnTo>
                <a:lnTo>
                  <a:pt x="20950" y="17300"/>
                </a:lnTo>
                <a:lnTo>
                  <a:pt x="20940" y="17300"/>
                </a:lnTo>
                <a:lnTo>
                  <a:pt x="20930" y="17300"/>
                </a:lnTo>
                <a:lnTo>
                  <a:pt x="20920" y="17300"/>
                </a:lnTo>
                <a:lnTo>
                  <a:pt x="20920" y="17290"/>
                </a:lnTo>
                <a:lnTo>
                  <a:pt x="20920" y="17280"/>
                </a:lnTo>
                <a:lnTo>
                  <a:pt x="20860" y="17280"/>
                </a:lnTo>
                <a:lnTo>
                  <a:pt x="20860" y="17290"/>
                </a:lnTo>
                <a:lnTo>
                  <a:pt x="20850" y="17290"/>
                </a:lnTo>
                <a:lnTo>
                  <a:pt x="20820" y="17300"/>
                </a:lnTo>
                <a:lnTo>
                  <a:pt x="20810" y="17290"/>
                </a:lnTo>
                <a:lnTo>
                  <a:pt x="20800" y="17290"/>
                </a:lnTo>
                <a:lnTo>
                  <a:pt x="20770" y="17290"/>
                </a:lnTo>
                <a:lnTo>
                  <a:pt x="20760" y="17290"/>
                </a:lnTo>
                <a:lnTo>
                  <a:pt x="20750" y="17290"/>
                </a:lnTo>
                <a:lnTo>
                  <a:pt x="20750" y="17280"/>
                </a:lnTo>
                <a:lnTo>
                  <a:pt x="20750" y="17270"/>
                </a:lnTo>
                <a:lnTo>
                  <a:pt x="20750" y="17260"/>
                </a:lnTo>
                <a:lnTo>
                  <a:pt x="20730" y="17260"/>
                </a:lnTo>
                <a:lnTo>
                  <a:pt x="20710" y="17260"/>
                </a:lnTo>
                <a:lnTo>
                  <a:pt x="20700" y="17260"/>
                </a:lnTo>
                <a:lnTo>
                  <a:pt x="20690" y="17270"/>
                </a:lnTo>
                <a:lnTo>
                  <a:pt x="20680" y="17270"/>
                </a:lnTo>
                <a:lnTo>
                  <a:pt x="20670" y="17270"/>
                </a:lnTo>
                <a:lnTo>
                  <a:pt x="20660" y="17270"/>
                </a:lnTo>
                <a:lnTo>
                  <a:pt x="20640" y="17270"/>
                </a:lnTo>
                <a:lnTo>
                  <a:pt x="20630" y="17260"/>
                </a:lnTo>
                <a:lnTo>
                  <a:pt x="20620" y="17230"/>
                </a:lnTo>
                <a:lnTo>
                  <a:pt x="20610" y="17210"/>
                </a:lnTo>
                <a:lnTo>
                  <a:pt x="20600" y="17200"/>
                </a:lnTo>
                <a:lnTo>
                  <a:pt x="20590" y="17190"/>
                </a:lnTo>
                <a:lnTo>
                  <a:pt x="20580" y="17180"/>
                </a:lnTo>
                <a:lnTo>
                  <a:pt x="20580" y="17170"/>
                </a:lnTo>
                <a:lnTo>
                  <a:pt x="20570" y="17160"/>
                </a:lnTo>
                <a:lnTo>
                  <a:pt x="20570" y="17150"/>
                </a:lnTo>
                <a:lnTo>
                  <a:pt x="20560" y="17140"/>
                </a:lnTo>
                <a:lnTo>
                  <a:pt x="20550" y="17130"/>
                </a:lnTo>
                <a:lnTo>
                  <a:pt x="20540" y="17130"/>
                </a:lnTo>
                <a:lnTo>
                  <a:pt x="20530" y="17130"/>
                </a:lnTo>
                <a:lnTo>
                  <a:pt x="20520" y="17130"/>
                </a:lnTo>
                <a:lnTo>
                  <a:pt x="20510" y="17130"/>
                </a:lnTo>
                <a:lnTo>
                  <a:pt x="20500" y="17130"/>
                </a:lnTo>
                <a:lnTo>
                  <a:pt x="20480" y="17130"/>
                </a:lnTo>
                <a:lnTo>
                  <a:pt x="20460" y="17130"/>
                </a:lnTo>
                <a:lnTo>
                  <a:pt x="20460" y="17180"/>
                </a:lnTo>
                <a:lnTo>
                  <a:pt x="20460" y="17220"/>
                </a:lnTo>
                <a:lnTo>
                  <a:pt x="20460" y="17260"/>
                </a:lnTo>
                <a:lnTo>
                  <a:pt x="20460" y="17270"/>
                </a:lnTo>
                <a:lnTo>
                  <a:pt x="20500" y="17290"/>
                </a:lnTo>
                <a:lnTo>
                  <a:pt x="20510" y="17290"/>
                </a:lnTo>
                <a:lnTo>
                  <a:pt x="20500" y="17300"/>
                </a:lnTo>
                <a:lnTo>
                  <a:pt x="20500" y="17310"/>
                </a:lnTo>
                <a:lnTo>
                  <a:pt x="20500" y="17320"/>
                </a:lnTo>
                <a:lnTo>
                  <a:pt x="20500" y="17330"/>
                </a:lnTo>
                <a:lnTo>
                  <a:pt x="20500" y="17340"/>
                </a:lnTo>
                <a:lnTo>
                  <a:pt x="20510" y="17340"/>
                </a:lnTo>
                <a:lnTo>
                  <a:pt x="20520" y="17340"/>
                </a:lnTo>
                <a:lnTo>
                  <a:pt x="20520" y="17350"/>
                </a:lnTo>
                <a:lnTo>
                  <a:pt x="20530" y="17370"/>
                </a:lnTo>
                <a:lnTo>
                  <a:pt x="20530" y="17390"/>
                </a:lnTo>
                <a:lnTo>
                  <a:pt x="20520" y="17400"/>
                </a:lnTo>
                <a:lnTo>
                  <a:pt x="20520" y="17420"/>
                </a:lnTo>
                <a:lnTo>
                  <a:pt x="20520" y="17430"/>
                </a:lnTo>
                <a:lnTo>
                  <a:pt x="20520" y="17450"/>
                </a:lnTo>
                <a:lnTo>
                  <a:pt x="20500" y="17520"/>
                </a:lnTo>
                <a:lnTo>
                  <a:pt x="20500" y="17530"/>
                </a:lnTo>
                <a:lnTo>
                  <a:pt x="20530" y="17520"/>
                </a:lnTo>
                <a:lnTo>
                  <a:pt x="20560" y="17510"/>
                </a:lnTo>
                <a:lnTo>
                  <a:pt x="20600" y="17500"/>
                </a:lnTo>
                <a:lnTo>
                  <a:pt x="20600" y="17520"/>
                </a:lnTo>
                <a:lnTo>
                  <a:pt x="20600" y="17530"/>
                </a:lnTo>
                <a:lnTo>
                  <a:pt x="20600" y="17560"/>
                </a:lnTo>
                <a:lnTo>
                  <a:pt x="20610" y="17600"/>
                </a:lnTo>
                <a:lnTo>
                  <a:pt x="20610" y="17620"/>
                </a:lnTo>
                <a:lnTo>
                  <a:pt x="20600" y="17640"/>
                </a:lnTo>
                <a:lnTo>
                  <a:pt x="20590" y="17680"/>
                </a:lnTo>
                <a:lnTo>
                  <a:pt x="20580" y="17710"/>
                </a:lnTo>
                <a:lnTo>
                  <a:pt x="20570" y="17710"/>
                </a:lnTo>
                <a:lnTo>
                  <a:pt x="20560" y="17710"/>
                </a:lnTo>
                <a:lnTo>
                  <a:pt x="20560" y="17780"/>
                </a:lnTo>
                <a:lnTo>
                  <a:pt x="20560" y="17790"/>
                </a:lnTo>
                <a:lnTo>
                  <a:pt x="20560" y="17800"/>
                </a:lnTo>
                <a:lnTo>
                  <a:pt x="20550" y="17800"/>
                </a:lnTo>
                <a:lnTo>
                  <a:pt x="20540" y="17800"/>
                </a:lnTo>
                <a:lnTo>
                  <a:pt x="20540" y="17810"/>
                </a:lnTo>
                <a:lnTo>
                  <a:pt x="20530" y="17810"/>
                </a:lnTo>
                <a:lnTo>
                  <a:pt x="20530" y="17820"/>
                </a:lnTo>
                <a:lnTo>
                  <a:pt x="20520" y="17820"/>
                </a:lnTo>
                <a:lnTo>
                  <a:pt x="20520" y="17830"/>
                </a:lnTo>
                <a:lnTo>
                  <a:pt x="20510" y="17830"/>
                </a:lnTo>
                <a:lnTo>
                  <a:pt x="20510" y="17840"/>
                </a:lnTo>
                <a:lnTo>
                  <a:pt x="20510" y="17850"/>
                </a:lnTo>
                <a:lnTo>
                  <a:pt x="20500" y="17860"/>
                </a:lnTo>
                <a:lnTo>
                  <a:pt x="20490" y="17860"/>
                </a:lnTo>
                <a:lnTo>
                  <a:pt x="20480" y="17860"/>
                </a:lnTo>
                <a:lnTo>
                  <a:pt x="20460" y="17860"/>
                </a:lnTo>
                <a:lnTo>
                  <a:pt x="20450" y="17860"/>
                </a:lnTo>
                <a:lnTo>
                  <a:pt x="20440" y="17860"/>
                </a:lnTo>
                <a:lnTo>
                  <a:pt x="20430" y="17870"/>
                </a:lnTo>
                <a:lnTo>
                  <a:pt x="20420" y="17870"/>
                </a:lnTo>
                <a:lnTo>
                  <a:pt x="20410" y="17870"/>
                </a:lnTo>
                <a:lnTo>
                  <a:pt x="20400" y="17870"/>
                </a:lnTo>
                <a:lnTo>
                  <a:pt x="20390" y="17880"/>
                </a:lnTo>
                <a:lnTo>
                  <a:pt x="20380" y="17880"/>
                </a:lnTo>
                <a:lnTo>
                  <a:pt x="20370" y="17880"/>
                </a:lnTo>
                <a:lnTo>
                  <a:pt x="20370" y="17890"/>
                </a:lnTo>
                <a:lnTo>
                  <a:pt x="20360" y="17890"/>
                </a:lnTo>
                <a:lnTo>
                  <a:pt x="20360" y="17900"/>
                </a:lnTo>
                <a:lnTo>
                  <a:pt x="20350" y="17900"/>
                </a:lnTo>
                <a:lnTo>
                  <a:pt x="20340" y="17900"/>
                </a:lnTo>
                <a:lnTo>
                  <a:pt x="20330" y="17900"/>
                </a:lnTo>
                <a:lnTo>
                  <a:pt x="20320" y="17900"/>
                </a:lnTo>
                <a:lnTo>
                  <a:pt x="20290" y="17900"/>
                </a:lnTo>
                <a:lnTo>
                  <a:pt x="20280" y="17910"/>
                </a:lnTo>
                <a:lnTo>
                  <a:pt x="20280" y="17900"/>
                </a:lnTo>
                <a:lnTo>
                  <a:pt x="20250" y="17900"/>
                </a:lnTo>
                <a:lnTo>
                  <a:pt x="20240" y="17900"/>
                </a:lnTo>
                <a:lnTo>
                  <a:pt x="20230" y="17900"/>
                </a:lnTo>
                <a:lnTo>
                  <a:pt x="20220" y="17900"/>
                </a:lnTo>
                <a:lnTo>
                  <a:pt x="20230" y="17870"/>
                </a:lnTo>
                <a:lnTo>
                  <a:pt x="20220" y="17870"/>
                </a:lnTo>
                <a:lnTo>
                  <a:pt x="20210" y="17860"/>
                </a:lnTo>
                <a:lnTo>
                  <a:pt x="20200" y="17860"/>
                </a:lnTo>
                <a:lnTo>
                  <a:pt x="20190" y="17850"/>
                </a:lnTo>
                <a:lnTo>
                  <a:pt x="20180" y="17850"/>
                </a:lnTo>
                <a:lnTo>
                  <a:pt x="20170" y="17850"/>
                </a:lnTo>
                <a:lnTo>
                  <a:pt x="20170" y="17840"/>
                </a:lnTo>
                <a:lnTo>
                  <a:pt x="20150" y="17840"/>
                </a:lnTo>
                <a:lnTo>
                  <a:pt x="20140" y="17840"/>
                </a:lnTo>
                <a:lnTo>
                  <a:pt x="20130" y="17840"/>
                </a:lnTo>
                <a:lnTo>
                  <a:pt x="20120" y="17840"/>
                </a:lnTo>
                <a:lnTo>
                  <a:pt x="20090" y="17840"/>
                </a:lnTo>
                <a:lnTo>
                  <a:pt x="20070" y="17840"/>
                </a:lnTo>
                <a:lnTo>
                  <a:pt x="20040" y="17840"/>
                </a:lnTo>
                <a:lnTo>
                  <a:pt x="20020" y="17830"/>
                </a:lnTo>
                <a:lnTo>
                  <a:pt x="20010" y="17830"/>
                </a:lnTo>
                <a:lnTo>
                  <a:pt x="19990" y="17830"/>
                </a:lnTo>
                <a:lnTo>
                  <a:pt x="19980" y="17830"/>
                </a:lnTo>
                <a:lnTo>
                  <a:pt x="19970" y="17830"/>
                </a:lnTo>
                <a:lnTo>
                  <a:pt x="19960" y="17830"/>
                </a:lnTo>
                <a:lnTo>
                  <a:pt x="19950" y="17820"/>
                </a:lnTo>
                <a:lnTo>
                  <a:pt x="19940" y="17820"/>
                </a:lnTo>
                <a:lnTo>
                  <a:pt x="19940" y="17810"/>
                </a:lnTo>
                <a:lnTo>
                  <a:pt x="19940" y="17800"/>
                </a:lnTo>
                <a:lnTo>
                  <a:pt x="19940" y="17790"/>
                </a:lnTo>
                <a:lnTo>
                  <a:pt x="19940" y="17780"/>
                </a:lnTo>
                <a:lnTo>
                  <a:pt x="19950" y="17770"/>
                </a:lnTo>
                <a:lnTo>
                  <a:pt x="19950" y="17760"/>
                </a:lnTo>
                <a:lnTo>
                  <a:pt x="19940" y="17760"/>
                </a:lnTo>
                <a:lnTo>
                  <a:pt x="19920" y="17760"/>
                </a:lnTo>
                <a:lnTo>
                  <a:pt x="19900" y="17760"/>
                </a:lnTo>
                <a:lnTo>
                  <a:pt x="19890" y="17760"/>
                </a:lnTo>
                <a:lnTo>
                  <a:pt x="19880" y="17770"/>
                </a:lnTo>
                <a:lnTo>
                  <a:pt x="19870" y="17770"/>
                </a:lnTo>
                <a:lnTo>
                  <a:pt x="19850" y="17770"/>
                </a:lnTo>
                <a:lnTo>
                  <a:pt x="19840" y="17770"/>
                </a:lnTo>
                <a:lnTo>
                  <a:pt x="19830" y="17770"/>
                </a:lnTo>
                <a:lnTo>
                  <a:pt x="19820" y="17770"/>
                </a:lnTo>
                <a:lnTo>
                  <a:pt x="19800" y="17780"/>
                </a:lnTo>
                <a:lnTo>
                  <a:pt x="19780" y="17780"/>
                </a:lnTo>
                <a:lnTo>
                  <a:pt x="19760" y="17790"/>
                </a:lnTo>
                <a:lnTo>
                  <a:pt x="19750" y="17790"/>
                </a:lnTo>
                <a:lnTo>
                  <a:pt x="19740" y="17790"/>
                </a:lnTo>
                <a:lnTo>
                  <a:pt x="19720" y="17780"/>
                </a:lnTo>
                <a:lnTo>
                  <a:pt x="19710" y="17780"/>
                </a:lnTo>
                <a:lnTo>
                  <a:pt x="19690" y="17780"/>
                </a:lnTo>
                <a:lnTo>
                  <a:pt x="19680" y="17780"/>
                </a:lnTo>
                <a:lnTo>
                  <a:pt x="19670" y="17780"/>
                </a:lnTo>
                <a:lnTo>
                  <a:pt x="19660" y="17780"/>
                </a:lnTo>
                <a:lnTo>
                  <a:pt x="19660" y="17770"/>
                </a:lnTo>
                <a:lnTo>
                  <a:pt x="19640" y="17770"/>
                </a:lnTo>
                <a:lnTo>
                  <a:pt x="19640" y="17760"/>
                </a:lnTo>
                <a:lnTo>
                  <a:pt x="19630" y="17760"/>
                </a:lnTo>
                <a:lnTo>
                  <a:pt x="19620" y="17750"/>
                </a:lnTo>
                <a:lnTo>
                  <a:pt x="19620" y="17740"/>
                </a:lnTo>
                <a:lnTo>
                  <a:pt x="19610" y="17740"/>
                </a:lnTo>
                <a:lnTo>
                  <a:pt x="19610" y="17780"/>
                </a:lnTo>
                <a:lnTo>
                  <a:pt x="19610" y="17800"/>
                </a:lnTo>
                <a:lnTo>
                  <a:pt x="19610" y="17810"/>
                </a:lnTo>
                <a:lnTo>
                  <a:pt x="19600" y="17820"/>
                </a:lnTo>
                <a:lnTo>
                  <a:pt x="19600" y="17840"/>
                </a:lnTo>
                <a:lnTo>
                  <a:pt x="19600" y="17850"/>
                </a:lnTo>
                <a:lnTo>
                  <a:pt x="19590" y="17850"/>
                </a:lnTo>
                <a:lnTo>
                  <a:pt x="19590" y="17860"/>
                </a:lnTo>
                <a:lnTo>
                  <a:pt x="19580" y="17870"/>
                </a:lnTo>
                <a:lnTo>
                  <a:pt x="19600" y="17900"/>
                </a:lnTo>
                <a:lnTo>
                  <a:pt x="19600" y="17910"/>
                </a:lnTo>
                <a:lnTo>
                  <a:pt x="19600" y="17920"/>
                </a:lnTo>
                <a:lnTo>
                  <a:pt x="19600" y="17930"/>
                </a:lnTo>
                <a:lnTo>
                  <a:pt x="19600" y="17940"/>
                </a:lnTo>
                <a:lnTo>
                  <a:pt x="19610" y="17940"/>
                </a:lnTo>
                <a:lnTo>
                  <a:pt x="19610" y="17950"/>
                </a:lnTo>
                <a:lnTo>
                  <a:pt x="19620" y="17950"/>
                </a:lnTo>
                <a:lnTo>
                  <a:pt x="19630" y="17960"/>
                </a:lnTo>
                <a:lnTo>
                  <a:pt x="19640" y="17960"/>
                </a:lnTo>
                <a:lnTo>
                  <a:pt x="19650" y="17970"/>
                </a:lnTo>
                <a:lnTo>
                  <a:pt x="19660" y="17970"/>
                </a:lnTo>
                <a:lnTo>
                  <a:pt x="19670" y="17980"/>
                </a:lnTo>
                <a:lnTo>
                  <a:pt x="19680" y="17980"/>
                </a:lnTo>
                <a:lnTo>
                  <a:pt x="19690" y="17990"/>
                </a:lnTo>
                <a:lnTo>
                  <a:pt x="19700" y="17990"/>
                </a:lnTo>
                <a:lnTo>
                  <a:pt x="19710" y="17990"/>
                </a:lnTo>
                <a:lnTo>
                  <a:pt x="19710" y="18000"/>
                </a:lnTo>
                <a:lnTo>
                  <a:pt x="19720" y="18000"/>
                </a:lnTo>
                <a:lnTo>
                  <a:pt x="19730" y="18020"/>
                </a:lnTo>
                <a:lnTo>
                  <a:pt x="19740" y="18030"/>
                </a:lnTo>
                <a:lnTo>
                  <a:pt x="19750" y="18040"/>
                </a:lnTo>
                <a:lnTo>
                  <a:pt x="19750" y="18050"/>
                </a:lnTo>
                <a:lnTo>
                  <a:pt x="19760" y="18050"/>
                </a:lnTo>
                <a:lnTo>
                  <a:pt x="19760" y="18060"/>
                </a:lnTo>
                <a:lnTo>
                  <a:pt x="19760" y="18080"/>
                </a:lnTo>
                <a:lnTo>
                  <a:pt x="19770" y="18090"/>
                </a:lnTo>
                <a:lnTo>
                  <a:pt x="19780" y="18090"/>
                </a:lnTo>
                <a:lnTo>
                  <a:pt x="19780" y="18100"/>
                </a:lnTo>
                <a:lnTo>
                  <a:pt x="19790" y="18100"/>
                </a:lnTo>
                <a:lnTo>
                  <a:pt x="19790" y="18110"/>
                </a:lnTo>
                <a:lnTo>
                  <a:pt x="19790" y="18120"/>
                </a:lnTo>
                <a:lnTo>
                  <a:pt x="19790" y="18130"/>
                </a:lnTo>
                <a:lnTo>
                  <a:pt x="19790" y="18140"/>
                </a:lnTo>
                <a:lnTo>
                  <a:pt x="19800" y="18140"/>
                </a:lnTo>
                <a:lnTo>
                  <a:pt x="19800" y="18150"/>
                </a:lnTo>
                <a:lnTo>
                  <a:pt x="19810" y="18160"/>
                </a:lnTo>
                <a:lnTo>
                  <a:pt x="19800" y="18170"/>
                </a:lnTo>
                <a:lnTo>
                  <a:pt x="19800" y="18180"/>
                </a:lnTo>
                <a:lnTo>
                  <a:pt x="19790" y="18200"/>
                </a:lnTo>
                <a:lnTo>
                  <a:pt x="19790" y="18230"/>
                </a:lnTo>
                <a:lnTo>
                  <a:pt x="19790" y="18240"/>
                </a:lnTo>
                <a:lnTo>
                  <a:pt x="19790" y="18270"/>
                </a:lnTo>
                <a:lnTo>
                  <a:pt x="19790" y="18280"/>
                </a:lnTo>
                <a:lnTo>
                  <a:pt x="19790" y="18300"/>
                </a:lnTo>
                <a:lnTo>
                  <a:pt x="19780" y="18310"/>
                </a:lnTo>
                <a:lnTo>
                  <a:pt x="19770" y="18320"/>
                </a:lnTo>
                <a:lnTo>
                  <a:pt x="19770" y="18330"/>
                </a:lnTo>
                <a:lnTo>
                  <a:pt x="19770" y="18340"/>
                </a:lnTo>
                <a:lnTo>
                  <a:pt x="19760" y="18360"/>
                </a:lnTo>
                <a:lnTo>
                  <a:pt x="19760" y="18380"/>
                </a:lnTo>
                <a:lnTo>
                  <a:pt x="19750" y="18390"/>
                </a:lnTo>
                <a:lnTo>
                  <a:pt x="19750" y="18400"/>
                </a:lnTo>
                <a:lnTo>
                  <a:pt x="19750" y="18410"/>
                </a:lnTo>
                <a:lnTo>
                  <a:pt x="19750" y="18420"/>
                </a:lnTo>
                <a:lnTo>
                  <a:pt x="19740" y="18430"/>
                </a:lnTo>
                <a:lnTo>
                  <a:pt x="19730" y="18420"/>
                </a:lnTo>
                <a:lnTo>
                  <a:pt x="19720" y="18420"/>
                </a:lnTo>
                <a:lnTo>
                  <a:pt x="19720" y="18410"/>
                </a:lnTo>
                <a:lnTo>
                  <a:pt x="19720" y="18400"/>
                </a:lnTo>
                <a:lnTo>
                  <a:pt x="19710" y="18400"/>
                </a:lnTo>
                <a:lnTo>
                  <a:pt x="19700" y="18400"/>
                </a:lnTo>
                <a:lnTo>
                  <a:pt x="19690" y="18390"/>
                </a:lnTo>
                <a:lnTo>
                  <a:pt x="19680" y="18400"/>
                </a:lnTo>
                <a:lnTo>
                  <a:pt x="19680" y="18410"/>
                </a:lnTo>
                <a:lnTo>
                  <a:pt x="19680" y="18420"/>
                </a:lnTo>
                <a:lnTo>
                  <a:pt x="19670" y="18420"/>
                </a:lnTo>
                <a:lnTo>
                  <a:pt x="19660" y="18420"/>
                </a:lnTo>
                <a:lnTo>
                  <a:pt x="19650" y="18410"/>
                </a:lnTo>
                <a:lnTo>
                  <a:pt x="19640" y="18410"/>
                </a:lnTo>
                <a:lnTo>
                  <a:pt x="19630" y="18410"/>
                </a:lnTo>
                <a:lnTo>
                  <a:pt x="19610" y="18400"/>
                </a:lnTo>
                <a:lnTo>
                  <a:pt x="19600" y="18400"/>
                </a:lnTo>
                <a:lnTo>
                  <a:pt x="19580" y="18390"/>
                </a:lnTo>
                <a:lnTo>
                  <a:pt x="19570" y="18390"/>
                </a:lnTo>
                <a:lnTo>
                  <a:pt x="19560" y="18390"/>
                </a:lnTo>
                <a:lnTo>
                  <a:pt x="19550" y="18390"/>
                </a:lnTo>
                <a:lnTo>
                  <a:pt x="19530" y="18390"/>
                </a:lnTo>
                <a:lnTo>
                  <a:pt x="19520" y="18390"/>
                </a:lnTo>
                <a:lnTo>
                  <a:pt x="19510" y="18400"/>
                </a:lnTo>
                <a:lnTo>
                  <a:pt x="19500" y="18400"/>
                </a:lnTo>
                <a:lnTo>
                  <a:pt x="19500" y="18390"/>
                </a:lnTo>
                <a:lnTo>
                  <a:pt x="19490" y="18390"/>
                </a:lnTo>
                <a:lnTo>
                  <a:pt x="19480" y="18380"/>
                </a:lnTo>
                <a:lnTo>
                  <a:pt x="19470" y="18380"/>
                </a:lnTo>
                <a:lnTo>
                  <a:pt x="19460" y="18370"/>
                </a:lnTo>
                <a:lnTo>
                  <a:pt x="19450" y="18370"/>
                </a:lnTo>
                <a:lnTo>
                  <a:pt x="19450" y="18360"/>
                </a:lnTo>
                <a:lnTo>
                  <a:pt x="19440" y="18360"/>
                </a:lnTo>
                <a:lnTo>
                  <a:pt x="19430" y="18360"/>
                </a:lnTo>
                <a:lnTo>
                  <a:pt x="19420" y="18360"/>
                </a:lnTo>
                <a:lnTo>
                  <a:pt x="19410" y="18360"/>
                </a:lnTo>
                <a:lnTo>
                  <a:pt x="19420" y="18370"/>
                </a:lnTo>
                <a:lnTo>
                  <a:pt x="19430" y="18380"/>
                </a:lnTo>
                <a:lnTo>
                  <a:pt x="19440" y="18390"/>
                </a:lnTo>
                <a:lnTo>
                  <a:pt x="19450" y="18400"/>
                </a:lnTo>
                <a:lnTo>
                  <a:pt x="19460" y="18400"/>
                </a:lnTo>
                <a:lnTo>
                  <a:pt x="19460" y="18410"/>
                </a:lnTo>
                <a:lnTo>
                  <a:pt x="19470" y="18410"/>
                </a:lnTo>
                <a:lnTo>
                  <a:pt x="19480" y="18410"/>
                </a:lnTo>
                <a:lnTo>
                  <a:pt x="19480" y="18420"/>
                </a:lnTo>
                <a:lnTo>
                  <a:pt x="19490" y="18420"/>
                </a:lnTo>
                <a:lnTo>
                  <a:pt x="19500" y="18420"/>
                </a:lnTo>
                <a:lnTo>
                  <a:pt x="19510" y="18420"/>
                </a:lnTo>
                <a:lnTo>
                  <a:pt x="19520" y="18430"/>
                </a:lnTo>
                <a:lnTo>
                  <a:pt x="19550" y="18440"/>
                </a:lnTo>
                <a:lnTo>
                  <a:pt x="19560" y="18440"/>
                </a:lnTo>
                <a:lnTo>
                  <a:pt x="19570" y="18450"/>
                </a:lnTo>
                <a:lnTo>
                  <a:pt x="19590" y="18460"/>
                </a:lnTo>
                <a:lnTo>
                  <a:pt x="19600" y="18470"/>
                </a:lnTo>
                <a:lnTo>
                  <a:pt x="19610" y="18470"/>
                </a:lnTo>
                <a:lnTo>
                  <a:pt x="19620" y="18470"/>
                </a:lnTo>
                <a:lnTo>
                  <a:pt x="19620" y="18480"/>
                </a:lnTo>
                <a:lnTo>
                  <a:pt x="19630" y="18480"/>
                </a:lnTo>
                <a:lnTo>
                  <a:pt x="19640" y="18480"/>
                </a:lnTo>
                <a:lnTo>
                  <a:pt x="19650" y="18480"/>
                </a:lnTo>
                <a:lnTo>
                  <a:pt x="19660" y="18480"/>
                </a:lnTo>
                <a:lnTo>
                  <a:pt x="19670" y="18480"/>
                </a:lnTo>
                <a:lnTo>
                  <a:pt x="19680" y="18480"/>
                </a:lnTo>
                <a:lnTo>
                  <a:pt x="19690" y="18470"/>
                </a:lnTo>
                <a:lnTo>
                  <a:pt x="19690" y="18480"/>
                </a:lnTo>
                <a:lnTo>
                  <a:pt x="19690" y="18490"/>
                </a:lnTo>
                <a:lnTo>
                  <a:pt x="19690" y="18500"/>
                </a:lnTo>
                <a:lnTo>
                  <a:pt x="19690" y="18510"/>
                </a:lnTo>
                <a:lnTo>
                  <a:pt x="19690" y="18520"/>
                </a:lnTo>
                <a:lnTo>
                  <a:pt x="19690" y="18530"/>
                </a:lnTo>
                <a:lnTo>
                  <a:pt x="19680" y="18540"/>
                </a:lnTo>
                <a:lnTo>
                  <a:pt x="19700" y="18540"/>
                </a:lnTo>
                <a:lnTo>
                  <a:pt x="19740" y="18540"/>
                </a:lnTo>
                <a:lnTo>
                  <a:pt x="19750" y="18580"/>
                </a:lnTo>
                <a:lnTo>
                  <a:pt x="19750" y="18590"/>
                </a:lnTo>
                <a:lnTo>
                  <a:pt x="19750" y="18600"/>
                </a:lnTo>
                <a:lnTo>
                  <a:pt x="19740" y="18600"/>
                </a:lnTo>
                <a:lnTo>
                  <a:pt x="19740" y="18610"/>
                </a:lnTo>
                <a:lnTo>
                  <a:pt x="19730" y="18620"/>
                </a:lnTo>
                <a:lnTo>
                  <a:pt x="19730" y="18630"/>
                </a:lnTo>
                <a:lnTo>
                  <a:pt x="19720" y="18630"/>
                </a:lnTo>
                <a:lnTo>
                  <a:pt x="19720" y="18640"/>
                </a:lnTo>
                <a:lnTo>
                  <a:pt x="19720" y="18650"/>
                </a:lnTo>
                <a:lnTo>
                  <a:pt x="19720" y="18640"/>
                </a:lnTo>
                <a:lnTo>
                  <a:pt x="19710" y="18630"/>
                </a:lnTo>
                <a:lnTo>
                  <a:pt x="19700" y="18630"/>
                </a:lnTo>
                <a:lnTo>
                  <a:pt x="19700" y="18640"/>
                </a:lnTo>
                <a:lnTo>
                  <a:pt x="19700" y="18650"/>
                </a:lnTo>
                <a:lnTo>
                  <a:pt x="19700" y="18660"/>
                </a:lnTo>
                <a:lnTo>
                  <a:pt x="19690" y="18660"/>
                </a:lnTo>
                <a:lnTo>
                  <a:pt x="19680" y="18660"/>
                </a:lnTo>
                <a:lnTo>
                  <a:pt x="19680" y="18670"/>
                </a:lnTo>
                <a:lnTo>
                  <a:pt x="19680" y="18680"/>
                </a:lnTo>
                <a:lnTo>
                  <a:pt x="19680" y="18690"/>
                </a:lnTo>
                <a:lnTo>
                  <a:pt x="19670" y="18690"/>
                </a:lnTo>
                <a:lnTo>
                  <a:pt x="19680" y="18690"/>
                </a:lnTo>
                <a:lnTo>
                  <a:pt x="19680" y="18700"/>
                </a:lnTo>
                <a:lnTo>
                  <a:pt x="19690" y="18700"/>
                </a:lnTo>
                <a:lnTo>
                  <a:pt x="19690" y="18710"/>
                </a:lnTo>
                <a:lnTo>
                  <a:pt x="19690" y="18720"/>
                </a:lnTo>
                <a:lnTo>
                  <a:pt x="19690" y="18730"/>
                </a:lnTo>
                <a:lnTo>
                  <a:pt x="19690" y="18740"/>
                </a:lnTo>
                <a:lnTo>
                  <a:pt x="19700" y="18740"/>
                </a:lnTo>
                <a:lnTo>
                  <a:pt x="19700" y="18730"/>
                </a:lnTo>
                <a:lnTo>
                  <a:pt x="19710" y="18730"/>
                </a:lnTo>
                <a:lnTo>
                  <a:pt x="19710" y="18740"/>
                </a:lnTo>
                <a:lnTo>
                  <a:pt x="19710" y="18730"/>
                </a:lnTo>
                <a:lnTo>
                  <a:pt x="19720" y="18730"/>
                </a:lnTo>
                <a:lnTo>
                  <a:pt x="19720" y="18740"/>
                </a:lnTo>
                <a:lnTo>
                  <a:pt x="19730" y="18740"/>
                </a:lnTo>
                <a:lnTo>
                  <a:pt x="19730" y="18730"/>
                </a:lnTo>
                <a:lnTo>
                  <a:pt x="19740" y="18730"/>
                </a:lnTo>
                <a:lnTo>
                  <a:pt x="19740" y="18740"/>
                </a:lnTo>
                <a:lnTo>
                  <a:pt x="19750" y="18740"/>
                </a:lnTo>
                <a:lnTo>
                  <a:pt x="19760" y="18740"/>
                </a:lnTo>
                <a:lnTo>
                  <a:pt x="19760" y="18730"/>
                </a:lnTo>
                <a:lnTo>
                  <a:pt x="19770" y="18730"/>
                </a:lnTo>
                <a:lnTo>
                  <a:pt x="19780" y="18730"/>
                </a:lnTo>
                <a:lnTo>
                  <a:pt x="19790" y="18730"/>
                </a:lnTo>
                <a:lnTo>
                  <a:pt x="19780" y="18740"/>
                </a:lnTo>
                <a:lnTo>
                  <a:pt x="19790" y="18740"/>
                </a:lnTo>
                <a:lnTo>
                  <a:pt x="19790" y="18750"/>
                </a:lnTo>
                <a:lnTo>
                  <a:pt x="19780" y="18750"/>
                </a:lnTo>
                <a:lnTo>
                  <a:pt x="19780" y="18760"/>
                </a:lnTo>
                <a:lnTo>
                  <a:pt x="19790" y="18760"/>
                </a:lnTo>
                <a:lnTo>
                  <a:pt x="19790" y="18770"/>
                </a:lnTo>
                <a:lnTo>
                  <a:pt x="19780" y="18770"/>
                </a:lnTo>
                <a:lnTo>
                  <a:pt x="19780" y="18780"/>
                </a:lnTo>
                <a:lnTo>
                  <a:pt x="19790" y="18780"/>
                </a:lnTo>
                <a:lnTo>
                  <a:pt x="19790" y="18790"/>
                </a:lnTo>
                <a:lnTo>
                  <a:pt x="19800" y="18790"/>
                </a:lnTo>
                <a:lnTo>
                  <a:pt x="19800" y="18800"/>
                </a:lnTo>
                <a:lnTo>
                  <a:pt x="19810" y="18810"/>
                </a:lnTo>
                <a:lnTo>
                  <a:pt x="19820" y="18810"/>
                </a:lnTo>
                <a:lnTo>
                  <a:pt x="19830" y="18810"/>
                </a:lnTo>
                <a:lnTo>
                  <a:pt x="19830" y="18820"/>
                </a:lnTo>
                <a:lnTo>
                  <a:pt x="19840" y="18820"/>
                </a:lnTo>
                <a:lnTo>
                  <a:pt x="19830" y="18830"/>
                </a:lnTo>
                <a:lnTo>
                  <a:pt x="19830" y="18840"/>
                </a:lnTo>
                <a:lnTo>
                  <a:pt x="19840" y="18840"/>
                </a:lnTo>
                <a:lnTo>
                  <a:pt x="19840" y="18850"/>
                </a:lnTo>
                <a:lnTo>
                  <a:pt x="19830" y="18850"/>
                </a:lnTo>
                <a:lnTo>
                  <a:pt x="19830" y="18860"/>
                </a:lnTo>
                <a:lnTo>
                  <a:pt x="19840" y="18860"/>
                </a:lnTo>
                <a:lnTo>
                  <a:pt x="19840" y="18870"/>
                </a:lnTo>
                <a:lnTo>
                  <a:pt x="19840" y="18880"/>
                </a:lnTo>
                <a:lnTo>
                  <a:pt x="19850" y="18880"/>
                </a:lnTo>
                <a:lnTo>
                  <a:pt x="19850" y="18890"/>
                </a:lnTo>
                <a:lnTo>
                  <a:pt x="19850" y="18900"/>
                </a:lnTo>
                <a:lnTo>
                  <a:pt x="19840" y="18900"/>
                </a:lnTo>
                <a:lnTo>
                  <a:pt x="19850" y="18900"/>
                </a:lnTo>
                <a:lnTo>
                  <a:pt x="19850" y="18910"/>
                </a:lnTo>
                <a:lnTo>
                  <a:pt x="19850" y="18920"/>
                </a:lnTo>
                <a:lnTo>
                  <a:pt x="19850" y="18930"/>
                </a:lnTo>
                <a:lnTo>
                  <a:pt x="19850" y="18940"/>
                </a:lnTo>
                <a:lnTo>
                  <a:pt x="19860" y="18940"/>
                </a:lnTo>
                <a:lnTo>
                  <a:pt x="19860" y="18950"/>
                </a:lnTo>
                <a:lnTo>
                  <a:pt x="19850" y="18950"/>
                </a:lnTo>
                <a:lnTo>
                  <a:pt x="19840" y="18950"/>
                </a:lnTo>
                <a:lnTo>
                  <a:pt x="19840" y="18960"/>
                </a:lnTo>
                <a:lnTo>
                  <a:pt x="19840" y="18970"/>
                </a:lnTo>
                <a:lnTo>
                  <a:pt x="19840" y="18980"/>
                </a:lnTo>
                <a:lnTo>
                  <a:pt x="19840" y="18990"/>
                </a:lnTo>
                <a:lnTo>
                  <a:pt x="19850" y="18990"/>
                </a:lnTo>
                <a:lnTo>
                  <a:pt x="19850" y="19000"/>
                </a:lnTo>
                <a:lnTo>
                  <a:pt x="19860" y="19000"/>
                </a:lnTo>
                <a:lnTo>
                  <a:pt x="19860" y="19010"/>
                </a:lnTo>
                <a:lnTo>
                  <a:pt x="19870" y="19010"/>
                </a:lnTo>
                <a:lnTo>
                  <a:pt x="19870" y="19000"/>
                </a:lnTo>
                <a:lnTo>
                  <a:pt x="19880" y="19000"/>
                </a:lnTo>
                <a:lnTo>
                  <a:pt x="19880" y="19010"/>
                </a:lnTo>
                <a:lnTo>
                  <a:pt x="19880" y="19020"/>
                </a:lnTo>
                <a:lnTo>
                  <a:pt x="19890" y="19010"/>
                </a:lnTo>
                <a:lnTo>
                  <a:pt x="19890" y="19000"/>
                </a:lnTo>
                <a:lnTo>
                  <a:pt x="19900" y="19000"/>
                </a:lnTo>
                <a:lnTo>
                  <a:pt x="19900" y="18990"/>
                </a:lnTo>
                <a:lnTo>
                  <a:pt x="19910" y="18990"/>
                </a:lnTo>
                <a:lnTo>
                  <a:pt x="19920" y="18990"/>
                </a:lnTo>
                <a:lnTo>
                  <a:pt x="19930" y="18990"/>
                </a:lnTo>
                <a:lnTo>
                  <a:pt x="19940" y="18990"/>
                </a:lnTo>
                <a:lnTo>
                  <a:pt x="19950" y="18990"/>
                </a:lnTo>
                <a:lnTo>
                  <a:pt x="19960" y="19000"/>
                </a:lnTo>
                <a:lnTo>
                  <a:pt x="19970" y="19000"/>
                </a:lnTo>
                <a:lnTo>
                  <a:pt x="19970" y="19010"/>
                </a:lnTo>
                <a:lnTo>
                  <a:pt x="19980" y="19010"/>
                </a:lnTo>
                <a:lnTo>
                  <a:pt x="19990" y="19010"/>
                </a:lnTo>
                <a:lnTo>
                  <a:pt x="19990" y="19020"/>
                </a:lnTo>
                <a:lnTo>
                  <a:pt x="20000" y="19020"/>
                </a:lnTo>
                <a:lnTo>
                  <a:pt x="20010" y="19030"/>
                </a:lnTo>
                <a:lnTo>
                  <a:pt x="20010" y="19040"/>
                </a:lnTo>
                <a:lnTo>
                  <a:pt x="20010" y="19050"/>
                </a:lnTo>
                <a:lnTo>
                  <a:pt x="20010" y="19060"/>
                </a:lnTo>
                <a:lnTo>
                  <a:pt x="20010" y="19070"/>
                </a:lnTo>
                <a:lnTo>
                  <a:pt x="20010" y="19060"/>
                </a:lnTo>
                <a:lnTo>
                  <a:pt x="20020" y="19060"/>
                </a:lnTo>
                <a:lnTo>
                  <a:pt x="20020" y="19070"/>
                </a:lnTo>
                <a:lnTo>
                  <a:pt x="20020" y="19060"/>
                </a:lnTo>
                <a:lnTo>
                  <a:pt x="20030" y="19060"/>
                </a:lnTo>
                <a:lnTo>
                  <a:pt x="20030" y="19070"/>
                </a:lnTo>
                <a:lnTo>
                  <a:pt x="20020" y="19070"/>
                </a:lnTo>
                <a:lnTo>
                  <a:pt x="20020" y="19080"/>
                </a:lnTo>
                <a:lnTo>
                  <a:pt x="20030" y="19080"/>
                </a:lnTo>
                <a:lnTo>
                  <a:pt x="20030" y="19090"/>
                </a:lnTo>
                <a:lnTo>
                  <a:pt x="20020" y="19090"/>
                </a:lnTo>
                <a:lnTo>
                  <a:pt x="20020" y="19100"/>
                </a:lnTo>
                <a:lnTo>
                  <a:pt x="20020" y="19110"/>
                </a:lnTo>
                <a:lnTo>
                  <a:pt x="20030" y="19110"/>
                </a:lnTo>
                <a:lnTo>
                  <a:pt x="20040" y="19100"/>
                </a:lnTo>
                <a:lnTo>
                  <a:pt x="20050" y="19100"/>
                </a:lnTo>
                <a:lnTo>
                  <a:pt x="20050" y="19110"/>
                </a:lnTo>
                <a:lnTo>
                  <a:pt x="20040" y="19110"/>
                </a:lnTo>
                <a:lnTo>
                  <a:pt x="20030" y="19120"/>
                </a:lnTo>
                <a:lnTo>
                  <a:pt x="20040" y="19120"/>
                </a:lnTo>
                <a:lnTo>
                  <a:pt x="20040" y="19130"/>
                </a:lnTo>
                <a:lnTo>
                  <a:pt x="20040" y="19140"/>
                </a:lnTo>
                <a:lnTo>
                  <a:pt x="20040" y="19150"/>
                </a:lnTo>
                <a:lnTo>
                  <a:pt x="20040" y="19160"/>
                </a:lnTo>
                <a:lnTo>
                  <a:pt x="20040" y="19170"/>
                </a:lnTo>
                <a:lnTo>
                  <a:pt x="20030" y="19170"/>
                </a:lnTo>
                <a:lnTo>
                  <a:pt x="20030" y="19160"/>
                </a:lnTo>
                <a:lnTo>
                  <a:pt x="20020" y="19160"/>
                </a:lnTo>
                <a:lnTo>
                  <a:pt x="20020" y="19170"/>
                </a:lnTo>
                <a:lnTo>
                  <a:pt x="20030" y="19170"/>
                </a:lnTo>
                <a:lnTo>
                  <a:pt x="20030" y="19180"/>
                </a:lnTo>
                <a:lnTo>
                  <a:pt x="20020" y="19180"/>
                </a:lnTo>
                <a:lnTo>
                  <a:pt x="20020" y="19190"/>
                </a:lnTo>
                <a:lnTo>
                  <a:pt x="20010" y="19200"/>
                </a:lnTo>
                <a:lnTo>
                  <a:pt x="20010" y="19210"/>
                </a:lnTo>
                <a:lnTo>
                  <a:pt x="20020" y="19210"/>
                </a:lnTo>
                <a:lnTo>
                  <a:pt x="20030" y="19210"/>
                </a:lnTo>
                <a:lnTo>
                  <a:pt x="20020" y="19210"/>
                </a:lnTo>
                <a:lnTo>
                  <a:pt x="20020" y="19220"/>
                </a:lnTo>
                <a:lnTo>
                  <a:pt x="20010" y="19220"/>
                </a:lnTo>
                <a:lnTo>
                  <a:pt x="20010" y="19210"/>
                </a:lnTo>
                <a:lnTo>
                  <a:pt x="20000" y="19210"/>
                </a:lnTo>
                <a:lnTo>
                  <a:pt x="20000" y="19220"/>
                </a:lnTo>
                <a:lnTo>
                  <a:pt x="20000" y="19230"/>
                </a:lnTo>
                <a:lnTo>
                  <a:pt x="19990" y="19230"/>
                </a:lnTo>
                <a:lnTo>
                  <a:pt x="19990" y="19240"/>
                </a:lnTo>
                <a:lnTo>
                  <a:pt x="19990" y="19250"/>
                </a:lnTo>
                <a:lnTo>
                  <a:pt x="19990" y="19240"/>
                </a:lnTo>
                <a:lnTo>
                  <a:pt x="19980" y="19240"/>
                </a:lnTo>
                <a:lnTo>
                  <a:pt x="19970" y="19240"/>
                </a:lnTo>
                <a:lnTo>
                  <a:pt x="19970" y="19250"/>
                </a:lnTo>
                <a:lnTo>
                  <a:pt x="19960" y="19250"/>
                </a:lnTo>
                <a:lnTo>
                  <a:pt x="19960" y="19240"/>
                </a:lnTo>
                <a:lnTo>
                  <a:pt x="19950" y="19240"/>
                </a:lnTo>
                <a:lnTo>
                  <a:pt x="19940" y="19240"/>
                </a:lnTo>
                <a:lnTo>
                  <a:pt x="19940" y="19250"/>
                </a:lnTo>
                <a:lnTo>
                  <a:pt x="19930" y="19250"/>
                </a:lnTo>
                <a:lnTo>
                  <a:pt x="19930" y="19240"/>
                </a:lnTo>
                <a:lnTo>
                  <a:pt x="19930" y="19230"/>
                </a:lnTo>
                <a:lnTo>
                  <a:pt x="19930" y="19240"/>
                </a:lnTo>
                <a:lnTo>
                  <a:pt x="19920" y="19240"/>
                </a:lnTo>
                <a:lnTo>
                  <a:pt x="19920" y="19250"/>
                </a:lnTo>
                <a:lnTo>
                  <a:pt x="19920" y="19240"/>
                </a:lnTo>
                <a:lnTo>
                  <a:pt x="19910" y="19240"/>
                </a:lnTo>
                <a:lnTo>
                  <a:pt x="19910" y="19250"/>
                </a:lnTo>
                <a:lnTo>
                  <a:pt x="19910" y="19260"/>
                </a:lnTo>
                <a:lnTo>
                  <a:pt x="19900" y="19260"/>
                </a:lnTo>
                <a:lnTo>
                  <a:pt x="19890" y="19260"/>
                </a:lnTo>
                <a:lnTo>
                  <a:pt x="19890" y="19250"/>
                </a:lnTo>
                <a:lnTo>
                  <a:pt x="19890" y="19240"/>
                </a:lnTo>
                <a:lnTo>
                  <a:pt x="19900" y="19230"/>
                </a:lnTo>
                <a:lnTo>
                  <a:pt x="19890" y="19230"/>
                </a:lnTo>
                <a:lnTo>
                  <a:pt x="19890" y="19220"/>
                </a:lnTo>
                <a:lnTo>
                  <a:pt x="19880" y="19220"/>
                </a:lnTo>
                <a:lnTo>
                  <a:pt x="19880" y="19210"/>
                </a:lnTo>
                <a:lnTo>
                  <a:pt x="19880" y="19200"/>
                </a:lnTo>
                <a:lnTo>
                  <a:pt x="19870" y="19200"/>
                </a:lnTo>
                <a:lnTo>
                  <a:pt x="19870" y="19190"/>
                </a:lnTo>
                <a:lnTo>
                  <a:pt x="19860" y="19190"/>
                </a:lnTo>
                <a:lnTo>
                  <a:pt x="19860" y="19180"/>
                </a:lnTo>
                <a:lnTo>
                  <a:pt x="19860" y="19170"/>
                </a:lnTo>
                <a:lnTo>
                  <a:pt x="19860" y="19160"/>
                </a:lnTo>
                <a:lnTo>
                  <a:pt x="19860" y="19150"/>
                </a:lnTo>
                <a:lnTo>
                  <a:pt x="19860" y="19140"/>
                </a:lnTo>
                <a:lnTo>
                  <a:pt x="19850" y="19140"/>
                </a:lnTo>
                <a:lnTo>
                  <a:pt x="19840" y="19140"/>
                </a:lnTo>
                <a:lnTo>
                  <a:pt x="19840" y="19130"/>
                </a:lnTo>
                <a:lnTo>
                  <a:pt x="19840" y="19120"/>
                </a:lnTo>
                <a:lnTo>
                  <a:pt x="19830" y="19120"/>
                </a:lnTo>
                <a:lnTo>
                  <a:pt x="19820" y="19120"/>
                </a:lnTo>
                <a:lnTo>
                  <a:pt x="19810" y="19120"/>
                </a:lnTo>
                <a:lnTo>
                  <a:pt x="19800" y="19120"/>
                </a:lnTo>
                <a:lnTo>
                  <a:pt x="19810" y="19130"/>
                </a:lnTo>
                <a:lnTo>
                  <a:pt x="19810" y="19140"/>
                </a:lnTo>
                <a:lnTo>
                  <a:pt x="19810" y="19150"/>
                </a:lnTo>
                <a:lnTo>
                  <a:pt x="19800" y="19150"/>
                </a:lnTo>
                <a:lnTo>
                  <a:pt x="19790" y="19150"/>
                </a:lnTo>
                <a:lnTo>
                  <a:pt x="19800" y="19160"/>
                </a:lnTo>
                <a:lnTo>
                  <a:pt x="19800" y="19170"/>
                </a:lnTo>
                <a:lnTo>
                  <a:pt x="19790" y="19170"/>
                </a:lnTo>
                <a:lnTo>
                  <a:pt x="19780" y="19170"/>
                </a:lnTo>
                <a:lnTo>
                  <a:pt x="19780" y="19180"/>
                </a:lnTo>
                <a:lnTo>
                  <a:pt x="19770" y="19180"/>
                </a:lnTo>
                <a:lnTo>
                  <a:pt x="19760" y="19180"/>
                </a:lnTo>
                <a:lnTo>
                  <a:pt x="19760" y="19190"/>
                </a:lnTo>
                <a:lnTo>
                  <a:pt x="19750" y="19190"/>
                </a:lnTo>
                <a:lnTo>
                  <a:pt x="19740" y="19190"/>
                </a:lnTo>
                <a:lnTo>
                  <a:pt x="19730" y="19180"/>
                </a:lnTo>
                <a:lnTo>
                  <a:pt x="19730" y="19190"/>
                </a:lnTo>
                <a:lnTo>
                  <a:pt x="19720" y="19190"/>
                </a:lnTo>
                <a:lnTo>
                  <a:pt x="19710" y="19190"/>
                </a:lnTo>
                <a:lnTo>
                  <a:pt x="19710" y="19200"/>
                </a:lnTo>
                <a:lnTo>
                  <a:pt x="19700" y="19200"/>
                </a:lnTo>
                <a:lnTo>
                  <a:pt x="19730" y="19230"/>
                </a:lnTo>
                <a:lnTo>
                  <a:pt x="19720" y="19250"/>
                </a:lnTo>
                <a:lnTo>
                  <a:pt x="19710" y="19260"/>
                </a:lnTo>
                <a:lnTo>
                  <a:pt x="19720" y="19270"/>
                </a:lnTo>
                <a:lnTo>
                  <a:pt x="19730" y="19280"/>
                </a:lnTo>
                <a:lnTo>
                  <a:pt x="19730" y="19290"/>
                </a:lnTo>
                <a:lnTo>
                  <a:pt x="19740" y="19310"/>
                </a:lnTo>
                <a:lnTo>
                  <a:pt x="19750" y="19330"/>
                </a:lnTo>
                <a:lnTo>
                  <a:pt x="19750" y="19340"/>
                </a:lnTo>
                <a:lnTo>
                  <a:pt x="19740" y="19360"/>
                </a:lnTo>
                <a:lnTo>
                  <a:pt x="19720" y="19390"/>
                </a:lnTo>
                <a:lnTo>
                  <a:pt x="19720" y="19400"/>
                </a:lnTo>
                <a:lnTo>
                  <a:pt x="19730" y="19400"/>
                </a:lnTo>
                <a:lnTo>
                  <a:pt x="19740" y="19410"/>
                </a:lnTo>
                <a:lnTo>
                  <a:pt x="19750" y="19410"/>
                </a:lnTo>
                <a:lnTo>
                  <a:pt x="19760" y="19420"/>
                </a:lnTo>
                <a:lnTo>
                  <a:pt x="19770" y="19420"/>
                </a:lnTo>
                <a:lnTo>
                  <a:pt x="19770" y="19430"/>
                </a:lnTo>
                <a:lnTo>
                  <a:pt x="19780" y="19440"/>
                </a:lnTo>
                <a:lnTo>
                  <a:pt x="19800" y="19460"/>
                </a:lnTo>
                <a:lnTo>
                  <a:pt x="19820" y="19490"/>
                </a:lnTo>
                <a:lnTo>
                  <a:pt x="19830" y="19500"/>
                </a:lnTo>
                <a:lnTo>
                  <a:pt x="19820" y="19500"/>
                </a:lnTo>
                <a:lnTo>
                  <a:pt x="19810" y="19510"/>
                </a:lnTo>
                <a:lnTo>
                  <a:pt x="19790" y="19520"/>
                </a:lnTo>
                <a:lnTo>
                  <a:pt x="19760" y="19540"/>
                </a:lnTo>
                <a:lnTo>
                  <a:pt x="19730" y="19550"/>
                </a:lnTo>
                <a:lnTo>
                  <a:pt x="19720" y="19560"/>
                </a:lnTo>
                <a:lnTo>
                  <a:pt x="19700" y="19570"/>
                </a:lnTo>
                <a:lnTo>
                  <a:pt x="19640" y="19600"/>
                </a:lnTo>
                <a:lnTo>
                  <a:pt x="19650" y="19620"/>
                </a:lnTo>
                <a:lnTo>
                  <a:pt x="19650" y="19640"/>
                </a:lnTo>
                <a:lnTo>
                  <a:pt x="19650" y="19650"/>
                </a:lnTo>
                <a:lnTo>
                  <a:pt x="19640" y="19660"/>
                </a:lnTo>
                <a:lnTo>
                  <a:pt x="19630" y="19660"/>
                </a:lnTo>
                <a:lnTo>
                  <a:pt x="19600" y="19660"/>
                </a:lnTo>
                <a:lnTo>
                  <a:pt x="19580" y="19660"/>
                </a:lnTo>
                <a:lnTo>
                  <a:pt x="19560" y="19650"/>
                </a:lnTo>
                <a:lnTo>
                  <a:pt x="19540" y="19650"/>
                </a:lnTo>
                <a:lnTo>
                  <a:pt x="19540" y="19710"/>
                </a:lnTo>
                <a:lnTo>
                  <a:pt x="19530" y="19700"/>
                </a:lnTo>
                <a:lnTo>
                  <a:pt x="19530" y="19750"/>
                </a:lnTo>
                <a:lnTo>
                  <a:pt x="19490" y="19740"/>
                </a:lnTo>
                <a:lnTo>
                  <a:pt x="19500" y="19760"/>
                </a:lnTo>
                <a:lnTo>
                  <a:pt x="19500" y="19790"/>
                </a:lnTo>
                <a:lnTo>
                  <a:pt x="19530" y="19790"/>
                </a:lnTo>
                <a:lnTo>
                  <a:pt x="19550" y="19790"/>
                </a:lnTo>
                <a:lnTo>
                  <a:pt x="19560" y="19850"/>
                </a:lnTo>
                <a:lnTo>
                  <a:pt x="19510" y="19830"/>
                </a:lnTo>
                <a:lnTo>
                  <a:pt x="19490" y="19820"/>
                </a:lnTo>
                <a:lnTo>
                  <a:pt x="19480" y="19820"/>
                </a:lnTo>
                <a:lnTo>
                  <a:pt x="19460" y="19820"/>
                </a:lnTo>
                <a:lnTo>
                  <a:pt x="19420" y="19810"/>
                </a:lnTo>
                <a:lnTo>
                  <a:pt x="19390" y="19810"/>
                </a:lnTo>
                <a:lnTo>
                  <a:pt x="19380" y="19800"/>
                </a:lnTo>
                <a:lnTo>
                  <a:pt x="19360" y="19800"/>
                </a:lnTo>
                <a:lnTo>
                  <a:pt x="19350" y="19790"/>
                </a:lnTo>
                <a:lnTo>
                  <a:pt x="19330" y="19770"/>
                </a:lnTo>
                <a:lnTo>
                  <a:pt x="19320" y="19760"/>
                </a:lnTo>
                <a:lnTo>
                  <a:pt x="19310" y="19760"/>
                </a:lnTo>
                <a:lnTo>
                  <a:pt x="19300" y="19750"/>
                </a:lnTo>
                <a:lnTo>
                  <a:pt x="19290" y="19750"/>
                </a:lnTo>
                <a:lnTo>
                  <a:pt x="19280" y="19750"/>
                </a:lnTo>
                <a:lnTo>
                  <a:pt x="19270" y="19740"/>
                </a:lnTo>
                <a:lnTo>
                  <a:pt x="19260" y="19740"/>
                </a:lnTo>
                <a:lnTo>
                  <a:pt x="19270" y="19740"/>
                </a:lnTo>
                <a:lnTo>
                  <a:pt x="19270" y="19730"/>
                </a:lnTo>
                <a:lnTo>
                  <a:pt x="19260" y="19730"/>
                </a:lnTo>
                <a:lnTo>
                  <a:pt x="19270" y="19730"/>
                </a:lnTo>
                <a:lnTo>
                  <a:pt x="19270" y="19720"/>
                </a:lnTo>
                <a:lnTo>
                  <a:pt x="19260" y="19720"/>
                </a:lnTo>
                <a:lnTo>
                  <a:pt x="19260" y="19710"/>
                </a:lnTo>
                <a:lnTo>
                  <a:pt x="19250" y="19710"/>
                </a:lnTo>
                <a:lnTo>
                  <a:pt x="19250" y="19700"/>
                </a:lnTo>
                <a:lnTo>
                  <a:pt x="19260" y="19700"/>
                </a:lnTo>
                <a:lnTo>
                  <a:pt x="19260" y="19690"/>
                </a:lnTo>
                <a:lnTo>
                  <a:pt x="19260" y="19680"/>
                </a:lnTo>
                <a:lnTo>
                  <a:pt x="19260" y="19670"/>
                </a:lnTo>
                <a:lnTo>
                  <a:pt x="19270" y="19670"/>
                </a:lnTo>
                <a:lnTo>
                  <a:pt x="19260" y="19670"/>
                </a:lnTo>
                <a:lnTo>
                  <a:pt x="19260" y="19660"/>
                </a:lnTo>
                <a:lnTo>
                  <a:pt x="19270" y="19660"/>
                </a:lnTo>
                <a:lnTo>
                  <a:pt x="19270" y="19650"/>
                </a:lnTo>
                <a:lnTo>
                  <a:pt x="19260" y="19650"/>
                </a:lnTo>
                <a:lnTo>
                  <a:pt x="19270" y="19650"/>
                </a:lnTo>
                <a:lnTo>
                  <a:pt x="19270" y="19640"/>
                </a:lnTo>
                <a:lnTo>
                  <a:pt x="19260" y="19640"/>
                </a:lnTo>
                <a:lnTo>
                  <a:pt x="19250" y="19640"/>
                </a:lnTo>
                <a:lnTo>
                  <a:pt x="19260" y="19640"/>
                </a:lnTo>
                <a:lnTo>
                  <a:pt x="19260" y="19630"/>
                </a:lnTo>
                <a:lnTo>
                  <a:pt x="19260" y="19620"/>
                </a:lnTo>
                <a:lnTo>
                  <a:pt x="19260" y="19610"/>
                </a:lnTo>
                <a:lnTo>
                  <a:pt x="19270" y="19610"/>
                </a:lnTo>
                <a:lnTo>
                  <a:pt x="19270" y="19600"/>
                </a:lnTo>
                <a:lnTo>
                  <a:pt x="19270" y="19590"/>
                </a:lnTo>
                <a:lnTo>
                  <a:pt x="19280" y="19590"/>
                </a:lnTo>
                <a:lnTo>
                  <a:pt x="19280" y="19580"/>
                </a:lnTo>
                <a:lnTo>
                  <a:pt x="19270" y="19580"/>
                </a:lnTo>
                <a:lnTo>
                  <a:pt x="19270" y="19570"/>
                </a:lnTo>
                <a:lnTo>
                  <a:pt x="19280" y="19570"/>
                </a:lnTo>
                <a:lnTo>
                  <a:pt x="19280" y="19560"/>
                </a:lnTo>
                <a:lnTo>
                  <a:pt x="19270" y="19560"/>
                </a:lnTo>
                <a:lnTo>
                  <a:pt x="19280" y="19560"/>
                </a:lnTo>
                <a:lnTo>
                  <a:pt x="19290" y="19560"/>
                </a:lnTo>
                <a:lnTo>
                  <a:pt x="19290" y="19550"/>
                </a:lnTo>
                <a:lnTo>
                  <a:pt x="19280" y="19540"/>
                </a:lnTo>
                <a:lnTo>
                  <a:pt x="19290" y="19540"/>
                </a:lnTo>
                <a:lnTo>
                  <a:pt x="19290" y="19530"/>
                </a:lnTo>
                <a:lnTo>
                  <a:pt x="19290" y="19520"/>
                </a:lnTo>
                <a:lnTo>
                  <a:pt x="19290" y="19510"/>
                </a:lnTo>
                <a:lnTo>
                  <a:pt x="19290" y="19500"/>
                </a:lnTo>
                <a:lnTo>
                  <a:pt x="19280" y="19500"/>
                </a:lnTo>
                <a:lnTo>
                  <a:pt x="19290" y="19500"/>
                </a:lnTo>
                <a:lnTo>
                  <a:pt x="19290" y="19490"/>
                </a:lnTo>
                <a:lnTo>
                  <a:pt x="19280" y="19490"/>
                </a:lnTo>
                <a:lnTo>
                  <a:pt x="19280" y="19480"/>
                </a:lnTo>
                <a:lnTo>
                  <a:pt x="19270" y="19480"/>
                </a:lnTo>
                <a:lnTo>
                  <a:pt x="19260" y="19470"/>
                </a:lnTo>
                <a:lnTo>
                  <a:pt x="19260" y="19460"/>
                </a:lnTo>
                <a:lnTo>
                  <a:pt x="19270" y="19460"/>
                </a:lnTo>
                <a:lnTo>
                  <a:pt x="19270" y="19450"/>
                </a:lnTo>
                <a:lnTo>
                  <a:pt x="19270" y="19440"/>
                </a:lnTo>
                <a:lnTo>
                  <a:pt x="19270" y="19430"/>
                </a:lnTo>
                <a:lnTo>
                  <a:pt x="19280" y="19430"/>
                </a:lnTo>
                <a:lnTo>
                  <a:pt x="19290" y="19430"/>
                </a:lnTo>
                <a:lnTo>
                  <a:pt x="19290" y="19420"/>
                </a:lnTo>
                <a:lnTo>
                  <a:pt x="19280" y="19420"/>
                </a:lnTo>
                <a:lnTo>
                  <a:pt x="19290" y="19420"/>
                </a:lnTo>
                <a:lnTo>
                  <a:pt x="19280" y="19420"/>
                </a:lnTo>
                <a:lnTo>
                  <a:pt x="19280" y="19410"/>
                </a:lnTo>
                <a:lnTo>
                  <a:pt x="19270" y="19410"/>
                </a:lnTo>
                <a:lnTo>
                  <a:pt x="19260" y="19410"/>
                </a:lnTo>
                <a:lnTo>
                  <a:pt x="19240" y="19410"/>
                </a:lnTo>
                <a:lnTo>
                  <a:pt x="19220" y="19410"/>
                </a:lnTo>
                <a:lnTo>
                  <a:pt x="19210" y="19410"/>
                </a:lnTo>
                <a:lnTo>
                  <a:pt x="19200" y="19410"/>
                </a:lnTo>
                <a:lnTo>
                  <a:pt x="19200" y="19400"/>
                </a:lnTo>
                <a:lnTo>
                  <a:pt x="19190" y="19400"/>
                </a:lnTo>
                <a:lnTo>
                  <a:pt x="19180" y="19390"/>
                </a:lnTo>
                <a:lnTo>
                  <a:pt x="19170" y="19390"/>
                </a:lnTo>
                <a:lnTo>
                  <a:pt x="19160" y="19390"/>
                </a:lnTo>
                <a:lnTo>
                  <a:pt x="19150" y="19390"/>
                </a:lnTo>
                <a:lnTo>
                  <a:pt x="19140" y="19390"/>
                </a:lnTo>
                <a:lnTo>
                  <a:pt x="19130" y="19390"/>
                </a:lnTo>
                <a:lnTo>
                  <a:pt x="19120" y="19390"/>
                </a:lnTo>
                <a:lnTo>
                  <a:pt x="19110" y="19390"/>
                </a:lnTo>
                <a:lnTo>
                  <a:pt x="19110" y="19400"/>
                </a:lnTo>
                <a:lnTo>
                  <a:pt x="19100" y="19400"/>
                </a:lnTo>
                <a:lnTo>
                  <a:pt x="19090" y="19410"/>
                </a:lnTo>
                <a:lnTo>
                  <a:pt x="19080" y="19410"/>
                </a:lnTo>
                <a:lnTo>
                  <a:pt x="19070" y="19420"/>
                </a:lnTo>
                <a:lnTo>
                  <a:pt x="19060" y="19410"/>
                </a:lnTo>
                <a:lnTo>
                  <a:pt x="19050" y="19390"/>
                </a:lnTo>
                <a:lnTo>
                  <a:pt x="19040" y="19380"/>
                </a:lnTo>
                <a:lnTo>
                  <a:pt x="19030" y="19370"/>
                </a:lnTo>
                <a:lnTo>
                  <a:pt x="19020" y="19360"/>
                </a:lnTo>
                <a:lnTo>
                  <a:pt x="19010" y="19350"/>
                </a:lnTo>
                <a:lnTo>
                  <a:pt x="18990" y="19330"/>
                </a:lnTo>
                <a:lnTo>
                  <a:pt x="18970" y="19310"/>
                </a:lnTo>
                <a:lnTo>
                  <a:pt x="18960" y="19300"/>
                </a:lnTo>
                <a:lnTo>
                  <a:pt x="18950" y="19290"/>
                </a:lnTo>
                <a:lnTo>
                  <a:pt x="18940" y="19290"/>
                </a:lnTo>
                <a:lnTo>
                  <a:pt x="18930" y="19280"/>
                </a:lnTo>
                <a:lnTo>
                  <a:pt x="18930" y="19270"/>
                </a:lnTo>
                <a:lnTo>
                  <a:pt x="18920" y="19260"/>
                </a:lnTo>
                <a:lnTo>
                  <a:pt x="18900" y="19240"/>
                </a:lnTo>
                <a:lnTo>
                  <a:pt x="18880" y="19230"/>
                </a:lnTo>
                <a:lnTo>
                  <a:pt x="18880" y="19220"/>
                </a:lnTo>
                <a:lnTo>
                  <a:pt x="18870" y="19220"/>
                </a:lnTo>
                <a:lnTo>
                  <a:pt x="18870" y="19210"/>
                </a:lnTo>
                <a:lnTo>
                  <a:pt x="18860" y="19210"/>
                </a:lnTo>
                <a:lnTo>
                  <a:pt x="18860" y="19200"/>
                </a:lnTo>
                <a:lnTo>
                  <a:pt x="18850" y="19200"/>
                </a:lnTo>
                <a:lnTo>
                  <a:pt x="18850" y="19190"/>
                </a:lnTo>
                <a:lnTo>
                  <a:pt x="18830" y="19180"/>
                </a:lnTo>
                <a:lnTo>
                  <a:pt x="18810" y="19160"/>
                </a:lnTo>
                <a:lnTo>
                  <a:pt x="18800" y="19140"/>
                </a:lnTo>
                <a:lnTo>
                  <a:pt x="18790" y="19130"/>
                </a:lnTo>
                <a:lnTo>
                  <a:pt x="18780" y="19120"/>
                </a:lnTo>
                <a:lnTo>
                  <a:pt x="18770" y="19110"/>
                </a:lnTo>
                <a:lnTo>
                  <a:pt x="18760" y="19100"/>
                </a:lnTo>
                <a:lnTo>
                  <a:pt x="18750" y="19100"/>
                </a:lnTo>
                <a:lnTo>
                  <a:pt x="18750" y="19090"/>
                </a:lnTo>
                <a:lnTo>
                  <a:pt x="18740" y="19090"/>
                </a:lnTo>
                <a:lnTo>
                  <a:pt x="18740" y="19080"/>
                </a:lnTo>
                <a:lnTo>
                  <a:pt x="18730" y="19070"/>
                </a:lnTo>
                <a:lnTo>
                  <a:pt x="18730" y="19060"/>
                </a:lnTo>
                <a:lnTo>
                  <a:pt x="18720" y="19060"/>
                </a:lnTo>
                <a:lnTo>
                  <a:pt x="18720" y="19050"/>
                </a:lnTo>
                <a:lnTo>
                  <a:pt x="18710" y="19050"/>
                </a:lnTo>
                <a:lnTo>
                  <a:pt x="18700" y="19040"/>
                </a:lnTo>
                <a:lnTo>
                  <a:pt x="18690" y="19040"/>
                </a:lnTo>
                <a:lnTo>
                  <a:pt x="18680" y="19070"/>
                </a:lnTo>
                <a:lnTo>
                  <a:pt x="18680" y="19080"/>
                </a:lnTo>
                <a:lnTo>
                  <a:pt x="18670" y="19090"/>
                </a:lnTo>
                <a:lnTo>
                  <a:pt x="18670" y="19100"/>
                </a:lnTo>
                <a:lnTo>
                  <a:pt x="18660" y="19100"/>
                </a:lnTo>
                <a:lnTo>
                  <a:pt x="18650" y="19110"/>
                </a:lnTo>
                <a:lnTo>
                  <a:pt x="18630" y="19130"/>
                </a:lnTo>
                <a:lnTo>
                  <a:pt x="18650" y="19160"/>
                </a:lnTo>
                <a:lnTo>
                  <a:pt x="18660" y="19170"/>
                </a:lnTo>
                <a:lnTo>
                  <a:pt x="18670" y="19180"/>
                </a:lnTo>
                <a:lnTo>
                  <a:pt x="18680" y="19220"/>
                </a:lnTo>
                <a:lnTo>
                  <a:pt x="18680" y="19240"/>
                </a:lnTo>
                <a:lnTo>
                  <a:pt x="18680" y="19250"/>
                </a:lnTo>
                <a:lnTo>
                  <a:pt x="18680" y="19260"/>
                </a:lnTo>
                <a:lnTo>
                  <a:pt x="18680" y="19270"/>
                </a:lnTo>
                <a:lnTo>
                  <a:pt x="18680" y="19290"/>
                </a:lnTo>
                <a:lnTo>
                  <a:pt x="18680" y="19310"/>
                </a:lnTo>
                <a:lnTo>
                  <a:pt x="18680" y="19320"/>
                </a:lnTo>
                <a:lnTo>
                  <a:pt x="18670" y="19350"/>
                </a:lnTo>
                <a:lnTo>
                  <a:pt x="18670" y="19370"/>
                </a:lnTo>
                <a:lnTo>
                  <a:pt x="18670" y="19390"/>
                </a:lnTo>
                <a:lnTo>
                  <a:pt x="18650" y="19380"/>
                </a:lnTo>
                <a:lnTo>
                  <a:pt x="18620" y="19380"/>
                </a:lnTo>
                <a:lnTo>
                  <a:pt x="18610" y="19380"/>
                </a:lnTo>
                <a:lnTo>
                  <a:pt x="18600" y="19380"/>
                </a:lnTo>
                <a:lnTo>
                  <a:pt x="18600" y="19390"/>
                </a:lnTo>
                <a:lnTo>
                  <a:pt x="18590" y="19390"/>
                </a:lnTo>
                <a:lnTo>
                  <a:pt x="18580" y="19390"/>
                </a:lnTo>
                <a:lnTo>
                  <a:pt x="18580" y="19380"/>
                </a:lnTo>
                <a:lnTo>
                  <a:pt x="18570" y="19380"/>
                </a:lnTo>
                <a:lnTo>
                  <a:pt x="18560" y="19380"/>
                </a:lnTo>
                <a:lnTo>
                  <a:pt x="18550" y="19380"/>
                </a:lnTo>
                <a:lnTo>
                  <a:pt x="18540" y="19380"/>
                </a:lnTo>
                <a:lnTo>
                  <a:pt x="18540" y="19390"/>
                </a:lnTo>
                <a:lnTo>
                  <a:pt x="18530" y="19390"/>
                </a:lnTo>
                <a:lnTo>
                  <a:pt x="18520" y="19390"/>
                </a:lnTo>
                <a:lnTo>
                  <a:pt x="18510" y="19390"/>
                </a:lnTo>
                <a:lnTo>
                  <a:pt x="18500" y="19390"/>
                </a:lnTo>
                <a:lnTo>
                  <a:pt x="18480" y="19390"/>
                </a:lnTo>
                <a:lnTo>
                  <a:pt x="18460" y="19380"/>
                </a:lnTo>
                <a:lnTo>
                  <a:pt x="18440" y="19380"/>
                </a:lnTo>
                <a:lnTo>
                  <a:pt x="18430" y="19380"/>
                </a:lnTo>
                <a:lnTo>
                  <a:pt x="18420" y="19390"/>
                </a:lnTo>
                <a:lnTo>
                  <a:pt x="18410" y="19390"/>
                </a:lnTo>
                <a:lnTo>
                  <a:pt x="18410" y="19360"/>
                </a:lnTo>
                <a:lnTo>
                  <a:pt x="18420" y="19330"/>
                </a:lnTo>
                <a:lnTo>
                  <a:pt x="18420" y="19310"/>
                </a:lnTo>
                <a:lnTo>
                  <a:pt x="18420" y="19280"/>
                </a:lnTo>
                <a:lnTo>
                  <a:pt x="18410" y="19280"/>
                </a:lnTo>
                <a:lnTo>
                  <a:pt x="18340" y="19280"/>
                </a:lnTo>
                <a:lnTo>
                  <a:pt x="18320" y="19280"/>
                </a:lnTo>
                <a:lnTo>
                  <a:pt x="18310" y="19280"/>
                </a:lnTo>
                <a:lnTo>
                  <a:pt x="18300" y="19300"/>
                </a:lnTo>
                <a:lnTo>
                  <a:pt x="18290" y="19310"/>
                </a:lnTo>
                <a:lnTo>
                  <a:pt x="18290" y="19320"/>
                </a:lnTo>
                <a:lnTo>
                  <a:pt x="18280" y="19320"/>
                </a:lnTo>
                <a:lnTo>
                  <a:pt x="18280" y="19340"/>
                </a:lnTo>
                <a:lnTo>
                  <a:pt x="18280" y="19360"/>
                </a:lnTo>
                <a:lnTo>
                  <a:pt x="18280" y="19350"/>
                </a:lnTo>
                <a:lnTo>
                  <a:pt x="18270" y="19350"/>
                </a:lnTo>
                <a:lnTo>
                  <a:pt x="18260" y="19340"/>
                </a:lnTo>
                <a:lnTo>
                  <a:pt x="18250" y="19340"/>
                </a:lnTo>
                <a:lnTo>
                  <a:pt x="18240" y="19340"/>
                </a:lnTo>
                <a:lnTo>
                  <a:pt x="18230" y="19340"/>
                </a:lnTo>
                <a:lnTo>
                  <a:pt x="18210" y="19340"/>
                </a:lnTo>
                <a:lnTo>
                  <a:pt x="18200" y="19350"/>
                </a:lnTo>
                <a:lnTo>
                  <a:pt x="18190" y="19350"/>
                </a:lnTo>
                <a:lnTo>
                  <a:pt x="18160" y="19350"/>
                </a:lnTo>
                <a:lnTo>
                  <a:pt x="18140" y="19360"/>
                </a:lnTo>
                <a:lnTo>
                  <a:pt x="18120" y="19360"/>
                </a:lnTo>
                <a:lnTo>
                  <a:pt x="18110" y="19360"/>
                </a:lnTo>
                <a:lnTo>
                  <a:pt x="18090" y="19360"/>
                </a:lnTo>
                <a:lnTo>
                  <a:pt x="18070" y="19360"/>
                </a:lnTo>
                <a:lnTo>
                  <a:pt x="18050" y="19370"/>
                </a:lnTo>
                <a:lnTo>
                  <a:pt x="18040" y="19370"/>
                </a:lnTo>
                <a:lnTo>
                  <a:pt x="18030" y="19370"/>
                </a:lnTo>
                <a:lnTo>
                  <a:pt x="18020" y="19370"/>
                </a:lnTo>
                <a:lnTo>
                  <a:pt x="18020" y="19380"/>
                </a:lnTo>
                <a:lnTo>
                  <a:pt x="18010" y="19380"/>
                </a:lnTo>
                <a:lnTo>
                  <a:pt x="17990" y="19380"/>
                </a:lnTo>
                <a:lnTo>
                  <a:pt x="17980" y="19380"/>
                </a:lnTo>
                <a:lnTo>
                  <a:pt x="17970" y="19380"/>
                </a:lnTo>
                <a:lnTo>
                  <a:pt x="17960" y="19380"/>
                </a:lnTo>
                <a:lnTo>
                  <a:pt x="17960" y="19390"/>
                </a:lnTo>
                <a:lnTo>
                  <a:pt x="17950" y="19390"/>
                </a:lnTo>
                <a:lnTo>
                  <a:pt x="17940" y="19390"/>
                </a:lnTo>
                <a:lnTo>
                  <a:pt x="17930" y="19380"/>
                </a:lnTo>
                <a:lnTo>
                  <a:pt x="17920" y="19380"/>
                </a:lnTo>
                <a:lnTo>
                  <a:pt x="17910" y="19390"/>
                </a:lnTo>
                <a:lnTo>
                  <a:pt x="17910" y="19400"/>
                </a:lnTo>
                <a:lnTo>
                  <a:pt x="17910" y="19410"/>
                </a:lnTo>
                <a:lnTo>
                  <a:pt x="17900" y="19410"/>
                </a:lnTo>
                <a:lnTo>
                  <a:pt x="17860" y="19450"/>
                </a:lnTo>
                <a:lnTo>
                  <a:pt x="17800" y="19440"/>
                </a:lnTo>
                <a:lnTo>
                  <a:pt x="17760" y="19440"/>
                </a:lnTo>
                <a:lnTo>
                  <a:pt x="17740" y="19440"/>
                </a:lnTo>
                <a:lnTo>
                  <a:pt x="17710" y="19430"/>
                </a:lnTo>
                <a:lnTo>
                  <a:pt x="17650" y="19430"/>
                </a:lnTo>
                <a:lnTo>
                  <a:pt x="17630" y="19420"/>
                </a:lnTo>
                <a:lnTo>
                  <a:pt x="17600" y="19420"/>
                </a:lnTo>
                <a:lnTo>
                  <a:pt x="17550" y="19410"/>
                </a:lnTo>
                <a:lnTo>
                  <a:pt x="17540" y="19410"/>
                </a:lnTo>
                <a:lnTo>
                  <a:pt x="17550" y="19400"/>
                </a:lnTo>
                <a:lnTo>
                  <a:pt x="17550" y="19370"/>
                </a:lnTo>
                <a:lnTo>
                  <a:pt x="17550" y="19340"/>
                </a:lnTo>
                <a:lnTo>
                  <a:pt x="17550" y="19310"/>
                </a:lnTo>
                <a:lnTo>
                  <a:pt x="17560" y="19300"/>
                </a:lnTo>
                <a:lnTo>
                  <a:pt x="17550" y="19290"/>
                </a:lnTo>
                <a:lnTo>
                  <a:pt x="17560" y="19260"/>
                </a:lnTo>
                <a:lnTo>
                  <a:pt x="17570" y="19230"/>
                </a:lnTo>
                <a:lnTo>
                  <a:pt x="17570" y="19220"/>
                </a:lnTo>
                <a:lnTo>
                  <a:pt x="17580" y="19210"/>
                </a:lnTo>
                <a:lnTo>
                  <a:pt x="17580" y="19200"/>
                </a:lnTo>
                <a:lnTo>
                  <a:pt x="17580" y="19180"/>
                </a:lnTo>
                <a:lnTo>
                  <a:pt x="17580" y="19170"/>
                </a:lnTo>
                <a:lnTo>
                  <a:pt x="17580" y="19160"/>
                </a:lnTo>
                <a:lnTo>
                  <a:pt x="17570" y="19150"/>
                </a:lnTo>
                <a:lnTo>
                  <a:pt x="17560" y="19140"/>
                </a:lnTo>
                <a:lnTo>
                  <a:pt x="17550" y="19120"/>
                </a:lnTo>
                <a:lnTo>
                  <a:pt x="17530" y="19110"/>
                </a:lnTo>
                <a:lnTo>
                  <a:pt x="17520" y="19100"/>
                </a:lnTo>
                <a:lnTo>
                  <a:pt x="17510" y="19090"/>
                </a:lnTo>
                <a:lnTo>
                  <a:pt x="17510" y="19080"/>
                </a:lnTo>
                <a:lnTo>
                  <a:pt x="17480" y="19070"/>
                </a:lnTo>
                <a:lnTo>
                  <a:pt x="17470" y="19060"/>
                </a:lnTo>
                <a:lnTo>
                  <a:pt x="17450" y="19050"/>
                </a:lnTo>
                <a:lnTo>
                  <a:pt x="17440" y="19040"/>
                </a:lnTo>
                <a:lnTo>
                  <a:pt x="17430" y="19040"/>
                </a:lnTo>
                <a:lnTo>
                  <a:pt x="17430" y="19030"/>
                </a:lnTo>
                <a:lnTo>
                  <a:pt x="17400" y="19010"/>
                </a:lnTo>
                <a:lnTo>
                  <a:pt x="17380" y="19000"/>
                </a:lnTo>
                <a:lnTo>
                  <a:pt x="17360" y="18980"/>
                </a:lnTo>
                <a:lnTo>
                  <a:pt x="17350" y="18970"/>
                </a:lnTo>
                <a:lnTo>
                  <a:pt x="17340" y="18970"/>
                </a:lnTo>
                <a:lnTo>
                  <a:pt x="17330" y="18970"/>
                </a:lnTo>
                <a:lnTo>
                  <a:pt x="17330" y="18960"/>
                </a:lnTo>
                <a:lnTo>
                  <a:pt x="17320" y="18960"/>
                </a:lnTo>
                <a:lnTo>
                  <a:pt x="17310" y="18960"/>
                </a:lnTo>
                <a:lnTo>
                  <a:pt x="17300" y="18960"/>
                </a:lnTo>
                <a:lnTo>
                  <a:pt x="17300" y="18950"/>
                </a:lnTo>
                <a:lnTo>
                  <a:pt x="17290" y="18950"/>
                </a:lnTo>
                <a:lnTo>
                  <a:pt x="17280" y="18960"/>
                </a:lnTo>
                <a:lnTo>
                  <a:pt x="17280" y="18950"/>
                </a:lnTo>
                <a:lnTo>
                  <a:pt x="17260" y="18950"/>
                </a:lnTo>
                <a:lnTo>
                  <a:pt x="17250" y="18950"/>
                </a:lnTo>
                <a:lnTo>
                  <a:pt x="17240" y="18940"/>
                </a:lnTo>
                <a:lnTo>
                  <a:pt x="17240" y="18930"/>
                </a:lnTo>
                <a:lnTo>
                  <a:pt x="17230" y="18930"/>
                </a:lnTo>
                <a:lnTo>
                  <a:pt x="17230" y="18920"/>
                </a:lnTo>
                <a:lnTo>
                  <a:pt x="17240" y="18900"/>
                </a:lnTo>
                <a:lnTo>
                  <a:pt x="17240" y="18890"/>
                </a:lnTo>
                <a:lnTo>
                  <a:pt x="17240" y="18880"/>
                </a:lnTo>
                <a:lnTo>
                  <a:pt x="17230" y="18880"/>
                </a:lnTo>
                <a:lnTo>
                  <a:pt x="17230" y="18870"/>
                </a:lnTo>
                <a:lnTo>
                  <a:pt x="17220" y="18870"/>
                </a:lnTo>
                <a:lnTo>
                  <a:pt x="17210" y="18870"/>
                </a:lnTo>
                <a:lnTo>
                  <a:pt x="17200" y="18880"/>
                </a:lnTo>
                <a:lnTo>
                  <a:pt x="17190" y="18880"/>
                </a:lnTo>
                <a:lnTo>
                  <a:pt x="17180" y="18890"/>
                </a:lnTo>
                <a:lnTo>
                  <a:pt x="17170" y="18890"/>
                </a:lnTo>
                <a:lnTo>
                  <a:pt x="17160" y="18890"/>
                </a:lnTo>
                <a:lnTo>
                  <a:pt x="17150" y="18890"/>
                </a:lnTo>
                <a:lnTo>
                  <a:pt x="17140" y="18890"/>
                </a:lnTo>
                <a:lnTo>
                  <a:pt x="17130" y="18890"/>
                </a:lnTo>
                <a:lnTo>
                  <a:pt x="17120" y="18890"/>
                </a:lnTo>
                <a:lnTo>
                  <a:pt x="17110" y="18890"/>
                </a:lnTo>
                <a:lnTo>
                  <a:pt x="17100" y="18890"/>
                </a:lnTo>
                <a:lnTo>
                  <a:pt x="17090" y="18890"/>
                </a:lnTo>
                <a:lnTo>
                  <a:pt x="17080" y="18890"/>
                </a:lnTo>
                <a:lnTo>
                  <a:pt x="17080" y="18880"/>
                </a:lnTo>
                <a:lnTo>
                  <a:pt x="17070" y="18880"/>
                </a:lnTo>
                <a:lnTo>
                  <a:pt x="17060" y="18880"/>
                </a:lnTo>
                <a:lnTo>
                  <a:pt x="17050" y="18880"/>
                </a:lnTo>
                <a:lnTo>
                  <a:pt x="17040" y="18880"/>
                </a:lnTo>
                <a:lnTo>
                  <a:pt x="17030" y="18880"/>
                </a:lnTo>
                <a:lnTo>
                  <a:pt x="17020" y="18870"/>
                </a:lnTo>
                <a:lnTo>
                  <a:pt x="17010" y="18870"/>
                </a:lnTo>
                <a:lnTo>
                  <a:pt x="17000" y="18860"/>
                </a:lnTo>
                <a:lnTo>
                  <a:pt x="16990" y="18860"/>
                </a:lnTo>
                <a:lnTo>
                  <a:pt x="16980" y="18860"/>
                </a:lnTo>
                <a:lnTo>
                  <a:pt x="16970" y="18860"/>
                </a:lnTo>
                <a:lnTo>
                  <a:pt x="16960" y="18850"/>
                </a:lnTo>
                <a:lnTo>
                  <a:pt x="16950" y="18850"/>
                </a:lnTo>
                <a:lnTo>
                  <a:pt x="16950" y="18830"/>
                </a:lnTo>
                <a:lnTo>
                  <a:pt x="16950" y="18810"/>
                </a:lnTo>
                <a:lnTo>
                  <a:pt x="16950" y="18800"/>
                </a:lnTo>
                <a:lnTo>
                  <a:pt x="16960" y="18750"/>
                </a:lnTo>
                <a:lnTo>
                  <a:pt x="16960" y="18720"/>
                </a:lnTo>
                <a:lnTo>
                  <a:pt x="16960" y="18700"/>
                </a:lnTo>
                <a:lnTo>
                  <a:pt x="16960" y="18690"/>
                </a:lnTo>
                <a:lnTo>
                  <a:pt x="16960" y="18680"/>
                </a:lnTo>
                <a:lnTo>
                  <a:pt x="16960" y="18670"/>
                </a:lnTo>
                <a:lnTo>
                  <a:pt x="16960" y="18660"/>
                </a:lnTo>
                <a:lnTo>
                  <a:pt x="16960" y="18650"/>
                </a:lnTo>
                <a:lnTo>
                  <a:pt x="16960" y="18640"/>
                </a:lnTo>
                <a:lnTo>
                  <a:pt x="16960" y="18610"/>
                </a:lnTo>
                <a:lnTo>
                  <a:pt x="16960" y="18590"/>
                </a:lnTo>
                <a:lnTo>
                  <a:pt x="16960" y="18580"/>
                </a:lnTo>
                <a:lnTo>
                  <a:pt x="16960" y="18560"/>
                </a:lnTo>
                <a:lnTo>
                  <a:pt x="16960" y="18540"/>
                </a:lnTo>
                <a:lnTo>
                  <a:pt x="16960" y="18530"/>
                </a:lnTo>
                <a:lnTo>
                  <a:pt x="16960" y="18520"/>
                </a:lnTo>
                <a:lnTo>
                  <a:pt x="16970" y="18510"/>
                </a:lnTo>
                <a:lnTo>
                  <a:pt x="16960" y="18510"/>
                </a:lnTo>
                <a:lnTo>
                  <a:pt x="16950" y="18510"/>
                </a:lnTo>
                <a:lnTo>
                  <a:pt x="16940" y="18510"/>
                </a:lnTo>
                <a:lnTo>
                  <a:pt x="16930" y="18510"/>
                </a:lnTo>
                <a:lnTo>
                  <a:pt x="16930" y="18500"/>
                </a:lnTo>
                <a:lnTo>
                  <a:pt x="16920" y="18500"/>
                </a:lnTo>
                <a:lnTo>
                  <a:pt x="16920" y="18490"/>
                </a:lnTo>
                <a:lnTo>
                  <a:pt x="16920" y="18480"/>
                </a:lnTo>
                <a:lnTo>
                  <a:pt x="16910" y="18480"/>
                </a:lnTo>
                <a:lnTo>
                  <a:pt x="16910" y="18470"/>
                </a:lnTo>
                <a:lnTo>
                  <a:pt x="16960" y="18430"/>
                </a:lnTo>
                <a:lnTo>
                  <a:pt x="16960" y="18380"/>
                </a:lnTo>
                <a:lnTo>
                  <a:pt x="16960" y="18360"/>
                </a:lnTo>
                <a:lnTo>
                  <a:pt x="16960" y="18340"/>
                </a:lnTo>
                <a:lnTo>
                  <a:pt x="16960" y="18330"/>
                </a:lnTo>
                <a:lnTo>
                  <a:pt x="16950" y="18330"/>
                </a:lnTo>
                <a:lnTo>
                  <a:pt x="16940" y="18320"/>
                </a:lnTo>
                <a:lnTo>
                  <a:pt x="16930" y="18320"/>
                </a:lnTo>
                <a:lnTo>
                  <a:pt x="16930" y="18310"/>
                </a:lnTo>
                <a:lnTo>
                  <a:pt x="16930" y="18300"/>
                </a:lnTo>
                <a:lnTo>
                  <a:pt x="16930" y="18290"/>
                </a:lnTo>
                <a:lnTo>
                  <a:pt x="16920" y="18290"/>
                </a:lnTo>
                <a:lnTo>
                  <a:pt x="16920" y="18280"/>
                </a:lnTo>
                <a:lnTo>
                  <a:pt x="16930" y="18260"/>
                </a:lnTo>
                <a:lnTo>
                  <a:pt x="16920" y="18260"/>
                </a:lnTo>
                <a:lnTo>
                  <a:pt x="16920" y="18250"/>
                </a:lnTo>
                <a:lnTo>
                  <a:pt x="16910" y="18220"/>
                </a:lnTo>
                <a:lnTo>
                  <a:pt x="16920" y="18210"/>
                </a:lnTo>
                <a:lnTo>
                  <a:pt x="16930" y="18210"/>
                </a:lnTo>
                <a:lnTo>
                  <a:pt x="16940" y="18200"/>
                </a:lnTo>
                <a:lnTo>
                  <a:pt x="16950" y="18200"/>
                </a:lnTo>
                <a:lnTo>
                  <a:pt x="16950" y="18190"/>
                </a:lnTo>
                <a:lnTo>
                  <a:pt x="16950" y="18180"/>
                </a:lnTo>
                <a:lnTo>
                  <a:pt x="16940" y="18180"/>
                </a:lnTo>
                <a:lnTo>
                  <a:pt x="16930" y="18180"/>
                </a:lnTo>
                <a:lnTo>
                  <a:pt x="16930" y="18170"/>
                </a:lnTo>
                <a:lnTo>
                  <a:pt x="16920" y="18170"/>
                </a:lnTo>
                <a:lnTo>
                  <a:pt x="16910" y="18170"/>
                </a:lnTo>
                <a:lnTo>
                  <a:pt x="16900" y="18160"/>
                </a:lnTo>
                <a:lnTo>
                  <a:pt x="16900" y="18170"/>
                </a:lnTo>
                <a:lnTo>
                  <a:pt x="16900" y="18180"/>
                </a:lnTo>
                <a:lnTo>
                  <a:pt x="16910" y="18190"/>
                </a:lnTo>
                <a:lnTo>
                  <a:pt x="16910" y="18200"/>
                </a:lnTo>
                <a:lnTo>
                  <a:pt x="16910" y="18210"/>
                </a:lnTo>
                <a:lnTo>
                  <a:pt x="16910" y="18220"/>
                </a:lnTo>
                <a:lnTo>
                  <a:pt x="16900" y="18220"/>
                </a:lnTo>
                <a:lnTo>
                  <a:pt x="16890" y="18230"/>
                </a:lnTo>
                <a:lnTo>
                  <a:pt x="16880" y="18230"/>
                </a:lnTo>
                <a:lnTo>
                  <a:pt x="16880" y="18240"/>
                </a:lnTo>
                <a:lnTo>
                  <a:pt x="16870" y="18240"/>
                </a:lnTo>
                <a:lnTo>
                  <a:pt x="16860" y="18240"/>
                </a:lnTo>
                <a:lnTo>
                  <a:pt x="16850" y="18240"/>
                </a:lnTo>
                <a:lnTo>
                  <a:pt x="16840" y="18240"/>
                </a:lnTo>
                <a:lnTo>
                  <a:pt x="16830" y="18240"/>
                </a:lnTo>
                <a:lnTo>
                  <a:pt x="16830" y="18250"/>
                </a:lnTo>
                <a:lnTo>
                  <a:pt x="16820" y="18250"/>
                </a:lnTo>
                <a:lnTo>
                  <a:pt x="16810" y="18250"/>
                </a:lnTo>
                <a:lnTo>
                  <a:pt x="16800" y="18250"/>
                </a:lnTo>
                <a:lnTo>
                  <a:pt x="16790" y="18250"/>
                </a:lnTo>
                <a:lnTo>
                  <a:pt x="16780" y="18250"/>
                </a:lnTo>
                <a:lnTo>
                  <a:pt x="16780" y="18220"/>
                </a:lnTo>
                <a:lnTo>
                  <a:pt x="16740" y="18220"/>
                </a:lnTo>
                <a:lnTo>
                  <a:pt x="16740" y="18210"/>
                </a:lnTo>
                <a:lnTo>
                  <a:pt x="16740" y="18150"/>
                </a:lnTo>
                <a:lnTo>
                  <a:pt x="16740" y="18140"/>
                </a:lnTo>
                <a:lnTo>
                  <a:pt x="16740" y="18120"/>
                </a:lnTo>
                <a:lnTo>
                  <a:pt x="16750" y="18110"/>
                </a:lnTo>
                <a:lnTo>
                  <a:pt x="16750" y="18100"/>
                </a:lnTo>
                <a:lnTo>
                  <a:pt x="16760" y="18100"/>
                </a:lnTo>
                <a:lnTo>
                  <a:pt x="16760" y="18090"/>
                </a:lnTo>
                <a:lnTo>
                  <a:pt x="16760" y="18080"/>
                </a:lnTo>
                <a:lnTo>
                  <a:pt x="16760" y="18070"/>
                </a:lnTo>
                <a:lnTo>
                  <a:pt x="16750" y="18070"/>
                </a:lnTo>
                <a:lnTo>
                  <a:pt x="16750" y="18060"/>
                </a:lnTo>
                <a:lnTo>
                  <a:pt x="16740" y="18040"/>
                </a:lnTo>
                <a:lnTo>
                  <a:pt x="16740" y="18030"/>
                </a:lnTo>
                <a:lnTo>
                  <a:pt x="16740" y="18020"/>
                </a:lnTo>
                <a:lnTo>
                  <a:pt x="16730" y="18020"/>
                </a:lnTo>
                <a:lnTo>
                  <a:pt x="16730" y="18010"/>
                </a:lnTo>
                <a:lnTo>
                  <a:pt x="16720" y="18010"/>
                </a:lnTo>
                <a:lnTo>
                  <a:pt x="16720" y="18000"/>
                </a:lnTo>
                <a:lnTo>
                  <a:pt x="16720" y="17990"/>
                </a:lnTo>
                <a:lnTo>
                  <a:pt x="16710" y="17980"/>
                </a:lnTo>
                <a:lnTo>
                  <a:pt x="16710" y="17970"/>
                </a:lnTo>
                <a:lnTo>
                  <a:pt x="16710" y="17960"/>
                </a:lnTo>
                <a:lnTo>
                  <a:pt x="16710" y="17950"/>
                </a:lnTo>
                <a:lnTo>
                  <a:pt x="16710" y="17940"/>
                </a:lnTo>
                <a:lnTo>
                  <a:pt x="16710" y="17920"/>
                </a:lnTo>
                <a:lnTo>
                  <a:pt x="16710" y="17910"/>
                </a:lnTo>
                <a:lnTo>
                  <a:pt x="16710" y="17900"/>
                </a:lnTo>
                <a:lnTo>
                  <a:pt x="16700" y="17890"/>
                </a:lnTo>
                <a:lnTo>
                  <a:pt x="16700" y="17880"/>
                </a:lnTo>
                <a:lnTo>
                  <a:pt x="16690" y="17880"/>
                </a:lnTo>
                <a:lnTo>
                  <a:pt x="16690" y="17870"/>
                </a:lnTo>
                <a:lnTo>
                  <a:pt x="16680" y="17860"/>
                </a:lnTo>
                <a:lnTo>
                  <a:pt x="16670" y="17850"/>
                </a:lnTo>
                <a:lnTo>
                  <a:pt x="16670" y="17840"/>
                </a:lnTo>
                <a:lnTo>
                  <a:pt x="16660" y="17830"/>
                </a:lnTo>
                <a:lnTo>
                  <a:pt x="16660" y="17820"/>
                </a:lnTo>
                <a:lnTo>
                  <a:pt x="16650" y="17810"/>
                </a:lnTo>
                <a:lnTo>
                  <a:pt x="16650" y="17800"/>
                </a:lnTo>
                <a:lnTo>
                  <a:pt x="16650" y="17790"/>
                </a:lnTo>
                <a:lnTo>
                  <a:pt x="16640" y="17790"/>
                </a:lnTo>
                <a:lnTo>
                  <a:pt x="16630" y="17780"/>
                </a:lnTo>
                <a:lnTo>
                  <a:pt x="16620" y="17770"/>
                </a:lnTo>
                <a:lnTo>
                  <a:pt x="16610" y="17760"/>
                </a:lnTo>
                <a:lnTo>
                  <a:pt x="16600" y="17760"/>
                </a:lnTo>
                <a:lnTo>
                  <a:pt x="16590" y="17750"/>
                </a:lnTo>
                <a:lnTo>
                  <a:pt x="16550" y="17720"/>
                </a:lnTo>
                <a:lnTo>
                  <a:pt x="16540" y="17720"/>
                </a:lnTo>
                <a:lnTo>
                  <a:pt x="16530" y="17720"/>
                </a:lnTo>
                <a:lnTo>
                  <a:pt x="16510" y="17720"/>
                </a:lnTo>
                <a:lnTo>
                  <a:pt x="16500" y="17720"/>
                </a:lnTo>
                <a:lnTo>
                  <a:pt x="16490" y="17720"/>
                </a:lnTo>
                <a:lnTo>
                  <a:pt x="16470" y="17730"/>
                </a:lnTo>
                <a:lnTo>
                  <a:pt x="16460" y="17740"/>
                </a:lnTo>
                <a:lnTo>
                  <a:pt x="16460" y="17750"/>
                </a:lnTo>
                <a:lnTo>
                  <a:pt x="16410" y="17760"/>
                </a:lnTo>
                <a:lnTo>
                  <a:pt x="16400" y="17760"/>
                </a:lnTo>
                <a:lnTo>
                  <a:pt x="16390" y="17770"/>
                </a:lnTo>
                <a:lnTo>
                  <a:pt x="16380" y="17780"/>
                </a:lnTo>
                <a:lnTo>
                  <a:pt x="16370" y="17780"/>
                </a:lnTo>
                <a:lnTo>
                  <a:pt x="16370" y="17790"/>
                </a:lnTo>
                <a:lnTo>
                  <a:pt x="16360" y="17790"/>
                </a:lnTo>
                <a:lnTo>
                  <a:pt x="16350" y="17800"/>
                </a:lnTo>
                <a:lnTo>
                  <a:pt x="16350" y="17810"/>
                </a:lnTo>
                <a:lnTo>
                  <a:pt x="16340" y="17810"/>
                </a:lnTo>
                <a:lnTo>
                  <a:pt x="16330" y="17820"/>
                </a:lnTo>
                <a:lnTo>
                  <a:pt x="16310" y="17830"/>
                </a:lnTo>
                <a:lnTo>
                  <a:pt x="16300" y="17830"/>
                </a:lnTo>
                <a:lnTo>
                  <a:pt x="16300" y="17840"/>
                </a:lnTo>
                <a:lnTo>
                  <a:pt x="16290" y="17840"/>
                </a:lnTo>
                <a:lnTo>
                  <a:pt x="16280" y="17840"/>
                </a:lnTo>
                <a:lnTo>
                  <a:pt x="16270" y="17840"/>
                </a:lnTo>
                <a:lnTo>
                  <a:pt x="16260" y="17850"/>
                </a:lnTo>
                <a:lnTo>
                  <a:pt x="16250" y="17840"/>
                </a:lnTo>
                <a:lnTo>
                  <a:pt x="16240" y="17840"/>
                </a:lnTo>
                <a:lnTo>
                  <a:pt x="16230" y="17840"/>
                </a:lnTo>
                <a:lnTo>
                  <a:pt x="16220" y="17850"/>
                </a:lnTo>
                <a:lnTo>
                  <a:pt x="16210" y="17850"/>
                </a:lnTo>
                <a:lnTo>
                  <a:pt x="16210" y="17840"/>
                </a:lnTo>
                <a:lnTo>
                  <a:pt x="16200" y="17840"/>
                </a:lnTo>
                <a:lnTo>
                  <a:pt x="16190" y="17830"/>
                </a:lnTo>
                <a:lnTo>
                  <a:pt x="16180" y="17830"/>
                </a:lnTo>
                <a:lnTo>
                  <a:pt x="16170" y="17820"/>
                </a:lnTo>
                <a:lnTo>
                  <a:pt x="16160" y="17810"/>
                </a:lnTo>
                <a:lnTo>
                  <a:pt x="16150" y="17810"/>
                </a:lnTo>
                <a:lnTo>
                  <a:pt x="16140" y="17800"/>
                </a:lnTo>
                <a:lnTo>
                  <a:pt x="16130" y="17800"/>
                </a:lnTo>
                <a:lnTo>
                  <a:pt x="16130" y="17790"/>
                </a:lnTo>
                <a:lnTo>
                  <a:pt x="16120" y="17790"/>
                </a:lnTo>
                <a:lnTo>
                  <a:pt x="16120" y="17780"/>
                </a:lnTo>
                <a:lnTo>
                  <a:pt x="16110" y="17780"/>
                </a:lnTo>
                <a:lnTo>
                  <a:pt x="16100" y="17770"/>
                </a:lnTo>
                <a:lnTo>
                  <a:pt x="16100" y="17760"/>
                </a:lnTo>
                <a:lnTo>
                  <a:pt x="16090" y="17760"/>
                </a:lnTo>
                <a:lnTo>
                  <a:pt x="16090" y="17750"/>
                </a:lnTo>
                <a:lnTo>
                  <a:pt x="16080" y="17750"/>
                </a:lnTo>
                <a:lnTo>
                  <a:pt x="16070" y="17740"/>
                </a:lnTo>
                <a:lnTo>
                  <a:pt x="16060" y="17740"/>
                </a:lnTo>
                <a:lnTo>
                  <a:pt x="16060" y="17730"/>
                </a:lnTo>
                <a:lnTo>
                  <a:pt x="16050" y="17730"/>
                </a:lnTo>
                <a:lnTo>
                  <a:pt x="16050" y="17720"/>
                </a:lnTo>
                <a:lnTo>
                  <a:pt x="16040" y="17710"/>
                </a:lnTo>
                <a:lnTo>
                  <a:pt x="16040" y="17700"/>
                </a:lnTo>
                <a:lnTo>
                  <a:pt x="16030" y="17700"/>
                </a:lnTo>
                <a:lnTo>
                  <a:pt x="16020" y="17700"/>
                </a:lnTo>
                <a:lnTo>
                  <a:pt x="16020" y="17690"/>
                </a:lnTo>
                <a:lnTo>
                  <a:pt x="16010" y="17690"/>
                </a:lnTo>
                <a:lnTo>
                  <a:pt x="16000" y="17690"/>
                </a:lnTo>
                <a:lnTo>
                  <a:pt x="15990" y="17690"/>
                </a:lnTo>
                <a:lnTo>
                  <a:pt x="15990" y="17680"/>
                </a:lnTo>
                <a:lnTo>
                  <a:pt x="15990" y="17670"/>
                </a:lnTo>
                <a:lnTo>
                  <a:pt x="15980" y="17660"/>
                </a:lnTo>
                <a:lnTo>
                  <a:pt x="15980" y="17650"/>
                </a:lnTo>
                <a:lnTo>
                  <a:pt x="15980" y="17640"/>
                </a:lnTo>
                <a:lnTo>
                  <a:pt x="15970" y="17620"/>
                </a:lnTo>
                <a:lnTo>
                  <a:pt x="15970" y="17610"/>
                </a:lnTo>
                <a:lnTo>
                  <a:pt x="15980" y="17600"/>
                </a:lnTo>
                <a:lnTo>
                  <a:pt x="15970" y="17590"/>
                </a:lnTo>
                <a:lnTo>
                  <a:pt x="15960" y="17580"/>
                </a:lnTo>
                <a:lnTo>
                  <a:pt x="15950" y="17580"/>
                </a:lnTo>
                <a:lnTo>
                  <a:pt x="15950" y="17570"/>
                </a:lnTo>
                <a:lnTo>
                  <a:pt x="15970" y="17550"/>
                </a:lnTo>
                <a:lnTo>
                  <a:pt x="15980" y="17550"/>
                </a:lnTo>
                <a:lnTo>
                  <a:pt x="15990" y="17540"/>
                </a:lnTo>
                <a:lnTo>
                  <a:pt x="16010" y="17520"/>
                </a:lnTo>
                <a:lnTo>
                  <a:pt x="16010" y="17510"/>
                </a:lnTo>
                <a:lnTo>
                  <a:pt x="16010" y="17500"/>
                </a:lnTo>
                <a:lnTo>
                  <a:pt x="16020" y="17500"/>
                </a:lnTo>
                <a:lnTo>
                  <a:pt x="16020" y="17490"/>
                </a:lnTo>
                <a:lnTo>
                  <a:pt x="16030" y="17480"/>
                </a:lnTo>
                <a:lnTo>
                  <a:pt x="16020" y="17470"/>
                </a:lnTo>
                <a:lnTo>
                  <a:pt x="16010" y="17470"/>
                </a:lnTo>
                <a:lnTo>
                  <a:pt x="16010" y="17460"/>
                </a:lnTo>
                <a:lnTo>
                  <a:pt x="15990" y="17460"/>
                </a:lnTo>
                <a:lnTo>
                  <a:pt x="15980" y="17450"/>
                </a:lnTo>
                <a:lnTo>
                  <a:pt x="15970" y="17450"/>
                </a:lnTo>
                <a:lnTo>
                  <a:pt x="15960" y="17440"/>
                </a:lnTo>
                <a:lnTo>
                  <a:pt x="15950" y="17430"/>
                </a:lnTo>
                <a:lnTo>
                  <a:pt x="15950" y="17420"/>
                </a:lnTo>
                <a:lnTo>
                  <a:pt x="15940" y="17410"/>
                </a:lnTo>
                <a:lnTo>
                  <a:pt x="15940" y="17400"/>
                </a:lnTo>
                <a:lnTo>
                  <a:pt x="15940" y="17390"/>
                </a:lnTo>
                <a:lnTo>
                  <a:pt x="15930" y="17380"/>
                </a:lnTo>
                <a:lnTo>
                  <a:pt x="15920" y="17370"/>
                </a:lnTo>
                <a:lnTo>
                  <a:pt x="15900" y="17350"/>
                </a:lnTo>
                <a:lnTo>
                  <a:pt x="15890" y="17330"/>
                </a:lnTo>
                <a:lnTo>
                  <a:pt x="15890" y="17320"/>
                </a:lnTo>
                <a:lnTo>
                  <a:pt x="15860" y="17300"/>
                </a:lnTo>
                <a:lnTo>
                  <a:pt x="15860" y="17310"/>
                </a:lnTo>
                <a:lnTo>
                  <a:pt x="15850" y="17320"/>
                </a:lnTo>
                <a:lnTo>
                  <a:pt x="15840" y="17330"/>
                </a:lnTo>
                <a:lnTo>
                  <a:pt x="15830" y="17340"/>
                </a:lnTo>
                <a:lnTo>
                  <a:pt x="15820" y="17350"/>
                </a:lnTo>
                <a:lnTo>
                  <a:pt x="15820" y="17360"/>
                </a:lnTo>
                <a:lnTo>
                  <a:pt x="15800" y="17360"/>
                </a:lnTo>
                <a:lnTo>
                  <a:pt x="15780" y="17380"/>
                </a:lnTo>
                <a:lnTo>
                  <a:pt x="15770" y="17380"/>
                </a:lnTo>
                <a:lnTo>
                  <a:pt x="15770" y="17390"/>
                </a:lnTo>
                <a:lnTo>
                  <a:pt x="15770" y="17400"/>
                </a:lnTo>
                <a:lnTo>
                  <a:pt x="15760" y="17400"/>
                </a:lnTo>
                <a:lnTo>
                  <a:pt x="15760" y="17390"/>
                </a:lnTo>
                <a:lnTo>
                  <a:pt x="15750" y="17390"/>
                </a:lnTo>
                <a:lnTo>
                  <a:pt x="15740" y="17390"/>
                </a:lnTo>
                <a:lnTo>
                  <a:pt x="15730" y="17380"/>
                </a:lnTo>
                <a:lnTo>
                  <a:pt x="15720" y="17380"/>
                </a:lnTo>
                <a:lnTo>
                  <a:pt x="15710" y="17380"/>
                </a:lnTo>
                <a:lnTo>
                  <a:pt x="15700" y="17380"/>
                </a:lnTo>
                <a:lnTo>
                  <a:pt x="15690" y="17380"/>
                </a:lnTo>
                <a:lnTo>
                  <a:pt x="15680" y="17380"/>
                </a:lnTo>
                <a:lnTo>
                  <a:pt x="15650" y="17380"/>
                </a:lnTo>
                <a:lnTo>
                  <a:pt x="15640" y="17380"/>
                </a:lnTo>
                <a:lnTo>
                  <a:pt x="15630" y="17380"/>
                </a:lnTo>
                <a:lnTo>
                  <a:pt x="15620" y="17380"/>
                </a:lnTo>
                <a:lnTo>
                  <a:pt x="15600" y="17370"/>
                </a:lnTo>
                <a:lnTo>
                  <a:pt x="15580" y="17370"/>
                </a:lnTo>
                <a:lnTo>
                  <a:pt x="15570" y="17380"/>
                </a:lnTo>
                <a:lnTo>
                  <a:pt x="15580" y="17380"/>
                </a:lnTo>
                <a:lnTo>
                  <a:pt x="15580" y="17390"/>
                </a:lnTo>
                <a:lnTo>
                  <a:pt x="15590" y="17430"/>
                </a:lnTo>
                <a:lnTo>
                  <a:pt x="15570" y="17470"/>
                </a:lnTo>
                <a:lnTo>
                  <a:pt x="15570" y="17480"/>
                </a:lnTo>
                <a:lnTo>
                  <a:pt x="15560" y="17500"/>
                </a:lnTo>
                <a:lnTo>
                  <a:pt x="15550" y="17510"/>
                </a:lnTo>
                <a:lnTo>
                  <a:pt x="15550" y="17520"/>
                </a:lnTo>
                <a:lnTo>
                  <a:pt x="15550" y="17530"/>
                </a:lnTo>
                <a:lnTo>
                  <a:pt x="15550" y="17540"/>
                </a:lnTo>
                <a:lnTo>
                  <a:pt x="15550" y="17550"/>
                </a:lnTo>
                <a:lnTo>
                  <a:pt x="15550" y="17560"/>
                </a:lnTo>
                <a:lnTo>
                  <a:pt x="15550" y="17570"/>
                </a:lnTo>
                <a:lnTo>
                  <a:pt x="15550" y="17580"/>
                </a:lnTo>
                <a:lnTo>
                  <a:pt x="15540" y="17580"/>
                </a:lnTo>
                <a:lnTo>
                  <a:pt x="15540" y="17590"/>
                </a:lnTo>
                <a:lnTo>
                  <a:pt x="15530" y="17590"/>
                </a:lnTo>
                <a:lnTo>
                  <a:pt x="15520" y="17590"/>
                </a:lnTo>
                <a:lnTo>
                  <a:pt x="15520" y="17600"/>
                </a:lnTo>
                <a:lnTo>
                  <a:pt x="15520" y="17590"/>
                </a:lnTo>
                <a:lnTo>
                  <a:pt x="15510" y="17590"/>
                </a:lnTo>
                <a:lnTo>
                  <a:pt x="15510" y="17580"/>
                </a:lnTo>
                <a:lnTo>
                  <a:pt x="15500" y="17580"/>
                </a:lnTo>
                <a:lnTo>
                  <a:pt x="15490" y="17580"/>
                </a:lnTo>
                <a:lnTo>
                  <a:pt x="15470" y="17570"/>
                </a:lnTo>
                <a:lnTo>
                  <a:pt x="15460" y="17570"/>
                </a:lnTo>
                <a:lnTo>
                  <a:pt x="15450" y="17570"/>
                </a:lnTo>
                <a:lnTo>
                  <a:pt x="15440" y="17570"/>
                </a:lnTo>
                <a:lnTo>
                  <a:pt x="15430" y="17580"/>
                </a:lnTo>
                <a:lnTo>
                  <a:pt x="15420" y="17580"/>
                </a:lnTo>
                <a:lnTo>
                  <a:pt x="15410" y="17570"/>
                </a:lnTo>
                <a:lnTo>
                  <a:pt x="15400" y="17570"/>
                </a:lnTo>
                <a:lnTo>
                  <a:pt x="15390" y="17560"/>
                </a:lnTo>
                <a:lnTo>
                  <a:pt x="15380" y="17560"/>
                </a:lnTo>
                <a:lnTo>
                  <a:pt x="15370" y="17560"/>
                </a:lnTo>
                <a:lnTo>
                  <a:pt x="15360" y="17560"/>
                </a:lnTo>
                <a:lnTo>
                  <a:pt x="15350" y="17550"/>
                </a:lnTo>
                <a:lnTo>
                  <a:pt x="15340" y="17550"/>
                </a:lnTo>
                <a:lnTo>
                  <a:pt x="15330" y="17550"/>
                </a:lnTo>
                <a:lnTo>
                  <a:pt x="15330" y="17540"/>
                </a:lnTo>
                <a:lnTo>
                  <a:pt x="15320" y="17540"/>
                </a:lnTo>
                <a:lnTo>
                  <a:pt x="15310" y="17540"/>
                </a:lnTo>
                <a:lnTo>
                  <a:pt x="15300" y="17530"/>
                </a:lnTo>
                <a:lnTo>
                  <a:pt x="15290" y="17530"/>
                </a:lnTo>
                <a:lnTo>
                  <a:pt x="15280" y="17520"/>
                </a:lnTo>
                <a:lnTo>
                  <a:pt x="15270" y="17520"/>
                </a:lnTo>
                <a:lnTo>
                  <a:pt x="15260" y="17530"/>
                </a:lnTo>
                <a:lnTo>
                  <a:pt x="15250" y="17530"/>
                </a:lnTo>
                <a:lnTo>
                  <a:pt x="15240" y="17530"/>
                </a:lnTo>
                <a:lnTo>
                  <a:pt x="15230" y="17530"/>
                </a:lnTo>
                <a:lnTo>
                  <a:pt x="15230" y="17520"/>
                </a:lnTo>
                <a:lnTo>
                  <a:pt x="15220" y="17520"/>
                </a:lnTo>
                <a:lnTo>
                  <a:pt x="15210" y="17520"/>
                </a:lnTo>
                <a:lnTo>
                  <a:pt x="15200" y="17520"/>
                </a:lnTo>
                <a:lnTo>
                  <a:pt x="15190" y="17520"/>
                </a:lnTo>
                <a:lnTo>
                  <a:pt x="15180" y="17520"/>
                </a:lnTo>
                <a:lnTo>
                  <a:pt x="15170" y="17520"/>
                </a:lnTo>
                <a:lnTo>
                  <a:pt x="15160" y="17510"/>
                </a:lnTo>
                <a:lnTo>
                  <a:pt x="15150" y="17510"/>
                </a:lnTo>
                <a:lnTo>
                  <a:pt x="15140" y="17510"/>
                </a:lnTo>
                <a:lnTo>
                  <a:pt x="15140" y="17500"/>
                </a:lnTo>
                <a:lnTo>
                  <a:pt x="15130" y="17500"/>
                </a:lnTo>
                <a:lnTo>
                  <a:pt x="15130" y="17490"/>
                </a:lnTo>
                <a:lnTo>
                  <a:pt x="15120" y="17490"/>
                </a:lnTo>
                <a:lnTo>
                  <a:pt x="15120" y="17500"/>
                </a:lnTo>
                <a:lnTo>
                  <a:pt x="15110" y="17500"/>
                </a:lnTo>
                <a:lnTo>
                  <a:pt x="15100" y="17500"/>
                </a:lnTo>
                <a:lnTo>
                  <a:pt x="15100" y="17490"/>
                </a:lnTo>
                <a:lnTo>
                  <a:pt x="15100" y="17480"/>
                </a:lnTo>
                <a:lnTo>
                  <a:pt x="15090" y="17480"/>
                </a:lnTo>
                <a:lnTo>
                  <a:pt x="15090" y="17470"/>
                </a:lnTo>
                <a:lnTo>
                  <a:pt x="15080" y="17470"/>
                </a:lnTo>
                <a:lnTo>
                  <a:pt x="15070" y="17460"/>
                </a:lnTo>
                <a:lnTo>
                  <a:pt x="15060" y="17460"/>
                </a:lnTo>
                <a:lnTo>
                  <a:pt x="15060" y="17450"/>
                </a:lnTo>
                <a:lnTo>
                  <a:pt x="15060" y="17440"/>
                </a:lnTo>
                <a:lnTo>
                  <a:pt x="15070" y="17440"/>
                </a:lnTo>
                <a:lnTo>
                  <a:pt x="15080" y="17440"/>
                </a:lnTo>
                <a:lnTo>
                  <a:pt x="15080" y="17430"/>
                </a:lnTo>
                <a:lnTo>
                  <a:pt x="15070" y="17430"/>
                </a:lnTo>
                <a:lnTo>
                  <a:pt x="15060" y="17430"/>
                </a:lnTo>
                <a:lnTo>
                  <a:pt x="15060" y="17420"/>
                </a:lnTo>
                <a:lnTo>
                  <a:pt x="15050" y="17420"/>
                </a:lnTo>
                <a:lnTo>
                  <a:pt x="15040" y="17420"/>
                </a:lnTo>
                <a:lnTo>
                  <a:pt x="15040" y="17430"/>
                </a:lnTo>
                <a:lnTo>
                  <a:pt x="15040" y="17440"/>
                </a:lnTo>
                <a:lnTo>
                  <a:pt x="15030" y="17440"/>
                </a:lnTo>
                <a:lnTo>
                  <a:pt x="15020" y="17440"/>
                </a:lnTo>
                <a:lnTo>
                  <a:pt x="15010" y="17440"/>
                </a:lnTo>
                <a:lnTo>
                  <a:pt x="15010" y="17430"/>
                </a:lnTo>
                <a:lnTo>
                  <a:pt x="15010" y="17420"/>
                </a:lnTo>
                <a:lnTo>
                  <a:pt x="15010" y="17410"/>
                </a:lnTo>
                <a:lnTo>
                  <a:pt x="15020" y="17410"/>
                </a:lnTo>
                <a:lnTo>
                  <a:pt x="15020" y="17400"/>
                </a:lnTo>
                <a:lnTo>
                  <a:pt x="15020" y="17390"/>
                </a:lnTo>
                <a:lnTo>
                  <a:pt x="15010" y="17390"/>
                </a:lnTo>
                <a:lnTo>
                  <a:pt x="15000" y="17390"/>
                </a:lnTo>
                <a:lnTo>
                  <a:pt x="15000" y="17380"/>
                </a:lnTo>
                <a:lnTo>
                  <a:pt x="15010" y="17380"/>
                </a:lnTo>
                <a:lnTo>
                  <a:pt x="15010" y="17370"/>
                </a:lnTo>
                <a:lnTo>
                  <a:pt x="15000" y="17370"/>
                </a:lnTo>
                <a:lnTo>
                  <a:pt x="15000" y="17360"/>
                </a:lnTo>
                <a:lnTo>
                  <a:pt x="15000" y="17350"/>
                </a:lnTo>
                <a:lnTo>
                  <a:pt x="14990" y="17350"/>
                </a:lnTo>
                <a:lnTo>
                  <a:pt x="14990" y="17360"/>
                </a:lnTo>
                <a:lnTo>
                  <a:pt x="14980" y="17360"/>
                </a:lnTo>
                <a:lnTo>
                  <a:pt x="14980" y="17350"/>
                </a:lnTo>
                <a:lnTo>
                  <a:pt x="14990" y="17350"/>
                </a:lnTo>
                <a:lnTo>
                  <a:pt x="14990" y="17340"/>
                </a:lnTo>
                <a:lnTo>
                  <a:pt x="14980" y="17340"/>
                </a:lnTo>
                <a:lnTo>
                  <a:pt x="14970" y="17340"/>
                </a:lnTo>
                <a:lnTo>
                  <a:pt x="14970" y="17330"/>
                </a:lnTo>
                <a:lnTo>
                  <a:pt x="14970" y="17320"/>
                </a:lnTo>
                <a:lnTo>
                  <a:pt x="14980" y="17320"/>
                </a:lnTo>
                <a:lnTo>
                  <a:pt x="14980" y="17310"/>
                </a:lnTo>
                <a:lnTo>
                  <a:pt x="14970" y="17310"/>
                </a:lnTo>
                <a:lnTo>
                  <a:pt x="14960" y="17310"/>
                </a:lnTo>
                <a:lnTo>
                  <a:pt x="14950" y="17310"/>
                </a:lnTo>
                <a:lnTo>
                  <a:pt x="14950" y="17300"/>
                </a:lnTo>
                <a:lnTo>
                  <a:pt x="14960" y="17300"/>
                </a:lnTo>
                <a:lnTo>
                  <a:pt x="14970" y="17300"/>
                </a:lnTo>
                <a:lnTo>
                  <a:pt x="14970" y="17290"/>
                </a:lnTo>
                <a:lnTo>
                  <a:pt x="14970" y="17280"/>
                </a:lnTo>
                <a:lnTo>
                  <a:pt x="14970" y="17270"/>
                </a:lnTo>
                <a:lnTo>
                  <a:pt x="14960" y="17270"/>
                </a:lnTo>
                <a:lnTo>
                  <a:pt x="14960" y="17260"/>
                </a:lnTo>
                <a:lnTo>
                  <a:pt x="14950" y="17260"/>
                </a:lnTo>
                <a:lnTo>
                  <a:pt x="14940" y="17260"/>
                </a:lnTo>
                <a:lnTo>
                  <a:pt x="14940" y="17270"/>
                </a:lnTo>
                <a:lnTo>
                  <a:pt x="14930" y="17270"/>
                </a:lnTo>
                <a:lnTo>
                  <a:pt x="14930" y="17260"/>
                </a:lnTo>
                <a:lnTo>
                  <a:pt x="14920" y="17250"/>
                </a:lnTo>
                <a:lnTo>
                  <a:pt x="14920" y="17240"/>
                </a:lnTo>
                <a:lnTo>
                  <a:pt x="14910" y="17240"/>
                </a:lnTo>
                <a:lnTo>
                  <a:pt x="14910" y="17230"/>
                </a:lnTo>
                <a:lnTo>
                  <a:pt x="14900" y="17230"/>
                </a:lnTo>
                <a:lnTo>
                  <a:pt x="14900" y="17240"/>
                </a:lnTo>
                <a:lnTo>
                  <a:pt x="14900" y="17250"/>
                </a:lnTo>
                <a:lnTo>
                  <a:pt x="14890" y="17260"/>
                </a:lnTo>
                <a:lnTo>
                  <a:pt x="14890" y="17250"/>
                </a:lnTo>
                <a:lnTo>
                  <a:pt x="14880" y="17250"/>
                </a:lnTo>
                <a:lnTo>
                  <a:pt x="14880" y="17240"/>
                </a:lnTo>
                <a:lnTo>
                  <a:pt x="14880" y="17230"/>
                </a:lnTo>
                <a:lnTo>
                  <a:pt x="14880" y="17220"/>
                </a:lnTo>
                <a:lnTo>
                  <a:pt x="14870" y="17220"/>
                </a:lnTo>
                <a:lnTo>
                  <a:pt x="14870" y="17230"/>
                </a:lnTo>
                <a:lnTo>
                  <a:pt x="14870" y="17240"/>
                </a:lnTo>
                <a:lnTo>
                  <a:pt x="14860" y="17240"/>
                </a:lnTo>
                <a:lnTo>
                  <a:pt x="14860" y="17230"/>
                </a:lnTo>
                <a:lnTo>
                  <a:pt x="14850" y="17230"/>
                </a:lnTo>
                <a:lnTo>
                  <a:pt x="14850" y="17220"/>
                </a:lnTo>
                <a:lnTo>
                  <a:pt x="14840" y="17220"/>
                </a:lnTo>
                <a:lnTo>
                  <a:pt x="14830" y="17220"/>
                </a:lnTo>
                <a:lnTo>
                  <a:pt x="14830" y="17230"/>
                </a:lnTo>
                <a:lnTo>
                  <a:pt x="14830" y="17240"/>
                </a:lnTo>
                <a:lnTo>
                  <a:pt x="14820" y="17240"/>
                </a:lnTo>
                <a:lnTo>
                  <a:pt x="14820" y="17230"/>
                </a:lnTo>
                <a:lnTo>
                  <a:pt x="14820" y="17220"/>
                </a:lnTo>
                <a:lnTo>
                  <a:pt x="14820" y="17210"/>
                </a:lnTo>
                <a:lnTo>
                  <a:pt x="14820" y="17220"/>
                </a:lnTo>
                <a:lnTo>
                  <a:pt x="14830" y="17220"/>
                </a:lnTo>
                <a:lnTo>
                  <a:pt x="14830" y="17210"/>
                </a:lnTo>
                <a:lnTo>
                  <a:pt x="14830" y="17200"/>
                </a:lnTo>
                <a:lnTo>
                  <a:pt x="14820" y="17200"/>
                </a:lnTo>
                <a:lnTo>
                  <a:pt x="14820" y="17190"/>
                </a:lnTo>
                <a:lnTo>
                  <a:pt x="14830" y="17190"/>
                </a:lnTo>
                <a:lnTo>
                  <a:pt x="14830" y="17180"/>
                </a:lnTo>
                <a:lnTo>
                  <a:pt x="14820" y="17180"/>
                </a:lnTo>
                <a:lnTo>
                  <a:pt x="14800" y="17190"/>
                </a:lnTo>
                <a:lnTo>
                  <a:pt x="14800" y="17180"/>
                </a:lnTo>
                <a:lnTo>
                  <a:pt x="14810" y="17170"/>
                </a:lnTo>
                <a:lnTo>
                  <a:pt x="14820" y="17170"/>
                </a:lnTo>
                <a:lnTo>
                  <a:pt x="14820" y="17180"/>
                </a:lnTo>
                <a:lnTo>
                  <a:pt x="14820" y="17170"/>
                </a:lnTo>
                <a:lnTo>
                  <a:pt x="14810" y="17160"/>
                </a:lnTo>
                <a:lnTo>
                  <a:pt x="14800" y="17160"/>
                </a:lnTo>
                <a:lnTo>
                  <a:pt x="14800" y="17150"/>
                </a:lnTo>
                <a:lnTo>
                  <a:pt x="14810" y="17150"/>
                </a:lnTo>
                <a:lnTo>
                  <a:pt x="14810" y="17140"/>
                </a:lnTo>
                <a:lnTo>
                  <a:pt x="14800" y="17140"/>
                </a:lnTo>
                <a:lnTo>
                  <a:pt x="14800" y="17130"/>
                </a:lnTo>
                <a:lnTo>
                  <a:pt x="14790" y="17130"/>
                </a:lnTo>
                <a:lnTo>
                  <a:pt x="14780" y="17130"/>
                </a:lnTo>
                <a:lnTo>
                  <a:pt x="14770" y="17130"/>
                </a:lnTo>
                <a:lnTo>
                  <a:pt x="14770" y="17120"/>
                </a:lnTo>
                <a:lnTo>
                  <a:pt x="14780" y="17120"/>
                </a:lnTo>
                <a:lnTo>
                  <a:pt x="14790" y="17120"/>
                </a:lnTo>
                <a:lnTo>
                  <a:pt x="14800" y="17130"/>
                </a:lnTo>
                <a:lnTo>
                  <a:pt x="14810" y="17130"/>
                </a:lnTo>
                <a:lnTo>
                  <a:pt x="14820" y="17120"/>
                </a:lnTo>
                <a:lnTo>
                  <a:pt x="14820" y="17110"/>
                </a:lnTo>
                <a:lnTo>
                  <a:pt x="14810" y="17110"/>
                </a:lnTo>
                <a:lnTo>
                  <a:pt x="14810" y="17100"/>
                </a:lnTo>
                <a:lnTo>
                  <a:pt x="14810" y="17090"/>
                </a:lnTo>
                <a:lnTo>
                  <a:pt x="14800" y="17090"/>
                </a:lnTo>
                <a:lnTo>
                  <a:pt x="14800" y="17100"/>
                </a:lnTo>
                <a:lnTo>
                  <a:pt x="14790" y="17100"/>
                </a:lnTo>
                <a:lnTo>
                  <a:pt x="14790" y="17090"/>
                </a:lnTo>
                <a:lnTo>
                  <a:pt x="14790" y="17080"/>
                </a:lnTo>
                <a:lnTo>
                  <a:pt x="14780" y="17080"/>
                </a:lnTo>
                <a:lnTo>
                  <a:pt x="14780" y="17070"/>
                </a:lnTo>
                <a:lnTo>
                  <a:pt x="14770" y="17070"/>
                </a:lnTo>
                <a:lnTo>
                  <a:pt x="14760" y="17070"/>
                </a:lnTo>
                <a:lnTo>
                  <a:pt x="14760" y="17060"/>
                </a:lnTo>
                <a:lnTo>
                  <a:pt x="14750" y="17060"/>
                </a:lnTo>
                <a:lnTo>
                  <a:pt x="14750" y="17050"/>
                </a:lnTo>
                <a:lnTo>
                  <a:pt x="14750" y="17040"/>
                </a:lnTo>
                <a:lnTo>
                  <a:pt x="14750" y="17030"/>
                </a:lnTo>
                <a:lnTo>
                  <a:pt x="14740" y="17030"/>
                </a:lnTo>
                <a:lnTo>
                  <a:pt x="14740" y="17040"/>
                </a:lnTo>
                <a:lnTo>
                  <a:pt x="14740" y="17050"/>
                </a:lnTo>
                <a:lnTo>
                  <a:pt x="14740" y="17060"/>
                </a:lnTo>
                <a:lnTo>
                  <a:pt x="14730" y="17050"/>
                </a:lnTo>
                <a:lnTo>
                  <a:pt x="14730" y="17040"/>
                </a:lnTo>
                <a:lnTo>
                  <a:pt x="14730" y="17030"/>
                </a:lnTo>
                <a:lnTo>
                  <a:pt x="14720" y="17030"/>
                </a:lnTo>
                <a:lnTo>
                  <a:pt x="14710" y="17030"/>
                </a:lnTo>
                <a:lnTo>
                  <a:pt x="14710" y="17020"/>
                </a:lnTo>
                <a:lnTo>
                  <a:pt x="14720" y="17020"/>
                </a:lnTo>
                <a:lnTo>
                  <a:pt x="14720" y="17010"/>
                </a:lnTo>
                <a:lnTo>
                  <a:pt x="14730" y="17010"/>
                </a:lnTo>
                <a:lnTo>
                  <a:pt x="14730" y="17000"/>
                </a:lnTo>
                <a:lnTo>
                  <a:pt x="14720" y="17000"/>
                </a:lnTo>
                <a:lnTo>
                  <a:pt x="14720" y="17010"/>
                </a:lnTo>
                <a:lnTo>
                  <a:pt x="14710" y="17010"/>
                </a:lnTo>
                <a:lnTo>
                  <a:pt x="14710" y="17020"/>
                </a:lnTo>
                <a:lnTo>
                  <a:pt x="14710" y="17030"/>
                </a:lnTo>
                <a:lnTo>
                  <a:pt x="14700" y="17030"/>
                </a:lnTo>
                <a:lnTo>
                  <a:pt x="14700" y="17020"/>
                </a:lnTo>
                <a:lnTo>
                  <a:pt x="14700" y="17010"/>
                </a:lnTo>
                <a:lnTo>
                  <a:pt x="14700" y="17000"/>
                </a:lnTo>
                <a:lnTo>
                  <a:pt x="14700" y="16990"/>
                </a:lnTo>
                <a:lnTo>
                  <a:pt x="14690" y="17000"/>
                </a:lnTo>
                <a:lnTo>
                  <a:pt x="14680" y="17000"/>
                </a:lnTo>
                <a:lnTo>
                  <a:pt x="14680" y="17010"/>
                </a:lnTo>
                <a:lnTo>
                  <a:pt x="14680" y="17020"/>
                </a:lnTo>
                <a:lnTo>
                  <a:pt x="14680" y="17030"/>
                </a:lnTo>
                <a:lnTo>
                  <a:pt x="14670" y="17030"/>
                </a:lnTo>
                <a:lnTo>
                  <a:pt x="14660" y="17030"/>
                </a:lnTo>
                <a:lnTo>
                  <a:pt x="14660" y="17020"/>
                </a:lnTo>
                <a:lnTo>
                  <a:pt x="14650" y="17020"/>
                </a:lnTo>
                <a:lnTo>
                  <a:pt x="14650" y="17010"/>
                </a:lnTo>
                <a:lnTo>
                  <a:pt x="14650" y="17000"/>
                </a:lnTo>
                <a:lnTo>
                  <a:pt x="14640" y="17000"/>
                </a:lnTo>
                <a:lnTo>
                  <a:pt x="14640" y="17010"/>
                </a:lnTo>
                <a:lnTo>
                  <a:pt x="14640" y="17020"/>
                </a:lnTo>
                <a:lnTo>
                  <a:pt x="14640" y="17030"/>
                </a:lnTo>
                <a:lnTo>
                  <a:pt x="14630" y="17030"/>
                </a:lnTo>
                <a:lnTo>
                  <a:pt x="14630" y="17020"/>
                </a:lnTo>
                <a:lnTo>
                  <a:pt x="14630" y="17010"/>
                </a:lnTo>
                <a:lnTo>
                  <a:pt x="14620" y="17010"/>
                </a:lnTo>
                <a:lnTo>
                  <a:pt x="14610" y="17010"/>
                </a:lnTo>
                <a:lnTo>
                  <a:pt x="14600" y="17010"/>
                </a:lnTo>
                <a:lnTo>
                  <a:pt x="14600" y="17000"/>
                </a:lnTo>
                <a:lnTo>
                  <a:pt x="14600" y="16990"/>
                </a:lnTo>
                <a:lnTo>
                  <a:pt x="14590" y="16990"/>
                </a:lnTo>
                <a:lnTo>
                  <a:pt x="14590" y="16980"/>
                </a:lnTo>
                <a:lnTo>
                  <a:pt x="14580" y="16980"/>
                </a:lnTo>
                <a:lnTo>
                  <a:pt x="14570" y="16980"/>
                </a:lnTo>
                <a:lnTo>
                  <a:pt x="14570" y="16990"/>
                </a:lnTo>
                <a:lnTo>
                  <a:pt x="14560" y="17000"/>
                </a:lnTo>
                <a:lnTo>
                  <a:pt x="14550" y="17000"/>
                </a:lnTo>
                <a:lnTo>
                  <a:pt x="14550" y="16990"/>
                </a:lnTo>
                <a:lnTo>
                  <a:pt x="14540" y="16990"/>
                </a:lnTo>
                <a:lnTo>
                  <a:pt x="14530" y="16990"/>
                </a:lnTo>
                <a:lnTo>
                  <a:pt x="14530" y="17000"/>
                </a:lnTo>
                <a:lnTo>
                  <a:pt x="14530" y="17010"/>
                </a:lnTo>
                <a:lnTo>
                  <a:pt x="14540" y="17010"/>
                </a:lnTo>
                <a:lnTo>
                  <a:pt x="14550" y="17010"/>
                </a:lnTo>
                <a:lnTo>
                  <a:pt x="14550" y="17020"/>
                </a:lnTo>
                <a:lnTo>
                  <a:pt x="14560" y="17020"/>
                </a:lnTo>
                <a:lnTo>
                  <a:pt x="14560" y="17030"/>
                </a:lnTo>
                <a:lnTo>
                  <a:pt x="14550" y="17030"/>
                </a:lnTo>
                <a:lnTo>
                  <a:pt x="14540" y="17030"/>
                </a:lnTo>
                <a:lnTo>
                  <a:pt x="14530" y="17030"/>
                </a:lnTo>
                <a:lnTo>
                  <a:pt x="14520" y="17040"/>
                </a:lnTo>
                <a:lnTo>
                  <a:pt x="14530" y="17040"/>
                </a:lnTo>
                <a:lnTo>
                  <a:pt x="14530" y="17050"/>
                </a:lnTo>
                <a:lnTo>
                  <a:pt x="14520" y="17050"/>
                </a:lnTo>
                <a:lnTo>
                  <a:pt x="14510" y="17060"/>
                </a:lnTo>
                <a:lnTo>
                  <a:pt x="14510" y="17070"/>
                </a:lnTo>
                <a:lnTo>
                  <a:pt x="14500" y="17070"/>
                </a:lnTo>
                <a:lnTo>
                  <a:pt x="14500" y="17080"/>
                </a:lnTo>
                <a:lnTo>
                  <a:pt x="14490" y="17080"/>
                </a:lnTo>
                <a:lnTo>
                  <a:pt x="14490" y="17090"/>
                </a:lnTo>
                <a:lnTo>
                  <a:pt x="14480" y="17090"/>
                </a:lnTo>
                <a:lnTo>
                  <a:pt x="14480" y="17100"/>
                </a:lnTo>
                <a:lnTo>
                  <a:pt x="14470" y="17100"/>
                </a:lnTo>
                <a:lnTo>
                  <a:pt x="14390" y="16900"/>
                </a:lnTo>
                <a:lnTo>
                  <a:pt x="14390" y="16880"/>
                </a:lnTo>
                <a:lnTo>
                  <a:pt x="14370" y="16850"/>
                </a:lnTo>
                <a:lnTo>
                  <a:pt x="14360" y="16820"/>
                </a:lnTo>
                <a:lnTo>
                  <a:pt x="14360" y="16800"/>
                </a:lnTo>
                <a:lnTo>
                  <a:pt x="14350" y="16790"/>
                </a:lnTo>
                <a:lnTo>
                  <a:pt x="14350" y="16770"/>
                </a:lnTo>
                <a:lnTo>
                  <a:pt x="14320" y="16650"/>
                </a:lnTo>
                <a:lnTo>
                  <a:pt x="14350" y="16470"/>
                </a:lnTo>
                <a:lnTo>
                  <a:pt x="14320" y="16460"/>
                </a:lnTo>
                <a:lnTo>
                  <a:pt x="14220" y="16440"/>
                </a:lnTo>
                <a:lnTo>
                  <a:pt x="14210" y="16430"/>
                </a:lnTo>
                <a:lnTo>
                  <a:pt x="14200" y="16430"/>
                </a:lnTo>
                <a:lnTo>
                  <a:pt x="14190" y="16420"/>
                </a:lnTo>
                <a:lnTo>
                  <a:pt x="14080" y="16350"/>
                </a:lnTo>
                <a:lnTo>
                  <a:pt x="14040" y="16290"/>
                </a:lnTo>
                <a:lnTo>
                  <a:pt x="14040" y="16280"/>
                </a:lnTo>
                <a:lnTo>
                  <a:pt x="14030" y="16270"/>
                </a:lnTo>
                <a:lnTo>
                  <a:pt x="14010" y="16230"/>
                </a:lnTo>
                <a:lnTo>
                  <a:pt x="14020" y="16200"/>
                </a:lnTo>
                <a:lnTo>
                  <a:pt x="14040" y="16170"/>
                </a:lnTo>
                <a:lnTo>
                  <a:pt x="14040" y="16160"/>
                </a:lnTo>
                <a:lnTo>
                  <a:pt x="14060" y="16110"/>
                </a:lnTo>
                <a:lnTo>
                  <a:pt x="14070" y="16100"/>
                </a:lnTo>
                <a:lnTo>
                  <a:pt x="14070" y="16090"/>
                </a:lnTo>
                <a:lnTo>
                  <a:pt x="14070" y="16040"/>
                </a:lnTo>
                <a:lnTo>
                  <a:pt x="14050" y="16040"/>
                </a:lnTo>
                <a:lnTo>
                  <a:pt x="13930" y="16020"/>
                </a:lnTo>
                <a:lnTo>
                  <a:pt x="13810" y="15970"/>
                </a:lnTo>
                <a:lnTo>
                  <a:pt x="13770" y="15910"/>
                </a:lnTo>
                <a:lnTo>
                  <a:pt x="13740" y="15870"/>
                </a:lnTo>
                <a:lnTo>
                  <a:pt x="13740" y="15830"/>
                </a:lnTo>
                <a:lnTo>
                  <a:pt x="13740" y="15810"/>
                </a:lnTo>
                <a:lnTo>
                  <a:pt x="13730" y="15710"/>
                </a:lnTo>
                <a:lnTo>
                  <a:pt x="13790" y="15580"/>
                </a:lnTo>
                <a:lnTo>
                  <a:pt x="13850" y="15530"/>
                </a:lnTo>
                <a:lnTo>
                  <a:pt x="13910" y="15490"/>
                </a:lnTo>
                <a:lnTo>
                  <a:pt x="14050" y="15470"/>
                </a:lnTo>
                <a:lnTo>
                  <a:pt x="14180" y="15550"/>
                </a:lnTo>
                <a:lnTo>
                  <a:pt x="14280" y="15500"/>
                </a:lnTo>
                <a:lnTo>
                  <a:pt x="14330" y="15500"/>
                </a:lnTo>
                <a:lnTo>
                  <a:pt x="14340" y="15500"/>
                </a:lnTo>
                <a:lnTo>
                  <a:pt x="14360" y="15500"/>
                </a:lnTo>
                <a:lnTo>
                  <a:pt x="14450" y="15500"/>
                </a:lnTo>
                <a:lnTo>
                  <a:pt x="14600" y="15470"/>
                </a:lnTo>
                <a:lnTo>
                  <a:pt x="14670" y="15330"/>
                </a:lnTo>
                <a:lnTo>
                  <a:pt x="14660" y="15320"/>
                </a:lnTo>
                <a:lnTo>
                  <a:pt x="14610" y="15240"/>
                </a:lnTo>
                <a:lnTo>
                  <a:pt x="14600" y="15230"/>
                </a:lnTo>
                <a:lnTo>
                  <a:pt x="14560" y="15210"/>
                </a:lnTo>
                <a:lnTo>
                  <a:pt x="14560" y="15200"/>
                </a:lnTo>
                <a:lnTo>
                  <a:pt x="14510" y="15180"/>
                </a:lnTo>
                <a:lnTo>
                  <a:pt x="14500" y="15170"/>
                </a:lnTo>
                <a:lnTo>
                  <a:pt x="14430" y="15130"/>
                </a:lnTo>
                <a:lnTo>
                  <a:pt x="14270" y="15040"/>
                </a:lnTo>
                <a:lnTo>
                  <a:pt x="14210" y="15010"/>
                </a:lnTo>
                <a:lnTo>
                  <a:pt x="14180" y="14990"/>
                </a:lnTo>
                <a:lnTo>
                  <a:pt x="13840" y="14680"/>
                </a:lnTo>
                <a:lnTo>
                  <a:pt x="13760" y="14550"/>
                </a:lnTo>
                <a:lnTo>
                  <a:pt x="13740" y="14450"/>
                </a:lnTo>
                <a:lnTo>
                  <a:pt x="13730" y="14380"/>
                </a:lnTo>
                <a:lnTo>
                  <a:pt x="13720" y="14310"/>
                </a:lnTo>
                <a:lnTo>
                  <a:pt x="13660" y="14220"/>
                </a:lnTo>
                <a:lnTo>
                  <a:pt x="13600" y="14180"/>
                </a:lnTo>
                <a:lnTo>
                  <a:pt x="13540" y="14160"/>
                </a:lnTo>
                <a:lnTo>
                  <a:pt x="13500" y="14120"/>
                </a:lnTo>
                <a:lnTo>
                  <a:pt x="13520" y="14060"/>
                </a:lnTo>
                <a:lnTo>
                  <a:pt x="13520" y="14010"/>
                </a:lnTo>
                <a:lnTo>
                  <a:pt x="13460" y="13680"/>
                </a:lnTo>
                <a:lnTo>
                  <a:pt x="13420" y="13570"/>
                </a:lnTo>
                <a:lnTo>
                  <a:pt x="13280" y="13360"/>
                </a:lnTo>
                <a:lnTo>
                  <a:pt x="13240" y="13280"/>
                </a:lnTo>
                <a:lnTo>
                  <a:pt x="13240" y="13270"/>
                </a:lnTo>
                <a:lnTo>
                  <a:pt x="13220" y="13230"/>
                </a:lnTo>
                <a:lnTo>
                  <a:pt x="13210" y="13200"/>
                </a:lnTo>
                <a:lnTo>
                  <a:pt x="13230" y="13140"/>
                </a:lnTo>
                <a:lnTo>
                  <a:pt x="13230" y="13130"/>
                </a:lnTo>
                <a:lnTo>
                  <a:pt x="13280" y="13100"/>
                </a:lnTo>
                <a:lnTo>
                  <a:pt x="13310" y="13090"/>
                </a:lnTo>
                <a:lnTo>
                  <a:pt x="13280" y="13030"/>
                </a:lnTo>
                <a:lnTo>
                  <a:pt x="13260" y="12990"/>
                </a:lnTo>
                <a:lnTo>
                  <a:pt x="13200" y="12930"/>
                </a:lnTo>
                <a:lnTo>
                  <a:pt x="13180" y="12910"/>
                </a:lnTo>
                <a:lnTo>
                  <a:pt x="13160" y="12890"/>
                </a:lnTo>
                <a:lnTo>
                  <a:pt x="13150" y="12880"/>
                </a:lnTo>
                <a:lnTo>
                  <a:pt x="13140" y="12870"/>
                </a:lnTo>
                <a:lnTo>
                  <a:pt x="13020" y="12740"/>
                </a:lnTo>
                <a:lnTo>
                  <a:pt x="13000" y="12730"/>
                </a:lnTo>
                <a:lnTo>
                  <a:pt x="12900" y="12670"/>
                </a:lnTo>
                <a:lnTo>
                  <a:pt x="12840" y="12630"/>
                </a:lnTo>
                <a:lnTo>
                  <a:pt x="12760" y="12580"/>
                </a:lnTo>
                <a:lnTo>
                  <a:pt x="12670" y="12470"/>
                </a:lnTo>
                <a:lnTo>
                  <a:pt x="12650" y="12440"/>
                </a:lnTo>
                <a:lnTo>
                  <a:pt x="12630" y="12410"/>
                </a:lnTo>
                <a:lnTo>
                  <a:pt x="12570" y="12290"/>
                </a:lnTo>
                <a:lnTo>
                  <a:pt x="12560" y="12260"/>
                </a:lnTo>
                <a:lnTo>
                  <a:pt x="12390" y="11880"/>
                </a:lnTo>
                <a:lnTo>
                  <a:pt x="12370" y="11830"/>
                </a:lnTo>
                <a:lnTo>
                  <a:pt x="12280" y="11770"/>
                </a:lnTo>
                <a:lnTo>
                  <a:pt x="12190" y="11770"/>
                </a:lnTo>
                <a:lnTo>
                  <a:pt x="12180" y="11770"/>
                </a:lnTo>
                <a:lnTo>
                  <a:pt x="12100" y="11730"/>
                </a:lnTo>
                <a:lnTo>
                  <a:pt x="12070" y="11560"/>
                </a:lnTo>
                <a:lnTo>
                  <a:pt x="12100" y="11450"/>
                </a:lnTo>
                <a:lnTo>
                  <a:pt x="12170" y="11330"/>
                </a:lnTo>
                <a:lnTo>
                  <a:pt x="12250" y="11240"/>
                </a:lnTo>
                <a:lnTo>
                  <a:pt x="12260" y="11230"/>
                </a:lnTo>
                <a:lnTo>
                  <a:pt x="12280" y="11220"/>
                </a:lnTo>
                <a:lnTo>
                  <a:pt x="12320" y="11210"/>
                </a:lnTo>
                <a:lnTo>
                  <a:pt x="12350" y="11200"/>
                </a:lnTo>
                <a:lnTo>
                  <a:pt x="12340" y="11190"/>
                </a:lnTo>
                <a:lnTo>
                  <a:pt x="12340" y="11180"/>
                </a:lnTo>
                <a:lnTo>
                  <a:pt x="12330" y="11140"/>
                </a:lnTo>
                <a:lnTo>
                  <a:pt x="12330" y="11130"/>
                </a:lnTo>
                <a:lnTo>
                  <a:pt x="12320" y="11090"/>
                </a:lnTo>
                <a:lnTo>
                  <a:pt x="12320" y="11030"/>
                </a:lnTo>
                <a:lnTo>
                  <a:pt x="12320" y="11010"/>
                </a:lnTo>
                <a:lnTo>
                  <a:pt x="12330" y="10990"/>
                </a:lnTo>
                <a:lnTo>
                  <a:pt x="12340" y="10980"/>
                </a:lnTo>
                <a:lnTo>
                  <a:pt x="12350" y="10970"/>
                </a:lnTo>
                <a:lnTo>
                  <a:pt x="12360" y="10950"/>
                </a:lnTo>
                <a:lnTo>
                  <a:pt x="12420" y="10920"/>
                </a:lnTo>
                <a:lnTo>
                  <a:pt x="12380" y="10830"/>
                </a:lnTo>
                <a:lnTo>
                  <a:pt x="12220" y="10600"/>
                </a:lnTo>
                <a:lnTo>
                  <a:pt x="12180" y="10530"/>
                </a:lnTo>
                <a:lnTo>
                  <a:pt x="12170" y="10520"/>
                </a:lnTo>
                <a:lnTo>
                  <a:pt x="12170" y="10510"/>
                </a:lnTo>
                <a:lnTo>
                  <a:pt x="12160" y="10480"/>
                </a:lnTo>
                <a:lnTo>
                  <a:pt x="12170" y="10480"/>
                </a:lnTo>
                <a:lnTo>
                  <a:pt x="12180" y="10480"/>
                </a:lnTo>
                <a:lnTo>
                  <a:pt x="12190" y="10480"/>
                </a:lnTo>
                <a:lnTo>
                  <a:pt x="12200" y="10480"/>
                </a:lnTo>
                <a:lnTo>
                  <a:pt x="12200" y="10470"/>
                </a:lnTo>
                <a:lnTo>
                  <a:pt x="12210" y="10470"/>
                </a:lnTo>
                <a:lnTo>
                  <a:pt x="12220" y="10460"/>
                </a:lnTo>
                <a:lnTo>
                  <a:pt x="12220" y="10450"/>
                </a:lnTo>
                <a:lnTo>
                  <a:pt x="12220" y="10440"/>
                </a:lnTo>
                <a:lnTo>
                  <a:pt x="12230" y="10440"/>
                </a:lnTo>
                <a:lnTo>
                  <a:pt x="12230" y="10430"/>
                </a:lnTo>
                <a:lnTo>
                  <a:pt x="12240" y="10430"/>
                </a:lnTo>
                <a:lnTo>
                  <a:pt x="12250" y="10420"/>
                </a:lnTo>
                <a:lnTo>
                  <a:pt x="12260" y="10420"/>
                </a:lnTo>
                <a:lnTo>
                  <a:pt x="12260" y="10410"/>
                </a:lnTo>
                <a:lnTo>
                  <a:pt x="12260" y="10400"/>
                </a:lnTo>
                <a:lnTo>
                  <a:pt x="12260" y="10390"/>
                </a:lnTo>
                <a:lnTo>
                  <a:pt x="12260" y="10380"/>
                </a:lnTo>
                <a:lnTo>
                  <a:pt x="12270" y="10380"/>
                </a:lnTo>
                <a:lnTo>
                  <a:pt x="12280" y="10380"/>
                </a:lnTo>
                <a:lnTo>
                  <a:pt x="12280" y="10390"/>
                </a:lnTo>
                <a:lnTo>
                  <a:pt x="12290" y="10390"/>
                </a:lnTo>
                <a:lnTo>
                  <a:pt x="12300" y="10390"/>
                </a:lnTo>
                <a:lnTo>
                  <a:pt x="12310" y="10390"/>
                </a:lnTo>
                <a:lnTo>
                  <a:pt x="12310" y="10380"/>
                </a:lnTo>
                <a:lnTo>
                  <a:pt x="12310" y="10370"/>
                </a:lnTo>
                <a:lnTo>
                  <a:pt x="12300" y="10360"/>
                </a:lnTo>
                <a:lnTo>
                  <a:pt x="12290" y="10360"/>
                </a:lnTo>
                <a:lnTo>
                  <a:pt x="12290" y="10350"/>
                </a:lnTo>
                <a:lnTo>
                  <a:pt x="12280" y="10350"/>
                </a:lnTo>
                <a:lnTo>
                  <a:pt x="12290" y="10350"/>
                </a:lnTo>
                <a:lnTo>
                  <a:pt x="12280" y="10340"/>
                </a:lnTo>
                <a:lnTo>
                  <a:pt x="12280" y="10330"/>
                </a:lnTo>
                <a:lnTo>
                  <a:pt x="12290" y="10330"/>
                </a:lnTo>
                <a:lnTo>
                  <a:pt x="12290" y="10320"/>
                </a:lnTo>
                <a:lnTo>
                  <a:pt x="12280" y="10310"/>
                </a:lnTo>
                <a:lnTo>
                  <a:pt x="12280" y="10300"/>
                </a:lnTo>
                <a:lnTo>
                  <a:pt x="12280" y="10290"/>
                </a:lnTo>
                <a:lnTo>
                  <a:pt x="12280" y="10280"/>
                </a:lnTo>
                <a:lnTo>
                  <a:pt x="12270" y="10280"/>
                </a:lnTo>
                <a:lnTo>
                  <a:pt x="12260" y="10280"/>
                </a:lnTo>
                <a:lnTo>
                  <a:pt x="12260" y="10270"/>
                </a:lnTo>
                <a:lnTo>
                  <a:pt x="12250" y="10270"/>
                </a:lnTo>
                <a:lnTo>
                  <a:pt x="12240" y="10260"/>
                </a:lnTo>
                <a:lnTo>
                  <a:pt x="12250" y="10250"/>
                </a:lnTo>
                <a:lnTo>
                  <a:pt x="12240" y="10250"/>
                </a:lnTo>
                <a:lnTo>
                  <a:pt x="12240" y="10240"/>
                </a:lnTo>
                <a:lnTo>
                  <a:pt x="12230" y="10230"/>
                </a:lnTo>
                <a:lnTo>
                  <a:pt x="12220" y="10220"/>
                </a:lnTo>
                <a:lnTo>
                  <a:pt x="12220" y="10230"/>
                </a:lnTo>
                <a:lnTo>
                  <a:pt x="12210" y="10230"/>
                </a:lnTo>
                <a:lnTo>
                  <a:pt x="12200" y="10230"/>
                </a:lnTo>
                <a:lnTo>
                  <a:pt x="12200" y="10240"/>
                </a:lnTo>
                <a:lnTo>
                  <a:pt x="12200" y="10250"/>
                </a:lnTo>
                <a:lnTo>
                  <a:pt x="12200" y="10260"/>
                </a:lnTo>
                <a:lnTo>
                  <a:pt x="12190" y="10260"/>
                </a:lnTo>
                <a:lnTo>
                  <a:pt x="12180" y="10260"/>
                </a:lnTo>
                <a:lnTo>
                  <a:pt x="12170" y="10260"/>
                </a:lnTo>
                <a:lnTo>
                  <a:pt x="12110" y="10240"/>
                </a:lnTo>
                <a:lnTo>
                  <a:pt x="12110" y="10230"/>
                </a:lnTo>
                <a:lnTo>
                  <a:pt x="12110" y="10220"/>
                </a:lnTo>
                <a:lnTo>
                  <a:pt x="12100" y="10220"/>
                </a:lnTo>
                <a:lnTo>
                  <a:pt x="12090" y="10220"/>
                </a:lnTo>
                <a:lnTo>
                  <a:pt x="12080" y="10220"/>
                </a:lnTo>
                <a:lnTo>
                  <a:pt x="12070" y="10210"/>
                </a:lnTo>
                <a:lnTo>
                  <a:pt x="12070" y="10200"/>
                </a:lnTo>
                <a:lnTo>
                  <a:pt x="12060" y="10200"/>
                </a:lnTo>
                <a:lnTo>
                  <a:pt x="12060" y="10190"/>
                </a:lnTo>
                <a:lnTo>
                  <a:pt x="12050" y="10190"/>
                </a:lnTo>
                <a:lnTo>
                  <a:pt x="12040" y="10190"/>
                </a:lnTo>
                <a:lnTo>
                  <a:pt x="12040" y="10180"/>
                </a:lnTo>
                <a:lnTo>
                  <a:pt x="12030" y="10180"/>
                </a:lnTo>
                <a:lnTo>
                  <a:pt x="12020" y="10170"/>
                </a:lnTo>
                <a:lnTo>
                  <a:pt x="12030" y="10170"/>
                </a:lnTo>
                <a:lnTo>
                  <a:pt x="12030" y="10160"/>
                </a:lnTo>
                <a:lnTo>
                  <a:pt x="12040" y="10160"/>
                </a:lnTo>
                <a:lnTo>
                  <a:pt x="12050" y="10160"/>
                </a:lnTo>
                <a:lnTo>
                  <a:pt x="12050" y="10150"/>
                </a:lnTo>
                <a:lnTo>
                  <a:pt x="12050" y="10140"/>
                </a:lnTo>
                <a:lnTo>
                  <a:pt x="12040" y="10140"/>
                </a:lnTo>
                <a:lnTo>
                  <a:pt x="12030" y="10140"/>
                </a:lnTo>
                <a:lnTo>
                  <a:pt x="12020" y="10140"/>
                </a:lnTo>
                <a:lnTo>
                  <a:pt x="12020" y="10130"/>
                </a:lnTo>
                <a:lnTo>
                  <a:pt x="12010" y="10130"/>
                </a:lnTo>
                <a:lnTo>
                  <a:pt x="12010" y="10120"/>
                </a:lnTo>
                <a:lnTo>
                  <a:pt x="12010" y="10110"/>
                </a:lnTo>
                <a:lnTo>
                  <a:pt x="12010" y="10100"/>
                </a:lnTo>
                <a:lnTo>
                  <a:pt x="12010" y="10090"/>
                </a:lnTo>
                <a:lnTo>
                  <a:pt x="12010" y="10080"/>
                </a:lnTo>
                <a:lnTo>
                  <a:pt x="12020" y="10090"/>
                </a:lnTo>
                <a:lnTo>
                  <a:pt x="12030" y="10090"/>
                </a:lnTo>
                <a:lnTo>
                  <a:pt x="12030" y="10100"/>
                </a:lnTo>
                <a:lnTo>
                  <a:pt x="12040" y="10110"/>
                </a:lnTo>
                <a:lnTo>
                  <a:pt x="12050" y="10120"/>
                </a:lnTo>
                <a:lnTo>
                  <a:pt x="12060" y="10120"/>
                </a:lnTo>
                <a:lnTo>
                  <a:pt x="12070" y="10120"/>
                </a:lnTo>
                <a:lnTo>
                  <a:pt x="12090" y="10120"/>
                </a:lnTo>
                <a:lnTo>
                  <a:pt x="12110" y="10130"/>
                </a:lnTo>
                <a:lnTo>
                  <a:pt x="12120" y="10130"/>
                </a:lnTo>
                <a:lnTo>
                  <a:pt x="12130" y="10130"/>
                </a:lnTo>
                <a:lnTo>
                  <a:pt x="12140" y="10130"/>
                </a:lnTo>
                <a:lnTo>
                  <a:pt x="12170" y="10140"/>
                </a:lnTo>
                <a:lnTo>
                  <a:pt x="12180" y="10140"/>
                </a:lnTo>
                <a:lnTo>
                  <a:pt x="12190" y="10140"/>
                </a:lnTo>
                <a:lnTo>
                  <a:pt x="12200" y="10140"/>
                </a:lnTo>
                <a:lnTo>
                  <a:pt x="12210" y="10150"/>
                </a:lnTo>
                <a:lnTo>
                  <a:pt x="12220" y="10150"/>
                </a:lnTo>
                <a:lnTo>
                  <a:pt x="12230" y="10150"/>
                </a:lnTo>
                <a:lnTo>
                  <a:pt x="12240" y="10150"/>
                </a:lnTo>
                <a:lnTo>
                  <a:pt x="12250" y="10150"/>
                </a:lnTo>
                <a:lnTo>
                  <a:pt x="12250" y="10160"/>
                </a:lnTo>
                <a:lnTo>
                  <a:pt x="12260" y="10160"/>
                </a:lnTo>
                <a:lnTo>
                  <a:pt x="12280" y="10160"/>
                </a:lnTo>
                <a:lnTo>
                  <a:pt x="12290" y="10150"/>
                </a:lnTo>
                <a:lnTo>
                  <a:pt x="12290" y="10140"/>
                </a:lnTo>
                <a:lnTo>
                  <a:pt x="12300" y="10140"/>
                </a:lnTo>
                <a:lnTo>
                  <a:pt x="12300" y="10130"/>
                </a:lnTo>
                <a:lnTo>
                  <a:pt x="12300" y="10120"/>
                </a:lnTo>
                <a:lnTo>
                  <a:pt x="12310" y="10110"/>
                </a:lnTo>
                <a:lnTo>
                  <a:pt x="12310" y="10100"/>
                </a:lnTo>
                <a:lnTo>
                  <a:pt x="12310" y="10090"/>
                </a:lnTo>
                <a:lnTo>
                  <a:pt x="12310" y="10080"/>
                </a:lnTo>
                <a:lnTo>
                  <a:pt x="12300" y="10060"/>
                </a:lnTo>
                <a:lnTo>
                  <a:pt x="12300" y="10050"/>
                </a:lnTo>
                <a:lnTo>
                  <a:pt x="12290" y="10030"/>
                </a:lnTo>
                <a:lnTo>
                  <a:pt x="12290" y="10010"/>
                </a:lnTo>
                <a:lnTo>
                  <a:pt x="12290" y="9990"/>
                </a:lnTo>
                <a:lnTo>
                  <a:pt x="12280" y="9980"/>
                </a:lnTo>
                <a:lnTo>
                  <a:pt x="12270" y="9960"/>
                </a:lnTo>
                <a:lnTo>
                  <a:pt x="12260" y="9950"/>
                </a:lnTo>
                <a:lnTo>
                  <a:pt x="12240" y="9930"/>
                </a:lnTo>
                <a:lnTo>
                  <a:pt x="12230" y="9910"/>
                </a:lnTo>
                <a:lnTo>
                  <a:pt x="12210" y="9890"/>
                </a:lnTo>
                <a:lnTo>
                  <a:pt x="12210" y="9880"/>
                </a:lnTo>
                <a:lnTo>
                  <a:pt x="12210" y="9870"/>
                </a:lnTo>
                <a:lnTo>
                  <a:pt x="12200" y="9860"/>
                </a:lnTo>
                <a:lnTo>
                  <a:pt x="12200" y="9850"/>
                </a:lnTo>
                <a:lnTo>
                  <a:pt x="12190" y="9840"/>
                </a:lnTo>
                <a:lnTo>
                  <a:pt x="12180" y="9830"/>
                </a:lnTo>
                <a:lnTo>
                  <a:pt x="12160" y="9820"/>
                </a:lnTo>
                <a:lnTo>
                  <a:pt x="12150" y="9800"/>
                </a:lnTo>
                <a:lnTo>
                  <a:pt x="12140" y="9790"/>
                </a:lnTo>
                <a:lnTo>
                  <a:pt x="12130" y="9770"/>
                </a:lnTo>
                <a:lnTo>
                  <a:pt x="12110" y="9760"/>
                </a:lnTo>
                <a:lnTo>
                  <a:pt x="12110" y="9750"/>
                </a:lnTo>
                <a:lnTo>
                  <a:pt x="12110" y="9740"/>
                </a:lnTo>
                <a:lnTo>
                  <a:pt x="12110" y="9720"/>
                </a:lnTo>
                <a:lnTo>
                  <a:pt x="12110" y="9690"/>
                </a:lnTo>
                <a:lnTo>
                  <a:pt x="12130" y="9680"/>
                </a:lnTo>
                <a:lnTo>
                  <a:pt x="12140" y="9680"/>
                </a:lnTo>
                <a:lnTo>
                  <a:pt x="12150" y="9670"/>
                </a:lnTo>
                <a:lnTo>
                  <a:pt x="12150" y="9660"/>
                </a:lnTo>
                <a:lnTo>
                  <a:pt x="12160" y="9660"/>
                </a:lnTo>
                <a:lnTo>
                  <a:pt x="12170" y="9640"/>
                </a:lnTo>
                <a:lnTo>
                  <a:pt x="12180" y="9630"/>
                </a:lnTo>
                <a:lnTo>
                  <a:pt x="12180" y="9620"/>
                </a:lnTo>
                <a:lnTo>
                  <a:pt x="12190" y="9610"/>
                </a:lnTo>
                <a:lnTo>
                  <a:pt x="12200" y="9600"/>
                </a:lnTo>
                <a:lnTo>
                  <a:pt x="12210" y="9600"/>
                </a:lnTo>
                <a:lnTo>
                  <a:pt x="12220" y="9600"/>
                </a:lnTo>
                <a:lnTo>
                  <a:pt x="12230" y="9600"/>
                </a:lnTo>
                <a:lnTo>
                  <a:pt x="12240" y="9560"/>
                </a:lnTo>
                <a:lnTo>
                  <a:pt x="12250" y="9530"/>
                </a:lnTo>
                <a:lnTo>
                  <a:pt x="12250" y="9520"/>
                </a:lnTo>
                <a:lnTo>
                  <a:pt x="12250" y="9510"/>
                </a:lnTo>
                <a:lnTo>
                  <a:pt x="12250" y="9500"/>
                </a:lnTo>
                <a:lnTo>
                  <a:pt x="12240" y="9490"/>
                </a:lnTo>
                <a:lnTo>
                  <a:pt x="12240" y="9470"/>
                </a:lnTo>
                <a:lnTo>
                  <a:pt x="12230" y="9470"/>
                </a:lnTo>
                <a:lnTo>
                  <a:pt x="12230" y="9460"/>
                </a:lnTo>
                <a:lnTo>
                  <a:pt x="12220" y="9460"/>
                </a:lnTo>
                <a:lnTo>
                  <a:pt x="12220" y="9450"/>
                </a:lnTo>
                <a:lnTo>
                  <a:pt x="12220" y="9440"/>
                </a:lnTo>
                <a:lnTo>
                  <a:pt x="12210" y="9440"/>
                </a:lnTo>
                <a:lnTo>
                  <a:pt x="12200" y="9440"/>
                </a:lnTo>
                <a:lnTo>
                  <a:pt x="12190" y="9430"/>
                </a:lnTo>
                <a:lnTo>
                  <a:pt x="12180" y="9430"/>
                </a:lnTo>
                <a:lnTo>
                  <a:pt x="12170" y="9420"/>
                </a:lnTo>
                <a:lnTo>
                  <a:pt x="12150" y="9410"/>
                </a:lnTo>
                <a:lnTo>
                  <a:pt x="12140" y="9400"/>
                </a:lnTo>
                <a:lnTo>
                  <a:pt x="12120" y="9390"/>
                </a:lnTo>
                <a:lnTo>
                  <a:pt x="12110" y="9390"/>
                </a:lnTo>
                <a:lnTo>
                  <a:pt x="12100" y="9390"/>
                </a:lnTo>
                <a:lnTo>
                  <a:pt x="12100" y="9400"/>
                </a:lnTo>
                <a:lnTo>
                  <a:pt x="12090" y="9400"/>
                </a:lnTo>
                <a:lnTo>
                  <a:pt x="12080" y="9400"/>
                </a:lnTo>
                <a:lnTo>
                  <a:pt x="12080" y="9390"/>
                </a:lnTo>
                <a:lnTo>
                  <a:pt x="12080" y="9380"/>
                </a:lnTo>
                <a:lnTo>
                  <a:pt x="12080" y="9370"/>
                </a:lnTo>
                <a:lnTo>
                  <a:pt x="12070" y="9370"/>
                </a:lnTo>
                <a:lnTo>
                  <a:pt x="12070" y="9360"/>
                </a:lnTo>
                <a:lnTo>
                  <a:pt x="12060" y="9350"/>
                </a:lnTo>
                <a:lnTo>
                  <a:pt x="12060" y="9340"/>
                </a:lnTo>
                <a:lnTo>
                  <a:pt x="12050" y="9340"/>
                </a:lnTo>
                <a:lnTo>
                  <a:pt x="12050" y="9330"/>
                </a:lnTo>
                <a:lnTo>
                  <a:pt x="12050" y="9320"/>
                </a:lnTo>
                <a:lnTo>
                  <a:pt x="12050" y="9310"/>
                </a:lnTo>
                <a:lnTo>
                  <a:pt x="12060" y="9310"/>
                </a:lnTo>
                <a:lnTo>
                  <a:pt x="12060" y="9300"/>
                </a:lnTo>
                <a:lnTo>
                  <a:pt x="12050" y="9300"/>
                </a:lnTo>
                <a:lnTo>
                  <a:pt x="12050" y="9280"/>
                </a:lnTo>
                <a:lnTo>
                  <a:pt x="12050" y="9270"/>
                </a:lnTo>
                <a:lnTo>
                  <a:pt x="12040" y="9270"/>
                </a:lnTo>
                <a:lnTo>
                  <a:pt x="12030" y="9270"/>
                </a:lnTo>
                <a:lnTo>
                  <a:pt x="12020" y="9260"/>
                </a:lnTo>
                <a:lnTo>
                  <a:pt x="12020" y="9250"/>
                </a:lnTo>
                <a:lnTo>
                  <a:pt x="12010" y="9250"/>
                </a:lnTo>
                <a:lnTo>
                  <a:pt x="12010" y="9240"/>
                </a:lnTo>
                <a:lnTo>
                  <a:pt x="12010" y="9230"/>
                </a:lnTo>
                <a:lnTo>
                  <a:pt x="12000" y="9230"/>
                </a:lnTo>
                <a:lnTo>
                  <a:pt x="11990" y="9220"/>
                </a:lnTo>
                <a:lnTo>
                  <a:pt x="11980" y="9220"/>
                </a:lnTo>
                <a:lnTo>
                  <a:pt x="11950" y="9200"/>
                </a:lnTo>
                <a:lnTo>
                  <a:pt x="11960" y="9190"/>
                </a:lnTo>
                <a:lnTo>
                  <a:pt x="12010" y="9140"/>
                </a:lnTo>
                <a:lnTo>
                  <a:pt x="12030" y="9120"/>
                </a:lnTo>
                <a:lnTo>
                  <a:pt x="12060" y="9110"/>
                </a:lnTo>
                <a:lnTo>
                  <a:pt x="12070" y="9100"/>
                </a:lnTo>
                <a:lnTo>
                  <a:pt x="12080" y="9100"/>
                </a:lnTo>
                <a:lnTo>
                  <a:pt x="12560" y="8970"/>
                </a:lnTo>
                <a:lnTo>
                  <a:pt x="12680" y="8980"/>
                </a:lnTo>
                <a:lnTo>
                  <a:pt x="13040" y="9080"/>
                </a:lnTo>
                <a:lnTo>
                  <a:pt x="13160" y="9100"/>
                </a:lnTo>
                <a:lnTo>
                  <a:pt x="13360" y="9180"/>
                </a:lnTo>
                <a:lnTo>
                  <a:pt x="13400" y="9220"/>
                </a:lnTo>
                <a:lnTo>
                  <a:pt x="13390" y="9230"/>
                </a:lnTo>
                <a:lnTo>
                  <a:pt x="13380" y="9230"/>
                </a:lnTo>
                <a:lnTo>
                  <a:pt x="13340" y="9270"/>
                </a:lnTo>
                <a:lnTo>
                  <a:pt x="13320" y="9360"/>
                </a:lnTo>
                <a:lnTo>
                  <a:pt x="13320" y="9370"/>
                </a:lnTo>
                <a:lnTo>
                  <a:pt x="13330" y="9380"/>
                </a:lnTo>
                <a:lnTo>
                  <a:pt x="13330" y="9390"/>
                </a:lnTo>
                <a:lnTo>
                  <a:pt x="13340" y="9400"/>
                </a:lnTo>
                <a:lnTo>
                  <a:pt x="13360" y="9390"/>
                </a:lnTo>
                <a:lnTo>
                  <a:pt x="13370" y="9390"/>
                </a:lnTo>
                <a:lnTo>
                  <a:pt x="13390" y="9380"/>
                </a:lnTo>
                <a:lnTo>
                  <a:pt x="13410" y="9370"/>
                </a:lnTo>
                <a:lnTo>
                  <a:pt x="13420" y="9370"/>
                </a:lnTo>
                <a:lnTo>
                  <a:pt x="13440" y="9360"/>
                </a:lnTo>
                <a:lnTo>
                  <a:pt x="13460" y="9360"/>
                </a:lnTo>
                <a:lnTo>
                  <a:pt x="13480" y="9360"/>
                </a:lnTo>
                <a:lnTo>
                  <a:pt x="13510" y="9360"/>
                </a:lnTo>
                <a:lnTo>
                  <a:pt x="13650" y="9480"/>
                </a:lnTo>
                <a:lnTo>
                  <a:pt x="13830" y="9450"/>
                </a:lnTo>
                <a:lnTo>
                  <a:pt x="13840" y="9460"/>
                </a:lnTo>
                <a:lnTo>
                  <a:pt x="13860" y="9470"/>
                </a:lnTo>
                <a:lnTo>
                  <a:pt x="13870" y="9470"/>
                </a:lnTo>
                <a:lnTo>
                  <a:pt x="13870" y="9480"/>
                </a:lnTo>
                <a:lnTo>
                  <a:pt x="13880" y="9490"/>
                </a:lnTo>
                <a:lnTo>
                  <a:pt x="13890" y="9490"/>
                </a:lnTo>
                <a:lnTo>
                  <a:pt x="13900" y="9490"/>
                </a:lnTo>
                <a:lnTo>
                  <a:pt x="13920" y="9500"/>
                </a:lnTo>
                <a:lnTo>
                  <a:pt x="13930" y="9500"/>
                </a:lnTo>
                <a:lnTo>
                  <a:pt x="13960" y="9470"/>
                </a:lnTo>
                <a:lnTo>
                  <a:pt x="14000" y="9440"/>
                </a:lnTo>
                <a:lnTo>
                  <a:pt x="14010" y="9430"/>
                </a:lnTo>
                <a:lnTo>
                  <a:pt x="14020" y="9420"/>
                </a:lnTo>
                <a:lnTo>
                  <a:pt x="14030" y="9410"/>
                </a:lnTo>
                <a:lnTo>
                  <a:pt x="14030" y="9370"/>
                </a:lnTo>
                <a:lnTo>
                  <a:pt x="14040" y="9360"/>
                </a:lnTo>
                <a:lnTo>
                  <a:pt x="14090" y="9320"/>
                </a:lnTo>
                <a:lnTo>
                  <a:pt x="14110" y="9310"/>
                </a:lnTo>
                <a:lnTo>
                  <a:pt x="14130" y="9290"/>
                </a:lnTo>
                <a:lnTo>
                  <a:pt x="14160" y="9280"/>
                </a:lnTo>
                <a:lnTo>
                  <a:pt x="14170" y="9280"/>
                </a:lnTo>
                <a:lnTo>
                  <a:pt x="14190" y="9260"/>
                </a:lnTo>
                <a:lnTo>
                  <a:pt x="14220" y="9240"/>
                </a:lnTo>
                <a:lnTo>
                  <a:pt x="14250" y="9220"/>
                </a:lnTo>
                <a:lnTo>
                  <a:pt x="14270" y="9220"/>
                </a:lnTo>
                <a:lnTo>
                  <a:pt x="14280" y="9210"/>
                </a:lnTo>
                <a:lnTo>
                  <a:pt x="14300" y="9200"/>
                </a:lnTo>
                <a:lnTo>
                  <a:pt x="14320" y="9190"/>
                </a:lnTo>
                <a:lnTo>
                  <a:pt x="14330" y="9170"/>
                </a:lnTo>
                <a:lnTo>
                  <a:pt x="14350" y="9150"/>
                </a:lnTo>
                <a:lnTo>
                  <a:pt x="14370" y="9120"/>
                </a:lnTo>
                <a:lnTo>
                  <a:pt x="14390" y="9090"/>
                </a:lnTo>
                <a:lnTo>
                  <a:pt x="14400" y="9080"/>
                </a:lnTo>
                <a:lnTo>
                  <a:pt x="14420" y="9060"/>
                </a:lnTo>
                <a:lnTo>
                  <a:pt x="14440" y="9030"/>
                </a:lnTo>
                <a:lnTo>
                  <a:pt x="14440" y="9020"/>
                </a:lnTo>
                <a:lnTo>
                  <a:pt x="14450" y="9010"/>
                </a:lnTo>
                <a:lnTo>
                  <a:pt x="14460" y="8990"/>
                </a:lnTo>
                <a:lnTo>
                  <a:pt x="14470" y="8970"/>
                </a:lnTo>
                <a:lnTo>
                  <a:pt x="14470" y="8960"/>
                </a:lnTo>
                <a:lnTo>
                  <a:pt x="14480" y="8950"/>
                </a:lnTo>
                <a:lnTo>
                  <a:pt x="14480" y="8930"/>
                </a:lnTo>
                <a:lnTo>
                  <a:pt x="14500" y="8910"/>
                </a:lnTo>
                <a:lnTo>
                  <a:pt x="14510" y="8870"/>
                </a:lnTo>
                <a:lnTo>
                  <a:pt x="14530" y="8840"/>
                </a:lnTo>
                <a:lnTo>
                  <a:pt x="14530" y="8830"/>
                </a:lnTo>
                <a:lnTo>
                  <a:pt x="14600" y="8770"/>
                </a:lnTo>
                <a:lnTo>
                  <a:pt x="14620" y="8760"/>
                </a:lnTo>
                <a:lnTo>
                  <a:pt x="14640" y="8750"/>
                </a:lnTo>
                <a:lnTo>
                  <a:pt x="14650" y="8740"/>
                </a:lnTo>
                <a:lnTo>
                  <a:pt x="14670" y="8730"/>
                </a:lnTo>
                <a:lnTo>
                  <a:pt x="14680" y="8730"/>
                </a:lnTo>
                <a:lnTo>
                  <a:pt x="14680" y="8720"/>
                </a:lnTo>
                <a:lnTo>
                  <a:pt x="14690" y="8720"/>
                </a:lnTo>
                <a:lnTo>
                  <a:pt x="14700" y="8710"/>
                </a:lnTo>
                <a:lnTo>
                  <a:pt x="14720" y="8700"/>
                </a:lnTo>
                <a:lnTo>
                  <a:pt x="14750" y="8690"/>
                </a:lnTo>
                <a:lnTo>
                  <a:pt x="14780" y="8670"/>
                </a:lnTo>
                <a:lnTo>
                  <a:pt x="14790" y="8660"/>
                </a:lnTo>
                <a:lnTo>
                  <a:pt x="14830" y="8650"/>
                </a:lnTo>
                <a:lnTo>
                  <a:pt x="14850" y="8630"/>
                </a:lnTo>
                <a:lnTo>
                  <a:pt x="14870" y="8620"/>
                </a:lnTo>
                <a:lnTo>
                  <a:pt x="14890" y="8610"/>
                </a:lnTo>
                <a:lnTo>
                  <a:pt x="14910" y="8600"/>
                </a:lnTo>
                <a:lnTo>
                  <a:pt x="14930" y="8590"/>
                </a:lnTo>
                <a:lnTo>
                  <a:pt x="14950" y="8580"/>
                </a:lnTo>
                <a:lnTo>
                  <a:pt x="14960" y="8570"/>
                </a:lnTo>
                <a:lnTo>
                  <a:pt x="14990" y="8560"/>
                </a:lnTo>
                <a:lnTo>
                  <a:pt x="15030" y="8540"/>
                </a:lnTo>
                <a:lnTo>
                  <a:pt x="15050" y="8530"/>
                </a:lnTo>
                <a:lnTo>
                  <a:pt x="15080" y="8510"/>
                </a:lnTo>
                <a:lnTo>
                  <a:pt x="15100" y="8500"/>
                </a:lnTo>
                <a:lnTo>
                  <a:pt x="15130" y="8480"/>
                </a:lnTo>
                <a:lnTo>
                  <a:pt x="15150" y="8470"/>
                </a:lnTo>
                <a:lnTo>
                  <a:pt x="15180" y="8460"/>
                </a:lnTo>
                <a:lnTo>
                  <a:pt x="15200" y="8450"/>
                </a:lnTo>
                <a:lnTo>
                  <a:pt x="15230" y="8430"/>
                </a:lnTo>
                <a:lnTo>
                  <a:pt x="15260" y="8410"/>
                </a:lnTo>
                <a:lnTo>
                  <a:pt x="15290" y="8400"/>
                </a:lnTo>
                <a:lnTo>
                  <a:pt x="15310" y="8390"/>
                </a:lnTo>
                <a:lnTo>
                  <a:pt x="15370" y="8320"/>
                </a:lnTo>
                <a:lnTo>
                  <a:pt x="15410" y="8270"/>
                </a:lnTo>
                <a:lnTo>
                  <a:pt x="15460" y="8210"/>
                </a:lnTo>
                <a:lnTo>
                  <a:pt x="15490" y="8190"/>
                </a:lnTo>
                <a:lnTo>
                  <a:pt x="15510" y="8160"/>
                </a:lnTo>
                <a:lnTo>
                  <a:pt x="15550" y="8110"/>
                </a:lnTo>
                <a:lnTo>
                  <a:pt x="15520" y="8040"/>
                </a:lnTo>
                <a:lnTo>
                  <a:pt x="15520" y="8030"/>
                </a:lnTo>
                <a:lnTo>
                  <a:pt x="15500" y="7990"/>
                </a:lnTo>
                <a:lnTo>
                  <a:pt x="15490" y="7960"/>
                </a:lnTo>
                <a:lnTo>
                  <a:pt x="15490" y="7950"/>
                </a:lnTo>
                <a:lnTo>
                  <a:pt x="15490" y="7900"/>
                </a:lnTo>
                <a:lnTo>
                  <a:pt x="15480" y="7880"/>
                </a:lnTo>
                <a:lnTo>
                  <a:pt x="15460" y="7810"/>
                </a:lnTo>
                <a:lnTo>
                  <a:pt x="15450" y="7790"/>
                </a:lnTo>
                <a:lnTo>
                  <a:pt x="15440" y="7750"/>
                </a:lnTo>
                <a:lnTo>
                  <a:pt x="15430" y="7720"/>
                </a:lnTo>
                <a:lnTo>
                  <a:pt x="15430" y="7680"/>
                </a:lnTo>
                <a:lnTo>
                  <a:pt x="15440" y="7640"/>
                </a:lnTo>
                <a:lnTo>
                  <a:pt x="15440" y="7630"/>
                </a:lnTo>
                <a:lnTo>
                  <a:pt x="15460" y="7610"/>
                </a:lnTo>
                <a:lnTo>
                  <a:pt x="15490" y="7540"/>
                </a:lnTo>
                <a:lnTo>
                  <a:pt x="15510" y="7490"/>
                </a:lnTo>
                <a:lnTo>
                  <a:pt x="15650" y="7290"/>
                </a:lnTo>
                <a:lnTo>
                  <a:pt x="15700" y="7210"/>
                </a:lnTo>
                <a:lnTo>
                  <a:pt x="15810" y="7100"/>
                </a:lnTo>
                <a:lnTo>
                  <a:pt x="15910" y="7060"/>
                </a:lnTo>
                <a:lnTo>
                  <a:pt x="16190" y="7040"/>
                </a:lnTo>
                <a:lnTo>
                  <a:pt x="16430" y="7020"/>
                </a:lnTo>
                <a:lnTo>
                  <a:pt x="17170" y="6960"/>
                </a:lnTo>
                <a:lnTo>
                  <a:pt x="17480" y="7030"/>
                </a:lnTo>
                <a:lnTo>
                  <a:pt x="17580" y="7040"/>
                </a:lnTo>
                <a:lnTo>
                  <a:pt x="17670" y="7020"/>
                </a:lnTo>
                <a:lnTo>
                  <a:pt x="17840" y="7000"/>
                </a:lnTo>
                <a:lnTo>
                  <a:pt x="18610" y="6870"/>
                </a:lnTo>
                <a:lnTo>
                  <a:pt x="18630" y="6910"/>
                </a:lnTo>
                <a:lnTo>
                  <a:pt x="18640" y="6910"/>
                </a:lnTo>
                <a:lnTo>
                  <a:pt x="18640" y="6920"/>
                </a:lnTo>
                <a:lnTo>
                  <a:pt x="18650" y="6920"/>
                </a:lnTo>
                <a:lnTo>
                  <a:pt x="18690" y="6920"/>
                </a:lnTo>
                <a:lnTo>
                  <a:pt x="18720" y="6920"/>
                </a:lnTo>
                <a:lnTo>
                  <a:pt x="18750" y="6920"/>
                </a:lnTo>
                <a:lnTo>
                  <a:pt x="18760" y="6920"/>
                </a:lnTo>
                <a:lnTo>
                  <a:pt x="18800" y="6910"/>
                </a:lnTo>
                <a:lnTo>
                  <a:pt x="18810" y="6910"/>
                </a:lnTo>
                <a:lnTo>
                  <a:pt x="18820" y="6910"/>
                </a:lnTo>
                <a:lnTo>
                  <a:pt x="18880" y="6870"/>
                </a:lnTo>
                <a:lnTo>
                  <a:pt x="18930" y="6820"/>
                </a:lnTo>
                <a:lnTo>
                  <a:pt x="19000" y="6810"/>
                </a:lnTo>
                <a:lnTo>
                  <a:pt x="19450" y="6570"/>
                </a:lnTo>
                <a:lnTo>
                  <a:pt x="19680" y="6490"/>
                </a:lnTo>
                <a:lnTo>
                  <a:pt x="19910" y="6490"/>
                </a:lnTo>
                <a:lnTo>
                  <a:pt x="20760" y="6720"/>
                </a:lnTo>
                <a:lnTo>
                  <a:pt x="21350" y="6730"/>
                </a:lnTo>
                <a:lnTo>
                  <a:pt x="21360" y="6730"/>
                </a:lnTo>
                <a:lnTo>
                  <a:pt x="21750" y="6730"/>
                </a:lnTo>
                <a:lnTo>
                  <a:pt x="21990" y="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