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Sumska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Sum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2920" y="19400"/>
                </a:moveTo>
                <a:lnTo>
                  <a:pt x="72920" y="19410"/>
                </a:lnTo>
                <a:lnTo>
                  <a:pt x="72900" y="19470"/>
                </a:lnTo>
                <a:lnTo>
                  <a:pt x="72870" y="19470"/>
                </a:lnTo>
                <a:lnTo>
                  <a:pt x="72870" y="19480"/>
                </a:lnTo>
                <a:lnTo>
                  <a:pt x="72870" y="19500"/>
                </a:lnTo>
                <a:lnTo>
                  <a:pt x="72850" y="19500"/>
                </a:lnTo>
                <a:lnTo>
                  <a:pt x="72850" y="19510"/>
                </a:lnTo>
                <a:lnTo>
                  <a:pt x="72830" y="19530"/>
                </a:lnTo>
                <a:lnTo>
                  <a:pt x="72830" y="19540"/>
                </a:lnTo>
                <a:lnTo>
                  <a:pt x="72780" y="19540"/>
                </a:lnTo>
                <a:lnTo>
                  <a:pt x="72760" y="19540"/>
                </a:lnTo>
                <a:lnTo>
                  <a:pt x="72760" y="19560"/>
                </a:lnTo>
                <a:lnTo>
                  <a:pt x="72750" y="19600"/>
                </a:lnTo>
                <a:lnTo>
                  <a:pt x="72740" y="19650"/>
                </a:lnTo>
                <a:lnTo>
                  <a:pt x="72730" y="19650"/>
                </a:lnTo>
                <a:lnTo>
                  <a:pt x="72710" y="19650"/>
                </a:lnTo>
                <a:lnTo>
                  <a:pt x="72710" y="19670"/>
                </a:lnTo>
                <a:lnTo>
                  <a:pt x="72640" y="19640"/>
                </a:lnTo>
                <a:lnTo>
                  <a:pt x="72640" y="19630"/>
                </a:lnTo>
                <a:lnTo>
                  <a:pt x="72610" y="19610"/>
                </a:lnTo>
                <a:lnTo>
                  <a:pt x="72600" y="19610"/>
                </a:lnTo>
                <a:lnTo>
                  <a:pt x="72590" y="19600"/>
                </a:lnTo>
                <a:lnTo>
                  <a:pt x="72580" y="19590"/>
                </a:lnTo>
                <a:lnTo>
                  <a:pt x="72590" y="19570"/>
                </a:lnTo>
                <a:lnTo>
                  <a:pt x="72600" y="19560"/>
                </a:lnTo>
                <a:lnTo>
                  <a:pt x="72610" y="19550"/>
                </a:lnTo>
                <a:lnTo>
                  <a:pt x="72600" y="19550"/>
                </a:lnTo>
                <a:lnTo>
                  <a:pt x="72560" y="19540"/>
                </a:lnTo>
                <a:lnTo>
                  <a:pt x="72540" y="19540"/>
                </a:lnTo>
                <a:lnTo>
                  <a:pt x="72520" y="19540"/>
                </a:lnTo>
                <a:lnTo>
                  <a:pt x="72510" y="19540"/>
                </a:lnTo>
                <a:lnTo>
                  <a:pt x="72500" y="19530"/>
                </a:lnTo>
                <a:lnTo>
                  <a:pt x="72490" y="19530"/>
                </a:lnTo>
                <a:lnTo>
                  <a:pt x="72460" y="19520"/>
                </a:lnTo>
                <a:lnTo>
                  <a:pt x="72450" y="19520"/>
                </a:lnTo>
                <a:lnTo>
                  <a:pt x="72440" y="19510"/>
                </a:lnTo>
                <a:lnTo>
                  <a:pt x="72420" y="19500"/>
                </a:lnTo>
                <a:lnTo>
                  <a:pt x="72410" y="19520"/>
                </a:lnTo>
                <a:lnTo>
                  <a:pt x="72390" y="19540"/>
                </a:lnTo>
                <a:lnTo>
                  <a:pt x="72360" y="19560"/>
                </a:lnTo>
                <a:lnTo>
                  <a:pt x="72320" y="19590"/>
                </a:lnTo>
                <a:lnTo>
                  <a:pt x="72290" y="19590"/>
                </a:lnTo>
                <a:lnTo>
                  <a:pt x="72270" y="19580"/>
                </a:lnTo>
                <a:lnTo>
                  <a:pt x="72260" y="19580"/>
                </a:lnTo>
                <a:lnTo>
                  <a:pt x="72250" y="19580"/>
                </a:lnTo>
                <a:lnTo>
                  <a:pt x="72240" y="19580"/>
                </a:lnTo>
                <a:lnTo>
                  <a:pt x="72170" y="19590"/>
                </a:lnTo>
                <a:lnTo>
                  <a:pt x="72100" y="19600"/>
                </a:lnTo>
                <a:lnTo>
                  <a:pt x="72060" y="19610"/>
                </a:lnTo>
                <a:lnTo>
                  <a:pt x="72050" y="19610"/>
                </a:lnTo>
                <a:lnTo>
                  <a:pt x="72030" y="19610"/>
                </a:lnTo>
                <a:lnTo>
                  <a:pt x="72070" y="19660"/>
                </a:lnTo>
                <a:lnTo>
                  <a:pt x="72120" y="19720"/>
                </a:lnTo>
                <a:lnTo>
                  <a:pt x="72130" y="19730"/>
                </a:lnTo>
                <a:lnTo>
                  <a:pt x="72130" y="19740"/>
                </a:lnTo>
                <a:lnTo>
                  <a:pt x="72120" y="19760"/>
                </a:lnTo>
                <a:lnTo>
                  <a:pt x="72110" y="19760"/>
                </a:lnTo>
                <a:lnTo>
                  <a:pt x="72100" y="19780"/>
                </a:lnTo>
                <a:lnTo>
                  <a:pt x="72100" y="19790"/>
                </a:lnTo>
                <a:lnTo>
                  <a:pt x="72110" y="19800"/>
                </a:lnTo>
                <a:lnTo>
                  <a:pt x="72100" y="19810"/>
                </a:lnTo>
                <a:lnTo>
                  <a:pt x="72090" y="19790"/>
                </a:lnTo>
                <a:lnTo>
                  <a:pt x="72080" y="19810"/>
                </a:lnTo>
                <a:lnTo>
                  <a:pt x="72070" y="19830"/>
                </a:lnTo>
                <a:lnTo>
                  <a:pt x="72040" y="19800"/>
                </a:lnTo>
                <a:lnTo>
                  <a:pt x="71970" y="19750"/>
                </a:lnTo>
                <a:lnTo>
                  <a:pt x="71970" y="19760"/>
                </a:lnTo>
                <a:lnTo>
                  <a:pt x="71960" y="19760"/>
                </a:lnTo>
                <a:lnTo>
                  <a:pt x="71950" y="19780"/>
                </a:lnTo>
                <a:lnTo>
                  <a:pt x="71940" y="19790"/>
                </a:lnTo>
                <a:lnTo>
                  <a:pt x="71930" y="19810"/>
                </a:lnTo>
                <a:lnTo>
                  <a:pt x="71890" y="19780"/>
                </a:lnTo>
                <a:lnTo>
                  <a:pt x="71850" y="19750"/>
                </a:lnTo>
                <a:lnTo>
                  <a:pt x="71800" y="19710"/>
                </a:lnTo>
                <a:lnTo>
                  <a:pt x="71750" y="19680"/>
                </a:lnTo>
                <a:lnTo>
                  <a:pt x="71740" y="19670"/>
                </a:lnTo>
                <a:lnTo>
                  <a:pt x="71750" y="19630"/>
                </a:lnTo>
                <a:lnTo>
                  <a:pt x="71650" y="19620"/>
                </a:lnTo>
                <a:lnTo>
                  <a:pt x="71640" y="19610"/>
                </a:lnTo>
                <a:lnTo>
                  <a:pt x="71630" y="19580"/>
                </a:lnTo>
                <a:lnTo>
                  <a:pt x="71630" y="19570"/>
                </a:lnTo>
                <a:lnTo>
                  <a:pt x="71570" y="19480"/>
                </a:lnTo>
                <a:lnTo>
                  <a:pt x="71560" y="19470"/>
                </a:lnTo>
                <a:lnTo>
                  <a:pt x="71560" y="19480"/>
                </a:lnTo>
                <a:lnTo>
                  <a:pt x="71550" y="19480"/>
                </a:lnTo>
                <a:lnTo>
                  <a:pt x="71550" y="19490"/>
                </a:lnTo>
                <a:lnTo>
                  <a:pt x="71550" y="19500"/>
                </a:lnTo>
                <a:lnTo>
                  <a:pt x="71540" y="19510"/>
                </a:lnTo>
                <a:lnTo>
                  <a:pt x="71530" y="19510"/>
                </a:lnTo>
                <a:lnTo>
                  <a:pt x="71530" y="19520"/>
                </a:lnTo>
                <a:lnTo>
                  <a:pt x="71520" y="19520"/>
                </a:lnTo>
                <a:lnTo>
                  <a:pt x="71520" y="19530"/>
                </a:lnTo>
                <a:lnTo>
                  <a:pt x="71520" y="19540"/>
                </a:lnTo>
                <a:lnTo>
                  <a:pt x="71510" y="19550"/>
                </a:lnTo>
                <a:lnTo>
                  <a:pt x="71510" y="19560"/>
                </a:lnTo>
                <a:lnTo>
                  <a:pt x="71500" y="19560"/>
                </a:lnTo>
                <a:lnTo>
                  <a:pt x="71500" y="19570"/>
                </a:lnTo>
                <a:lnTo>
                  <a:pt x="71500" y="19580"/>
                </a:lnTo>
                <a:lnTo>
                  <a:pt x="71480" y="19580"/>
                </a:lnTo>
                <a:lnTo>
                  <a:pt x="71480" y="19590"/>
                </a:lnTo>
                <a:lnTo>
                  <a:pt x="71430" y="19600"/>
                </a:lnTo>
                <a:lnTo>
                  <a:pt x="71340" y="19590"/>
                </a:lnTo>
                <a:lnTo>
                  <a:pt x="71350" y="19660"/>
                </a:lnTo>
                <a:lnTo>
                  <a:pt x="71360" y="19690"/>
                </a:lnTo>
                <a:lnTo>
                  <a:pt x="71370" y="19700"/>
                </a:lnTo>
                <a:lnTo>
                  <a:pt x="71370" y="19730"/>
                </a:lnTo>
                <a:lnTo>
                  <a:pt x="71360" y="19790"/>
                </a:lnTo>
                <a:lnTo>
                  <a:pt x="71290" y="19740"/>
                </a:lnTo>
                <a:lnTo>
                  <a:pt x="71270" y="19730"/>
                </a:lnTo>
                <a:lnTo>
                  <a:pt x="71210" y="19690"/>
                </a:lnTo>
                <a:lnTo>
                  <a:pt x="71200" y="19680"/>
                </a:lnTo>
                <a:lnTo>
                  <a:pt x="71190" y="19670"/>
                </a:lnTo>
                <a:lnTo>
                  <a:pt x="71180" y="19660"/>
                </a:lnTo>
                <a:lnTo>
                  <a:pt x="71170" y="19660"/>
                </a:lnTo>
                <a:lnTo>
                  <a:pt x="71170" y="19650"/>
                </a:lnTo>
                <a:lnTo>
                  <a:pt x="71160" y="19650"/>
                </a:lnTo>
                <a:lnTo>
                  <a:pt x="71150" y="19640"/>
                </a:lnTo>
                <a:lnTo>
                  <a:pt x="71090" y="19600"/>
                </a:lnTo>
                <a:lnTo>
                  <a:pt x="71040" y="19640"/>
                </a:lnTo>
                <a:lnTo>
                  <a:pt x="71050" y="19660"/>
                </a:lnTo>
                <a:lnTo>
                  <a:pt x="71040" y="19670"/>
                </a:lnTo>
                <a:lnTo>
                  <a:pt x="71030" y="19680"/>
                </a:lnTo>
                <a:lnTo>
                  <a:pt x="70990" y="19740"/>
                </a:lnTo>
                <a:lnTo>
                  <a:pt x="70920" y="19830"/>
                </a:lnTo>
                <a:lnTo>
                  <a:pt x="70950" y="19850"/>
                </a:lnTo>
                <a:lnTo>
                  <a:pt x="71070" y="19920"/>
                </a:lnTo>
                <a:lnTo>
                  <a:pt x="71100" y="19930"/>
                </a:lnTo>
                <a:lnTo>
                  <a:pt x="71090" y="19950"/>
                </a:lnTo>
                <a:lnTo>
                  <a:pt x="71090" y="19960"/>
                </a:lnTo>
                <a:lnTo>
                  <a:pt x="71040" y="19970"/>
                </a:lnTo>
                <a:lnTo>
                  <a:pt x="71020" y="19980"/>
                </a:lnTo>
                <a:lnTo>
                  <a:pt x="70970" y="20020"/>
                </a:lnTo>
                <a:lnTo>
                  <a:pt x="70940" y="20040"/>
                </a:lnTo>
                <a:lnTo>
                  <a:pt x="70840" y="20030"/>
                </a:lnTo>
                <a:lnTo>
                  <a:pt x="70830" y="20030"/>
                </a:lnTo>
                <a:lnTo>
                  <a:pt x="70770" y="20020"/>
                </a:lnTo>
                <a:lnTo>
                  <a:pt x="70770" y="20030"/>
                </a:lnTo>
                <a:lnTo>
                  <a:pt x="70770" y="20040"/>
                </a:lnTo>
                <a:lnTo>
                  <a:pt x="70760" y="20050"/>
                </a:lnTo>
                <a:lnTo>
                  <a:pt x="70750" y="20050"/>
                </a:lnTo>
                <a:lnTo>
                  <a:pt x="70750" y="20060"/>
                </a:lnTo>
                <a:lnTo>
                  <a:pt x="70740" y="20070"/>
                </a:lnTo>
                <a:lnTo>
                  <a:pt x="70740" y="20090"/>
                </a:lnTo>
                <a:lnTo>
                  <a:pt x="70750" y="20100"/>
                </a:lnTo>
                <a:lnTo>
                  <a:pt x="70750" y="20110"/>
                </a:lnTo>
                <a:lnTo>
                  <a:pt x="70750" y="20120"/>
                </a:lnTo>
                <a:lnTo>
                  <a:pt x="70750" y="20130"/>
                </a:lnTo>
                <a:lnTo>
                  <a:pt x="70750" y="20140"/>
                </a:lnTo>
                <a:lnTo>
                  <a:pt x="70750" y="20150"/>
                </a:lnTo>
                <a:lnTo>
                  <a:pt x="70750" y="20160"/>
                </a:lnTo>
                <a:lnTo>
                  <a:pt x="70750" y="20170"/>
                </a:lnTo>
                <a:lnTo>
                  <a:pt x="70740" y="20170"/>
                </a:lnTo>
                <a:lnTo>
                  <a:pt x="70740" y="20180"/>
                </a:lnTo>
                <a:lnTo>
                  <a:pt x="70740" y="20190"/>
                </a:lnTo>
                <a:lnTo>
                  <a:pt x="70740" y="20200"/>
                </a:lnTo>
                <a:lnTo>
                  <a:pt x="70740" y="20220"/>
                </a:lnTo>
                <a:lnTo>
                  <a:pt x="70740" y="20230"/>
                </a:lnTo>
                <a:lnTo>
                  <a:pt x="70740" y="20240"/>
                </a:lnTo>
                <a:lnTo>
                  <a:pt x="70750" y="20240"/>
                </a:lnTo>
                <a:lnTo>
                  <a:pt x="70750" y="20250"/>
                </a:lnTo>
                <a:lnTo>
                  <a:pt x="70740" y="20250"/>
                </a:lnTo>
                <a:lnTo>
                  <a:pt x="70740" y="20260"/>
                </a:lnTo>
                <a:lnTo>
                  <a:pt x="70670" y="20260"/>
                </a:lnTo>
                <a:lnTo>
                  <a:pt x="70630" y="20250"/>
                </a:lnTo>
                <a:lnTo>
                  <a:pt x="70610" y="20310"/>
                </a:lnTo>
                <a:lnTo>
                  <a:pt x="70600" y="20310"/>
                </a:lnTo>
                <a:lnTo>
                  <a:pt x="70560" y="20300"/>
                </a:lnTo>
                <a:lnTo>
                  <a:pt x="70490" y="20270"/>
                </a:lnTo>
                <a:lnTo>
                  <a:pt x="70430" y="20260"/>
                </a:lnTo>
                <a:lnTo>
                  <a:pt x="70440" y="20250"/>
                </a:lnTo>
                <a:lnTo>
                  <a:pt x="70440" y="20240"/>
                </a:lnTo>
                <a:lnTo>
                  <a:pt x="70430" y="20230"/>
                </a:lnTo>
                <a:lnTo>
                  <a:pt x="70420" y="20250"/>
                </a:lnTo>
                <a:lnTo>
                  <a:pt x="70410" y="20280"/>
                </a:lnTo>
                <a:lnTo>
                  <a:pt x="70410" y="20290"/>
                </a:lnTo>
                <a:lnTo>
                  <a:pt x="70410" y="20300"/>
                </a:lnTo>
                <a:lnTo>
                  <a:pt x="70400" y="20310"/>
                </a:lnTo>
                <a:lnTo>
                  <a:pt x="70350" y="20290"/>
                </a:lnTo>
                <a:lnTo>
                  <a:pt x="70230" y="20230"/>
                </a:lnTo>
                <a:lnTo>
                  <a:pt x="70180" y="20200"/>
                </a:lnTo>
                <a:lnTo>
                  <a:pt x="70140" y="20250"/>
                </a:lnTo>
                <a:lnTo>
                  <a:pt x="70110" y="20290"/>
                </a:lnTo>
                <a:lnTo>
                  <a:pt x="70080" y="20320"/>
                </a:lnTo>
                <a:lnTo>
                  <a:pt x="70070" y="20330"/>
                </a:lnTo>
                <a:lnTo>
                  <a:pt x="70050" y="20350"/>
                </a:lnTo>
                <a:lnTo>
                  <a:pt x="70000" y="20390"/>
                </a:lnTo>
                <a:lnTo>
                  <a:pt x="69970" y="20410"/>
                </a:lnTo>
                <a:lnTo>
                  <a:pt x="69960" y="20420"/>
                </a:lnTo>
                <a:lnTo>
                  <a:pt x="69950" y="20430"/>
                </a:lnTo>
                <a:lnTo>
                  <a:pt x="69910" y="20430"/>
                </a:lnTo>
                <a:lnTo>
                  <a:pt x="69900" y="20430"/>
                </a:lnTo>
                <a:lnTo>
                  <a:pt x="69900" y="20440"/>
                </a:lnTo>
                <a:lnTo>
                  <a:pt x="69890" y="20440"/>
                </a:lnTo>
                <a:lnTo>
                  <a:pt x="69880" y="20440"/>
                </a:lnTo>
                <a:lnTo>
                  <a:pt x="69870" y="20440"/>
                </a:lnTo>
                <a:lnTo>
                  <a:pt x="69810" y="20470"/>
                </a:lnTo>
                <a:lnTo>
                  <a:pt x="69800" y="20480"/>
                </a:lnTo>
                <a:lnTo>
                  <a:pt x="69780" y="20490"/>
                </a:lnTo>
                <a:lnTo>
                  <a:pt x="69790" y="20500"/>
                </a:lnTo>
                <a:lnTo>
                  <a:pt x="69820" y="20530"/>
                </a:lnTo>
                <a:lnTo>
                  <a:pt x="69780" y="20560"/>
                </a:lnTo>
                <a:lnTo>
                  <a:pt x="69790" y="20570"/>
                </a:lnTo>
                <a:lnTo>
                  <a:pt x="69790" y="20580"/>
                </a:lnTo>
                <a:lnTo>
                  <a:pt x="69780" y="20590"/>
                </a:lnTo>
                <a:lnTo>
                  <a:pt x="69780" y="20600"/>
                </a:lnTo>
                <a:lnTo>
                  <a:pt x="69780" y="20610"/>
                </a:lnTo>
                <a:lnTo>
                  <a:pt x="69760" y="20630"/>
                </a:lnTo>
                <a:lnTo>
                  <a:pt x="69750" y="20630"/>
                </a:lnTo>
                <a:lnTo>
                  <a:pt x="69740" y="20650"/>
                </a:lnTo>
                <a:lnTo>
                  <a:pt x="69750" y="20660"/>
                </a:lnTo>
                <a:lnTo>
                  <a:pt x="69740" y="20670"/>
                </a:lnTo>
                <a:lnTo>
                  <a:pt x="69720" y="20650"/>
                </a:lnTo>
                <a:lnTo>
                  <a:pt x="69710" y="20680"/>
                </a:lnTo>
                <a:lnTo>
                  <a:pt x="69660" y="20760"/>
                </a:lnTo>
                <a:lnTo>
                  <a:pt x="69640" y="20800"/>
                </a:lnTo>
                <a:lnTo>
                  <a:pt x="69630" y="20810"/>
                </a:lnTo>
                <a:lnTo>
                  <a:pt x="69580" y="20800"/>
                </a:lnTo>
                <a:lnTo>
                  <a:pt x="69590" y="20750"/>
                </a:lnTo>
                <a:lnTo>
                  <a:pt x="69590" y="20710"/>
                </a:lnTo>
                <a:lnTo>
                  <a:pt x="69590" y="20700"/>
                </a:lnTo>
                <a:lnTo>
                  <a:pt x="69590" y="20690"/>
                </a:lnTo>
                <a:lnTo>
                  <a:pt x="69580" y="20690"/>
                </a:lnTo>
                <a:lnTo>
                  <a:pt x="69540" y="20680"/>
                </a:lnTo>
                <a:lnTo>
                  <a:pt x="69470" y="20660"/>
                </a:lnTo>
                <a:lnTo>
                  <a:pt x="69460" y="20710"/>
                </a:lnTo>
                <a:lnTo>
                  <a:pt x="69440" y="20710"/>
                </a:lnTo>
                <a:lnTo>
                  <a:pt x="69450" y="20700"/>
                </a:lnTo>
                <a:lnTo>
                  <a:pt x="69450" y="20690"/>
                </a:lnTo>
                <a:lnTo>
                  <a:pt x="69440" y="20690"/>
                </a:lnTo>
                <a:lnTo>
                  <a:pt x="69440" y="20680"/>
                </a:lnTo>
                <a:lnTo>
                  <a:pt x="69440" y="20670"/>
                </a:lnTo>
                <a:lnTo>
                  <a:pt x="69400" y="20670"/>
                </a:lnTo>
                <a:lnTo>
                  <a:pt x="69380" y="20670"/>
                </a:lnTo>
                <a:lnTo>
                  <a:pt x="69350" y="20670"/>
                </a:lnTo>
                <a:lnTo>
                  <a:pt x="69310" y="20680"/>
                </a:lnTo>
                <a:lnTo>
                  <a:pt x="69250" y="20660"/>
                </a:lnTo>
                <a:lnTo>
                  <a:pt x="69240" y="20660"/>
                </a:lnTo>
                <a:lnTo>
                  <a:pt x="69250" y="20690"/>
                </a:lnTo>
                <a:lnTo>
                  <a:pt x="69280" y="20780"/>
                </a:lnTo>
                <a:lnTo>
                  <a:pt x="69290" y="20830"/>
                </a:lnTo>
                <a:lnTo>
                  <a:pt x="69300" y="20860"/>
                </a:lnTo>
                <a:lnTo>
                  <a:pt x="69270" y="20870"/>
                </a:lnTo>
                <a:lnTo>
                  <a:pt x="69250" y="20890"/>
                </a:lnTo>
                <a:lnTo>
                  <a:pt x="69130" y="20910"/>
                </a:lnTo>
                <a:lnTo>
                  <a:pt x="69080" y="20900"/>
                </a:lnTo>
                <a:lnTo>
                  <a:pt x="69040" y="20890"/>
                </a:lnTo>
                <a:lnTo>
                  <a:pt x="68930" y="20860"/>
                </a:lnTo>
                <a:lnTo>
                  <a:pt x="68740" y="20840"/>
                </a:lnTo>
                <a:lnTo>
                  <a:pt x="68690" y="20830"/>
                </a:lnTo>
                <a:lnTo>
                  <a:pt x="68660" y="20810"/>
                </a:lnTo>
                <a:lnTo>
                  <a:pt x="68630" y="20860"/>
                </a:lnTo>
                <a:lnTo>
                  <a:pt x="68580" y="20880"/>
                </a:lnTo>
                <a:lnTo>
                  <a:pt x="68560" y="20860"/>
                </a:lnTo>
                <a:lnTo>
                  <a:pt x="68550" y="20860"/>
                </a:lnTo>
                <a:lnTo>
                  <a:pt x="68540" y="20850"/>
                </a:lnTo>
                <a:lnTo>
                  <a:pt x="68530" y="20850"/>
                </a:lnTo>
                <a:lnTo>
                  <a:pt x="68450" y="20850"/>
                </a:lnTo>
                <a:lnTo>
                  <a:pt x="68410" y="20850"/>
                </a:lnTo>
                <a:lnTo>
                  <a:pt x="68420" y="20890"/>
                </a:lnTo>
                <a:lnTo>
                  <a:pt x="68330" y="20900"/>
                </a:lnTo>
                <a:lnTo>
                  <a:pt x="68280" y="20930"/>
                </a:lnTo>
                <a:lnTo>
                  <a:pt x="68250" y="20950"/>
                </a:lnTo>
                <a:lnTo>
                  <a:pt x="68240" y="20960"/>
                </a:lnTo>
                <a:lnTo>
                  <a:pt x="68230" y="20960"/>
                </a:lnTo>
                <a:lnTo>
                  <a:pt x="68180" y="20970"/>
                </a:lnTo>
                <a:lnTo>
                  <a:pt x="68170" y="20970"/>
                </a:lnTo>
                <a:lnTo>
                  <a:pt x="68160" y="20970"/>
                </a:lnTo>
                <a:lnTo>
                  <a:pt x="68150" y="20970"/>
                </a:lnTo>
                <a:lnTo>
                  <a:pt x="68120" y="20970"/>
                </a:lnTo>
                <a:lnTo>
                  <a:pt x="68140" y="20940"/>
                </a:lnTo>
                <a:lnTo>
                  <a:pt x="68150" y="20920"/>
                </a:lnTo>
                <a:lnTo>
                  <a:pt x="68160" y="20910"/>
                </a:lnTo>
                <a:lnTo>
                  <a:pt x="68170" y="20900"/>
                </a:lnTo>
                <a:lnTo>
                  <a:pt x="68170" y="20890"/>
                </a:lnTo>
                <a:lnTo>
                  <a:pt x="68160" y="20890"/>
                </a:lnTo>
                <a:lnTo>
                  <a:pt x="68170" y="20870"/>
                </a:lnTo>
                <a:lnTo>
                  <a:pt x="68150" y="20860"/>
                </a:lnTo>
                <a:lnTo>
                  <a:pt x="68140" y="20860"/>
                </a:lnTo>
                <a:lnTo>
                  <a:pt x="68090" y="20850"/>
                </a:lnTo>
                <a:lnTo>
                  <a:pt x="68050" y="20870"/>
                </a:lnTo>
                <a:lnTo>
                  <a:pt x="68040" y="20870"/>
                </a:lnTo>
                <a:lnTo>
                  <a:pt x="68030" y="20880"/>
                </a:lnTo>
                <a:lnTo>
                  <a:pt x="68030" y="20890"/>
                </a:lnTo>
                <a:lnTo>
                  <a:pt x="68020" y="20900"/>
                </a:lnTo>
                <a:lnTo>
                  <a:pt x="68020" y="20910"/>
                </a:lnTo>
                <a:lnTo>
                  <a:pt x="68020" y="20920"/>
                </a:lnTo>
                <a:lnTo>
                  <a:pt x="68000" y="20920"/>
                </a:lnTo>
                <a:lnTo>
                  <a:pt x="67980" y="20920"/>
                </a:lnTo>
                <a:lnTo>
                  <a:pt x="67950" y="20910"/>
                </a:lnTo>
                <a:lnTo>
                  <a:pt x="67940" y="20920"/>
                </a:lnTo>
                <a:lnTo>
                  <a:pt x="67930" y="20930"/>
                </a:lnTo>
                <a:lnTo>
                  <a:pt x="67920" y="20930"/>
                </a:lnTo>
                <a:lnTo>
                  <a:pt x="67910" y="20940"/>
                </a:lnTo>
                <a:lnTo>
                  <a:pt x="67910" y="20950"/>
                </a:lnTo>
                <a:lnTo>
                  <a:pt x="67910" y="20960"/>
                </a:lnTo>
                <a:lnTo>
                  <a:pt x="67920" y="21030"/>
                </a:lnTo>
                <a:lnTo>
                  <a:pt x="67930" y="21030"/>
                </a:lnTo>
                <a:lnTo>
                  <a:pt x="67930" y="21040"/>
                </a:lnTo>
                <a:lnTo>
                  <a:pt x="67930" y="21050"/>
                </a:lnTo>
                <a:lnTo>
                  <a:pt x="67930" y="21070"/>
                </a:lnTo>
                <a:lnTo>
                  <a:pt x="67900" y="21070"/>
                </a:lnTo>
                <a:lnTo>
                  <a:pt x="67900" y="21130"/>
                </a:lnTo>
                <a:lnTo>
                  <a:pt x="67910" y="21140"/>
                </a:lnTo>
                <a:lnTo>
                  <a:pt x="67910" y="21150"/>
                </a:lnTo>
                <a:lnTo>
                  <a:pt x="67920" y="21160"/>
                </a:lnTo>
                <a:lnTo>
                  <a:pt x="67910" y="21160"/>
                </a:lnTo>
                <a:lnTo>
                  <a:pt x="67910" y="21170"/>
                </a:lnTo>
                <a:lnTo>
                  <a:pt x="67900" y="21170"/>
                </a:lnTo>
                <a:lnTo>
                  <a:pt x="67910" y="21180"/>
                </a:lnTo>
                <a:lnTo>
                  <a:pt x="67910" y="21190"/>
                </a:lnTo>
                <a:lnTo>
                  <a:pt x="67900" y="21190"/>
                </a:lnTo>
                <a:lnTo>
                  <a:pt x="67900" y="21200"/>
                </a:lnTo>
                <a:lnTo>
                  <a:pt x="67900" y="21210"/>
                </a:lnTo>
                <a:lnTo>
                  <a:pt x="67910" y="21210"/>
                </a:lnTo>
                <a:lnTo>
                  <a:pt x="67910" y="21220"/>
                </a:lnTo>
                <a:lnTo>
                  <a:pt x="67910" y="21230"/>
                </a:lnTo>
                <a:lnTo>
                  <a:pt x="67910" y="21240"/>
                </a:lnTo>
                <a:lnTo>
                  <a:pt x="67900" y="21240"/>
                </a:lnTo>
                <a:lnTo>
                  <a:pt x="67900" y="21230"/>
                </a:lnTo>
                <a:lnTo>
                  <a:pt x="67890" y="21240"/>
                </a:lnTo>
                <a:lnTo>
                  <a:pt x="67880" y="21240"/>
                </a:lnTo>
                <a:lnTo>
                  <a:pt x="67870" y="21250"/>
                </a:lnTo>
                <a:lnTo>
                  <a:pt x="67860" y="21250"/>
                </a:lnTo>
                <a:lnTo>
                  <a:pt x="67850" y="21240"/>
                </a:lnTo>
                <a:lnTo>
                  <a:pt x="67840" y="21240"/>
                </a:lnTo>
                <a:lnTo>
                  <a:pt x="67830" y="21240"/>
                </a:lnTo>
                <a:lnTo>
                  <a:pt x="67800" y="21240"/>
                </a:lnTo>
                <a:lnTo>
                  <a:pt x="67800" y="21220"/>
                </a:lnTo>
                <a:lnTo>
                  <a:pt x="67810" y="21210"/>
                </a:lnTo>
                <a:lnTo>
                  <a:pt x="67810" y="21200"/>
                </a:lnTo>
                <a:lnTo>
                  <a:pt x="67800" y="21190"/>
                </a:lnTo>
                <a:lnTo>
                  <a:pt x="67800" y="21180"/>
                </a:lnTo>
                <a:lnTo>
                  <a:pt x="67790" y="21180"/>
                </a:lnTo>
                <a:lnTo>
                  <a:pt x="67790" y="21160"/>
                </a:lnTo>
                <a:lnTo>
                  <a:pt x="67790" y="21150"/>
                </a:lnTo>
                <a:lnTo>
                  <a:pt x="67790" y="21140"/>
                </a:lnTo>
                <a:lnTo>
                  <a:pt x="67790" y="21120"/>
                </a:lnTo>
                <a:lnTo>
                  <a:pt x="67790" y="21110"/>
                </a:lnTo>
                <a:lnTo>
                  <a:pt x="67800" y="21110"/>
                </a:lnTo>
                <a:lnTo>
                  <a:pt x="67800" y="21100"/>
                </a:lnTo>
                <a:lnTo>
                  <a:pt x="67810" y="21100"/>
                </a:lnTo>
                <a:lnTo>
                  <a:pt x="67810" y="21090"/>
                </a:lnTo>
                <a:lnTo>
                  <a:pt x="67820" y="21080"/>
                </a:lnTo>
                <a:lnTo>
                  <a:pt x="67800" y="21060"/>
                </a:lnTo>
                <a:lnTo>
                  <a:pt x="67780" y="21070"/>
                </a:lnTo>
                <a:lnTo>
                  <a:pt x="67790" y="21070"/>
                </a:lnTo>
                <a:lnTo>
                  <a:pt x="67790" y="21080"/>
                </a:lnTo>
                <a:lnTo>
                  <a:pt x="67790" y="21090"/>
                </a:lnTo>
                <a:lnTo>
                  <a:pt x="67780" y="21100"/>
                </a:lnTo>
                <a:lnTo>
                  <a:pt x="67770" y="21100"/>
                </a:lnTo>
                <a:lnTo>
                  <a:pt x="67770" y="21110"/>
                </a:lnTo>
                <a:lnTo>
                  <a:pt x="67760" y="21120"/>
                </a:lnTo>
                <a:lnTo>
                  <a:pt x="67760" y="21130"/>
                </a:lnTo>
                <a:lnTo>
                  <a:pt x="67760" y="21140"/>
                </a:lnTo>
                <a:lnTo>
                  <a:pt x="67760" y="21150"/>
                </a:lnTo>
                <a:lnTo>
                  <a:pt x="67750" y="21160"/>
                </a:lnTo>
                <a:lnTo>
                  <a:pt x="67760" y="21170"/>
                </a:lnTo>
                <a:lnTo>
                  <a:pt x="67750" y="21180"/>
                </a:lnTo>
                <a:lnTo>
                  <a:pt x="67750" y="21190"/>
                </a:lnTo>
                <a:lnTo>
                  <a:pt x="67730" y="21200"/>
                </a:lnTo>
                <a:lnTo>
                  <a:pt x="67730" y="21210"/>
                </a:lnTo>
                <a:lnTo>
                  <a:pt x="67720" y="21220"/>
                </a:lnTo>
                <a:lnTo>
                  <a:pt x="67730" y="21230"/>
                </a:lnTo>
                <a:lnTo>
                  <a:pt x="67750" y="21230"/>
                </a:lnTo>
                <a:lnTo>
                  <a:pt x="67740" y="21240"/>
                </a:lnTo>
                <a:lnTo>
                  <a:pt x="67720" y="21240"/>
                </a:lnTo>
                <a:lnTo>
                  <a:pt x="67710" y="21240"/>
                </a:lnTo>
                <a:lnTo>
                  <a:pt x="67700" y="21240"/>
                </a:lnTo>
                <a:lnTo>
                  <a:pt x="67690" y="21230"/>
                </a:lnTo>
                <a:lnTo>
                  <a:pt x="67700" y="21210"/>
                </a:lnTo>
                <a:lnTo>
                  <a:pt x="67690" y="21210"/>
                </a:lnTo>
                <a:lnTo>
                  <a:pt x="67680" y="21200"/>
                </a:lnTo>
                <a:lnTo>
                  <a:pt x="67670" y="21220"/>
                </a:lnTo>
                <a:lnTo>
                  <a:pt x="67660" y="21230"/>
                </a:lnTo>
                <a:lnTo>
                  <a:pt x="67640" y="21220"/>
                </a:lnTo>
                <a:lnTo>
                  <a:pt x="67630" y="21210"/>
                </a:lnTo>
                <a:lnTo>
                  <a:pt x="67620" y="21210"/>
                </a:lnTo>
                <a:lnTo>
                  <a:pt x="67610" y="21210"/>
                </a:lnTo>
                <a:lnTo>
                  <a:pt x="67600" y="21220"/>
                </a:lnTo>
                <a:lnTo>
                  <a:pt x="67590" y="21230"/>
                </a:lnTo>
                <a:lnTo>
                  <a:pt x="67580" y="21230"/>
                </a:lnTo>
                <a:lnTo>
                  <a:pt x="67570" y="21230"/>
                </a:lnTo>
                <a:lnTo>
                  <a:pt x="67560" y="21220"/>
                </a:lnTo>
                <a:lnTo>
                  <a:pt x="67550" y="21210"/>
                </a:lnTo>
                <a:lnTo>
                  <a:pt x="67540" y="21200"/>
                </a:lnTo>
                <a:lnTo>
                  <a:pt x="67530" y="21190"/>
                </a:lnTo>
                <a:lnTo>
                  <a:pt x="67530" y="21180"/>
                </a:lnTo>
                <a:lnTo>
                  <a:pt x="67520" y="21180"/>
                </a:lnTo>
                <a:lnTo>
                  <a:pt x="67510" y="21180"/>
                </a:lnTo>
                <a:lnTo>
                  <a:pt x="67500" y="21180"/>
                </a:lnTo>
                <a:lnTo>
                  <a:pt x="67490" y="21180"/>
                </a:lnTo>
                <a:lnTo>
                  <a:pt x="67480" y="21180"/>
                </a:lnTo>
                <a:lnTo>
                  <a:pt x="67480" y="21170"/>
                </a:lnTo>
                <a:lnTo>
                  <a:pt x="67470" y="21170"/>
                </a:lnTo>
                <a:lnTo>
                  <a:pt x="67460" y="21170"/>
                </a:lnTo>
                <a:lnTo>
                  <a:pt x="67460" y="21160"/>
                </a:lnTo>
                <a:lnTo>
                  <a:pt x="67450" y="21150"/>
                </a:lnTo>
                <a:lnTo>
                  <a:pt x="67440" y="21160"/>
                </a:lnTo>
                <a:lnTo>
                  <a:pt x="67420" y="21150"/>
                </a:lnTo>
                <a:lnTo>
                  <a:pt x="67410" y="21150"/>
                </a:lnTo>
                <a:lnTo>
                  <a:pt x="67400" y="21150"/>
                </a:lnTo>
                <a:lnTo>
                  <a:pt x="67400" y="21140"/>
                </a:lnTo>
                <a:lnTo>
                  <a:pt x="67390" y="21140"/>
                </a:lnTo>
                <a:lnTo>
                  <a:pt x="67390" y="21130"/>
                </a:lnTo>
                <a:lnTo>
                  <a:pt x="67400" y="21130"/>
                </a:lnTo>
                <a:lnTo>
                  <a:pt x="67380" y="21120"/>
                </a:lnTo>
                <a:lnTo>
                  <a:pt x="67380" y="21110"/>
                </a:lnTo>
                <a:lnTo>
                  <a:pt x="67360" y="21100"/>
                </a:lnTo>
                <a:lnTo>
                  <a:pt x="67350" y="21100"/>
                </a:lnTo>
                <a:lnTo>
                  <a:pt x="67340" y="21110"/>
                </a:lnTo>
                <a:lnTo>
                  <a:pt x="67330" y="21100"/>
                </a:lnTo>
                <a:lnTo>
                  <a:pt x="67320" y="21100"/>
                </a:lnTo>
                <a:lnTo>
                  <a:pt x="67310" y="21100"/>
                </a:lnTo>
                <a:lnTo>
                  <a:pt x="67310" y="21120"/>
                </a:lnTo>
                <a:lnTo>
                  <a:pt x="67310" y="21130"/>
                </a:lnTo>
                <a:lnTo>
                  <a:pt x="67300" y="21130"/>
                </a:lnTo>
                <a:lnTo>
                  <a:pt x="67300" y="21140"/>
                </a:lnTo>
                <a:lnTo>
                  <a:pt x="67290" y="21140"/>
                </a:lnTo>
                <a:lnTo>
                  <a:pt x="67290" y="21150"/>
                </a:lnTo>
                <a:lnTo>
                  <a:pt x="67290" y="21160"/>
                </a:lnTo>
                <a:lnTo>
                  <a:pt x="67280" y="21160"/>
                </a:lnTo>
                <a:lnTo>
                  <a:pt x="67270" y="21160"/>
                </a:lnTo>
                <a:lnTo>
                  <a:pt x="67270" y="21150"/>
                </a:lnTo>
                <a:lnTo>
                  <a:pt x="67260" y="21140"/>
                </a:lnTo>
                <a:lnTo>
                  <a:pt x="67260" y="21130"/>
                </a:lnTo>
                <a:lnTo>
                  <a:pt x="67230" y="21120"/>
                </a:lnTo>
                <a:lnTo>
                  <a:pt x="67160" y="21070"/>
                </a:lnTo>
                <a:lnTo>
                  <a:pt x="67140" y="21070"/>
                </a:lnTo>
                <a:lnTo>
                  <a:pt x="67140" y="21050"/>
                </a:lnTo>
                <a:lnTo>
                  <a:pt x="67140" y="21000"/>
                </a:lnTo>
                <a:lnTo>
                  <a:pt x="67100" y="21000"/>
                </a:lnTo>
                <a:lnTo>
                  <a:pt x="67100" y="20890"/>
                </a:lnTo>
                <a:lnTo>
                  <a:pt x="67040" y="20900"/>
                </a:lnTo>
                <a:lnTo>
                  <a:pt x="67050" y="20860"/>
                </a:lnTo>
                <a:lnTo>
                  <a:pt x="67080" y="20760"/>
                </a:lnTo>
                <a:lnTo>
                  <a:pt x="67040" y="20760"/>
                </a:lnTo>
                <a:lnTo>
                  <a:pt x="67020" y="20720"/>
                </a:lnTo>
                <a:lnTo>
                  <a:pt x="67030" y="20710"/>
                </a:lnTo>
                <a:lnTo>
                  <a:pt x="67040" y="20690"/>
                </a:lnTo>
                <a:lnTo>
                  <a:pt x="67080" y="20630"/>
                </a:lnTo>
                <a:lnTo>
                  <a:pt x="67120" y="20570"/>
                </a:lnTo>
                <a:lnTo>
                  <a:pt x="67180" y="20490"/>
                </a:lnTo>
                <a:lnTo>
                  <a:pt x="67210" y="20490"/>
                </a:lnTo>
                <a:lnTo>
                  <a:pt x="67220" y="20460"/>
                </a:lnTo>
                <a:lnTo>
                  <a:pt x="67260" y="20340"/>
                </a:lnTo>
                <a:lnTo>
                  <a:pt x="67270" y="20330"/>
                </a:lnTo>
                <a:lnTo>
                  <a:pt x="67260" y="20320"/>
                </a:lnTo>
                <a:lnTo>
                  <a:pt x="67220" y="20250"/>
                </a:lnTo>
                <a:lnTo>
                  <a:pt x="67210" y="20260"/>
                </a:lnTo>
                <a:lnTo>
                  <a:pt x="67200" y="20270"/>
                </a:lnTo>
                <a:lnTo>
                  <a:pt x="67210" y="20270"/>
                </a:lnTo>
                <a:lnTo>
                  <a:pt x="67220" y="20280"/>
                </a:lnTo>
                <a:lnTo>
                  <a:pt x="67220" y="20300"/>
                </a:lnTo>
                <a:lnTo>
                  <a:pt x="67210" y="20310"/>
                </a:lnTo>
                <a:lnTo>
                  <a:pt x="67190" y="20270"/>
                </a:lnTo>
                <a:lnTo>
                  <a:pt x="67180" y="20230"/>
                </a:lnTo>
                <a:lnTo>
                  <a:pt x="67180" y="20210"/>
                </a:lnTo>
                <a:lnTo>
                  <a:pt x="67170" y="20200"/>
                </a:lnTo>
                <a:lnTo>
                  <a:pt x="67170" y="20190"/>
                </a:lnTo>
                <a:lnTo>
                  <a:pt x="67180" y="20180"/>
                </a:lnTo>
                <a:lnTo>
                  <a:pt x="67170" y="20170"/>
                </a:lnTo>
                <a:lnTo>
                  <a:pt x="67160" y="20170"/>
                </a:lnTo>
                <a:lnTo>
                  <a:pt x="67150" y="20180"/>
                </a:lnTo>
                <a:lnTo>
                  <a:pt x="67150" y="20170"/>
                </a:lnTo>
                <a:lnTo>
                  <a:pt x="67150" y="20180"/>
                </a:lnTo>
                <a:lnTo>
                  <a:pt x="67140" y="20180"/>
                </a:lnTo>
                <a:lnTo>
                  <a:pt x="67130" y="20180"/>
                </a:lnTo>
                <a:lnTo>
                  <a:pt x="67130" y="20170"/>
                </a:lnTo>
                <a:lnTo>
                  <a:pt x="67130" y="20160"/>
                </a:lnTo>
                <a:lnTo>
                  <a:pt x="67110" y="20160"/>
                </a:lnTo>
                <a:lnTo>
                  <a:pt x="67100" y="20160"/>
                </a:lnTo>
                <a:lnTo>
                  <a:pt x="67080" y="20160"/>
                </a:lnTo>
                <a:lnTo>
                  <a:pt x="67070" y="20150"/>
                </a:lnTo>
                <a:lnTo>
                  <a:pt x="67070" y="20140"/>
                </a:lnTo>
                <a:lnTo>
                  <a:pt x="67060" y="20150"/>
                </a:lnTo>
                <a:lnTo>
                  <a:pt x="67050" y="20150"/>
                </a:lnTo>
                <a:lnTo>
                  <a:pt x="67050" y="20160"/>
                </a:lnTo>
                <a:lnTo>
                  <a:pt x="67050" y="20170"/>
                </a:lnTo>
                <a:lnTo>
                  <a:pt x="67060" y="20170"/>
                </a:lnTo>
                <a:lnTo>
                  <a:pt x="67070" y="20170"/>
                </a:lnTo>
                <a:lnTo>
                  <a:pt x="67080" y="20190"/>
                </a:lnTo>
                <a:lnTo>
                  <a:pt x="67080" y="20200"/>
                </a:lnTo>
                <a:lnTo>
                  <a:pt x="67060" y="20210"/>
                </a:lnTo>
                <a:lnTo>
                  <a:pt x="67060" y="20220"/>
                </a:lnTo>
                <a:lnTo>
                  <a:pt x="67050" y="20220"/>
                </a:lnTo>
                <a:lnTo>
                  <a:pt x="67040" y="20220"/>
                </a:lnTo>
                <a:lnTo>
                  <a:pt x="67040" y="20200"/>
                </a:lnTo>
                <a:lnTo>
                  <a:pt x="67020" y="20190"/>
                </a:lnTo>
                <a:lnTo>
                  <a:pt x="67010" y="20190"/>
                </a:lnTo>
                <a:lnTo>
                  <a:pt x="67000" y="20180"/>
                </a:lnTo>
                <a:lnTo>
                  <a:pt x="66980" y="20160"/>
                </a:lnTo>
                <a:lnTo>
                  <a:pt x="66970" y="20140"/>
                </a:lnTo>
                <a:lnTo>
                  <a:pt x="66970" y="20120"/>
                </a:lnTo>
                <a:lnTo>
                  <a:pt x="66970" y="20100"/>
                </a:lnTo>
                <a:lnTo>
                  <a:pt x="66990" y="20100"/>
                </a:lnTo>
                <a:lnTo>
                  <a:pt x="67000" y="20120"/>
                </a:lnTo>
                <a:lnTo>
                  <a:pt x="67000" y="20100"/>
                </a:lnTo>
                <a:lnTo>
                  <a:pt x="67010" y="20100"/>
                </a:lnTo>
                <a:lnTo>
                  <a:pt x="67020" y="20100"/>
                </a:lnTo>
                <a:lnTo>
                  <a:pt x="67020" y="20090"/>
                </a:lnTo>
                <a:lnTo>
                  <a:pt x="67010" y="20090"/>
                </a:lnTo>
                <a:lnTo>
                  <a:pt x="67000" y="20080"/>
                </a:lnTo>
                <a:lnTo>
                  <a:pt x="67000" y="20070"/>
                </a:lnTo>
                <a:lnTo>
                  <a:pt x="67020" y="20050"/>
                </a:lnTo>
                <a:lnTo>
                  <a:pt x="67010" y="20040"/>
                </a:lnTo>
                <a:lnTo>
                  <a:pt x="67010" y="20030"/>
                </a:lnTo>
                <a:lnTo>
                  <a:pt x="67000" y="20010"/>
                </a:lnTo>
                <a:lnTo>
                  <a:pt x="66980" y="19990"/>
                </a:lnTo>
                <a:lnTo>
                  <a:pt x="66980" y="19980"/>
                </a:lnTo>
                <a:lnTo>
                  <a:pt x="66980" y="19970"/>
                </a:lnTo>
                <a:lnTo>
                  <a:pt x="66980" y="19960"/>
                </a:lnTo>
                <a:lnTo>
                  <a:pt x="66970" y="19950"/>
                </a:lnTo>
                <a:lnTo>
                  <a:pt x="66970" y="19940"/>
                </a:lnTo>
                <a:lnTo>
                  <a:pt x="66990" y="19920"/>
                </a:lnTo>
                <a:lnTo>
                  <a:pt x="67010" y="19900"/>
                </a:lnTo>
                <a:lnTo>
                  <a:pt x="67000" y="19900"/>
                </a:lnTo>
                <a:lnTo>
                  <a:pt x="66950" y="19870"/>
                </a:lnTo>
                <a:lnTo>
                  <a:pt x="66940" y="19870"/>
                </a:lnTo>
                <a:lnTo>
                  <a:pt x="66760" y="19840"/>
                </a:lnTo>
                <a:lnTo>
                  <a:pt x="66730" y="19840"/>
                </a:lnTo>
                <a:lnTo>
                  <a:pt x="66700" y="19860"/>
                </a:lnTo>
                <a:lnTo>
                  <a:pt x="66670" y="19840"/>
                </a:lnTo>
                <a:lnTo>
                  <a:pt x="66670" y="19830"/>
                </a:lnTo>
                <a:lnTo>
                  <a:pt x="66610" y="19790"/>
                </a:lnTo>
                <a:lnTo>
                  <a:pt x="66470" y="19660"/>
                </a:lnTo>
                <a:lnTo>
                  <a:pt x="66400" y="19600"/>
                </a:lnTo>
                <a:lnTo>
                  <a:pt x="66420" y="19550"/>
                </a:lnTo>
                <a:lnTo>
                  <a:pt x="66450" y="19500"/>
                </a:lnTo>
                <a:lnTo>
                  <a:pt x="66460" y="19470"/>
                </a:lnTo>
                <a:lnTo>
                  <a:pt x="66450" y="19450"/>
                </a:lnTo>
                <a:lnTo>
                  <a:pt x="66360" y="19390"/>
                </a:lnTo>
                <a:lnTo>
                  <a:pt x="66320" y="19350"/>
                </a:lnTo>
                <a:lnTo>
                  <a:pt x="66320" y="19300"/>
                </a:lnTo>
                <a:lnTo>
                  <a:pt x="66290" y="19280"/>
                </a:lnTo>
                <a:lnTo>
                  <a:pt x="66360" y="19220"/>
                </a:lnTo>
                <a:lnTo>
                  <a:pt x="66350" y="19220"/>
                </a:lnTo>
                <a:lnTo>
                  <a:pt x="66330" y="19210"/>
                </a:lnTo>
                <a:lnTo>
                  <a:pt x="66270" y="19180"/>
                </a:lnTo>
                <a:lnTo>
                  <a:pt x="66270" y="19170"/>
                </a:lnTo>
                <a:lnTo>
                  <a:pt x="66270" y="19160"/>
                </a:lnTo>
                <a:lnTo>
                  <a:pt x="66260" y="19150"/>
                </a:lnTo>
                <a:lnTo>
                  <a:pt x="66250" y="19140"/>
                </a:lnTo>
                <a:lnTo>
                  <a:pt x="66250" y="19130"/>
                </a:lnTo>
                <a:lnTo>
                  <a:pt x="66240" y="19140"/>
                </a:lnTo>
                <a:lnTo>
                  <a:pt x="66230" y="19140"/>
                </a:lnTo>
                <a:lnTo>
                  <a:pt x="66200" y="19120"/>
                </a:lnTo>
                <a:lnTo>
                  <a:pt x="66170" y="19090"/>
                </a:lnTo>
                <a:lnTo>
                  <a:pt x="66120" y="19040"/>
                </a:lnTo>
                <a:lnTo>
                  <a:pt x="66110" y="19030"/>
                </a:lnTo>
                <a:lnTo>
                  <a:pt x="66100" y="19030"/>
                </a:lnTo>
                <a:lnTo>
                  <a:pt x="66090" y="19030"/>
                </a:lnTo>
                <a:lnTo>
                  <a:pt x="66080" y="19020"/>
                </a:lnTo>
                <a:lnTo>
                  <a:pt x="66030" y="18990"/>
                </a:lnTo>
                <a:lnTo>
                  <a:pt x="65960" y="18940"/>
                </a:lnTo>
                <a:lnTo>
                  <a:pt x="65860" y="18870"/>
                </a:lnTo>
                <a:lnTo>
                  <a:pt x="65830" y="18850"/>
                </a:lnTo>
                <a:lnTo>
                  <a:pt x="65810" y="18810"/>
                </a:lnTo>
                <a:lnTo>
                  <a:pt x="65800" y="18800"/>
                </a:lnTo>
                <a:lnTo>
                  <a:pt x="65780" y="18740"/>
                </a:lnTo>
                <a:lnTo>
                  <a:pt x="65760" y="18720"/>
                </a:lnTo>
                <a:lnTo>
                  <a:pt x="65760" y="18700"/>
                </a:lnTo>
                <a:lnTo>
                  <a:pt x="65750" y="18700"/>
                </a:lnTo>
                <a:lnTo>
                  <a:pt x="65740" y="18700"/>
                </a:lnTo>
                <a:lnTo>
                  <a:pt x="65730" y="18700"/>
                </a:lnTo>
                <a:lnTo>
                  <a:pt x="65720" y="18700"/>
                </a:lnTo>
                <a:lnTo>
                  <a:pt x="65700" y="18690"/>
                </a:lnTo>
                <a:lnTo>
                  <a:pt x="65690" y="18680"/>
                </a:lnTo>
                <a:lnTo>
                  <a:pt x="65690" y="18670"/>
                </a:lnTo>
                <a:lnTo>
                  <a:pt x="65680" y="18660"/>
                </a:lnTo>
                <a:lnTo>
                  <a:pt x="65670" y="18640"/>
                </a:lnTo>
                <a:lnTo>
                  <a:pt x="65660" y="18620"/>
                </a:lnTo>
                <a:lnTo>
                  <a:pt x="65650" y="18600"/>
                </a:lnTo>
                <a:lnTo>
                  <a:pt x="65650" y="18560"/>
                </a:lnTo>
                <a:lnTo>
                  <a:pt x="65650" y="18530"/>
                </a:lnTo>
                <a:lnTo>
                  <a:pt x="65640" y="18510"/>
                </a:lnTo>
                <a:lnTo>
                  <a:pt x="65640" y="18490"/>
                </a:lnTo>
                <a:lnTo>
                  <a:pt x="65640" y="18480"/>
                </a:lnTo>
                <a:lnTo>
                  <a:pt x="65650" y="18410"/>
                </a:lnTo>
                <a:lnTo>
                  <a:pt x="65660" y="18300"/>
                </a:lnTo>
                <a:lnTo>
                  <a:pt x="65670" y="18240"/>
                </a:lnTo>
                <a:lnTo>
                  <a:pt x="65660" y="18180"/>
                </a:lnTo>
                <a:lnTo>
                  <a:pt x="65650" y="18090"/>
                </a:lnTo>
                <a:lnTo>
                  <a:pt x="65640" y="18030"/>
                </a:lnTo>
                <a:lnTo>
                  <a:pt x="65640" y="18020"/>
                </a:lnTo>
                <a:lnTo>
                  <a:pt x="65640" y="18010"/>
                </a:lnTo>
                <a:lnTo>
                  <a:pt x="65630" y="18010"/>
                </a:lnTo>
                <a:lnTo>
                  <a:pt x="65630" y="17990"/>
                </a:lnTo>
                <a:lnTo>
                  <a:pt x="65620" y="17980"/>
                </a:lnTo>
                <a:lnTo>
                  <a:pt x="65600" y="17980"/>
                </a:lnTo>
                <a:lnTo>
                  <a:pt x="65550" y="17950"/>
                </a:lnTo>
                <a:lnTo>
                  <a:pt x="65540" y="17960"/>
                </a:lnTo>
                <a:lnTo>
                  <a:pt x="65490" y="17900"/>
                </a:lnTo>
                <a:lnTo>
                  <a:pt x="65440" y="17960"/>
                </a:lnTo>
                <a:lnTo>
                  <a:pt x="65420" y="17970"/>
                </a:lnTo>
                <a:lnTo>
                  <a:pt x="65410" y="17970"/>
                </a:lnTo>
                <a:lnTo>
                  <a:pt x="65370" y="17980"/>
                </a:lnTo>
                <a:lnTo>
                  <a:pt x="65360" y="17980"/>
                </a:lnTo>
                <a:lnTo>
                  <a:pt x="65340" y="17970"/>
                </a:lnTo>
                <a:lnTo>
                  <a:pt x="65330" y="17970"/>
                </a:lnTo>
                <a:lnTo>
                  <a:pt x="65270" y="17960"/>
                </a:lnTo>
                <a:lnTo>
                  <a:pt x="65190" y="17990"/>
                </a:lnTo>
                <a:lnTo>
                  <a:pt x="65170" y="18010"/>
                </a:lnTo>
                <a:lnTo>
                  <a:pt x="65160" y="18000"/>
                </a:lnTo>
                <a:lnTo>
                  <a:pt x="65150" y="18020"/>
                </a:lnTo>
                <a:lnTo>
                  <a:pt x="65140" y="18020"/>
                </a:lnTo>
                <a:lnTo>
                  <a:pt x="65100" y="18060"/>
                </a:lnTo>
                <a:lnTo>
                  <a:pt x="64990" y="18080"/>
                </a:lnTo>
                <a:lnTo>
                  <a:pt x="64990" y="18100"/>
                </a:lnTo>
                <a:lnTo>
                  <a:pt x="64990" y="18120"/>
                </a:lnTo>
                <a:lnTo>
                  <a:pt x="64980" y="18170"/>
                </a:lnTo>
                <a:lnTo>
                  <a:pt x="64980" y="18180"/>
                </a:lnTo>
                <a:lnTo>
                  <a:pt x="64980" y="18190"/>
                </a:lnTo>
                <a:lnTo>
                  <a:pt x="64980" y="18210"/>
                </a:lnTo>
                <a:lnTo>
                  <a:pt x="64980" y="18220"/>
                </a:lnTo>
                <a:lnTo>
                  <a:pt x="64960" y="18240"/>
                </a:lnTo>
                <a:lnTo>
                  <a:pt x="64950" y="18270"/>
                </a:lnTo>
                <a:lnTo>
                  <a:pt x="64950" y="18280"/>
                </a:lnTo>
                <a:lnTo>
                  <a:pt x="64940" y="18300"/>
                </a:lnTo>
                <a:lnTo>
                  <a:pt x="64940" y="18310"/>
                </a:lnTo>
                <a:lnTo>
                  <a:pt x="64930" y="18310"/>
                </a:lnTo>
                <a:lnTo>
                  <a:pt x="64930" y="18320"/>
                </a:lnTo>
                <a:lnTo>
                  <a:pt x="64920" y="18320"/>
                </a:lnTo>
                <a:lnTo>
                  <a:pt x="64910" y="18310"/>
                </a:lnTo>
                <a:lnTo>
                  <a:pt x="64880" y="18320"/>
                </a:lnTo>
                <a:lnTo>
                  <a:pt x="64830" y="18270"/>
                </a:lnTo>
                <a:lnTo>
                  <a:pt x="64820" y="18260"/>
                </a:lnTo>
                <a:lnTo>
                  <a:pt x="64810" y="18260"/>
                </a:lnTo>
                <a:lnTo>
                  <a:pt x="64800" y="18260"/>
                </a:lnTo>
                <a:lnTo>
                  <a:pt x="64810" y="18240"/>
                </a:lnTo>
                <a:lnTo>
                  <a:pt x="64830" y="18240"/>
                </a:lnTo>
                <a:lnTo>
                  <a:pt x="64830" y="18230"/>
                </a:lnTo>
                <a:lnTo>
                  <a:pt x="64850" y="18240"/>
                </a:lnTo>
                <a:lnTo>
                  <a:pt x="64870" y="18200"/>
                </a:lnTo>
                <a:lnTo>
                  <a:pt x="64920" y="18140"/>
                </a:lnTo>
                <a:lnTo>
                  <a:pt x="64900" y="18130"/>
                </a:lnTo>
                <a:lnTo>
                  <a:pt x="64870" y="18110"/>
                </a:lnTo>
                <a:lnTo>
                  <a:pt x="64860" y="18110"/>
                </a:lnTo>
                <a:lnTo>
                  <a:pt x="64860" y="18100"/>
                </a:lnTo>
                <a:lnTo>
                  <a:pt x="64850" y="18100"/>
                </a:lnTo>
                <a:lnTo>
                  <a:pt x="64850" y="18090"/>
                </a:lnTo>
                <a:lnTo>
                  <a:pt x="64840" y="18090"/>
                </a:lnTo>
                <a:lnTo>
                  <a:pt x="64830" y="18090"/>
                </a:lnTo>
                <a:lnTo>
                  <a:pt x="64820" y="18070"/>
                </a:lnTo>
                <a:lnTo>
                  <a:pt x="64770" y="18060"/>
                </a:lnTo>
                <a:lnTo>
                  <a:pt x="64760" y="18050"/>
                </a:lnTo>
                <a:lnTo>
                  <a:pt x="64740" y="18050"/>
                </a:lnTo>
                <a:lnTo>
                  <a:pt x="64740" y="18040"/>
                </a:lnTo>
                <a:lnTo>
                  <a:pt x="64730" y="18040"/>
                </a:lnTo>
                <a:lnTo>
                  <a:pt x="64720" y="18040"/>
                </a:lnTo>
                <a:lnTo>
                  <a:pt x="64710" y="18040"/>
                </a:lnTo>
                <a:lnTo>
                  <a:pt x="64700" y="18030"/>
                </a:lnTo>
                <a:lnTo>
                  <a:pt x="64700" y="18040"/>
                </a:lnTo>
                <a:lnTo>
                  <a:pt x="64690" y="18040"/>
                </a:lnTo>
                <a:lnTo>
                  <a:pt x="64680" y="18040"/>
                </a:lnTo>
                <a:lnTo>
                  <a:pt x="64680" y="18050"/>
                </a:lnTo>
                <a:lnTo>
                  <a:pt x="64670" y="18050"/>
                </a:lnTo>
                <a:lnTo>
                  <a:pt x="64670" y="18060"/>
                </a:lnTo>
                <a:lnTo>
                  <a:pt x="64660" y="18070"/>
                </a:lnTo>
                <a:lnTo>
                  <a:pt x="64660" y="18080"/>
                </a:lnTo>
                <a:lnTo>
                  <a:pt x="64670" y="18080"/>
                </a:lnTo>
                <a:lnTo>
                  <a:pt x="64660" y="18090"/>
                </a:lnTo>
                <a:lnTo>
                  <a:pt x="64680" y="18100"/>
                </a:lnTo>
                <a:lnTo>
                  <a:pt x="64670" y="18120"/>
                </a:lnTo>
                <a:lnTo>
                  <a:pt x="64640" y="18090"/>
                </a:lnTo>
                <a:lnTo>
                  <a:pt x="64590" y="18130"/>
                </a:lnTo>
                <a:lnTo>
                  <a:pt x="64580" y="18130"/>
                </a:lnTo>
                <a:lnTo>
                  <a:pt x="64570" y="18130"/>
                </a:lnTo>
                <a:lnTo>
                  <a:pt x="64560" y="18130"/>
                </a:lnTo>
                <a:lnTo>
                  <a:pt x="64550" y="18130"/>
                </a:lnTo>
                <a:lnTo>
                  <a:pt x="64530" y="18170"/>
                </a:lnTo>
                <a:lnTo>
                  <a:pt x="64520" y="18170"/>
                </a:lnTo>
                <a:lnTo>
                  <a:pt x="64540" y="18120"/>
                </a:lnTo>
                <a:lnTo>
                  <a:pt x="64540" y="18110"/>
                </a:lnTo>
                <a:lnTo>
                  <a:pt x="64550" y="18090"/>
                </a:lnTo>
                <a:lnTo>
                  <a:pt x="64540" y="18090"/>
                </a:lnTo>
                <a:lnTo>
                  <a:pt x="64540" y="18080"/>
                </a:lnTo>
                <a:lnTo>
                  <a:pt x="64530" y="18070"/>
                </a:lnTo>
                <a:lnTo>
                  <a:pt x="64510" y="18070"/>
                </a:lnTo>
                <a:lnTo>
                  <a:pt x="64490" y="18080"/>
                </a:lnTo>
                <a:lnTo>
                  <a:pt x="64470" y="18060"/>
                </a:lnTo>
                <a:lnTo>
                  <a:pt x="64470" y="18050"/>
                </a:lnTo>
                <a:lnTo>
                  <a:pt x="64420" y="18010"/>
                </a:lnTo>
                <a:lnTo>
                  <a:pt x="64430" y="18000"/>
                </a:lnTo>
                <a:lnTo>
                  <a:pt x="64350" y="17940"/>
                </a:lnTo>
                <a:lnTo>
                  <a:pt x="64320" y="17920"/>
                </a:lnTo>
                <a:lnTo>
                  <a:pt x="64240" y="17850"/>
                </a:lnTo>
                <a:lnTo>
                  <a:pt x="64160" y="17790"/>
                </a:lnTo>
                <a:lnTo>
                  <a:pt x="64080" y="17890"/>
                </a:lnTo>
                <a:lnTo>
                  <a:pt x="64020" y="17970"/>
                </a:lnTo>
                <a:lnTo>
                  <a:pt x="64000" y="17990"/>
                </a:lnTo>
                <a:lnTo>
                  <a:pt x="64000" y="18000"/>
                </a:lnTo>
                <a:lnTo>
                  <a:pt x="64000" y="17990"/>
                </a:lnTo>
                <a:lnTo>
                  <a:pt x="63990" y="18010"/>
                </a:lnTo>
                <a:lnTo>
                  <a:pt x="63980" y="18020"/>
                </a:lnTo>
                <a:lnTo>
                  <a:pt x="63970" y="18040"/>
                </a:lnTo>
                <a:lnTo>
                  <a:pt x="63950" y="18050"/>
                </a:lnTo>
                <a:lnTo>
                  <a:pt x="63940" y="18040"/>
                </a:lnTo>
                <a:lnTo>
                  <a:pt x="63920" y="18030"/>
                </a:lnTo>
                <a:lnTo>
                  <a:pt x="63910" y="18020"/>
                </a:lnTo>
                <a:lnTo>
                  <a:pt x="63910" y="18010"/>
                </a:lnTo>
                <a:lnTo>
                  <a:pt x="63900" y="18010"/>
                </a:lnTo>
                <a:lnTo>
                  <a:pt x="63900" y="18000"/>
                </a:lnTo>
                <a:lnTo>
                  <a:pt x="63900" y="17990"/>
                </a:lnTo>
                <a:lnTo>
                  <a:pt x="63880" y="17980"/>
                </a:lnTo>
                <a:lnTo>
                  <a:pt x="63870" y="17980"/>
                </a:lnTo>
                <a:lnTo>
                  <a:pt x="63870" y="17970"/>
                </a:lnTo>
                <a:lnTo>
                  <a:pt x="63860" y="17970"/>
                </a:lnTo>
                <a:lnTo>
                  <a:pt x="63860" y="17960"/>
                </a:lnTo>
                <a:lnTo>
                  <a:pt x="63860" y="17950"/>
                </a:lnTo>
                <a:lnTo>
                  <a:pt x="63840" y="17900"/>
                </a:lnTo>
                <a:lnTo>
                  <a:pt x="63800" y="17910"/>
                </a:lnTo>
                <a:lnTo>
                  <a:pt x="63770" y="17920"/>
                </a:lnTo>
                <a:lnTo>
                  <a:pt x="63770" y="17900"/>
                </a:lnTo>
                <a:lnTo>
                  <a:pt x="63750" y="17910"/>
                </a:lnTo>
                <a:lnTo>
                  <a:pt x="63710" y="17920"/>
                </a:lnTo>
                <a:lnTo>
                  <a:pt x="63670" y="17940"/>
                </a:lnTo>
                <a:lnTo>
                  <a:pt x="63600" y="17970"/>
                </a:lnTo>
                <a:lnTo>
                  <a:pt x="63570" y="17980"/>
                </a:lnTo>
                <a:lnTo>
                  <a:pt x="63570" y="17990"/>
                </a:lnTo>
                <a:lnTo>
                  <a:pt x="63590" y="18010"/>
                </a:lnTo>
                <a:lnTo>
                  <a:pt x="63570" y="18010"/>
                </a:lnTo>
                <a:lnTo>
                  <a:pt x="63560" y="18020"/>
                </a:lnTo>
                <a:lnTo>
                  <a:pt x="63510" y="18030"/>
                </a:lnTo>
                <a:lnTo>
                  <a:pt x="63480" y="18040"/>
                </a:lnTo>
                <a:lnTo>
                  <a:pt x="63470" y="18030"/>
                </a:lnTo>
                <a:lnTo>
                  <a:pt x="63470" y="18020"/>
                </a:lnTo>
                <a:lnTo>
                  <a:pt x="63430" y="18040"/>
                </a:lnTo>
                <a:lnTo>
                  <a:pt x="63440" y="18050"/>
                </a:lnTo>
                <a:lnTo>
                  <a:pt x="63440" y="18070"/>
                </a:lnTo>
                <a:lnTo>
                  <a:pt x="63450" y="18100"/>
                </a:lnTo>
                <a:lnTo>
                  <a:pt x="63480" y="18100"/>
                </a:lnTo>
                <a:lnTo>
                  <a:pt x="63500" y="18100"/>
                </a:lnTo>
                <a:lnTo>
                  <a:pt x="63530" y="18110"/>
                </a:lnTo>
                <a:lnTo>
                  <a:pt x="63580" y="18120"/>
                </a:lnTo>
                <a:lnTo>
                  <a:pt x="63610" y="18130"/>
                </a:lnTo>
                <a:lnTo>
                  <a:pt x="63610" y="18140"/>
                </a:lnTo>
                <a:lnTo>
                  <a:pt x="63620" y="18150"/>
                </a:lnTo>
                <a:lnTo>
                  <a:pt x="63630" y="18150"/>
                </a:lnTo>
                <a:lnTo>
                  <a:pt x="63630" y="18170"/>
                </a:lnTo>
                <a:lnTo>
                  <a:pt x="63630" y="18180"/>
                </a:lnTo>
                <a:lnTo>
                  <a:pt x="63600" y="18240"/>
                </a:lnTo>
                <a:lnTo>
                  <a:pt x="63580" y="18230"/>
                </a:lnTo>
                <a:lnTo>
                  <a:pt x="63570" y="18220"/>
                </a:lnTo>
                <a:lnTo>
                  <a:pt x="63530" y="18240"/>
                </a:lnTo>
                <a:lnTo>
                  <a:pt x="63500" y="18260"/>
                </a:lnTo>
                <a:lnTo>
                  <a:pt x="63510" y="18260"/>
                </a:lnTo>
                <a:lnTo>
                  <a:pt x="63520" y="18280"/>
                </a:lnTo>
                <a:lnTo>
                  <a:pt x="63530" y="18310"/>
                </a:lnTo>
                <a:lnTo>
                  <a:pt x="63520" y="18310"/>
                </a:lnTo>
                <a:lnTo>
                  <a:pt x="63480" y="18320"/>
                </a:lnTo>
                <a:lnTo>
                  <a:pt x="63430" y="18330"/>
                </a:lnTo>
                <a:lnTo>
                  <a:pt x="63410" y="18340"/>
                </a:lnTo>
                <a:lnTo>
                  <a:pt x="63400" y="18340"/>
                </a:lnTo>
                <a:lnTo>
                  <a:pt x="63350" y="18340"/>
                </a:lnTo>
                <a:lnTo>
                  <a:pt x="63310" y="18340"/>
                </a:lnTo>
                <a:lnTo>
                  <a:pt x="63310" y="18380"/>
                </a:lnTo>
                <a:lnTo>
                  <a:pt x="63310" y="18400"/>
                </a:lnTo>
                <a:lnTo>
                  <a:pt x="63320" y="18410"/>
                </a:lnTo>
                <a:lnTo>
                  <a:pt x="63320" y="18420"/>
                </a:lnTo>
                <a:lnTo>
                  <a:pt x="63320" y="18430"/>
                </a:lnTo>
                <a:lnTo>
                  <a:pt x="63320" y="18440"/>
                </a:lnTo>
                <a:lnTo>
                  <a:pt x="63310" y="18440"/>
                </a:lnTo>
                <a:lnTo>
                  <a:pt x="63310" y="18450"/>
                </a:lnTo>
                <a:lnTo>
                  <a:pt x="63300" y="18450"/>
                </a:lnTo>
                <a:lnTo>
                  <a:pt x="63300" y="18460"/>
                </a:lnTo>
                <a:lnTo>
                  <a:pt x="63300" y="18470"/>
                </a:lnTo>
                <a:lnTo>
                  <a:pt x="63310" y="18470"/>
                </a:lnTo>
                <a:lnTo>
                  <a:pt x="63190" y="18480"/>
                </a:lnTo>
                <a:lnTo>
                  <a:pt x="63070" y="18490"/>
                </a:lnTo>
                <a:lnTo>
                  <a:pt x="63050" y="18490"/>
                </a:lnTo>
                <a:lnTo>
                  <a:pt x="62970" y="18430"/>
                </a:lnTo>
                <a:lnTo>
                  <a:pt x="62960" y="18430"/>
                </a:lnTo>
                <a:lnTo>
                  <a:pt x="62960" y="18420"/>
                </a:lnTo>
                <a:lnTo>
                  <a:pt x="62940" y="18420"/>
                </a:lnTo>
                <a:lnTo>
                  <a:pt x="62870" y="18400"/>
                </a:lnTo>
                <a:lnTo>
                  <a:pt x="62820" y="18390"/>
                </a:lnTo>
                <a:lnTo>
                  <a:pt x="62780" y="18380"/>
                </a:lnTo>
                <a:lnTo>
                  <a:pt x="62730" y="18370"/>
                </a:lnTo>
                <a:lnTo>
                  <a:pt x="62640" y="18350"/>
                </a:lnTo>
                <a:lnTo>
                  <a:pt x="62590" y="18340"/>
                </a:lnTo>
                <a:lnTo>
                  <a:pt x="62500" y="18320"/>
                </a:lnTo>
                <a:lnTo>
                  <a:pt x="62470" y="18310"/>
                </a:lnTo>
                <a:lnTo>
                  <a:pt x="62450" y="18300"/>
                </a:lnTo>
                <a:lnTo>
                  <a:pt x="62440" y="18300"/>
                </a:lnTo>
                <a:lnTo>
                  <a:pt x="62440" y="18290"/>
                </a:lnTo>
                <a:lnTo>
                  <a:pt x="62430" y="18270"/>
                </a:lnTo>
                <a:lnTo>
                  <a:pt x="62410" y="18260"/>
                </a:lnTo>
                <a:lnTo>
                  <a:pt x="62350" y="18240"/>
                </a:lnTo>
                <a:lnTo>
                  <a:pt x="62330" y="18240"/>
                </a:lnTo>
                <a:lnTo>
                  <a:pt x="62320" y="18230"/>
                </a:lnTo>
                <a:lnTo>
                  <a:pt x="62310" y="18230"/>
                </a:lnTo>
                <a:lnTo>
                  <a:pt x="62300" y="18230"/>
                </a:lnTo>
                <a:lnTo>
                  <a:pt x="62290" y="18230"/>
                </a:lnTo>
                <a:lnTo>
                  <a:pt x="62270" y="18240"/>
                </a:lnTo>
                <a:lnTo>
                  <a:pt x="62230" y="18210"/>
                </a:lnTo>
                <a:lnTo>
                  <a:pt x="62220" y="18210"/>
                </a:lnTo>
                <a:lnTo>
                  <a:pt x="62200" y="18220"/>
                </a:lnTo>
                <a:lnTo>
                  <a:pt x="62180" y="18230"/>
                </a:lnTo>
                <a:lnTo>
                  <a:pt x="62180" y="18240"/>
                </a:lnTo>
                <a:lnTo>
                  <a:pt x="62120" y="18250"/>
                </a:lnTo>
                <a:lnTo>
                  <a:pt x="62060" y="18250"/>
                </a:lnTo>
                <a:lnTo>
                  <a:pt x="62060" y="18280"/>
                </a:lnTo>
                <a:lnTo>
                  <a:pt x="62050" y="18290"/>
                </a:lnTo>
                <a:lnTo>
                  <a:pt x="62040" y="18290"/>
                </a:lnTo>
                <a:lnTo>
                  <a:pt x="62040" y="18300"/>
                </a:lnTo>
                <a:lnTo>
                  <a:pt x="62030" y="18310"/>
                </a:lnTo>
                <a:lnTo>
                  <a:pt x="62020" y="18310"/>
                </a:lnTo>
                <a:lnTo>
                  <a:pt x="62030" y="18320"/>
                </a:lnTo>
                <a:lnTo>
                  <a:pt x="62020" y="18320"/>
                </a:lnTo>
                <a:lnTo>
                  <a:pt x="62010" y="18320"/>
                </a:lnTo>
                <a:lnTo>
                  <a:pt x="62010" y="18310"/>
                </a:lnTo>
                <a:lnTo>
                  <a:pt x="61990" y="18320"/>
                </a:lnTo>
                <a:lnTo>
                  <a:pt x="61980" y="18320"/>
                </a:lnTo>
                <a:lnTo>
                  <a:pt x="61970" y="18320"/>
                </a:lnTo>
                <a:lnTo>
                  <a:pt x="61960" y="18310"/>
                </a:lnTo>
                <a:lnTo>
                  <a:pt x="61950" y="18300"/>
                </a:lnTo>
                <a:lnTo>
                  <a:pt x="61940" y="18300"/>
                </a:lnTo>
                <a:lnTo>
                  <a:pt x="61930" y="18290"/>
                </a:lnTo>
                <a:lnTo>
                  <a:pt x="61930" y="18280"/>
                </a:lnTo>
                <a:lnTo>
                  <a:pt x="61930" y="18270"/>
                </a:lnTo>
                <a:lnTo>
                  <a:pt x="61920" y="18270"/>
                </a:lnTo>
                <a:lnTo>
                  <a:pt x="61920" y="18260"/>
                </a:lnTo>
                <a:lnTo>
                  <a:pt x="61910" y="18260"/>
                </a:lnTo>
                <a:lnTo>
                  <a:pt x="61910" y="18250"/>
                </a:lnTo>
                <a:lnTo>
                  <a:pt x="61900" y="18250"/>
                </a:lnTo>
                <a:lnTo>
                  <a:pt x="61900" y="18240"/>
                </a:lnTo>
                <a:lnTo>
                  <a:pt x="61900" y="18230"/>
                </a:lnTo>
                <a:lnTo>
                  <a:pt x="61880" y="18210"/>
                </a:lnTo>
                <a:lnTo>
                  <a:pt x="61880" y="18190"/>
                </a:lnTo>
                <a:lnTo>
                  <a:pt x="61870" y="18190"/>
                </a:lnTo>
                <a:lnTo>
                  <a:pt x="61860" y="18200"/>
                </a:lnTo>
                <a:lnTo>
                  <a:pt x="61850" y="18210"/>
                </a:lnTo>
                <a:lnTo>
                  <a:pt x="61850" y="18220"/>
                </a:lnTo>
                <a:lnTo>
                  <a:pt x="61840" y="18220"/>
                </a:lnTo>
                <a:lnTo>
                  <a:pt x="61840" y="18230"/>
                </a:lnTo>
                <a:lnTo>
                  <a:pt x="61830" y="18230"/>
                </a:lnTo>
                <a:lnTo>
                  <a:pt x="61830" y="18240"/>
                </a:lnTo>
                <a:lnTo>
                  <a:pt x="61830" y="18250"/>
                </a:lnTo>
                <a:lnTo>
                  <a:pt x="61830" y="18260"/>
                </a:lnTo>
                <a:lnTo>
                  <a:pt x="61830" y="18270"/>
                </a:lnTo>
                <a:lnTo>
                  <a:pt x="61820" y="18280"/>
                </a:lnTo>
                <a:lnTo>
                  <a:pt x="61810" y="18280"/>
                </a:lnTo>
                <a:lnTo>
                  <a:pt x="61810" y="18290"/>
                </a:lnTo>
                <a:lnTo>
                  <a:pt x="61810" y="18300"/>
                </a:lnTo>
                <a:lnTo>
                  <a:pt x="61800" y="18300"/>
                </a:lnTo>
                <a:lnTo>
                  <a:pt x="61790" y="18310"/>
                </a:lnTo>
                <a:lnTo>
                  <a:pt x="61750" y="18300"/>
                </a:lnTo>
                <a:lnTo>
                  <a:pt x="61760" y="18260"/>
                </a:lnTo>
                <a:lnTo>
                  <a:pt x="61750" y="18250"/>
                </a:lnTo>
                <a:lnTo>
                  <a:pt x="61750" y="18240"/>
                </a:lnTo>
                <a:lnTo>
                  <a:pt x="61740" y="18240"/>
                </a:lnTo>
                <a:lnTo>
                  <a:pt x="61710" y="18230"/>
                </a:lnTo>
                <a:lnTo>
                  <a:pt x="61680" y="18220"/>
                </a:lnTo>
                <a:lnTo>
                  <a:pt x="61650" y="18240"/>
                </a:lnTo>
                <a:lnTo>
                  <a:pt x="61600" y="18260"/>
                </a:lnTo>
                <a:lnTo>
                  <a:pt x="61530" y="18280"/>
                </a:lnTo>
                <a:lnTo>
                  <a:pt x="61520" y="18290"/>
                </a:lnTo>
                <a:lnTo>
                  <a:pt x="61530" y="18300"/>
                </a:lnTo>
                <a:lnTo>
                  <a:pt x="61530" y="18310"/>
                </a:lnTo>
                <a:lnTo>
                  <a:pt x="61540" y="18310"/>
                </a:lnTo>
                <a:lnTo>
                  <a:pt x="61540" y="18320"/>
                </a:lnTo>
                <a:lnTo>
                  <a:pt x="61540" y="18330"/>
                </a:lnTo>
                <a:lnTo>
                  <a:pt x="61550" y="18340"/>
                </a:lnTo>
                <a:lnTo>
                  <a:pt x="61550" y="18350"/>
                </a:lnTo>
                <a:lnTo>
                  <a:pt x="61530" y="18360"/>
                </a:lnTo>
                <a:lnTo>
                  <a:pt x="61500" y="18330"/>
                </a:lnTo>
                <a:lnTo>
                  <a:pt x="61490" y="18330"/>
                </a:lnTo>
                <a:lnTo>
                  <a:pt x="61450" y="18300"/>
                </a:lnTo>
                <a:lnTo>
                  <a:pt x="61460" y="18290"/>
                </a:lnTo>
                <a:lnTo>
                  <a:pt x="61460" y="18230"/>
                </a:lnTo>
                <a:lnTo>
                  <a:pt x="61430" y="18230"/>
                </a:lnTo>
                <a:lnTo>
                  <a:pt x="61430" y="18220"/>
                </a:lnTo>
                <a:lnTo>
                  <a:pt x="61420" y="18200"/>
                </a:lnTo>
                <a:lnTo>
                  <a:pt x="61420" y="18170"/>
                </a:lnTo>
                <a:lnTo>
                  <a:pt x="61410" y="18170"/>
                </a:lnTo>
                <a:lnTo>
                  <a:pt x="61390" y="18170"/>
                </a:lnTo>
                <a:lnTo>
                  <a:pt x="61330" y="18180"/>
                </a:lnTo>
                <a:lnTo>
                  <a:pt x="61310" y="18180"/>
                </a:lnTo>
                <a:lnTo>
                  <a:pt x="61280" y="18180"/>
                </a:lnTo>
                <a:lnTo>
                  <a:pt x="61230" y="18180"/>
                </a:lnTo>
                <a:lnTo>
                  <a:pt x="61230" y="18090"/>
                </a:lnTo>
                <a:lnTo>
                  <a:pt x="61230" y="18000"/>
                </a:lnTo>
                <a:lnTo>
                  <a:pt x="61120" y="18000"/>
                </a:lnTo>
                <a:lnTo>
                  <a:pt x="61040" y="18000"/>
                </a:lnTo>
                <a:lnTo>
                  <a:pt x="60980" y="18000"/>
                </a:lnTo>
                <a:lnTo>
                  <a:pt x="60950" y="18000"/>
                </a:lnTo>
                <a:lnTo>
                  <a:pt x="60950" y="17960"/>
                </a:lnTo>
                <a:lnTo>
                  <a:pt x="60940" y="17900"/>
                </a:lnTo>
                <a:lnTo>
                  <a:pt x="60920" y="17900"/>
                </a:lnTo>
                <a:lnTo>
                  <a:pt x="60860" y="17890"/>
                </a:lnTo>
                <a:lnTo>
                  <a:pt x="60840" y="17860"/>
                </a:lnTo>
                <a:lnTo>
                  <a:pt x="60820" y="17830"/>
                </a:lnTo>
                <a:lnTo>
                  <a:pt x="60810" y="17810"/>
                </a:lnTo>
                <a:lnTo>
                  <a:pt x="60780" y="17800"/>
                </a:lnTo>
                <a:lnTo>
                  <a:pt x="60770" y="17800"/>
                </a:lnTo>
                <a:lnTo>
                  <a:pt x="60780" y="17770"/>
                </a:lnTo>
                <a:lnTo>
                  <a:pt x="60740" y="17740"/>
                </a:lnTo>
                <a:lnTo>
                  <a:pt x="60730" y="17740"/>
                </a:lnTo>
                <a:lnTo>
                  <a:pt x="60700" y="17740"/>
                </a:lnTo>
                <a:lnTo>
                  <a:pt x="60690" y="17740"/>
                </a:lnTo>
                <a:lnTo>
                  <a:pt x="60680" y="17770"/>
                </a:lnTo>
                <a:lnTo>
                  <a:pt x="60680" y="17780"/>
                </a:lnTo>
                <a:lnTo>
                  <a:pt x="60670" y="17780"/>
                </a:lnTo>
                <a:lnTo>
                  <a:pt x="60670" y="17790"/>
                </a:lnTo>
                <a:lnTo>
                  <a:pt x="60680" y="17790"/>
                </a:lnTo>
                <a:lnTo>
                  <a:pt x="60680" y="17800"/>
                </a:lnTo>
                <a:lnTo>
                  <a:pt x="60670" y="17800"/>
                </a:lnTo>
                <a:lnTo>
                  <a:pt x="60670" y="17790"/>
                </a:lnTo>
                <a:lnTo>
                  <a:pt x="60660" y="17790"/>
                </a:lnTo>
                <a:lnTo>
                  <a:pt x="60660" y="17780"/>
                </a:lnTo>
                <a:lnTo>
                  <a:pt x="60660" y="17790"/>
                </a:lnTo>
                <a:lnTo>
                  <a:pt x="60650" y="17790"/>
                </a:lnTo>
                <a:lnTo>
                  <a:pt x="60650" y="17800"/>
                </a:lnTo>
                <a:lnTo>
                  <a:pt x="60640" y="17810"/>
                </a:lnTo>
                <a:lnTo>
                  <a:pt x="60630" y="17820"/>
                </a:lnTo>
                <a:lnTo>
                  <a:pt x="60610" y="17830"/>
                </a:lnTo>
                <a:lnTo>
                  <a:pt x="60600" y="17830"/>
                </a:lnTo>
                <a:lnTo>
                  <a:pt x="60600" y="17840"/>
                </a:lnTo>
                <a:lnTo>
                  <a:pt x="60590" y="17840"/>
                </a:lnTo>
                <a:lnTo>
                  <a:pt x="60580" y="17840"/>
                </a:lnTo>
                <a:lnTo>
                  <a:pt x="60580" y="17850"/>
                </a:lnTo>
                <a:lnTo>
                  <a:pt x="60570" y="17850"/>
                </a:lnTo>
                <a:lnTo>
                  <a:pt x="60570" y="17860"/>
                </a:lnTo>
                <a:lnTo>
                  <a:pt x="60570" y="17870"/>
                </a:lnTo>
                <a:lnTo>
                  <a:pt x="60570" y="17880"/>
                </a:lnTo>
                <a:lnTo>
                  <a:pt x="60570" y="17890"/>
                </a:lnTo>
                <a:lnTo>
                  <a:pt x="60570" y="17900"/>
                </a:lnTo>
                <a:lnTo>
                  <a:pt x="60570" y="17910"/>
                </a:lnTo>
                <a:lnTo>
                  <a:pt x="60570" y="17940"/>
                </a:lnTo>
                <a:lnTo>
                  <a:pt x="60560" y="17950"/>
                </a:lnTo>
                <a:lnTo>
                  <a:pt x="60560" y="17960"/>
                </a:lnTo>
                <a:lnTo>
                  <a:pt x="60560" y="17970"/>
                </a:lnTo>
                <a:lnTo>
                  <a:pt x="60550" y="18020"/>
                </a:lnTo>
                <a:lnTo>
                  <a:pt x="60540" y="18030"/>
                </a:lnTo>
                <a:lnTo>
                  <a:pt x="60520" y="18040"/>
                </a:lnTo>
                <a:lnTo>
                  <a:pt x="60520" y="18050"/>
                </a:lnTo>
                <a:lnTo>
                  <a:pt x="60520" y="18060"/>
                </a:lnTo>
                <a:lnTo>
                  <a:pt x="60540" y="18090"/>
                </a:lnTo>
                <a:lnTo>
                  <a:pt x="60530" y="18090"/>
                </a:lnTo>
                <a:lnTo>
                  <a:pt x="60510" y="18090"/>
                </a:lnTo>
                <a:lnTo>
                  <a:pt x="60490" y="18090"/>
                </a:lnTo>
                <a:lnTo>
                  <a:pt x="60480" y="18100"/>
                </a:lnTo>
                <a:lnTo>
                  <a:pt x="60450" y="18130"/>
                </a:lnTo>
                <a:lnTo>
                  <a:pt x="60440" y="18120"/>
                </a:lnTo>
                <a:lnTo>
                  <a:pt x="60420" y="18110"/>
                </a:lnTo>
                <a:lnTo>
                  <a:pt x="60410" y="18110"/>
                </a:lnTo>
                <a:lnTo>
                  <a:pt x="60400" y="18100"/>
                </a:lnTo>
                <a:lnTo>
                  <a:pt x="60400" y="18110"/>
                </a:lnTo>
                <a:lnTo>
                  <a:pt x="60380" y="18100"/>
                </a:lnTo>
                <a:lnTo>
                  <a:pt x="60370" y="18100"/>
                </a:lnTo>
                <a:lnTo>
                  <a:pt x="60320" y="18100"/>
                </a:lnTo>
                <a:lnTo>
                  <a:pt x="60290" y="18080"/>
                </a:lnTo>
                <a:lnTo>
                  <a:pt x="60290" y="18070"/>
                </a:lnTo>
                <a:lnTo>
                  <a:pt x="60280" y="18060"/>
                </a:lnTo>
                <a:lnTo>
                  <a:pt x="60270" y="18060"/>
                </a:lnTo>
                <a:lnTo>
                  <a:pt x="60270" y="18050"/>
                </a:lnTo>
                <a:lnTo>
                  <a:pt x="60270" y="18040"/>
                </a:lnTo>
                <a:lnTo>
                  <a:pt x="60260" y="18040"/>
                </a:lnTo>
                <a:lnTo>
                  <a:pt x="60260" y="18030"/>
                </a:lnTo>
                <a:lnTo>
                  <a:pt x="60250" y="18030"/>
                </a:lnTo>
                <a:lnTo>
                  <a:pt x="60250" y="18020"/>
                </a:lnTo>
                <a:lnTo>
                  <a:pt x="60250" y="18010"/>
                </a:lnTo>
                <a:lnTo>
                  <a:pt x="60240" y="18000"/>
                </a:lnTo>
                <a:lnTo>
                  <a:pt x="60240" y="17990"/>
                </a:lnTo>
                <a:lnTo>
                  <a:pt x="60230" y="17990"/>
                </a:lnTo>
                <a:lnTo>
                  <a:pt x="60220" y="17990"/>
                </a:lnTo>
                <a:lnTo>
                  <a:pt x="60210" y="17990"/>
                </a:lnTo>
                <a:lnTo>
                  <a:pt x="60210" y="17980"/>
                </a:lnTo>
                <a:lnTo>
                  <a:pt x="60200" y="17980"/>
                </a:lnTo>
                <a:lnTo>
                  <a:pt x="60200" y="17990"/>
                </a:lnTo>
                <a:lnTo>
                  <a:pt x="60190" y="17990"/>
                </a:lnTo>
                <a:lnTo>
                  <a:pt x="60180" y="18000"/>
                </a:lnTo>
                <a:lnTo>
                  <a:pt x="60170" y="18000"/>
                </a:lnTo>
                <a:lnTo>
                  <a:pt x="60160" y="18000"/>
                </a:lnTo>
                <a:lnTo>
                  <a:pt x="60150" y="18000"/>
                </a:lnTo>
                <a:lnTo>
                  <a:pt x="60150" y="17990"/>
                </a:lnTo>
                <a:lnTo>
                  <a:pt x="60140" y="18000"/>
                </a:lnTo>
                <a:lnTo>
                  <a:pt x="60130" y="17990"/>
                </a:lnTo>
                <a:lnTo>
                  <a:pt x="60130" y="18000"/>
                </a:lnTo>
                <a:lnTo>
                  <a:pt x="60120" y="17990"/>
                </a:lnTo>
                <a:lnTo>
                  <a:pt x="60110" y="17990"/>
                </a:lnTo>
                <a:lnTo>
                  <a:pt x="60080" y="18070"/>
                </a:lnTo>
                <a:lnTo>
                  <a:pt x="60020" y="18090"/>
                </a:lnTo>
                <a:lnTo>
                  <a:pt x="60020" y="18080"/>
                </a:lnTo>
                <a:lnTo>
                  <a:pt x="60010" y="18080"/>
                </a:lnTo>
                <a:lnTo>
                  <a:pt x="60010" y="18070"/>
                </a:lnTo>
                <a:lnTo>
                  <a:pt x="60000" y="18070"/>
                </a:lnTo>
                <a:lnTo>
                  <a:pt x="59990" y="18070"/>
                </a:lnTo>
                <a:lnTo>
                  <a:pt x="59980" y="18080"/>
                </a:lnTo>
                <a:lnTo>
                  <a:pt x="59980" y="18090"/>
                </a:lnTo>
                <a:lnTo>
                  <a:pt x="59970" y="18100"/>
                </a:lnTo>
                <a:lnTo>
                  <a:pt x="59960" y="18100"/>
                </a:lnTo>
                <a:lnTo>
                  <a:pt x="59950" y="18110"/>
                </a:lnTo>
                <a:lnTo>
                  <a:pt x="59940" y="18120"/>
                </a:lnTo>
                <a:lnTo>
                  <a:pt x="59930" y="18120"/>
                </a:lnTo>
                <a:lnTo>
                  <a:pt x="59920" y="18110"/>
                </a:lnTo>
                <a:lnTo>
                  <a:pt x="59880" y="18060"/>
                </a:lnTo>
                <a:lnTo>
                  <a:pt x="59850" y="18030"/>
                </a:lnTo>
                <a:lnTo>
                  <a:pt x="59780" y="18020"/>
                </a:lnTo>
                <a:lnTo>
                  <a:pt x="59750" y="18020"/>
                </a:lnTo>
                <a:lnTo>
                  <a:pt x="59730" y="18020"/>
                </a:lnTo>
                <a:lnTo>
                  <a:pt x="59720" y="18020"/>
                </a:lnTo>
                <a:lnTo>
                  <a:pt x="59710" y="18020"/>
                </a:lnTo>
                <a:lnTo>
                  <a:pt x="59700" y="18020"/>
                </a:lnTo>
                <a:lnTo>
                  <a:pt x="59690" y="18030"/>
                </a:lnTo>
                <a:lnTo>
                  <a:pt x="59670" y="18010"/>
                </a:lnTo>
                <a:lnTo>
                  <a:pt x="59650" y="17990"/>
                </a:lnTo>
                <a:lnTo>
                  <a:pt x="59650" y="17960"/>
                </a:lnTo>
                <a:lnTo>
                  <a:pt x="59650" y="17950"/>
                </a:lnTo>
                <a:lnTo>
                  <a:pt x="59610" y="17870"/>
                </a:lnTo>
                <a:lnTo>
                  <a:pt x="59600" y="17850"/>
                </a:lnTo>
                <a:lnTo>
                  <a:pt x="59590" y="17840"/>
                </a:lnTo>
                <a:lnTo>
                  <a:pt x="59590" y="17830"/>
                </a:lnTo>
                <a:lnTo>
                  <a:pt x="59600" y="17830"/>
                </a:lnTo>
                <a:lnTo>
                  <a:pt x="59620" y="17810"/>
                </a:lnTo>
                <a:lnTo>
                  <a:pt x="59620" y="17800"/>
                </a:lnTo>
                <a:lnTo>
                  <a:pt x="59630" y="17800"/>
                </a:lnTo>
                <a:lnTo>
                  <a:pt x="59630" y="17790"/>
                </a:lnTo>
                <a:lnTo>
                  <a:pt x="59640" y="17790"/>
                </a:lnTo>
                <a:lnTo>
                  <a:pt x="59640" y="17780"/>
                </a:lnTo>
                <a:lnTo>
                  <a:pt x="59650" y="17770"/>
                </a:lnTo>
                <a:lnTo>
                  <a:pt x="59680" y="17750"/>
                </a:lnTo>
                <a:lnTo>
                  <a:pt x="59700" y="17730"/>
                </a:lnTo>
                <a:lnTo>
                  <a:pt x="59710" y="17720"/>
                </a:lnTo>
                <a:lnTo>
                  <a:pt x="59710" y="17710"/>
                </a:lnTo>
                <a:lnTo>
                  <a:pt x="59720" y="17710"/>
                </a:lnTo>
                <a:lnTo>
                  <a:pt x="59720" y="17690"/>
                </a:lnTo>
                <a:lnTo>
                  <a:pt x="59730" y="17660"/>
                </a:lnTo>
                <a:lnTo>
                  <a:pt x="59730" y="17650"/>
                </a:lnTo>
                <a:lnTo>
                  <a:pt x="59740" y="17640"/>
                </a:lnTo>
                <a:lnTo>
                  <a:pt x="59750" y="17620"/>
                </a:lnTo>
                <a:lnTo>
                  <a:pt x="59770" y="17590"/>
                </a:lnTo>
                <a:lnTo>
                  <a:pt x="59790" y="17570"/>
                </a:lnTo>
                <a:lnTo>
                  <a:pt x="59810" y="17550"/>
                </a:lnTo>
                <a:lnTo>
                  <a:pt x="59820" y="17540"/>
                </a:lnTo>
                <a:lnTo>
                  <a:pt x="59830" y="17530"/>
                </a:lnTo>
                <a:lnTo>
                  <a:pt x="59820" y="17510"/>
                </a:lnTo>
                <a:lnTo>
                  <a:pt x="59810" y="17500"/>
                </a:lnTo>
                <a:lnTo>
                  <a:pt x="59810" y="17490"/>
                </a:lnTo>
                <a:lnTo>
                  <a:pt x="59820" y="17470"/>
                </a:lnTo>
                <a:lnTo>
                  <a:pt x="59840" y="17450"/>
                </a:lnTo>
                <a:lnTo>
                  <a:pt x="59850" y="17440"/>
                </a:lnTo>
                <a:lnTo>
                  <a:pt x="59870" y="17420"/>
                </a:lnTo>
                <a:lnTo>
                  <a:pt x="59930" y="17430"/>
                </a:lnTo>
                <a:lnTo>
                  <a:pt x="59940" y="17440"/>
                </a:lnTo>
                <a:lnTo>
                  <a:pt x="59940" y="17430"/>
                </a:lnTo>
                <a:lnTo>
                  <a:pt x="59950" y="17430"/>
                </a:lnTo>
                <a:lnTo>
                  <a:pt x="59950" y="17420"/>
                </a:lnTo>
                <a:lnTo>
                  <a:pt x="59960" y="17410"/>
                </a:lnTo>
                <a:lnTo>
                  <a:pt x="59960" y="17400"/>
                </a:lnTo>
                <a:lnTo>
                  <a:pt x="59960" y="17390"/>
                </a:lnTo>
                <a:lnTo>
                  <a:pt x="59960" y="17380"/>
                </a:lnTo>
                <a:lnTo>
                  <a:pt x="59950" y="17370"/>
                </a:lnTo>
                <a:lnTo>
                  <a:pt x="59940" y="17370"/>
                </a:lnTo>
                <a:lnTo>
                  <a:pt x="59930" y="17370"/>
                </a:lnTo>
                <a:lnTo>
                  <a:pt x="59890" y="17360"/>
                </a:lnTo>
                <a:lnTo>
                  <a:pt x="59860" y="17350"/>
                </a:lnTo>
                <a:lnTo>
                  <a:pt x="59870" y="17330"/>
                </a:lnTo>
                <a:lnTo>
                  <a:pt x="59880" y="17320"/>
                </a:lnTo>
                <a:lnTo>
                  <a:pt x="59880" y="17310"/>
                </a:lnTo>
                <a:lnTo>
                  <a:pt x="59890" y="17290"/>
                </a:lnTo>
                <a:lnTo>
                  <a:pt x="59900" y="17290"/>
                </a:lnTo>
                <a:lnTo>
                  <a:pt x="59900" y="17280"/>
                </a:lnTo>
                <a:lnTo>
                  <a:pt x="59900" y="17260"/>
                </a:lnTo>
                <a:lnTo>
                  <a:pt x="59910" y="17250"/>
                </a:lnTo>
                <a:lnTo>
                  <a:pt x="59920" y="17180"/>
                </a:lnTo>
                <a:lnTo>
                  <a:pt x="59930" y="17140"/>
                </a:lnTo>
                <a:lnTo>
                  <a:pt x="59950" y="17070"/>
                </a:lnTo>
                <a:lnTo>
                  <a:pt x="59950" y="17060"/>
                </a:lnTo>
                <a:lnTo>
                  <a:pt x="59950" y="17050"/>
                </a:lnTo>
                <a:lnTo>
                  <a:pt x="59940" y="17050"/>
                </a:lnTo>
                <a:lnTo>
                  <a:pt x="59940" y="17040"/>
                </a:lnTo>
                <a:lnTo>
                  <a:pt x="59940" y="17030"/>
                </a:lnTo>
                <a:lnTo>
                  <a:pt x="59930" y="17020"/>
                </a:lnTo>
                <a:lnTo>
                  <a:pt x="59930" y="17010"/>
                </a:lnTo>
                <a:lnTo>
                  <a:pt x="59930" y="17000"/>
                </a:lnTo>
                <a:lnTo>
                  <a:pt x="59930" y="16990"/>
                </a:lnTo>
                <a:lnTo>
                  <a:pt x="59940" y="16990"/>
                </a:lnTo>
                <a:lnTo>
                  <a:pt x="59950" y="16990"/>
                </a:lnTo>
                <a:lnTo>
                  <a:pt x="59950" y="16980"/>
                </a:lnTo>
                <a:lnTo>
                  <a:pt x="59960" y="16980"/>
                </a:lnTo>
                <a:lnTo>
                  <a:pt x="59970" y="16970"/>
                </a:lnTo>
                <a:lnTo>
                  <a:pt x="59980" y="16970"/>
                </a:lnTo>
                <a:lnTo>
                  <a:pt x="59990" y="16970"/>
                </a:lnTo>
                <a:lnTo>
                  <a:pt x="60000" y="16980"/>
                </a:lnTo>
                <a:lnTo>
                  <a:pt x="60010" y="16980"/>
                </a:lnTo>
                <a:lnTo>
                  <a:pt x="60020" y="16980"/>
                </a:lnTo>
                <a:lnTo>
                  <a:pt x="60030" y="16980"/>
                </a:lnTo>
                <a:lnTo>
                  <a:pt x="60040" y="16980"/>
                </a:lnTo>
                <a:lnTo>
                  <a:pt x="60040" y="16970"/>
                </a:lnTo>
                <a:lnTo>
                  <a:pt x="60070" y="16950"/>
                </a:lnTo>
                <a:lnTo>
                  <a:pt x="60080" y="16940"/>
                </a:lnTo>
                <a:lnTo>
                  <a:pt x="60080" y="16930"/>
                </a:lnTo>
                <a:lnTo>
                  <a:pt x="60080" y="16890"/>
                </a:lnTo>
                <a:lnTo>
                  <a:pt x="60080" y="16860"/>
                </a:lnTo>
                <a:lnTo>
                  <a:pt x="60080" y="16830"/>
                </a:lnTo>
                <a:lnTo>
                  <a:pt x="60080" y="16820"/>
                </a:lnTo>
                <a:lnTo>
                  <a:pt x="60090" y="16760"/>
                </a:lnTo>
                <a:lnTo>
                  <a:pt x="60100" y="16720"/>
                </a:lnTo>
                <a:lnTo>
                  <a:pt x="60100" y="16690"/>
                </a:lnTo>
                <a:lnTo>
                  <a:pt x="60100" y="16670"/>
                </a:lnTo>
                <a:lnTo>
                  <a:pt x="60100" y="16630"/>
                </a:lnTo>
                <a:lnTo>
                  <a:pt x="60100" y="16620"/>
                </a:lnTo>
                <a:lnTo>
                  <a:pt x="60100" y="16610"/>
                </a:lnTo>
                <a:lnTo>
                  <a:pt x="60090" y="16600"/>
                </a:lnTo>
                <a:lnTo>
                  <a:pt x="60080" y="16590"/>
                </a:lnTo>
                <a:lnTo>
                  <a:pt x="60080" y="16580"/>
                </a:lnTo>
                <a:lnTo>
                  <a:pt x="60070" y="16570"/>
                </a:lnTo>
                <a:lnTo>
                  <a:pt x="60070" y="16560"/>
                </a:lnTo>
                <a:lnTo>
                  <a:pt x="60050" y="16530"/>
                </a:lnTo>
                <a:lnTo>
                  <a:pt x="60040" y="16510"/>
                </a:lnTo>
                <a:lnTo>
                  <a:pt x="60030" y="16490"/>
                </a:lnTo>
                <a:lnTo>
                  <a:pt x="60040" y="16480"/>
                </a:lnTo>
                <a:lnTo>
                  <a:pt x="60050" y="16490"/>
                </a:lnTo>
                <a:lnTo>
                  <a:pt x="60060" y="16490"/>
                </a:lnTo>
                <a:lnTo>
                  <a:pt x="60070" y="16490"/>
                </a:lnTo>
                <a:lnTo>
                  <a:pt x="60080" y="16500"/>
                </a:lnTo>
                <a:lnTo>
                  <a:pt x="60090" y="16500"/>
                </a:lnTo>
                <a:lnTo>
                  <a:pt x="60100" y="16500"/>
                </a:lnTo>
                <a:lnTo>
                  <a:pt x="60110" y="16500"/>
                </a:lnTo>
                <a:lnTo>
                  <a:pt x="60120" y="16500"/>
                </a:lnTo>
                <a:lnTo>
                  <a:pt x="60130" y="16490"/>
                </a:lnTo>
                <a:lnTo>
                  <a:pt x="60130" y="16480"/>
                </a:lnTo>
                <a:lnTo>
                  <a:pt x="60130" y="16470"/>
                </a:lnTo>
                <a:lnTo>
                  <a:pt x="60130" y="16460"/>
                </a:lnTo>
                <a:lnTo>
                  <a:pt x="60140" y="16460"/>
                </a:lnTo>
                <a:lnTo>
                  <a:pt x="60140" y="16450"/>
                </a:lnTo>
                <a:lnTo>
                  <a:pt x="60150" y="16460"/>
                </a:lnTo>
                <a:lnTo>
                  <a:pt x="60160" y="16460"/>
                </a:lnTo>
                <a:lnTo>
                  <a:pt x="60170" y="16450"/>
                </a:lnTo>
                <a:lnTo>
                  <a:pt x="60180" y="16450"/>
                </a:lnTo>
                <a:lnTo>
                  <a:pt x="60190" y="16450"/>
                </a:lnTo>
                <a:lnTo>
                  <a:pt x="60210" y="16450"/>
                </a:lnTo>
                <a:lnTo>
                  <a:pt x="60210" y="16440"/>
                </a:lnTo>
                <a:lnTo>
                  <a:pt x="60220" y="16440"/>
                </a:lnTo>
                <a:lnTo>
                  <a:pt x="60230" y="16440"/>
                </a:lnTo>
                <a:lnTo>
                  <a:pt x="60240" y="16440"/>
                </a:lnTo>
                <a:lnTo>
                  <a:pt x="60240" y="16430"/>
                </a:lnTo>
                <a:lnTo>
                  <a:pt x="60250" y="16430"/>
                </a:lnTo>
                <a:lnTo>
                  <a:pt x="60260" y="16430"/>
                </a:lnTo>
                <a:lnTo>
                  <a:pt x="60260" y="16420"/>
                </a:lnTo>
                <a:lnTo>
                  <a:pt x="60270" y="16420"/>
                </a:lnTo>
                <a:lnTo>
                  <a:pt x="60280" y="16420"/>
                </a:lnTo>
                <a:lnTo>
                  <a:pt x="60290" y="16420"/>
                </a:lnTo>
                <a:lnTo>
                  <a:pt x="60300" y="16420"/>
                </a:lnTo>
                <a:lnTo>
                  <a:pt x="60310" y="16410"/>
                </a:lnTo>
                <a:lnTo>
                  <a:pt x="60310" y="16400"/>
                </a:lnTo>
                <a:lnTo>
                  <a:pt x="60320" y="16400"/>
                </a:lnTo>
                <a:lnTo>
                  <a:pt x="60330" y="16400"/>
                </a:lnTo>
                <a:lnTo>
                  <a:pt x="60340" y="16400"/>
                </a:lnTo>
                <a:lnTo>
                  <a:pt x="60350" y="16400"/>
                </a:lnTo>
                <a:lnTo>
                  <a:pt x="60360" y="16400"/>
                </a:lnTo>
                <a:lnTo>
                  <a:pt x="60370" y="16400"/>
                </a:lnTo>
                <a:lnTo>
                  <a:pt x="60380" y="16400"/>
                </a:lnTo>
                <a:lnTo>
                  <a:pt x="60390" y="16400"/>
                </a:lnTo>
                <a:lnTo>
                  <a:pt x="60390" y="16410"/>
                </a:lnTo>
                <a:lnTo>
                  <a:pt x="60400" y="16410"/>
                </a:lnTo>
                <a:lnTo>
                  <a:pt x="60420" y="16400"/>
                </a:lnTo>
                <a:lnTo>
                  <a:pt x="60420" y="16360"/>
                </a:lnTo>
                <a:lnTo>
                  <a:pt x="60450" y="16350"/>
                </a:lnTo>
                <a:lnTo>
                  <a:pt x="60460" y="16350"/>
                </a:lnTo>
                <a:lnTo>
                  <a:pt x="60480" y="16340"/>
                </a:lnTo>
                <a:lnTo>
                  <a:pt x="60490" y="16340"/>
                </a:lnTo>
                <a:lnTo>
                  <a:pt x="60520" y="16330"/>
                </a:lnTo>
                <a:lnTo>
                  <a:pt x="60530" y="16330"/>
                </a:lnTo>
                <a:lnTo>
                  <a:pt x="60550" y="16320"/>
                </a:lnTo>
                <a:lnTo>
                  <a:pt x="60530" y="16290"/>
                </a:lnTo>
                <a:lnTo>
                  <a:pt x="60510" y="16300"/>
                </a:lnTo>
                <a:lnTo>
                  <a:pt x="60510" y="16290"/>
                </a:lnTo>
                <a:lnTo>
                  <a:pt x="60510" y="16280"/>
                </a:lnTo>
                <a:lnTo>
                  <a:pt x="60500" y="16270"/>
                </a:lnTo>
                <a:lnTo>
                  <a:pt x="60430" y="16290"/>
                </a:lnTo>
                <a:lnTo>
                  <a:pt x="60410" y="16290"/>
                </a:lnTo>
                <a:lnTo>
                  <a:pt x="60410" y="16270"/>
                </a:lnTo>
                <a:lnTo>
                  <a:pt x="60400" y="16230"/>
                </a:lnTo>
                <a:lnTo>
                  <a:pt x="60390" y="16210"/>
                </a:lnTo>
                <a:lnTo>
                  <a:pt x="60390" y="16200"/>
                </a:lnTo>
                <a:lnTo>
                  <a:pt x="60380" y="16200"/>
                </a:lnTo>
                <a:lnTo>
                  <a:pt x="60330" y="16200"/>
                </a:lnTo>
                <a:lnTo>
                  <a:pt x="60300" y="16200"/>
                </a:lnTo>
                <a:lnTo>
                  <a:pt x="60300" y="16190"/>
                </a:lnTo>
                <a:lnTo>
                  <a:pt x="60290" y="16170"/>
                </a:lnTo>
                <a:lnTo>
                  <a:pt x="60280" y="16170"/>
                </a:lnTo>
                <a:lnTo>
                  <a:pt x="60260" y="16130"/>
                </a:lnTo>
                <a:lnTo>
                  <a:pt x="60240" y="16080"/>
                </a:lnTo>
                <a:lnTo>
                  <a:pt x="60200" y="16010"/>
                </a:lnTo>
                <a:lnTo>
                  <a:pt x="60170" y="15970"/>
                </a:lnTo>
                <a:lnTo>
                  <a:pt x="60140" y="15890"/>
                </a:lnTo>
                <a:lnTo>
                  <a:pt x="60110" y="15830"/>
                </a:lnTo>
                <a:lnTo>
                  <a:pt x="60120" y="15830"/>
                </a:lnTo>
                <a:lnTo>
                  <a:pt x="60130" y="15830"/>
                </a:lnTo>
                <a:lnTo>
                  <a:pt x="60140" y="15830"/>
                </a:lnTo>
                <a:lnTo>
                  <a:pt x="60170" y="15840"/>
                </a:lnTo>
                <a:lnTo>
                  <a:pt x="60190" y="15780"/>
                </a:lnTo>
                <a:lnTo>
                  <a:pt x="60180" y="15770"/>
                </a:lnTo>
                <a:lnTo>
                  <a:pt x="60170" y="15770"/>
                </a:lnTo>
                <a:lnTo>
                  <a:pt x="60170" y="15760"/>
                </a:lnTo>
                <a:lnTo>
                  <a:pt x="60170" y="15750"/>
                </a:lnTo>
                <a:lnTo>
                  <a:pt x="60170" y="15740"/>
                </a:lnTo>
                <a:lnTo>
                  <a:pt x="60180" y="15720"/>
                </a:lnTo>
                <a:lnTo>
                  <a:pt x="60180" y="15690"/>
                </a:lnTo>
                <a:lnTo>
                  <a:pt x="60180" y="15660"/>
                </a:lnTo>
                <a:lnTo>
                  <a:pt x="60170" y="15660"/>
                </a:lnTo>
                <a:lnTo>
                  <a:pt x="60160" y="15660"/>
                </a:lnTo>
                <a:lnTo>
                  <a:pt x="60160" y="15650"/>
                </a:lnTo>
                <a:lnTo>
                  <a:pt x="60160" y="15640"/>
                </a:lnTo>
                <a:lnTo>
                  <a:pt x="60150" y="15640"/>
                </a:lnTo>
                <a:lnTo>
                  <a:pt x="60150" y="15630"/>
                </a:lnTo>
                <a:lnTo>
                  <a:pt x="60150" y="15620"/>
                </a:lnTo>
                <a:lnTo>
                  <a:pt x="60150" y="15610"/>
                </a:lnTo>
                <a:lnTo>
                  <a:pt x="60140" y="15610"/>
                </a:lnTo>
                <a:lnTo>
                  <a:pt x="60130" y="15610"/>
                </a:lnTo>
                <a:lnTo>
                  <a:pt x="60130" y="15600"/>
                </a:lnTo>
                <a:lnTo>
                  <a:pt x="60120" y="15600"/>
                </a:lnTo>
                <a:lnTo>
                  <a:pt x="60120" y="15590"/>
                </a:lnTo>
                <a:lnTo>
                  <a:pt x="60120" y="15580"/>
                </a:lnTo>
                <a:lnTo>
                  <a:pt x="60120" y="15570"/>
                </a:lnTo>
                <a:lnTo>
                  <a:pt x="60120" y="15560"/>
                </a:lnTo>
                <a:lnTo>
                  <a:pt x="60120" y="15550"/>
                </a:lnTo>
                <a:lnTo>
                  <a:pt x="60130" y="15550"/>
                </a:lnTo>
                <a:lnTo>
                  <a:pt x="60140" y="15550"/>
                </a:lnTo>
                <a:lnTo>
                  <a:pt x="60150" y="15550"/>
                </a:lnTo>
                <a:lnTo>
                  <a:pt x="60160" y="15540"/>
                </a:lnTo>
                <a:lnTo>
                  <a:pt x="60180" y="15530"/>
                </a:lnTo>
                <a:lnTo>
                  <a:pt x="60180" y="15520"/>
                </a:lnTo>
                <a:lnTo>
                  <a:pt x="60180" y="15510"/>
                </a:lnTo>
                <a:lnTo>
                  <a:pt x="60190" y="15490"/>
                </a:lnTo>
                <a:lnTo>
                  <a:pt x="60200" y="15470"/>
                </a:lnTo>
                <a:lnTo>
                  <a:pt x="60200" y="15460"/>
                </a:lnTo>
                <a:lnTo>
                  <a:pt x="60200" y="15450"/>
                </a:lnTo>
                <a:lnTo>
                  <a:pt x="60210" y="15450"/>
                </a:lnTo>
                <a:lnTo>
                  <a:pt x="60210" y="15440"/>
                </a:lnTo>
                <a:lnTo>
                  <a:pt x="60220" y="15440"/>
                </a:lnTo>
                <a:lnTo>
                  <a:pt x="60220" y="15430"/>
                </a:lnTo>
                <a:lnTo>
                  <a:pt x="60230" y="15430"/>
                </a:lnTo>
                <a:lnTo>
                  <a:pt x="60230" y="15420"/>
                </a:lnTo>
                <a:lnTo>
                  <a:pt x="60240" y="15420"/>
                </a:lnTo>
                <a:lnTo>
                  <a:pt x="60240" y="15430"/>
                </a:lnTo>
                <a:lnTo>
                  <a:pt x="60250" y="15430"/>
                </a:lnTo>
                <a:lnTo>
                  <a:pt x="60250" y="15420"/>
                </a:lnTo>
                <a:lnTo>
                  <a:pt x="60260" y="15420"/>
                </a:lnTo>
                <a:lnTo>
                  <a:pt x="60260" y="15410"/>
                </a:lnTo>
                <a:lnTo>
                  <a:pt x="60270" y="15410"/>
                </a:lnTo>
                <a:lnTo>
                  <a:pt x="60270" y="15400"/>
                </a:lnTo>
                <a:lnTo>
                  <a:pt x="60280" y="15390"/>
                </a:lnTo>
                <a:lnTo>
                  <a:pt x="60270" y="15380"/>
                </a:lnTo>
                <a:lnTo>
                  <a:pt x="60220" y="15380"/>
                </a:lnTo>
                <a:lnTo>
                  <a:pt x="60190" y="15370"/>
                </a:lnTo>
                <a:lnTo>
                  <a:pt x="60200" y="15370"/>
                </a:lnTo>
                <a:lnTo>
                  <a:pt x="60200" y="15350"/>
                </a:lnTo>
                <a:lnTo>
                  <a:pt x="60210" y="15340"/>
                </a:lnTo>
                <a:lnTo>
                  <a:pt x="60210" y="15330"/>
                </a:lnTo>
                <a:lnTo>
                  <a:pt x="60210" y="15320"/>
                </a:lnTo>
                <a:lnTo>
                  <a:pt x="60220" y="15250"/>
                </a:lnTo>
                <a:lnTo>
                  <a:pt x="60240" y="15240"/>
                </a:lnTo>
                <a:lnTo>
                  <a:pt x="60250" y="15240"/>
                </a:lnTo>
                <a:lnTo>
                  <a:pt x="60240" y="15240"/>
                </a:lnTo>
                <a:lnTo>
                  <a:pt x="60230" y="15240"/>
                </a:lnTo>
                <a:lnTo>
                  <a:pt x="60230" y="15230"/>
                </a:lnTo>
                <a:lnTo>
                  <a:pt x="60230" y="15220"/>
                </a:lnTo>
                <a:lnTo>
                  <a:pt x="60230" y="15210"/>
                </a:lnTo>
                <a:lnTo>
                  <a:pt x="60220" y="15210"/>
                </a:lnTo>
                <a:lnTo>
                  <a:pt x="60220" y="15220"/>
                </a:lnTo>
                <a:lnTo>
                  <a:pt x="60220" y="15210"/>
                </a:lnTo>
                <a:lnTo>
                  <a:pt x="60220" y="15200"/>
                </a:lnTo>
                <a:lnTo>
                  <a:pt x="60230" y="15200"/>
                </a:lnTo>
                <a:lnTo>
                  <a:pt x="60220" y="15190"/>
                </a:lnTo>
                <a:lnTo>
                  <a:pt x="60210" y="15190"/>
                </a:lnTo>
                <a:lnTo>
                  <a:pt x="60220" y="15180"/>
                </a:lnTo>
                <a:lnTo>
                  <a:pt x="60210" y="15180"/>
                </a:lnTo>
                <a:lnTo>
                  <a:pt x="60200" y="15180"/>
                </a:lnTo>
                <a:lnTo>
                  <a:pt x="60200" y="15170"/>
                </a:lnTo>
                <a:lnTo>
                  <a:pt x="60200" y="15160"/>
                </a:lnTo>
                <a:lnTo>
                  <a:pt x="60200" y="15150"/>
                </a:lnTo>
                <a:lnTo>
                  <a:pt x="60200" y="15140"/>
                </a:lnTo>
                <a:lnTo>
                  <a:pt x="60190" y="15140"/>
                </a:lnTo>
                <a:lnTo>
                  <a:pt x="60190" y="15130"/>
                </a:lnTo>
                <a:lnTo>
                  <a:pt x="60190" y="15120"/>
                </a:lnTo>
                <a:lnTo>
                  <a:pt x="60190" y="15110"/>
                </a:lnTo>
                <a:lnTo>
                  <a:pt x="60190" y="15100"/>
                </a:lnTo>
                <a:lnTo>
                  <a:pt x="60200" y="15090"/>
                </a:lnTo>
                <a:lnTo>
                  <a:pt x="60200" y="15080"/>
                </a:lnTo>
                <a:lnTo>
                  <a:pt x="60200" y="15070"/>
                </a:lnTo>
                <a:lnTo>
                  <a:pt x="60210" y="15070"/>
                </a:lnTo>
                <a:lnTo>
                  <a:pt x="60210" y="15060"/>
                </a:lnTo>
                <a:lnTo>
                  <a:pt x="60220" y="15050"/>
                </a:lnTo>
                <a:lnTo>
                  <a:pt x="60230" y="15040"/>
                </a:lnTo>
                <a:lnTo>
                  <a:pt x="60240" y="15030"/>
                </a:lnTo>
                <a:lnTo>
                  <a:pt x="60250" y="15020"/>
                </a:lnTo>
                <a:lnTo>
                  <a:pt x="60270" y="15040"/>
                </a:lnTo>
                <a:lnTo>
                  <a:pt x="60270" y="15030"/>
                </a:lnTo>
                <a:lnTo>
                  <a:pt x="60280" y="15020"/>
                </a:lnTo>
                <a:lnTo>
                  <a:pt x="60290" y="15020"/>
                </a:lnTo>
                <a:lnTo>
                  <a:pt x="60290" y="15030"/>
                </a:lnTo>
                <a:lnTo>
                  <a:pt x="60280" y="15030"/>
                </a:lnTo>
                <a:lnTo>
                  <a:pt x="60290" y="15030"/>
                </a:lnTo>
                <a:lnTo>
                  <a:pt x="60290" y="15040"/>
                </a:lnTo>
                <a:lnTo>
                  <a:pt x="60290" y="15050"/>
                </a:lnTo>
                <a:lnTo>
                  <a:pt x="60300" y="15050"/>
                </a:lnTo>
                <a:lnTo>
                  <a:pt x="60310" y="15050"/>
                </a:lnTo>
                <a:lnTo>
                  <a:pt x="60310" y="15040"/>
                </a:lnTo>
                <a:lnTo>
                  <a:pt x="60320" y="15040"/>
                </a:lnTo>
                <a:lnTo>
                  <a:pt x="60330" y="15040"/>
                </a:lnTo>
                <a:lnTo>
                  <a:pt x="60330" y="15050"/>
                </a:lnTo>
                <a:lnTo>
                  <a:pt x="60340" y="15050"/>
                </a:lnTo>
                <a:lnTo>
                  <a:pt x="60350" y="15050"/>
                </a:lnTo>
                <a:lnTo>
                  <a:pt x="60350" y="15040"/>
                </a:lnTo>
                <a:lnTo>
                  <a:pt x="60340" y="15030"/>
                </a:lnTo>
                <a:lnTo>
                  <a:pt x="60340" y="15020"/>
                </a:lnTo>
                <a:lnTo>
                  <a:pt x="60340" y="15010"/>
                </a:lnTo>
                <a:lnTo>
                  <a:pt x="60350" y="15010"/>
                </a:lnTo>
                <a:lnTo>
                  <a:pt x="60350" y="15020"/>
                </a:lnTo>
                <a:lnTo>
                  <a:pt x="60350" y="15030"/>
                </a:lnTo>
                <a:lnTo>
                  <a:pt x="60360" y="15030"/>
                </a:lnTo>
                <a:lnTo>
                  <a:pt x="60370" y="15030"/>
                </a:lnTo>
                <a:lnTo>
                  <a:pt x="60370" y="15040"/>
                </a:lnTo>
                <a:lnTo>
                  <a:pt x="60380" y="15040"/>
                </a:lnTo>
                <a:lnTo>
                  <a:pt x="60380" y="15030"/>
                </a:lnTo>
                <a:lnTo>
                  <a:pt x="60390" y="15030"/>
                </a:lnTo>
                <a:lnTo>
                  <a:pt x="60360" y="14990"/>
                </a:lnTo>
                <a:lnTo>
                  <a:pt x="60380" y="14980"/>
                </a:lnTo>
                <a:lnTo>
                  <a:pt x="60380" y="14970"/>
                </a:lnTo>
                <a:lnTo>
                  <a:pt x="60390" y="14970"/>
                </a:lnTo>
                <a:lnTo>
                  <a:pt x="60400" y="14970"/>
                </a:lnTo>
                <a:lnTo>
                  <a:pt x="60400" y="14960"/>
                </a:lnTo>
                <a:lnTo>
                  <a:pt x="60390" y="14940"/>
                </a:lnTo>
                <a:lnTo>
                  <a:pt x="60380" y="14920"/>
                </a:lnTo>
                <a:lnTo>
                  <a:pt x="60360" y="14870"/>
                </a:lnTo>
                <a:lnTo>
                  <a:pt x="60330" y="14820"/>
                </a:lnTo>
                <a:lnTo>
                  <a:pt x="60330" y="14790"/>
                </a:lnTo>
                <a:lnTo>
                  <a:pt x="60330" y="14730"/>
                </a:lnTo>
                <a:lnTo>
                  <a:pt x="60350" y="14700"/>
                </a:lnTo>
                <a:lnTo>
                  <a:pt x="60350" y="14650"/>
                </a:lnTo>
                <a:lnTo>
                  <a:pt x="60350" y="14590"/>
                </a:lnTo>
                <a:lnTo>
                  <a:pt x="60350" y="14500"/>
                </a:lnTo>
                <a:lnTo>
                  <a:pt x="60350" y="14490"/>
                </a:lnTo>
                <a:lnTo>
                  <a:pt x="60340" y="14480"/>
                </a:lnTo>
                <a:lnTo>
                  <a:pt x="60330" y="14480"/>
                </a:lnTo>
                <a:lnTo>
                  <a:pt x="60320" y="14480"/>
                </a:lnTo>
                <a:lnTo>
                  <a:pt x="60310" y="14480"/>
                </a:lnTo>
                <a:lnTo>
                  <a:pt x="60300" y="14480"/>
                </a:lnTo>
                <a:lnTo>
                  <a:pt x="60290" y="14480"/>
                </a:lnTo>
                <a:lnTo>
                  <a:pt x="60290" y="14490"/>
                </a:lnTo>
                <a:lnTo>
                  <a:pt x="60290" y="14500"/>
                </a:lnTo>
                <a:lnTo>
                  <a:pt x="60280" y="14510"/>
                </a:lnTo>
                <a:lnTo>
                  <a:pt x="60270" y="14510"/>
                </a:lnTo>
                <a:lnTo>
                  <a:pt x="60260" y="14510"/>
                </a:lnTo>
                <a:lnTo>
                  <a:pt x="60210" y="14500"/>
                </a:lnTo>
                <a:lnTo>
                  <a:pt x="60190" y="14500"/>
                </a:lnTo>
                <a:lnTo>
                  <a:pt x="60150" y="14490"/>
                </a:lnTo>
                <a:lnTo>
                  <a:pt x="60090" y="14480"/>
                </a:lnTo>
                <a:lnTo>
                  <a:pt x="60070" y="14480"/>
                </a:lnTo>
                <a:lnTo>
                  <a:pt x="60050" y="14480"/>
                </a:lnTo>
                <a:lnTo>
                  <a:pt x="60040" y="14480"/>
                </a:lnTo>
                <a:lnTo>
                  <a:pt x="60030" y="14490"/>
                </a:lnTo>
                <a:lnTo>
                  <a:pt x="60040" y="14450"/>
                </a:lnTo>
                <a:lnTo>
                  <a:pt x="60040" y="14440"/>
                </a:lnTo>
                <a:lnTo>
                  <a:pt x="60030" y="14410"/>
                </a:lnTo>
                <a:lnTo>
                  <a:pt x="60030" y="14390"/>
                </a:lnTo>
                <a:lnTo>
                  <a:pt x="60000" y="14320"/>
                </a:lnTo>
                <a:lnTo>
                  <a:pt x="59980" y="14280"/>
                </a:lnTo>
                <a:lnTo>
                  <a:pt x="59960" y="14230"/>
                </a:lnTo>
                <a:lnTo>
                  <a:pt x="59960" y="14220"/>
                </a:lnTo>
                <a:lnTo>
                  <a:pt x="59960" y="14210"/>
                </a:lnTo>
                <a:lnTo>
                  <a:pt x="59950" y="14200"/>
                </a:lnTo>
                <a:lnTo>
                  <a:pt x="59960" y="14190"/>
                </a:lnTo>
                <a:lnTo>
                  <a:pt x="59970" y="14190"/>
                </a:lnTo>
                <a:lnTo>
                  <a:pt x="59970" y="14180"/>
                </a:lnTo>
                <a:lnTo>
                  <a:pt x="59980" y="14170"/>
                </a:lnTo>
                <a:lnTo>
                  <a:pt x="59970" y="14160"/>
                </a:lnTo>
                <a:lnTo>
                  <a:pt x="59960" y="14150"/>
                </a:lnTo>
                <a:lnTo>
                  <a:pt x="59950" y="14140"/>
                </a:lnTo>
                <a:lnTo>
                  <a:pt x="59940" y="14130"/>
                </a:lnTo>
                <a:lnTo>
                  <a:pt x="59940" y="14120"/>
                </a:lnTo>
                <a:lnTo>
                  <a:pt x="59910" y="14140"/>
                </a:lnTo>
                <a:lnTo>
                  <a:pt x="59900" y="14140"/>
                </a:lnTo>
                <a:lnTo>
                  <a:pt x="59890" y="14150"/>
                </a:lnTo>
                <a:lnTo>
                  <a:pt x="59850" y="14170"/>
                </a:lnTo>
                <a:lnTo>
                  <a:pt x="59830" y="14180"/>
                </a:lnTo>
                <a:lnTo>
                  <a:pt x="59760" y="14230"/>
                </a:lnTo>
                <a:lnTo>
                  <a:pt x="59730" y="14240"/>
                </a:lnTo>
                <a:lnTo>
                  <a:pt x="59740" y="14270"/>
                </a:lnTo>
                <a:lnTo>
                  <a:pt x="59740" y="14280"/>
                </a:lnTo>
                <a:lnTo>
                  <a:pt x="59740" y="14300"/>
                </a:lnTo>
                <a:lnTo>
                  <a:pt x="59740" y="14320"/>
                </a:lnTo>
                <a:lnTo>
                  <a:pt x="59740" y="14330"/>
                </a:lnTo>
                <a:lnTo>
                  <a:pt x="59740" y="14340"/>
                </a:lnTo>
                <a:lnTo>
                  <a:pt x="59740" y="14330"/>
                </a:lnTo>
                <a:lnTo>
                  <a:pt x="59730" y="14330"/>
                </a:lnTo>
                <a:lnTo>
                  <a:pt x="59730" y="14320"/>
                </a:lnTo>
                <a:lnTo>
                  <a:pt x="59720" y="14320"/>
                </a:lnTo>
                <a:lnTo>
                  <a:pt x="59710" y="14320"/>
                </a:lnTo>
                <a:lnTo>
                  <a:pt x="59700" y="14320"/>
                </a:lnTo>
                <a:lnTo>
                  <a:pt x="59700" y="14310"/>
                </a:lnTo>
                <a:lnTo>
                  <a:pt x="59690" y="14310"/>
                </a:lnTo>
                <a:lnTo>
                  <a:pt x="59680" y="14310"/>
                </a:lnTo>
                <a:lnTo>
                  <a:pt x="59670" y="14300"/>
                </a:lnTo>
                <a:lnTo>
                  <a:pt x="59660" y="14300"/>
                </a:lnTo>
                <a:lnTo>
                  <a:pt x="59650" y="14300"/>
                </a:lnTo>
                <a:lnTo>
                  <a:pt x="59650" y="14290"/>
                </a:lnTo>
                <a:lnTo>
                  <a:pt x="59640" y="14290"/>
                </a:lnTo>
                <a:lnTo>
                  <a:pt x="59640" y="14280"/>
                </a:lnTo>
                <a:lnTo>
                  <a:pt x="59630" y="14280"/>
                </a:lnTo>
                <a:lnTo>
                  <a:pt x="59620" y="14280"/>
                </a:lnTo>
                <a:lnTo>
                  <a:pt x="59610" y="14280"/>
                </a:lnTo>
                <a:lnTo>
                  <a:pt x="59600" y="14280"/>
                </a:lnTo>
                <a:lnTo>
                  <a:pt x="59600" y="14270"/>
                </a:lnTo>
                <a:lnTo>
                  <a:pt x="59590" y="14270"/>
                </a:lnTo>
                <a:lnTo>
                  <a:pt x="59580" y="14260"/>
                </a:lnTo>
                <a:lnTo>
                  <a:pt x="59580" y="14250"/>
                </a:lnTo>
                <a:lnTo>
                  <a:pt x="59570" y="14250"/>
                </a:lnTo>
                <a:lnTo>
                  <a:pt x="59550" y="14240"/>
                </a:lnTo>
                <a:lnTo>
                  <a:pt x="59530" y="14230"/>
                </a:lnTo>
                <a:lnTo>
                  <a:pt x="59540" y="14220"/>
                </a:lnTo>
                <a:lnTo>
                  <a:pt x="59540" y="14210"/>
                </a:lnTo>
                <a:lnTo>
                  <a:pt x="59550" y="14210"/>
                </a:lnTo>
                <a:lnTo>
                  <a:pt x="59550" y="14200"/>
                </a:lnTo>
                <a:lnTo>
                  <a:pt x="59550" y="14190"/>
                </a:lnTo>
                <a:lnTo>
                  <a:pt x="59560" y="14190"/>
                </a:lnTo>
                <a:lnTo>
                  <a:pt x="59560" y="14180"/>
                </a:lnTo>
                <a:lnTo>
                  <a:pt x="59560" y="14170"/>
                </a:lnTo>
                <a:lnTo>
                  <a:pt x="59560" y="14160"/>
                </a:lnTo>
                <a:lnTo>
                  <a:pt x="59570" y="14160"/>
                </a:lnTo>
                <a:lnTo>
                  <a:pt x="59570" y="14150"/>
                </a:lnTo>
                <a:lnTo>
                  <a:pt x="59580" y="14140"/>
                </a:lnTo>
                <a:lnTo>
                  <a:pt x="59590" y="14120"/>
                </a:lnTo>
                <a:lnTo>
                  <a:pt x="59600" y="14090"/>
                </a:lnTo>
                <a:lnTo>
                  <a:pt x="59600" y="14080"/>
                </a:lnTo>
                <a:lnTo>
                  <a:pt x="59620" y="14070"/>
                </a:lnTo>
                <a:lnTo>
                  <a:pt x="59630" y="14060"/>
                </a:lnTo>
                <a:lnTo>
                  <a:pt x="59630" y="14050"/>
                </a:lnTo>
                <a:lnTo>
                  <a:pt x="59640" y="14040"/>
                </a:lnTo>
                <a:lnTo>
                  <a:pt x="59630" y="14040"/>
                </a:lnTo>
                <a:lnTo>
                  <a:pt x="59630" y="14030"/>
                </a:lnTo>
                <a:lnTo>
                  <a:pt x="59640" y="14020"/>
                </a:lnTo>
                <a:lnTo>
                  <a:pt x="59640" y="14010"/>
                </a:lnTo>
                <a:lnTo>
                  <a:pt x="59640" y="14000"/>
                </a:lnTo>
                <a:lnTo>
                  <a:pt x="59650" y="13990"/>
                </a:lnTo>
                <a:lnTo>
                  <a:pt x="59660" y="14000"/>
                </a:lnTo>
                <a:lnTo>
                  <a:pt x="59690" y="13960"/>
                </a:lnTo>
                <a:lnTo>
                  <a:pt x="59710" y="13920"/>
                </a:lnTo>
                <a:lnTo>
                  <a:pt x="59730" y="13940"/>
                </a:lnTo>
                <a:lnTo>
                  <a:pt x="59730" y="13930"/>
                </a:lnTo>
                <a:lnTo>
                  <a:pt x="59770" y="13870"/>
                </a:lnTo>
                <a:lnTo>
                  <a:pt x="59760" y="13860"/>
                </a:lnTo>
                <a:lnTo>
                  <a:pt x="59700" y="13830"/>
                </a:lnTo>
                <a:lnTo>
                  <a:pt x="59640" y="13780"/>
                </a:lnTo>
                <a:lnTo>
                  <a:pt x="59680" y="13720"/>
                </a:lnTo>
                <a:lnTo>
                  <a:pt x="59700" y="13670"/>
                </a:lnTo>
                <a:lnTo>
                  <a:pt x="59690" y="13630"/>
                </a:lnTo>
                <a:lnTo>
                  <a:pt x="59690" y="13620"/>
                </a:lnTo>
                <a:lnTo>
                  <a:pt x="59650" y="13620"/>
                </a:lnTo>
                <a:lnTo>
                  <a:pt x="59610" y="13610"/>
                </a:lnTo>
                <a:lnTo>
                  <a:pt x="59550" y="13610"/>
                </a:lnTo>
                <a:lnTo>
                  <a:pt x="59530" y="13600"/>
                </a:lnTo>
                <a:lnTo>
                  <a:pt x="59550" y="13520"/>
                </a:lnTo>
                <a:lnTo>
                  <a:pt x="59510" y="13520"/>
                </a:lnTo>
                <a:lnTo>
                  <a:pt x="59390" y="13500"/>
                </a:lnTo>
                <a:lnTo>
                  <a:pt x="59320" y="13490"/>
                </a:lnTo>
                <a:lnTo>
                  <a:pt x="59260" y="13480"/>
                </a:lnTo>
                <a:lnTo>
                  <a:pt x="59180" y="13470"/>
                </a:lnTo>
                <a:lnTo>
                  <a:pt x="59150" y="13470"/>
                </a:lnTo>
                <a:lnTo>
                  <a:pt x="59110" y="13500"/>
                </a:lnTo>
                <a:lnTo>
                  <a:pt x="59080" y="13480"/>
                </a:lnTo>
                <a:lnTo>
                  <a:pt x="59080" y="13470"/>
                </a:lnTo>
                <a:lnTo>
                  <a:pt x="59050" y="13460"/>
                </a:lnTo>
                <a:lnTo>
                  <a:pt x="59080" y="13400"/>
                </a:lnTo>
                <a:lnTo>
                  <a:pt x="59090" y="13380"/>
                </a:lnTo>
                <a:lnTo>
                  <a:pt x="59150" y="13290"/>
                </a:lnTo>
                <a:lnTo>
                  <a:pt x="59160" y="13280"/>
                </a:lnTo>
                <a:lnTo>
                  <a:pt x="59180" y="13250"/>
                </a:lnTo>
                <a:lnTo>
                  <a:pt x="59190" y="13220"/>
                </a:lnTo>
                <a:lnTo>
                  <a:pt x="59220" y="13170"/>
                </a:lnTo>
                <a:lnTo>
                  <a:pt x="59280" y="13070"/>
                </a:lnTo>
                <a:lnTo>
                  <a:pt x="59300" y="13030"/>
                </a:lnTo>
                <a:lnTo>
                  <a:pt x="59300" y="13020"/>
                </a:lnTo>
                <a:lnTo>
                  <a:pt x="59290" y="13020"/>
                </a:lnTo>
                <a:lnTo>
                  <a:pt x="59260" y="12990"/>
                </a:lnTo>
                <a:lnTo>
                  <a:pt x="59250" y="12980"/>
                </a:lnTo>
                <a:lnTo>
                  <a:pt x="59210" y="12950"/>
                </a:lnTo>
                <a:lnTo>
                  <a:pt x="59200" y="12930"/>
                </a:lnTo>
                <a:lnTo>
                  <a:pt x="59140" y="12870"/>
                </a:lnTo>
                <a:lnTo>
                  <a:pt x="59160" y="12840"/>
                </a:lnTo>
                <a:lnTo>
                  <a:pt x="59170" y="12840"/>
                </a:lnTo>
                <a:lnTo>
                  <a:pt x="59220" y="12770"/>
                </a:lnTo>
                <a:lnTo>
                  <a:pt x="59260" y="12720"/>
                </a:lnTo>
                <a:lnTo>
                  <a:pt x="59270" y="12700"/>
                </a:lnTo>
                <a:lnTo>
                  <a:pt x="59260" y="12690"/>
                </a:lnTo>
                <a:lnTo>
                  <a:pt x="59230" y="12670"/>
                </a:lnTo>
                <a:lnTo>
                  <a:pt x="59280" y="12600"/>
                </a:lnTo>
                <a:lnTo>
                  <a:pt x="59290" y="12590"/>
                </a:lnTo>
                <a:lnTo>
                  <a:pt x="59310" y="12590"/>
                </a:lnTo>
                <a:lnTo>
                  <a:pt x="59330" y="12590"/>
                </a:lnTo>
                <a:lnTo>
                  <a:pt x="59350" y="12590"/>
                </a:lnTo>
                <a:lnTo>
                  <a:pt x="59370" y="12580"/>
                </a:lnTo>
                <a:lnTo>
                  <a:pt x="59400" y="12580"/>
                </a:lnTo>
                <a:lnTo>
                  <a:pt x="59460" y="12570"/>
                </a:lnTo>
                <a:lnTo>
                  <a:pt x="59490" y="12570"/>
                </a:lnTo>
                <a:lnTo>
                  <a:pt x="59490" y="12530"/>
                </a:lnTo>
                <a:lnTo>
                  <a:pt x="59550" y="12530"/>
                </a:lnTo>
                <a:lnTo>
                  <a:pt x="59550" y="12500"/>
                </a:lnTo>
                <a:lnTo>
                  <a:pt x="59550" y="12480"/>
                </a:lnTo>
                <a:lnTo>
                  <a:pt x="59540" y="12480"/>
                </a:lnTo>
                <a:lnTo>
                  <a:pt x="59540" y="12410"/>
                </a:lnTo>
                <a:lnTo>
                  <a:pt x="59510" y="12390"/>
                </a:lnTo>
                <a:lnTo>
                  <a:pt x="59490" y="12350"/>
                </a:lnTo>
                <a:lnTo>
                  <a:pt x="59510" y="12320"/>
                </a:lnTo>
                <a:lnTo>
                  <a:pt x="59550" y="12280"/>
                </a:lnTo>
                <a:lnTo>
                  <a:pt x="59580" y="12240"/>
                </a:lnTo>
                <a:lnTo>
                  <a:pt x="59670" y="12150"/>
                </a:lnTo>
                <a:lnTo>
                  <a:pt x="59690" y="12130"/>
                </a:lnTo>
                <a:lnTo>
                  <a:pt x="59670" y="12120"/>
                </a:lnTo>
                <a:lnTo>
                  <a:pt x="59660" y="12120"/>
                </a:lnTo>
                <a:lnTo>
                  <a:pt x="59650" y="12110"/>
                </a:lnTo>
                <a:lnTo>
                  <a:pt x="59640" y="12090"/>
                </a:lnTo>
                <a:lnTo>
                  <a:pt x="59630" y="12040"/>
                </a:lnTo>
                <a:lnTo>
                  <a:pt x="59680" y="12020"/>
                </a:lnTo>
                <a:lnTo>
                  <a:pt x="59670" y="12000"/>
                </a:lnTo>
                <a:lnTo>
                  <a:pt x="59670" y="11990"/>
                </a:lnTo>
                <a:lnTo>
                  <a:pt x="59670" y="11970"/>
                </a:lnTo>
                <a:lnTo>
                  <a:pt x="59710" y="11970"/>
                </a:lnTo>
                <a:lnTo>
                  <a:pt x="59710" y="11960"/>
                </a:lnTo>
                <a:lnTo>
                  <a:pt x="59710" y="11900"/>
                </a:lnTo>
                <a:lnTo>
                  <a:pt x="59700" y="11900"/>
                </a:lnTo>
                <a:lnTo>
                  <a:pt x="59690" y="11900"/>
                </a:lnTo>
                <a:lnTo>
                  <a:pt x="59680" y="11910"/>
                </a:lnTo>
                <a:lnTo>
                  <a:pt x="59670" y="11900"/>
                </a:lnTo>
                <a:lnTo>
                  <a:pt x="59680" y="11900"/>
                </a:lnTo>
                <a:lnTo>
                  <a:pt x="59690" y="11900"/>
                </a:lnTo>
                <a:lnTo>
                  <a:pt x="59690" y="11890"/>
                </a:lnTo>
                <a:lnTo>
                  <a:pt x="59710" y="11890"/>
                </a:lnTo>
                <a:lnTo>
                  <a:pt x="59720" y="11890"/>
                </a:lnTo>
                <a:lnTo>
                  <a:pt x="59710" y="11880"/>
                </a:lnTo>
                <a:lnTo>
                  <a:pt x="59710" y="11870"/>
                </a:lnTo>
                <a:lnTo>
                  <a:pt x="59700" y="11870"/>
                </a:lnTo>
                <a:lnTo>
                  <a:pt x="59730" y="11860"/>
                </a:lnTo>
                <a:lnTo>
                  <a:pt x="59730" y="11850"/>
                </a:lnTo>
                <a:lnTo>
                  <a:pt x="59720" y="11850"/>
                </a:lnTo>
                <a:lnTo>
                  <a:pt x="59710" y="11860"/>
                </a:lnTo>
                <a:lnTo>
                  <a:pt x="59700" y="11860"/>
                </a:lnTo>
                <a:lnTo>
                  <a:pt x="59700" y="11850"/>
                </a:lnTo>
                <a:lnTo>
                  <a:pt x="59700" y="11840"/>
                </a:lnTo>
                <a:lnTo>
                  <a:pt x="59690" y="11840"/>
                </a:lnTo>
                <a:lnTo>
                  <a:pt x="59690" y="11850"/>
                </a:lnTo>
                <a:lnTo>
                  <a:pt x="59680" y="11850"/>
                </a:lnTo>
                <a:lnTo>
                  <a:pt x="59680" y="11860"/>
                </a:lnTo>
                <a:lnTo>
                  <a:pt x="59680" y="11870"/>
                </a:lnTo>
                <a:lnTo>
                  <a:pt x="59670" y="11870"/>
                </a:lnTo>
                <a:lnTo>
                  <a:pt x="59660" y="11880"/>
                </a:lnTo>
                <a:lnTo>
                  <a:pt x="59650" y="11870"/>
                </a:lnTo>
                <a:lnTo>
                  <a:pt x="59640" y="11870"/>
                </a:lnTo>
                <a:lnTo>
                  <a:pt x="59640" y="11860"/>
                </a:lnTo>
                <a:lnTo>
                  <a:pt x="59650" y="11870"/>
                </a:lnTo>
                <a:lnTo>
                  <a:pt x="59650" y="11860"/>
                </a:lnTo>
                <a:lnTo>
                  <a:pt x="59660" y="11860"/>
                </a:lnTo>
                <a:lnTo>
                  <a:pt x="59660" y="11850"/>
                </a:lnTo>
                <a:lnTo>
                  <a:pt x="59660" y="11840"/>
                </a:lnTo>
                <a:lnTo>
                  <a:pt x="59670" y="11830"/>
                </a:lnTo>
                <a:lnTo>
                  <a:pt x="59650" y="11840"/>
                </a:lnTo>
                <a:lnTo>
                  <a:pt x="59620" y="11850"/>
                </a:lnTo>
                <a:lnTo>
                  <a:pt x="59610" y="11850"/>
                </a:lnTo>
                <a:lnTo>
                  <a:pt x="59600" y="11860"/>
                </a:lnTo>
                <a:lnTo>
                  <a:pt x="59590" y="11860"/>
                </a:lnTo>
                <a:lnTo>
                  <a:pt x="59580" y="11860"/>
                </a:lnTo>
                <a:lnTo>
                  <a:pt x="59570" y="11860"/>
                </a:lnTo>
                <a:lnTo>
                  <a:pt x="59560" y="11860"/>
                </a:lnTo>
                <a:lnTo>
                  <a:pt x="59550" y="11850"/>
                </a:lnTo>
                <a:lnTo>
                  <a:pt x="59550" y="11840"/>
                </a:lnTo>
                <a:lnTo>
                  <a:pt x="59560" y="11800"/>
                </a:lnTo>
                <a:lnTo>
                  <a:pt x="59570" y="11810"/>
                </a:lnTo>
                <a:lnTo>
                  <a:pt x="59580" y="11810"/>
                </a:lnTo>
                <a:lnTo>
                  <a:pt x="59590" y="11800"/>
                </a:lnTo>
                <a:lnTo>
                  <a:pt x="59600" y="11800"/>
                </a:lnTo>
                <a:lnTo>
                  <a:pt x="59610" y="11810"/>
                </a:lnTo>
                <a:lnTo>
                  <a:pt x="59610" y="11800"/>
                </a:lnTo>
                <a:lnTo>
                  <a:pt x="59620" y="11800"/>
                </a:lnTo>
                <a:lnTo>
                  <a:pt x="59630" y="11800"/>
                </a:lnTo>
                <a:lnTo>
                  <a:pt x="59640" y="11800"/>
                </a:lnTo>
                <a:lnTo>
                  <a:pt x="59640" y="11790"/>
                </a:lnTo>
                <a:lnTo>
                  <a:pt x="59650" y="11790"/>
                </a:lnTo>
                <a:lnTo>
                  <a:pt x="59650" y="11780"/>
                </a:lnTo>
                <a:lnTo>
                  <a:pt x="59640" y="11780"/>
                </a:lnTo>
                <a:lnTo>
                  <a:pt x="59650" y="11770"/>
                </a:lnTo>
                <a:lnTo>
                  <a:pt x="59640" y="11770"/>
                </a:lnTo>
                <a:lnTo>
                  <a:pt x="59630" y="11770"/>
                </a:lnTo>
                <a:lnTo>
                  <a:pt x="59620" y="11770"/>
                </a:lnTo>
                <a:lnTo>
                  <a:pt x="59620" y="11780"/>
                </a:lnTo>
                <a:lnTo>
                  <a:pt x="59610" y="11780"/>
                </a:lnTo>
                <a:lnTo>
                  <a:pt x="59610" y="11790"/>
                </a:lnTo>
                <a:lnTo>
                  <a:pt x="59600" y="11790"/>
                </a:lnTo>
                <a:lnTo>
                  <a:pt x="59600" y="11780"/>
                </a:lnTo>
                <a:lnTo>
                  <a:pt x="59600" y="11770"/>
                </a:lnTo>
                <a:lnTo>
                  <a:pt x="59570" y="11750"/>
                </a:lnTo>
                <a:lnTo>
                  <a:pt x="59570" y="11740"/>
                </a:lnTo>
                <a:lnTo>
                  <a:pt x="59580" y="11730"/>
                </a:lnTo>
                <a:lnTo>
                  <a:pt x="59590" y="11730"/>
                </a:lnTo>
                <a:lnTo>
                  <a:pt x="59590" y="11740"/>
                </a:lnTo>
                <a:lnTo>
                  <a:pt x="59620" y="11740"/>
                </a:lnTo>
                <a:lnTo>
                  <a:pt x="59640" y="11720"/>
                </a:lnTo>
                <a:lnTo>
                  <a:pt x="59660" y="11700"/>
                </a:lnTo>
                <a:lnTo>
                  <a:pt x="59660" y="11710"/>
                </a:lnTo>
                <a:lnTo>
                  <a:pt x="59660" y="11720"/>
                </a:lnTo>
                <a:lnTo>
                  <a:pt x="59670" y="11720"/>
                </a:lnTo>
                <a:lnTo>
                  <a:pt x="59680" y="11720"/>
                </a:lnTo>
                <a:lnTo>
                  <a:pt x="59690" y="11710"/>
                </a:lnTo>
                <a:lnTo>
                  <a:pt x="59700" y="11700"/>
                </a:lnTo>
                <a:lnTo>
                  <a:pt x="59700" y="11690"/>
                </a:lnTo>
                <a:lnTo>
                  <a:pt x="59690" y="11680"/>
                </a:lnTo>
                <a:lnTo>
                  <a:pt x="59690" y="11670"/>
                </a:lnTo>
                <a:lnTo>
                  <a:pt x="59730" y="11660"/>
                </a:lnTo>
                <a:lnTo>
                  <a:pt x="59720" y="11660"/>
                </a:lnTo>
                <a:lnTo>
                  <a:pt x="59710" y="11650"/>
                </a:lnTo>
                <a:lnTo>
                  <a:pt x="59710" y="11620"/>
                </a:lnTo>
                <a:lnTo>
                  <a:pt x="59740" y="11590"/>
                </a:lnTo>
                <a:lnTo>
                  <a:pt x="59740" y="11580"/>
                </a:lnTo>
                <a:lnTo>
                  <a:pt x="59730" y="11580"/>
                </a:lnTo>
                <a:lnTo>
                  <a:pt x="59730" y="11570"/>
                </a:lnTo>
                <a:lnTo>
                  <a:pt x="59720" y="11570"/>
                </a:lnTo>
                <a:lnTo>
                  <a:pt x="59720" y="11560"/>
                </a:lnTo>
                <a:lnTo>
                  <a:pt x="59720" y="11550"/>
                </a:lnTo>
                <a:lnTo>
                  <a:pt x="59710" y="11550"/>
                </a:lnTo>
                <a:lnTo>
                  <a:pt x="59710" y="11540"/>
                </a:lnTo>
                <a:lnTo>
                  <a:pt x="59700" y="11540"/>
                </a:lnTo>
                <a:lnTo>
                  <a:pt x="59700" y="11530"/>
                </a:lnTo>
                <a:lnTo>
                  <a:pt x="59690" y="11520"/>
                </a:lnTo>
                <a:lnTo>
                  <a:pt x="59690" y="11510"/>
                </a:lnTo>
                <a:lnTo>
                  <a:pt x="59690" y="11500"/>
                </a:lnTo>
                <a:lnTo>
                  <a:pt x="59690" y="11490"/>
                </a:lnTo>
                <a:lnTo>
                  <a:pt x="59720" y="11440"/>
                </a:lnTo>
                <a:lnTo>
                  <a:pt x="59660" y="11390"/>
                </a:lnTo>
                <a:lnTo>
                  <a:pt x="59670" y="11380"/>
                </a:lnTo>
                <a:lnTo>
                  <a:pt x="59640" y="11380"/>
                </a:lnTo>
                <a:lnTo>
                  <a:pt x="59640" y="11390"/>
                </a:lnTo>
                <a:lnTo>
                  <a:pt x="59630" y="11390"/>
                </a:lnTo>
                <a:lnTo>
                  <a:pt x="59620" y="11400"/>
                </a:lnTo>
                <a:lnTo>
                  <a:pt x="59610" y="11400"/>
                </a:lnTo>
                <a:lnTo>
                  <a:pt x="59600" y="11400"/>
                </a:lnTo>
                <a:lnTo>
                  <a:pt x="59600" y="11410"/>
                </a:lnTo>
                <a:lnTo>
                  <a:pt x="59590" y="11410"/>
                </a:lnTo>
                <a:lnTo>
                  <a:pt x="59580" y="11390"/>
                </a:lnTo>
                <a:lnTo>
                  <a:pt x="59560" y="11410"/>
                </a:lnTo>
                <a:lnTo>
                  <a:pt x="59580" y="11420"/>
                </a:lnTo>
                <a:lnTo>
                  <a:pt x="59570" y="11420"/>
                </a:lnTo>
                <a:lnTo>
                  <a:pt x="59570" y="11430"/>
                </a:lnTo>
                <a:lnTo>
                  <a:pt x="59560" y="11430"/>
                </a:lnTo>
                <a:lnTo>
                  <a:pt x="59560" y="11420"/>
                </a:lnTo>
                <a:lnTo>
                  <a:pt x="59550" y="11420"/>
                </a:lnTo>
                <a:lnTo>
                  <a:pt x="59550" y="11410"/>
                </a:lnTo>
                <a:lnTo>
                  <a:pt x="59540" y="11410"/>
                </a:lnTo>
                <a:lnTo>
                  <a:pt x="59530" y="11400"/>
                </a:lnTo>
                <a:lnTo>
                  <a:pt x="59520" y="11360"/>
                </a:lnTo>
                <a:lnTo>
                  <a:pt x="59520" y="11340"/>
                </a:lnTo>
                <a:lnTo>
                  <a:pt x="59520" y="11280"/>
                </a:lnTo>
                <a:lnTo>
                  <a:pt x="59540" y="11240"/>
                </a:lnTo>
                <a:lnTo>
                  <a:pt x="59540" y="11230"/>
                </a:lnTo>
                <a:lnTo>
                  <a:pt x="59550" y="11220"/>
                </a:lnTo>
                <a:lnTo>
                  <a:pt x="59540" y="11210"/>
                </a:lnTo>
                <a:lnTo>
                  <a:pt x="59510" y="11200"/>
                </a:lnTo>
                <a:lnTo>
                  <a:pt x="59510" y="11180"/>
                </a:lnTo>
                <a:lnTo>
                  <a:pt x="59500" y="11180"/>
                </a:lnTo>
                <a:lnTo>
                  <a:pt x="59500" y="11170"/>
                </a:lnTo>
                <a:lnTo>
                  <a:pt x="59470" y="11110"/>
                </a:lnTo>
                <a:lnTo>
                  <a:pt x="59460" y="11090"/>
                </a:lnTo>
                <a:lnTo>
                  <a:pt x="59460" y="11080"/>
                </a:lnTo>
                <a:lnTo>
                  <a:pt x="59440" y="11040"/>
                </a:lnTo>
                <a:lnTo>
                  <a:pt x="59420" y="10990"/>
                </a:lnTo>
                <a:lnTo>
                  <a:pt x="59460" y="10980"/>
                </a:lnTo>
                <a:lnTo>
                  <a:pt x="59540" y="10950"/>
                </a:lnTo>
                <a:lnTo>
                  <a:pt x="59540" y="10930"/>
                </a:lnTo>
                <a:lnTo>
                  <a:pt x="59560" y="10920"/>
                </a:lnTo>
                <a:lnTo>
                  <a:pt x="59560" y="10910"/>
                </a:lnTo>
                <a:lnTo>
                  <a:pt x="59560" y="10900"/>
                </a:lnTo>
                <a:lnTo>
                  <a:pt x="59560" y="10890"/>
                </a:lnTo>
                <a:lnTo>
                  <a:pt x="59560" y="10880"/>
                </a:lnTo>
                <a:lnTo>
                  <a:pt x="59570" y="10870"/>
                </a:lnTo>
                <a:lnTo>
                  <a:pt x="59580" y="10880"/>
                </a:lnTo>
                <a:lnTo>
                  <a:pt x="59630" y="10930"/>
                </a:lnTo>
                <a:lnTo>
                  <a:pt x="59620" y="10960"/>
                </a:lnTo>
                <a:lnTo>
                  <a:pt x="59600" y="10980"/>
                </a:lnTo>
                <a:lnTo>
                  <a:pt x="59610" y="10990"/>
                </a:lnTo>
                <a:lnTo>
                  <a:pt x="59600" y="10990"/>
                </a:lnTo>
                <a:lnTo>
                  <a:pt x="59570" y="11000"/>
                </a:lnTo>
                <a:lnTo>
                  <a:pt x="59560" y="10990"/>
                </a:lnTo>
                <a:lnTo>
                  <a:pt x="59540" y="11000"/>
                </a:lnTo>
                <a:lnTo>
                  <a:pt x="59540" y="11010"/>
                </a:lnTo>
                <a:lnTo>
                  <a:pt x="59550" y="11010"/>
                </a:lnTo>
                <a:lnTo>
                  <a:pt x="59550" y="11020"/>
                </a:lnTo>
                <a:lnTo>
                  <a:pt x="59540" y="11030"/>
                </a:lnTo>
                <a:lnTo>
                  <a:pt x="59560" y="11050"/>
                </a:lnTo>
                <a:lnTo>
                  <a:pt x="59570" y="11070"/>
                </a:lnTo>
                <a:lnTo>
                  <a:pt x="59590" y="11070"/>
                </a:lnTo>
                <a:lnTo>
                  <a:pt x="59600" y="11080"/>
                </a:lnTo>
                <a:lnTo>
                  <a:pt x="59610" y="11090"/>
                </a:lnTo>
                <a:lnTo>
                  <a:pt x="59620" y="11090"/>
                </a:lnTo>
                <a:lnTo>
                  <a:pt x="59630" y="11090"/>
                </a:lnTo>
                <a:lnTo>
                  <a:pt x="59640" y="11100"/>
                </a:lnTo>
                <a:lnTo>
                  <a:pt x="59650" y="11110"/>
                </a:lnTo>
                <a:lnTo>
                  <a:pt x="59660" y="11120"/>
                </a:lnTo>
                <a:lnTo>
                  <a:pt x="59650" y="11150"/>
                </a:lnTo>
                <a:lnTo>
                  <a:pt x="59640" y="11150"/>
                </a:lnTo>
                <a:lnTo>
                  <a:pt x="59640" y="11160"/>
                </a:lnTo>
                <a:lnTo>
                  <a:pt x="59640" y="11180"/>
                </a:lnTo>
                <a:lnTo>
                  <a:pt x="59640" y="11190"/>
                </a:lnTo>
                <a:lnTo>
                  <a:pt x="59640" y="11200"/>
                </a:lnTo>
                <a:lnTo>
                  <a:pt x="59650" y="11200"/>
                </a:lnTo>
                <a:lnTo>
                  <a:pt x="59660" y="11200"/>
                </a:lnTo>
                <a:lnTo>
                  <a:pt x="59670" y="11200"/>
                </a:lnTo>
                <a:lnTo>
                  <a:pt x="59680" y="11200"/>
                </a:lnTo>
                <a:lnTo>
                  <a:pt x="59700" y="11200"/>
                </a:lnTo>
                <a:lnTo>
                  <a:pt x="59710" y="11210"/>
                </a:lnTo>
                <a:lnTo>
                  <a:pt x="59720" y="11210"/>
                </a:lnTo>
                <a:lnTo>
                  <a:pt x="59750" y="11210"/>
                </a:lnTo>
                <a:lnTo>
                  <a:pt x="59760" y="11210"/>
                </a:lnTo>
                <a:lnTo>
                  <a:pt x="59760" y="11220"/>
                </a:lnTo>
                <a:lnTo>
                  <a:pt x="59760" y="11210"/>
                </a:lnTo>
                <a:lnTo>
                  <a:pt x="59760" y="11190"/>
                </a:lnTo>
                <a:lnTo>
                  <a:pt x="59760" y="11180"/>
                </a:lnTo>
                <a:lnTo>
                  <a:pt x="59770" y="11180"/>
                </a:lnTo>
                <a:lnTo>
                  <a:pt x="59770" y="11190"/>
                </a:lnTo>
                <a:lnTo>
                  <a:pt x="59770" y="11200"/>
                </a:lnTo>
                <a:lnTo>
                  <a:pt x="59770" y="11210"/>
                </a:lnTo>
                <a:lnTo>
                  <a:pt x="59780" y="11210"/>
                </a:lnTo>
                <a:lnTo>
                  <a:pt x="59780" y="11220"/>
                </a:lnTo>
                <a:lnTo>
                  <a:pt x="59790" y="11220"/>
                </a:lnTo>
                <a:lnTo>
                  <a:pt x="59810" y="11200"/>
                </a:lnTo>
                <a:lnTo>
                  <a:pt x="59820" y="11220"/>
                </a:lnTo>
                <a:lnTo>
                  <a:pt x="59840" y="11220"/>
                </a:lnTo>
                <a:lnTo>
                  <a:pt x="59850" y="11230"/>
                </a:lnTo>
                <a:lnTo>
                  <a:pt x="59860" y="11230"/>
                </a:lnTo>
                <a:lnTo>
                  <a:pt x="59880" y="11240"/>
                </a:lnTo>
                <a:lnTo>
                  <a:pt x="59900" y="11200"/>
                </a:lnTo>
                <a:lnTo>
                  <a:pt x="59880" y="11180"/>
                </a:lnTo>
                <a:lnTo>
                  <a:pt x="59880" y="11170"/>
                </a:lnTo>
                <a:lnTo>
                  <a:pt x="59890" y="11160"/>
                </a:lnTo>
                <a:lnTo>
                  <a:pt x="59870" y="11140"/>
                </a:lnTo>
                <a:lnTo>
                  <a:pt x="59880" y="11120"/>
                </a:lnTo>
                <a:lnTo>
                  <a:pt x="59890" y="11130"/>
                </a:lnTo>
                <a:lnTo>
                  <a:pt x="59900" y="11120"/>
                </a:lnTo>
                <a:lnTo>
                  <a:pt x="59890" y="11110"/>
                </a:lnTo>
                <a:lnTo>
                  <a:pt x="59890" y="11100"/>
                </a:lnTo>
                <a:lnTo>
                  <a:pt x="59880" y="11100"/>
                </a:lnTo>
                <a:lnTo>
                  <a:pt x="59870" y="11090"/>
                </a:lnTo>
                <a:lnTo>
                  <a:pt x="59850" y="11090"/>
                </a:lnTo>
                <a:lnTo>
                  <a:pt x="59850" y="11080"/>
                </a:lnTo>
                <a:lnTo>
                  <a:pt x="59840" y="11080"/>
                </a:lnTo>
                <a:lnTo>
                  <a:pt x="59830" y="11080"/>
                </a:lnTo>
                <a:lnTo>
                  <a:pt x="59820" y="11080"/>
                </a:lnTo>
                <a:lnTo>
                  <a:pt x="59810" y="11070"/>
                </a:lnTo>
                <a:lnTo>
                  <a:pt x="59790" y="11060"/>
                </a:lnTo>
                <a:lnTo>
                  <a:pt x="59800" y="11040"/>
                </a:lnTo>
                <a:lnTo>
                  <a:pt x="59810" y="11040"/>
                </a:lnTo>
                <a:lnTo>
                  <a:pt x="59820" y="11040"/>
                </a:lnTo>
                <a:lnTo>
                  <a:pt x="59830" y="11050"/>
                </a:lnTo>
                <a:lnTo>
                  <a:pt x="59830" y="11040"/>
                </a:lnTo>
                <a:lnTo>
                  <a:pt x="59840" y="11040"/>
                </a:lnTo>
                <a:lnTo>
                  <a:pt x="59850" y="11040"/>
                </a:lnTo>
                <a:lnTo>
                  <a:pt x="59860" y="11040"/>
                </a:lnTo>
                <a:lnTo>
                  <a:pt x="59870" y="11040"/>
                </a:lnTo>
                <a:lnTo>
                  <a:pt x="59880" y="11040"/>
                </a:lnTo>
                <a:lnTo>
                  <a:pt x="59890" y="11040"/>
                </a:lnTo>
                <a:lnTo>
                  <a:pt x="59900" y="11050"/>
                </a:lnTo>
                <a:lnTo>
                  <a:pt x="59910" y="11050"/>
                </a:lnTo>
                <a:lnTo>
                  <a:pt x="59920" y="11070"/>
                </a:lnTo>
                <a:lnTo>
                  <a:pt x="59930" y="11070"/>
                </a:lnTo>
                <a:lnTo>
                  <a:pt x="59930" y="11090"/>
                </a:lnTo>
                <a:lnTo>
                  <a:pt x="59940" y="11100"/>
                </a:lnTo>
                <a:lnTo>
                  <a:pt x="59950" y="11110"/>
                </a:lnTo>
                <a:lnTo>
                  <a:pt x="59960" y="11110"/>
                </a:lnTo>
                <a:lnTo>
                  <a:pt x="59970" y="11110"/>
                </a:lnTo>
                <a:lnTo>
                  <a:pt x="59980" y="11110"/>
                </a:lnTo>
                <a:lnTo>
                  <a:pt x="59990" y="11110"/>
                </a:lnTo>
                <a:lnTo>
                  <a:pt x="60000" y="11110"/>
                </a:lnTo>
                <a:lnTo>
                  <a:pt x="60000" y="11100"/>
                </a:lnTo>
                <a:lnTo>
                  <a:pt x="60010" y="11100"/>
                </a:lnTo>
                <a:lnTo>
                  <a:pt x="60010" y="11090"/>
                </a:lnTo>
                <a:lnTo>
                  <a:pt x="60010" y="11060"/>
                </a:lnTo>
                <a:lnTo>
                  <a:pt x="60010" y="11010"/>
                </a:lnTo>
                <a:lnTo>
                  <a:pt x="60030" y="11000"/>
                </a:lnTo>
                <a:lnTo>
                  <a:pt x="60020" y="10960"/>
                </a:lnTo>
                <a:lnTo>
                  <a:pt x="60000" y="10960"/>
                </a:lnTo>
                <a:lnTo>
                  <a:pt x="59970" y="10950"/>
                </a:lnTo>
                <a:lnTo>
                  <a:pt x="59940" y="10950"/>
                </a:lnTo>
                <a:lnTo>
                  <a:pt x="59940" y="10930"/>
                </a:lnTo>
                <a:lnTo>
                  <a:pt x="59960" y="10930"/>
                </a:lnTo>
                <a:lnTo>
                  <a:pt x="59980" y="10910"/>
                </a:lnTo>
                <a:lnTo>
                  <a:pt x="60010" y="10840"/>
                </a:lnTo>
                <a:lnTo>
                  <a:pt x="60020" y="10830"/>
                </a:lnTo>
                <a:lnTo>
                  <a:pt x="60020" y="10820"/>
                </a:lnTo>
                <a:lnTo>
                  <a:pt x="60000" y="10810"/>
                </a:lnTo>
                <a:lnTo>
                  <a:pt x="59910" y="10730"/>
                </a:lnTo>
                <a:lnTo>
                  <a:pt x="59910" y="10720"/>
                </a:lnTo>
                <a:lnTo>
                  <a:pt x="59940" y="10600"/>
                </a:lnTo>
                <a:lnTo>
                  <a:pt x="59940" y="10580"/>
                </a:lnTo>
                <a:lnTo>
                  <a:pt x="59960" y="10520"/>
                </a:lnTo>
                <a:lnTo>
                  <a:pt x="59970" y="10470"/>
                </a:lnTo>
                <a:lnTo>
                  <a:pt x="60020" y="10420"/>
                </a:lnTo>
                <a:lnTo>
                  <a:pt x="60020" y="10410"/>
                </a:lnTo>
                <a:lnTo>
                  <a:pt x="60000" y="10340"/>
                </a:lnTo>
                <a:lnTo>
                  <a:pt x="60000" y="10330"/>
                </a:lnTo>
                <a:lnTo>
                  <a:pt x="60000" y="10320"/>
                </a:lnTo>
                <a:lnTo>
                  <a:pt x="60000" y="10300"/>
                </a:lnTo>
                <a:lnTo>
                  <a:pt x="60000" y="10290"/>
                </a:lnTo>
                <a:lnTo>
                  <a:pt x="60000" y="10260"/>
                </a:lnTo>
                <a:lnTo>
                  <a:pt x="60010" y="10240"/>
                </a:lnTo>
                <a:lnTo>
                  <a:pt x="60020" y="10210"/>
                </a:lnTo>
                <a:lnTo>
                  <a:pt x="60030" y="10190"/>
                </a:lnTo>
                <a:lnTo>
                  <a:pt x="60030" y="10180"/>
                </a:lnTo>
                <a:lnTo>
                  <a:pt x="60040" y="10180"/>
                </a:lnTo>
                <a:lnTo>
                  <a:pt x="60050" y="10180"/>
                </a:lnTo>
                <a:lnTo>
                  <a:pt x="60060" y="10180"/>
                </a:lnTo>
                <a:lnTo>
                  <a:pt x="60060" y="10170"/>
                </a:lnTo>
                <a:lnTo>
                  <a:pt x="60070" y="10170"/>
                </a:lnTo>
                <a:lnTo>
                  <a:pt x="60090" y="10170"/>
                </a:lnTo>
                <a:lnTo>
                  <a:pt x="60100" y="10180"/>
                </a:lnTo>
                <a:lnTo>
                  <a:pt x="60090" y="10190"/>
                </a:lnTo>
                <a:lnTo>
                  <a:pt x="60080" y="10200"/>
                </a:lnTo>
                <a:lnTo>
                  <a:pt x="60090" y="10200"/>
                </a:lnTo>
                <a:lnTo>
                  <a:pt x="60090" y="10210"/>
                </a:lnTo>
                <a:lnTo>
                  <a:pt x="60100" y="10210"/>
                </a:lnTo>
                <a:lnTo>
                  <a:pt x="60110" y="10210"/>
                </a:lnTo>
                <a:lnTo>
                  <a:pt x="60120" y="10200"/>
                </a:lnTo>
                <a:lnTo>
                  <a:pt x="60130" y="10200"/>
                </a:lnTo>
                <a:lnTo>
                  <a:pt x="60150" y="10190"/>
                </a:lnTo>
                <a:lnTo>
                  <a:pt x="60180" y="10170"/>
                </a:lnTo>
                <a:lnTo>
                  <a:pt x="60180" y="10160"/>
                </a:lnTo>
                <a:lnTo>
                  <a:pt x="60220" y="10150"/>
                </a:lnTo>
                <a:lnTo>
                  <a:pt x="60220" y="10140"/>
                </a:lnTo>
                <a:lnTo>
                  <a:pt x="60240" y="10090"/>
                </a:lnTo>
                <a:lnTo>
                  <a:pt x="60250" y="10090"/>
                </a:lnTo>
                <a:lnTo>
                  <a:pt x="60310" y="10100"/>
                </a:lnTo>
                <a:lnTo>
                  <a:pt x="60310" y="10080"/>
                </a:lnTo>
                <a:lnTo>
                  <a:pt x="60310" y="10050"/>
                </a:lnTo>
                <a:lnTo>
                  <a:pt x="60320" y="10020"/>
                </a:lnTo>
                <a:lnTo>
                  <a:pt x="60320" y="9980"/>
                </a:lnTo>
                <a:lnTo>
                  <a:pt x="60320" y="9970"/>
                </a:lnTo>
                <a:lnTo>
                  <a:pt x="60310" y="9960"/>
                </a:lnTo>
                <a:lnTo>
                  <a:pt x="60310" y="9950"/>
                </a:lnTo>
                <a:lnTo>
                  <a:pt x="60300" y="9940"/>
                </a:lnTo>
                <a:lnTo>
                  <a:pt x="60290" y="9930"/>
                </a:lnTo>
                <a:lnTo>
                  <a:pt x="60290" y="9920"/>
                </a:lnTo>
                <a:lnTo>
                  <a:pt x="60280" y="9910"/>
                </a:lnTo>
                <a:lnTo>
                  <a:pt x="60280" y="9890"/>
                </a:lnTo>
                <a:lnTo>
                  <a:pt x="60280" y="9850"/>
                </a:lnTo>
                <a:lnTo>
                  <a:pt x="60270" y="9840"/>
                </a:lnTo>
                <a:lnTo>
                  <a:pt x="60260" y="9830"/>
                </a:lnTo>
                <a:lnTo>
                  <a:pt x="60220" y="9810"/>
                </a:lnTo>
                <a:lnTo>
                  <a:pt x="60180" y="9790"/>
                </a:lnTo>
                <a:lnTo>
                  <a:pt x="60180" y="9750"/>
                </a:lnTo>
                <a:lnTo>
                  <a:pt x="60170" y="9740"/>
                </a:lnTo>
                <a:lnTo>
                  <a:pt x="60170" y="9730"/>
                </a:lnTo>
                <a:lnTo>
                  <a:pt x="60170" y="9720"/>
                </a:lnTo>
                <a:lnTo>
                  <a:pt x="60170" y="9710"/>
                </a:lnTo>
                <a:lnTo>
                  <a:pt x="60130" y="9700"/>
                </a:lnTo>
                <a:lnTo>
                  <a:pt x="60130" y="9670"/>
                </a:lnTo>
                <a:lnTo>
                  <a:pt x="60130" y="9630"/>
                </a:lnTo>
                <a:lnTo>
                  <a:pt x="60130" y="9620"/>
                </a:lnTo>
                <a:lnTo>
                  <a:pt x="60140" y="9620"/>
                </a:lnTo>
                <a:lnTo>
                  <a:pt x="60150" y="9610"/>
                </a:lnTo>
                <a:lnTo>
                  <a:pt x="60150" y="9600"/>
                </a:lnTo>
                <a:lnTo>
                  <a:pt x="60140" y="9570"/>
                </a:lnTo>
                <a:lnTo>
                  <a:pt x="60180" y="9580"/>
                </a:lnTo>
                <a:lnTo>
                  <a:pt x="60190" y="9580"/>
                </a:lnTo>
                <a:lnTo>
                  <a:pt x="60210" y="9580"/>
                </a:lnTo>
                <a:lnTo>
                  <a:pt x="60280" y="9560"/>
                </a:lnTo>
                <a:lnTo>
                  <a:pt x="60290" y="9560"/>
                </a:lnTo>
                <a:lnTo>
                  <a:pt x="60300" y="9560"/>
                </a:lnTo>
                <a:lnTo>
                  <a:pt x="60320" y="9560"/>
                </a:lnTo>
                <a:lnTo>
                  <a:pt x="60390" y="9580"/>
                </a:lnTo>
                <a:lnTo>
                  <a:pt x="60390" y="9570"/>
                </a:lnTo>
                <a:lnTo>
                  <a:pt x="60400" y="9560"/>
                </a:lnTo>
                <a:lnTo>
                  <a:pt x="60420" y="9520"/>
                </a:lnTo>
                <a:lnTo>
                  <a:pt x="60420" y="9510"/>
                </a:lnTo>
                <a:lnTo>
                  <a:pt x="60430" y="9510"/>
                </a:lnTo>
                <a:lnTo>
                  <a:pt x="60460" y="9500"/>
                </a:lnTo>
                <a:lnTo>
                  <a:pt x="60430" y="9490"/>
                </a:lnTo>
                <a:lnTo>
                  <a:pt x="60380" y="9480"/>
                </a:lnTo>
                <a:lnTo>
                  <a:pt x="60310" y="9470"/>
                </a:lnTo>
                <a:lnTo>
                  <a:pt x="60290" y="9440"/>
                </a:lnTo>
                <a:lnTo>
                  <a:pt x="60270" y="9420"/>
                </a:lnTo>
                <a:lnTo>
                  <a:pt x="60250" y="9390"/>
                </a:lnTo>
                <a:lnTo>
                  <a:pt x="60240" y="9370"/>
                </a:lnTo>
                <a:lnTo>
                  <a:pt x="60230" y="9360"/>
                </a:lnTo>
                <a:lnTo>
                  <a:pt x="60160" y="9300"/>
                </a:lnTo>
                <a:lnTo>
                  <a:pt x="60130" y="9280"/>
                </a:lnTo>
                <a:lnTo>
                  <a:pt x="60120" y="9280"/>
                </a:lnTo>
                <a:lnTo>
                  <a:pt x="60120" y="9170"/>
                </a:lnTo>
                <a:lnTo>
                  <a:pt x="60120" y="9110"/>
                </a:lnTo>
                <a:lnTo>
                  <a:pt x="60120" y="9090"/>
                </a:lnTo>
                <a:lnTo>
                  <a:pt x="60120" y="9030"/>
                </a:lnTo>
                <a:lnTo>
                  <a:pt x="60120" y="9000"/>
                </a:lnTo>
                <a:lnTo>
                  <a:pt x="60110" y="9000"/>
                </a:lnTo>
                <a:lnTo>
                  <a:pt x="60050" y="9010"/>
                </a:lnTo>
                <a:lnTo>
                  <a:pt x="60010" y="8980"/>
                </a:lnTo>
                <a:lnTo>
                  <a:pt x="59990" y="8990"/>
                </a:lnTo>
                <a:lnTo>
                  <a:pt x="59980" y="8990"/>
                </a:lnTo>
                <a:lnTo>
                  <a:pt x="59980" y="8980"/>
                </a:lnTo>
                <a:lnTo>
                  <a:pt x="59980" y="8970"/>
                </a:lnTo>
                <a:lnTo>
                  <a:pt x="59970" y="8960"/>
                </a:lnTo>
                <a:lnTo>
                  <a:pt x="59970" y="8950"/>
                </a:lnTo>
                <a:lnTo>
                  <a:pt x="59970" y="8940"/>
                </a:lnTo>
                <a:lnTo>
                  <a:pt x="59970" y="8930"/>
                </a:lnTo>
                <a:lnTo>
                  <a:pt x="59980" y="8920"/>
                </a:lnTo>
                <a:lnTo>
                  <a:pt x="59980" y="8910"/>
                </a:lnTo>
                <a:lnTo>
                  <a:pt x="59980" y="8890"/>
                </a:lnTo>
                <a:lnTo>
                  <a:pt x="59990" y="8890"/>
                </a:lnTo>
                <a:lnTo>
                  <a:pt x="59990" y="8880"/>
                </a:lnTo>
                <a:lnTo>
                  <a:pt x="60000" y="8870"/>
                </a:lnTo>
                <a:lnTo>
                  <a:pt x="60010" y="8860"/>
                </a:lnTo>
                <a:lnTo>
                  <a:pt x="60010" y="8850"/>
                </a:lnTo>
                <a:lnTo>
                  <a:pt x="60020" y="8840"/>
                </a:lnTo>
                <a:lnTo>
                  <a:pt x="60030" y="8840"/>
                </a:lnTo>
                <a:lnTo>
                  <a:pt x="60040" y="8840"/>
                </a:lnTo>
                <a:lnTo>
                  <a:pt x="60050" y="8820"/>
                </a:lnTo>
                <a:lnTo>
                  <a:pt x="60060" y="8810"/>
                </a:lnTo>
                <a:lnTo>
                  <a:pt x="60070" y="8790"/>
                </a:lnTo>
                <a:lnTo>
                  <a:pt x="60080" y="8770"/>
                </a:lnTo>
                <a:lnTo>
                  <a:pt x="60080" y="8760"/>
                </a:lnTo>
                <a:lnTo>
                  <a:pt x="60070" y="8760"/>
                </a:lnTo>
                <a:lnTo>
                  <a:pt x="60070" y="8750"/>
                </a:lnTo>
                <a:lnTo>
                  <a:pt x="60060" y="8750"/>
                </a:lnTo>
                <a:lnTo>
                  <a:pt x="60060" y="8740"/>
                </a:lnTo>
                <a:lnTo>
                  <a:pt x="60050" y="8740"/>
                </a:lnTo>
                <a:lnTo>
                  <a:pt x="60040" y="8740"/>
                </a:lnTo>
                <a:lnTo>
                  <a:pt x="60050" y="8730"/>
                </a:lnTo>
                <a:lnTo>
                  <a:pt x="60050" y="8720"/>
                </a:lnTo>
                <a:lnTo>
                  <a:pt x="60040" y="8720"/>
                </a:lnTo>
                <a:lnTo>
                  <a:pt x="60040" y="8710"/>
                </a:lnTo>
                <a:lnTo>
                  <a:pt x="60050" y="8700"/>
                </a:lnTo>
                <a:lnTo>
                  <a:pt x="60050" y="8690"/>
                </a:lnTo>
                <a:lnTo>
                  <a:pt x="60060" y="8690"/>
                </a:lnTo>
                <a:lnTo>
                  <a:pt x="60070" y="8690"/>
                </a:lnTo>
                <a:lnTo>
                  <a:pt x="60080" y="8700"/>
                </a:lnTo>
                <a:lnTo>
                  <a:pt x="60090" y="8700"/>
                </a:lnTo>
                <a:lnTo>
                  <a:pt x="60110" y="8700"/>
                </a:lnTo>
                <a:lnTo>
                  <a:pt x="60120" y="8700"/>
                </a:lnTo>
                <a:lnTo>
                  <a:pt x="60140" y="8700"/>
                </a:lnTo>
                <a:lnTo>
                  <a:pt x="60150" y="8700"/>
                </a:lnTo>
                <a:lnTo>
                  <a:pt x="60160" y="8700"/>
                </a:lnTo>
                <a:lnTo>
                  <a:pt x="60170" y="8690"/>
                </a:lnTo>
                <a:lnTo>
                  <a:pt x="60170" y="8680"/>
                </a:lnTo>
                <a:lnTo>
                  <a:pt x="60170" y="8670"/>
                </a:lnTo>
                <a:lnTo>
                  <a:pt x="60160" y="8670"/>
                </a:lnTo>
                <a:lnTo>
                  <a:pt x="60140" y="8670"/>
                </a:lnTo>
                <a:lnTo>
                  <a:pt x="60130" y="8670"/>
                </a:lnTo>
                <a:lnTo>
                  <a:pt x="60120" y="8680"/>
                </a:lnTo>
                <a:lnTo>
                  <a:pt x="60110" y="8670"/>
                </a:lnTo>
                <a:lnTo>
                  <a:pt x="60100" y="8670"/>
                </a:lnTo>
                <a:lnTo>
                  <a:pt x="60090" y="8670"/>
                </a:lnTo>
                <a:lnTo>
                  <a:pt x="60080" y="8660"/>
                </a:lnTo>
                <a:lnTo>
                  <a:pt x="60080" y="8650"/>
                </a:lnTo>
                <a:lnTo>
                  <a:pt x="60070" y="8620"/>
                </a:lnTo>
                <a:lnTo>
                  <a:pt x="60070" y="8610"/>
                </a:lnTo>
                <a:lnTo>
                  <a:pt x="60070" y="8600"/>
                </a:lnTo>
                <a:lnTo>
                  <a:pt x="60070" y="8590"/>
                </a:lnTo>
                <a:lnTo>
                  <a:pt x="60080" y="8590"/>
                </a:lnTo>
                <a:lnTo>
                  <a:pt x="60080" y="8600"/>
                </a:lnTo>
                <a:lnTo>
                  <a:pt x="60090" y="8600"/>
                </a:lnTo>
                <a:lnTo>
                  <a:pt x="60090" y="8610"/>
                </a:lnTo>
                <a:lnTo>
                  <a:pt x="60100" y="8610"/>
                </a:lnTo>
                <a:lnTo>
                  <a:pt x="60110" y="8610"/>
                </a:lnTo>
                <a:lnTo>
                  <a:pt x="60120" y="8620"/>
                </a:lnTo>
                <a:lnTo>
                  <a:pt x="60130" y="8610"/>
                </a:lnTo>
                <a:lnTo>
                  <a:pt x="60140" y="8610"/>
                </a:lnTo>
                <a:lnTo>
                  <a:pt x="60160" y="8600"/>
                </a:lnTo>
                <a:lnTo>
                  <a:pt x="60180" y="8590"/>
                </a:lnTo>
                <a:lnTo>
                  <a:pt x="60190" y="8580"/>
                </a:lnTo>
                <a:lnTo>
                  <a:pt x="60190" y="8570"/>
                </a:lnTo>
                <a:lnTo>
                  <a:pt x="60200" y="8560"/>
                </a:lnTo>
                <a:lnTo>
                  <a:pt x="60200" y="8550"/>
                </a:lnTo>
                <a:lnTo>
                  <a:pt x="60210" y="8540"/>
                </a:lnTo>
                <a:lnTo>
                  <a:pt x="60210" y="8530"/>
                </a:lnTo>
                <a:lnTo>
                  <a:pt x="60200" y="8520"/>
                </a:lnTo>
                <a:lnTo>
                  <a:pt x="60190" y="8510"/>
                </a:lnTo>
                <a:lnTo>
                  <a:pt x="60180" y="8510"/>
                </a:lnTo>
                <a:lnTo>
                  <a:pt x="60170" y="8520"/>
                </a:lnTo>
                <a:lnTo>
                  <a:pt x="60160" y="8520"/>
                </a:lnTo>
                <a:lnTo>
                  <a:pt x="60150" y="8520"/>
                </a:lnTo>
                <a:lnTo>
                  <a:pt x="60140" y="8520"/>
                </a:lnTo>
                <a:lnTo>
                  <a:pt x="60130" y="8510"/>
                </a:lnTo>
                <a:lnTo>
                  <a:pt x="60120" y="8500"/>
                </a:lnTo>
                <a:lnTo>
                  <a:pt x="60120" y="8490"/>
                </a:lnTo>
                <a:lnTo>
                  <a:pt x="60110" y="8480"/>
                </a:lnTo>
                <a:lnTo>
                  <a:pt x="60110" y="8470"/>
                </a:lnTo>
                <a:lnTo>
                  <a:pt x="60110" y="8460"/>
                </a:lnTo>
                <a:lnTo>
                  <a:pt x="60100" y="8450"/>
                </a:lnTo>
                <a:lnTo>
                  <a:pt x="60090" y="8430"/>
                </a:lnTo>
                <a:lnTo>
                  <a:pt x="60090" y="8420"/>
                </a:lnTo>
                <a:lnTo>
                  <a:pt x="60080" y="8410"/>
                </a:lnTo>
                <a:lnTo>
                  <a:pt x="60070" y="8400"/>
                </a:lnTo>
                <a:lnTo>
                  <a:pt x="60060" y="8390"/>
                </a:lnTo>
                <a:lnTo>
                  <a:pt x="60050" y="8390"/>
                </a:lnTo>
                <a:lnTo>
                  <a:pt x="60040" y="8380"/>
                </a:lnTo>
                <a:lnTo>
                  <a:pt x="60030" y="8370"/>
                </a:lnTo>
                <a:lnTo>
                  <a:pt x="60010" y="8350"/>
                </a:lnTo>
                <a:lnTo>
                  <a:pt x="60030" y="8320"/>
                </a:lnTo>
                <a:lnTo>
                  <a:pt x="60040" y="8310"/>
                </a:lnTo>
                <a:lnTo>
                  <a:pt x="60030" y="8310"/>
                </a:lnTo>
                <a:lnTo>
                  <a:pt x="60020" y="8290"/>
                </a:lnTo>
                <a:lnTo>
                  <a:pt x="60010" y="8290"/>
                </a:lnTo>
                <a:lnTo>
                  <a:pt x="60010" y="8280"/>
                </a:lnTo>
                <a:lnTo>
                  <a:pt x="60000" y="8280"/>
                </a:lnTo>
                <a:lnTo>
                  <a:pt x="59990" y="8270"/>
                </a:lnTo>
                <a:lnTo>
                  <a:pt x="59980" y="8260"/>
                </a:lnTo>
                <a:lnTo>
                  <a:pt x="59970" y="8260"/>
                </a:lnTo>
                <a:lnTo>
                  <a:pt x="59970" y="8250"/>
                </a:lnTo>
                <a:lnTo>
                  <a:pt x="59970" y="8240"/>
                </a:lnTo>
                <a:lnTo>
                  <a:pt x="59960" y="8240"/>
                </a:lnTo>
                <a:lnTo>
                  <a:pt x="59950" y="8230"/>
                </a:lnTo>
                <a:lnTo>
                  <a:pt x="59940" y="8220"/>
                </a:lnTo>
                <a:lnTo>
                  <a:pt x="59930" y="8220"/>
                </a:lnTo>
                <a:lnTo>
                  <a:pt x="59930" y="8210"/>
                </a:lnTo>
                <a:lnTo>
                  <a:pt x="59920" y="8210"/>
                </a:lnTo>
                <a:lnTo>
                  <a:pt x="59910" y="8200"/>
                </a:lnTo>
                <a:lnTo>
                  <a:pt x="59900" y="8190"/>
                </a:lnTo>
                <a:lnTo>
                  <a:pt x="59890" y="8190"/>
                </a:lnTo>
                <a:lnTo>
                  <a:pt x="59890" y="8180"/>
                </a:lnTo>
                <a:lnTo>
                  <a:pt x="59880" y="8180"/>
                </a:lnTo>
                <a:lnTo>
                  <a:pt x="59880" y="8170"/>
                </a:lnTo>
                <a:lnTo>
                  <a:pt x="59870" y="8160"/>
                </a:lnTo>
                <a:lnTo>
                  <a:pt x="59870" y="8150"/>
                </a:lnTo>
                <a:lnTo>
                  <a:pt x="59860" y="8150"/>
                </a:lnTo>
                <a:lnTo>
                  <a:pt x="59860" y="8140"/>
                </a:lnTo>
                <a:lnTo>
                  <a:pt x="59850" y="8130"/>
                </a:lnTo>
                <a:lnTo>
                  <a:pt x="59850" y="8120"/>
                </a:lnTo>
                <a:lnTo>
                  <a:pt x="59840" y="8120"/>
                </a:lnTo>
                <a:lnTo>
                  <a:pt x="59840" y="8110"/>
                </a:lnTo>
                <a:lnTo>
                  <a:pt x="59840" y="8100"/>
                </a:lnTo>
                <a:lnTo>
                  <a:pt x="59840" y="8090"/>
                </a:lnTo>
                <a:lnTo>
                  <a:pt x="59840" y="8080"/>
                </a:lnTo>
                <a:lnTo>
                  <a:pt x="59830" y="8080"/>
                </a:lnTo>
                <a:lnTo>
                  <a:pt x="59830" y="8070"/>
                </a:lnTo>
                <a:lnTo>
                  <a:pt x="59820" y="8060"/>
                </a:lnTo>
                <a:lnTo>
                  <a:pt x="59820" y="8050"/>
                </a:lnTo>
                <a:lnTo>
                  <a:pt x="59820" y="8040"/>
                </a:lnTo>
                <a:lnTo>
                  <a:pt x="59820" y="8030"/>
                </a:lnTo>
                <a:lnTo>
                  <a:pt x="59830" y="8030"/>
                </a:lnTo>
                <a:lnTo>
                  <a:pt x="59830" y="8020"/>
                </a:lnTo>
                <a:lnTo>
                  <a:pt x="59830" y="8010"/>
                </a:lnTo>
                <a:lnTo>
                  <a:pt x="59820" y="8010"/>
                </a:lnTo>
                <a:lnTo>
                  <a:pt x="59820" y="8000"/>
                </a:lnTo>
                <a:lnTo>
                  <a:pt x="59810" y="8000"/>
                </a:lnTo>
                <a:lnTo>
                  <a:pt x="59810" y="7990"/>
                </a:lnTo>
                <a:lnTo>
                  <a:pt x="59810" y="7980"/>
                </a:lnTo>
                <a:lnTo>
                  <a:pt x="59810" y="7970"/>
                </a:lnTo>
                <a:lnTo>
                  <a:pt x="59810" y="7960"/>
                </a:lnTo>
                <a:lnTo>
                  <a:pt x="59810" y="7940"/>
                </a:lnTo>
                <a:lnTo>
                  <a:pt x="59800" y="7920"/>
                </a:lnTo>
                <a:lnTo>
                  <a:pt x="59790" y="7920"/>
                </a:lnTo>
                <a:lnTo>
                  <a:pt x="59790" y="7930"/>
                </a:lnTo>
                <a:lnTo>
                  <a:pt x="59780" y="7930"/>
                </a:lnTo>
                <a:lnTo>
                  <a:pt x="59780" y="7940"/>
                </a:lnTo>
                <a:lnTo>
                  <a:pt x="59780" y="7950"/>
                </a:lnTo>
                <a:lnTo>
                  <a:pt x="59770" y="7960"/>
                </a:lnTo>
                <a:lnTo>
                  <a:pt x="59760" y="7960"/>
                </a:lnTo>
                <a:lnTo>
                  <a:pt x="59760" y="7950"/>
                </a:lnTo>
                <a:lnTo>
                  <a:pt x="59760" y="7940"/>
                </a:lnTo>
                <a:lnTo>
                  <a:pt x="59750" y="7930"/>
                </a:lnTo>
                <a:lnTo>
                  <a:pt x="59750" y="7920"/>
                </a:lnTo>
                <a:lnTo>
                  <a:pt x="59740" y="7920"/>
                </a:lnTo>
                <a:lnTo>
                  <a:pt x="59740" y="7910"/>
                </a:lnTo>
                <a:lnTo>
                  <a:pt x="59730" y="7900"/>
                </a:lnTo>
                <a:lnTo>
                  <a:pt x="59740" y="7900"/>
                </a:lnTo>
                <a:lnTo>
                  <a:pt x="59750" y="7900"/>
                </a:lnTo>
                <a:lnTo>
                  <a:pt x="59750" y="7890"/>
                </a:lnTo>
                <a:lnTo>
                  <a:pt x="59760" y="7890"/>
                </a:lnTo>
                <a:lnTo>
                  <a:pt x="59770" y="7870"/>
                </a:lnTo>
                <a:lnTo>
                  <a:pt x="59770" y="7860"/>
                </a:lnTo>
                <a:lnTo>
                  <a:pt x="59780" y="7860"/>
                </a:lnTo>
                <a:lnTo>
                  <a:pt x="59790" y="7860"/>
                </a:lnTo>
                <a:lnTo>
                  <a:pt x="59800" y="7860"/>
                </a:lnTo>
                <a:lnTo>
                  <a:pt x="59810" y="7860"/>
                </a:lnTo>
                <a:lnTo>
                  <a:pt x="59810" y="7850"/>
                </a:lnTo>
                <a:lnTo>
                  <a:pt x="59800" y="7850"/>
                </a:lnTo>
                <a:lnTo>
                  <a:pt x="59800" y="7840"/>
                </a:lnTo>
                <a:lnTo>
                  <a:pt x="59810" y="7840"/>
                </a:lnTo>
                <a:lnTo>
                  <a:pt x="59820" y="7850"/>
                </a:lnTo>
                <a:lnTo>
                  <a:pt x="59830" y="7850"/>
                </a:lnTo>
                <a:lnTo>
                  <a:pt x="59840" y="7860"/>
                </a:lnTo>
                <a:lnTo>
                  <a:pt x="59850" y="7860"/>
                </a:lnTo>
                <a:lnTo>
                  <a:pt x="59860" y="7860"/>
                </a:lnTo>
                <a:lnTo>
                  <a:pt x="59860" y="7850"/>
                </a:lnTo>
                <a:lnTo>
                  <a:pt x="59850" y="7840"/>
                </a:lnTo>
                <a:lnTo>
                  <a:pt x="59850" y="7830"/>
                </a:lnTo>
                <a:lnTo>
                  <a:pt x="59850" y="7820"/>
                </a:lnTo>
                <a:lnTo>
                  <a:pt x="59850" y="7800"/>
                </a:lnTo>
                <a:lnTo>
                  <a:pt x="59850" y="7790"/>
                </a:lnTo>
                <a:lnTo>
                  <a:pt x="59860" y="7790"/>
                </a:lnTo>
                <a:lnTo>
                  <a:pt x="59860" y="7780"/>
                </a:lnTo>
                <a:lnTo>
                  <a:pt x="59870" y="7770"/>
                </a:lnTo>
                <a:lnTo>
                  <a:pt x="59880" y="7760"/>
                </a:lnTo>
                <a:lnTo>
                  <a:pt x="59880" y="7750"/>
                </a:lnTo>
                <a:lnTo>
                  <a:pt x="59890" y="7750"/>
                </a:lnTo>
                <a:lnTo>
                  <a:pt x="59900" y="7740"/>
                </a:lnTo>
                <a:lnTo>
                  <a:pt x="59910" y="7730"/>
                </a:lnTo>
                <a:lnTo>
                  <a:pt x="59910" y="7720"/>
                </a:lnTo>
                <a:lnTo>
                  <a:pt x="59920" y="7710"/>
                </a:lnTo>
                <a:lnTo>
                  <a:pt x="59930" y="7700"/>
                </a:lnTo>
                <a:lnTo>
                  <a:pt x="59940" y="7680"/>
                </a:lnTo>
                <a:lnTo>
                  <a:pt x="59950" y="7660"/>
                </a:lnTo>
                <a:lnTo>
                  <a:pt x="59950" y="7650"/>
                </a:lnTo>
                <a:lnTo>
                  <a:pt x="59950" y="7640"/>
                </a:lnTo>
                <a:lnTo>
                  <a:pt x="59950" y="7630"/>
                </a:lnTo>
                <a:lnTo>
                  <a:pt x="59960" y="7620"/>
                </a:lnTo>
                <a:lnTo>
                  <a:pt x="59970" y="7620"/>
                </a:lnTo>
                <a:lnTo>
                  <a:pt x="59970" y="7610"/>
                </a:lnTo>
                <a:lnTo>
                  <a:pt x="59980" y="7610"/>
                </a:lnTo>
                <a:lnTo>
                  <a:pt x="60000" y="7590"/>
                </a:lnTo>
                <a:lnTo>
                  <a:pt x="60010" y="7580"/>
                </a:lnTo>
                <a:lnTo>
                  <a:pt x="60020" y="7580"/>
                </a:lnTo>
                <a:lnTo>
                  <a:pt x="60030" y="7580"/>
                </a:lnTo>
                <a:lnTo>
                  <a:pt x="60040" y="7590"/>
                </a:lnTo>
                <a:lnTo>
                  <a:pt x="60040" y="7600"/>
                </a:lnTo>
                <a:lnTo>
                  <a:pt x="60050" y="7600"/>
                </a:lnTo>
                <a:lnTo>
                  <a:pt x="60060" y="7600"/>
                </a:lnTo>
                <a:lnTo>
                  <a:pt x="60070" y="7590"/>
                </a:lnTo>
                <a:lnTo>
                  <a:pt x="60080" y="7590"/>
                </a:lnTo>
                <a:lnTo>
                  <a:pt x="60080" y="7580"/>
                </a:lnTo>
                <a:lnTo>
                  <a:pt x="60080" y="7570"/>
                </a:lnTo>
                <a:lnTo>
                  <a:pt x="60080" y="7560"/>
                </a:lnTo>
                <a:lnTo>
                  <a:pt x="60080" y="7550"/>
                </a:lnTo>
                <a:lnTo>
                  <a:pt x="60080" y="7540"/>
                </a:lnTo>
                <a:lnTo>
                  <a:pt x="60080" y="7530"/>
                </a:lnTo>
                <a:lnTo>
                  <a:pt x="60070" y="7520"/>
                </a:lnTo>
                <a:lnTo>
                  <a:pt x="60060" y="7500"/>
                </a:lnTo>
                <a:lnTo>
                  <a:pt x="60050" y="7480"/>
                </a:lnTo>
                <a:lnTo>
                  <a:pt x="60050" y="7470"/>
                </a:lnTo>
                <a:lnTo>
                  <a:pt x="60040" y="7450"/>
                </a:lnTo>
                <a:lnTo>
                  <a:pt x="60030" y="7450"/>
                </a:lnTo>
                <a:lnTo>
                  <a:pt x="60030" y="7440"/>
                </a:lnTo>
                <a:lnTo>
                  <a:pt x="60020" y="7440"/>
                </a:lnTo>
                <a:lnTo>
                  <a:pt x="60000" y="7430"/>
                </a:lnTo>
                <a:lnTo>
                  <a:pt x="59990" y="7430"/>
                </a:lnTo>
                <a:lnTo>
                  <a:pt x="59980" y="7420"/>
                </a:lnTo>
                <a:lnTo>
                  <a:pt x="59990" y="7370"/>
                </a:lnTo>
                <a:lnTo>
                  <a:pt x="59980" y="7360"/>
                </a:lnTo>
                <a:lnTo>
                  <a:pt x="59990" y="7360"/>
                </a:lnTo>
                <a:lnTo>
                  <a:pt x="60000" y="7360"/>
                </a:lnTo>
                <a:lnTo>
                  <a:pt x="60000" y="7350"/>
                </a:lnTo>
                <a:lnTo>
                  <a:pt x="59990" y="7340"/>
                </a:lnTo>
                <a:lnTo>
                  <a:pt x="59990" y="7330"/>
                </a:lnTo>
                <a:lnTo>
                  <a:pt x="59980" y="7330"/>
                </a:lnTo>
                <a:lnTo>
                  <a:pt x="59980" y="7340"/>
                </a:lnTo>
                <a:lnTo>
                  <a:pt x="59970" y="7350"/>
                </a:lnTo>
                <a:lnTo>
                  <a:pt x="59960" y="7350"/>
                </a:lnTo>
                <a:lnTo>
                  <a:pt x="59960" y="7340"/>
                </a:lnTo>
                <a:lnTo>
                  <a:pt x="59960" y="7330"/>
                </a:lnTo>
                <a:lnTo>
                  <a:pt x="59960" y="7320"/>
                </a:lnTo>
                <a:lnTo>
                  <a:pt x="59970" y="7300"/>
                </a:lnTo>
                <a:lnTo>
                  <a:pt x="59970" y="7290"/>
                </a:lnTo>
                <a:lnTo>
                  <a:pt x="59970" y="7280"/>
                </a:lnTo>
                <a:lnTo>
                  <a:pt x="59970" y="7270"/>
                </a:lnTo>
                <a:lnTo>
                  <a:pt x="59970" y="7260"/>
                </a:lnTo>
                <a:lnTo>
                  <a:pt x="59980" y="7260"/>
                </a:lnTo>
                <a:lnTo>
                  <a:pt x="59990" y="7260"/>
                </a:lnTo>
                <a:lnTo>
                  <a:pt x="60000" y="7260"/>
                </a:lnTo>
                <a:lnTo>
                  <a:pt x="60010" y="7260"/>
                </a:lnTo>
                <a:lnTo>
                  <a:pt x="60010" y="7250"/>
                </a:lnTo>
                <a:lnTo>
                  <a:pt x="60000" y="7240"/>
                </a:lnTo>
                <a:lnTo>
                  <a:pt x="59990" y="7230"/>
                </a:lnTo>
                <a:lnTo>
                  <a:pt x="59970" y="7220"/>
                </a:lnTo>
                <a:lnTo>
                  <a:pt x="59960" y="7210"/>
                </a:lnTo>
                <a:lnTo>
                  <a:pt x="59960" y="7200"/>
                </a:lnTo>
                <a:lnTo>
                  <a:pt x="59960" y="7190"/>
                </a:lnTo>
                <a:lnTo>
                  <a:pt x="59970" y="7180"/>
                </a:lnTo>
                <a:lnTo>
                  <a:pt x="59980" y="7180"/>
                </a:lnTo>
                <a:lnTo>
                  <a:pt x="59990" y="7180"/>
                </a:lnTo>
                <a:lnTo>
                  <a:pt x="59990" y="7190"/>
                </a:lnTo>
                <a:lnTo>
                  <a:pt x="60000" y="7190"/>
                </a:lnTo>
                <a:lnTo>
                  <a:pt x="60000" y="7200"/>
                </a:lnTo>
                <a:lnTo>
                  <a:pt x="60000" y="7210"/>
                </a:lnTo>
                <a:lnTo>
                  <a:pt x="60010" y="7210"/>
                </a:lnTo>
                <a:lnTo>
                  <a:pt x="60020" y="7210"/>
                </a:lnTo>
                <a:lnTo>
                  <a:pt x="60020" y="7200"/>
                </a:lnTo>
                <a:lnTo>
                  <a:pt x="60020" y="7190"/>
                </a:lnTo>
                <a:lnTo>
                  <a:pt x="60020" y="7180"/>
                </a:lnTo>
                <a:lnTo>
                  <a:pt x="60020" y="7170"/>
                </a:lnTo>
                <a:lnTo>
                  <a:pt x="60020" y="7150"/>
                </a:lnTo>
                <a:lnTo>
                  <a:pt x="60020" y="7140"/>
                </a:lnTo>
                <a:lnTo>
                  <a:pt x="60020" y="7130"/>
                </a:lnTo>
                <a:lnTo>
                  <a:pt x="60010" y="7120"/>
                </a:lnTo>
                <a:lnTo>
                  <a:pt x="60020" y="7120"/>
                </a:lnTo>
                <a:lnTo>
                  <a:pt x="60030" y="7110"/>
                </a:lnTo>
                <a:lnTo>
                  <a:pt x="60040" y="7120"/>
                </a:lnTo>
                <a:lnTo>
                  <a:pt x="60050" y="7120"/>
                </a:lnTo>
                <a:lnTo>
                  <a:pt x="60060" y="7130"/>
                </a:lnTo>
                <a:lnTo>
                  <a:pt x="60060" y="7120"/>
                </a:lnTo>
                <a:lnTo>
                  <a:pt x="60070" y="7120"/>
                </a:lnTo>
                <a:lnTo>
                  <a:pt x="60080" y="7110"/>
                </a:lnTo>
                <a:lnTo>
                  <a:pt x="60080" y="7100"/>
                </a:lnTo>
                <a:lnTo>
                  <a:pt x="60070" y="7100"/>
                </a:lnTo>
                <a:lnTo>
                  <a:pt x="60070" y="7090"/>
                </a:lnTo>
                <a:lnTo>
                  <a:pt x="60070" y="7080"/>
                </a:lnTo>
                <a:lnTo>
                  <a:pt x="60090" y="7070"/>
                </a:lnTo>
                <a:lnTo>
                  <a:pt x="60100" y="7070"/>
                </a:lnTo>
                <a:lnTo>
                  <a:pt x="60110" y="7070"/>
                </a:lnTo>
                <a:lnTo>
                  <a:pt x="60120" y="7060"/>
                </a:lnTo>
                <a:lnTo>
                  <a:pt x="60130" y="7060"/>
                </a:lnTo>
                <a:lnTo>
                  <a:pt x="60140" y="7050"/>
                </a:lnTo>
                <a:lnTo>
                  <a:pt x="60150" y="7050"/>
                </a:lnTo>
                <a:lnTo>
                  <a:pt x="60170" y="7050"/>
                </a:lnTo>
                <a:lnTo>
                  <a:pt x="60180" y="7050"/>
                </a:lnTo>
                <a:lnTo>
                  <a:pt x="60190" y="7050"/>
                </a:lnTo>
                <a:lnTo>
                  <a:pt x="60200" y="7050"/>
                </a:lnTo>
                <a:lnTo>
                  <a:pt x="60210" y="7040"/>
                </a:lnTo>
                <a:lnTo>
                  <a:pt x="60220" y="7030"/>
                </a:lnTo>
                <a:lnTo>
                  <a:pt x="60230" y="7030"/>
                </a:lnTo>
                <a:lnTo>
                  <a:pt x="60240" y="7020"/>
                </a:lnTo>
                <a:lnTo>
                  <a:pt x="60250" y="7010"/>
                </a:lnTo>
                <a:lnTo>
                  <a:pt x="60250" y="7000"/>
                </a:lnTo>
                <a:lnTo>
                  <a:pt x="60250" y="6990"/>
                </a:lnTo>
                <a:lnTo>
                  <a:pt x="60250" y="6980"/>
                </a:lnTo>
                <a:lnTo>
                  <a:pt x="60250" y="6970"/>
                </a:lnTo>
                <a:lnTo>
                  <a:pt x="60250" y="6960"/>
                </a:lnTo>
                <a:lnTo>
                  <a:pt x="60250" y="6950"/>
                </a:lnTo>
                <a:lnTo>
                  <a:pt x="60250" y="6940"/>
                </a:lnTo>
                <a:lnTo>
                  <a:pt x="60240" y="6930"/>
                </a:lnTo>
                <a:lnTo>
                  <a:pt x="60240" y="6920"/>
                </a:lnTo>
                <a:lnTo>
                  <a:pt x="60240" y="6910"/>
                </a:lnTo>
                <a:lnTo>
                  <a:pt x="60230" y="6910"/>
                </a:lnTo>
                <a:lnTo>
                  <a:pt x="60230" y="6900"/>
                </a:lnTo>
                <a:lnTo>
                  <a:pt x="60220" y="6900"/>
                </a:lnTo>
                <a:lnTo>
                  <a:pt x="60210" y="6900"/>
                </a:lnTo>
                <a:lnTo>
                  <a:pt x="60200" y="6900"/>
                </a:lnTo>
                <a:lnTo>
                  <a:pt x="60200" y="6890"/>
                </a:lnTo>
                <a:lnTo>
                  <a:pt x="60200" y="6880"/>
                </a:lnTo>
                <a:lnTo>
                  <a:pt x="60210" y="6880"/>
                </a:lnTo>
                <a:lnTo>
                  <a:pt x="60210" y="6870"/>
                </a:lnTo>
                <a:lnTo>
                  <a:pt x="60220" y="6870"/>
                </a:lnTo>
                <a:lnTo>
                  <a:pt x="60220" y="6860"/>
                </a:lnTo>
                <a:lnTo>
                  <a:pt x="60220" y="6850"/>
                </a:lnTo>
                <a:lnTo>
                  <a:pt x="60230" y="6850"/>
                </a:lnTo>
                <a:lnTo>
                  <a:pt x="60240" y="6850"/>
                </a:lnTo>
                <a:lnTo>
                  <a:pt x="60250" y="6850"/>
                </a:lnTo>
                <a:lnTo>
                  <a:pt x="60250" y="6860"/>
                </a:lnTo>
                <a:lnTo>
                  <a:pt x="60260" y="6870"/>
                </a:lnTo>
                <a:lnTo>
                  <a:pt x="60270" y="6870"/>
                </a:lnTo>
                <a:lnTo>
                  <a:pt x="60270" y="6860"/>
                </a:lnTo>
                <a:lnTo>
                  <a:pt x="60270" y="6850"/>
                </a:lnTo>
                <a:lnTo>
                  <a:pt x="60280" y="6850"/>
                </a:lnTo>
                <a:lnTo>
                  <a:pt x="60280" y="6840"/>
                </a:lnTo>
                <a:lnTo>
                  <a:pt x="60280" y="6830"/>
                </a:lnTo>
                <a:lnTo>
                  <a:pt x="60280" y="6810"/>
                </a:lnTo>
                <a:lnTo>
                  <a:pt x="60280" y="6800"/>
                </a:lnTo>
                <a:lnTo>
                  <a:pt x="60280" y="6790"/>
                </a:lnTo>
                <a:lnTo>
                  <a:pt x="60290" y="6790"/>
                </a:lnTo>
                <a:lnTo>
                  <a:pt x="60300" y="6790"/>
                </a:lnTo>
                <a:lnTo>
                  <a:pt x="60310" y="6800"/>
                </a:lnTo>
                <a:lnTo>
                  <a:pt x="60320" y="6800"/>
                </a:lnTo>
                <a:lnTo>
                  <a:pt x="60320" y="6810"/>
                </a:lnTo>
                <a:lnTo>
                  <a:pt x="60330" y="6810"/>
                </a:lnTo>
                <a:lnTo>
                  <a:pt x="60340" y="6820"/>
                </a:lnTo>
                <a:lnTo>
                  <a:pt x="60350" y="6820"/>
                </a:lnTo>
                <a:lnTo>
                  <a:pt x="60350" y="6810"/>
                </a:lnTo>
                <a:lnTo>
                  <a:pt x="60360" y="6810"/>
                </a:lnTo>
                <a:lnTo>
                  <a:pt x="60370" y="6810"/>
                </a:lnTo>
                <a:lnTo>
                  <a:pt x="60380" y="6800"/>
                </a:lnTo>
                <a:lnTo>
                  <a:pt x="60390" y="6800"/>
                </a:lnTo>
                <a:lnTo>
                  <a:pt x="60390" y="6790"/>
                </a:lnTo>
                <a:lnTo>
                  <a:pt x="60400" y="6790"/>
                </a:lnTo>
                <a:lnTo>
                  <a:pt x="60410" y="6790"/>
                </a:lnTo>
                <a:lnTo>
                  <a:pt x="60420" y="6790"/>
                </a:lnTo>
                <a:lnTo>
                  <a:pt x="60430" y="6790"/>
                </a:lnTo>
                <a:lnTo>
                  <a:pt x="60430" y="6800"/>
                </a:lnTo>
                <a:lnTo>
                  <a:pt x="60430" y="6810"/>
                </a:lnTo>
                <a:lnTo>
                  <a:pt x="60430" y="6820"/>
                </a:lnTo>
                <a:lnTo>
                  <a:pt x="60430" y="6830"/>
                </a:lnTo>
                <a:lnTo>
                  <a:pt x="60430" y="6840"/>
                </a:lnTo>
                <a:lnTo>
                  <a:pt x="60430" y="6850"/>
                </a:lnTo>
                <a:lnTo>
                  <a:pt x="60440" y="6850"/>
                </a:lnTo>
                <a:lnTo>
                  <a:pt x="60450" y="6850"/>
                </a:lnTo>
                <a:lnTo>
                  <a:pt x="60450" y="6860"/>
                </a:lnTo>
                <a:lnTo>
                  <a:pt x="60450" y="6850"/>
                </a:lnTo>
                <a:lnTo>
                  <a:pt x="60460" y="6850"/>
                </a:lnTo>
                <a:lnTo>
                  <a:pt x="60470" y="6850"/>
                </a:lnTo>
                <a:lnTo>
                  <a:pt x="60470" y="6840"/>
                </a:lnTo>
                <a:lnTo>
                  <a:pt x="60470" y="6830"/>
                </a:lnTo>
                <a:lnTo>
                  <a:pt x="60460" y="6830"/>
                </a:lnTo>
                <a:lnTo>
                  <a:pt x="60460" y="6820"/>
                </a:lnTo>
                <a:lnTo>
                  <a:pt x="60450" y="6820"/>
                </a:lnTo>
                <a:lnTo>
                  <a:pt x="60450" y="6810"/>
                </a:lnTo>
                <a:lnTo>
                  <a:pt x="60450" y="6800"/>
                </a:lnTo>
                <a:lnTo>
                  <a:pt x="60450" y="6790"/>
                </a:lnTo>
                <a:lnTo>
                  <a:pt x="60450" y="6780"/>
                </a:lnTo>
                <a:lnTo>
                  <a:pt x="60460" y="6780"/>
                </a:lnTo>
                <a:lnTo>
                  <a:pt x="60460" y="6790"/>
                </a:lnTo>
                <a:lnTo>
                  <a:pt x="60470" y="6790"/>
                </a:lnTo>
                <a:lnTo>
                  <a:pt x="60480" y="6800"/>
                </a:lnTo>
                <a:lnTo>
                  <a:pt x="60480" y="6810"/>
                </a:lnTo>
                <a:lnTo>
                  <a:pt x="60490" y="6820"/>
                </a:lnTo>
                <a:lnTo>
                  <a:pt x="60500" y="6820"/>
                </a:lnTo>
                <a:lnTo>
                  <a:pt x="60510" y="6820"/>
                </a:lnTo>
                <a:lnTo>
                  <a:pt x="60520" y="6820"/>
                </a:lnTo>
                <a:lnTo>
                  <a:pt x="60530" y="6810"/>
                </a:lnTo>
                <a:lnTo>
                  <a:pt x="60540" y="6810"/>
                </a:lnTo>
                <a:lnTo>
                  <a:pt x="60540" y="6800"/>
                </a:lnTo>
                <a:lnTo>
                  <a:pt x="60540" y="6790"/>
                </a:lnTo>
                <a:lnTo>
                  <a:pt x="60540" y="6780"/>
                </a:lnTo>
                <a:lnTo>
                  <a:pt x="60540" y="6770"/>
                </a:lnTo>
                <a:lnTo>
                  <a:pt x="60550" y="6770"/>
                </a:lnTo>
                <a:lnTo>
                  <a:pt x="60560" y="6770"/>
                </a:lnTo>
                <a:lnTo>
                  <a:pt x="60560" y="6760"/>
                </a:lnTo>
                <a:lnTo>
                  <a:pt x="60570" y="6760"/>
                </a:lnTo>
                <a:lnTo>
                  <a:pt x="60580" y="6760"/>
                </a:lnTo>
                <a:lnTo>
                  <a:pt x="60590" y="6760"/>
                </a:lnTo>
                <a:lnTo>
                  <a:pt x="60600" y="6750"/>
                </a:lnTo>
                <a:lnTo>
                  <a:pt x="60590" y="6750"/>
                </a:lnTo>
                <a:lnTo>
                  <a:pt x="60590" y="6740"/>
                </a:lnTo>
                <a:lnTo>
                  <a:pt x="60580" y="6740"/>
                </a:lnTo>
                <a:lnTo>
                  <a:pt x="60580" y="6730"/>
                </a:lnTo>
                <a:lnTo>
                  <a:pt x="60580" y="6720"/>
                </a:lnTo>
                <a:lnTo>
                  <a:pt x="60590" y="6720"/>
                </a:lnTo>
                <a:lnTo>
                  <a:pt x="60600" y="6720"/>
                </a:lnTo>
                <a:lnTo>
                  <a:pt x="60610" y="6720"/>
                </a:lnTo>
                <a:lnTo>
                  <a:pt x="60610" y="6710"/>
                </a:lnTo>
                <a:lnTo>
                  <a:pt x="60620" y="6710"/>
                </a:lnTo>
                <a:lnTo>
                  <a:pt x="60620" y="6700"/>
                </a:lnTo>
                <a:lnTo>
                  <a:pt x="60620" y="6690"/>
                </a:lnTo>
                <a:lnTo>
                  <a:pt x="60610" y="6690"/>
                </a:lnTo>
                <a:lnTo>
                  <a:pt x="60610" y="6680"/>
                </a:lnTo>
                <a:lnTo>
                  <a:pt x="60620" y="6680"/>
                </a:lnTo>
                <a:lnTo>
                  <a:pt x="60640" y="6690"/>
                </a:lnTo>
                <a:lnTo>
                  <a:pt x="60640" y="6700"/>
                </a:lnTo>
                <a:lnTo>
                  <a:pt x="60650" y="6710"/>
                </a:lnTo>
                <a:lnTo>
                  <a:pt x="60660" y="6730"/>
                </a:lnTo>
                <a:lnTo>
                  <a:pt x="60670" y="6730"/>
                </a:lnTo>
                <a:lnTo>
                  <a:pt x="60670" y="6740"/>
                </a:lnTo>
                <a:lnTo>
                  <a:pt x="60680" y="6730"/>
                </a:lnTo>
                <a:lnTo>
                  <a:pt x="60690" y="6720"/>
                </a:lnTo>
                <a:lnTo>
                  <a:pt x="60690" y="6710"/>
                </a:lnTo>
                <a:lnTo>
                  <a:pt x="60700" y="6710"/>
                </a:lnTo>
                <a:lnTo>
                  <a:pt x="60710" y="6700"/>
                </a:lnTo>
                <a:lnTo>
                  <a:pt x="60720" y="6700"/>
                </a:lnTo>
                <a:lnTo>
                  <a:pt x="60730" y="6700"/>
                </a:lnTo>
                <a:lnTo>
                  <a:pt x="60760" y="6710"/>
                </a:lnTo>
                <a:lnTo>
                  <a:pt x="60770" y="6710"/>
                </a:lnTo>
                <a:lnTo>
                  <a:pt x="60780" y="6710"/>
                </a:lnTo>
                <a:lnTo>
                  <a:pt x="60790" y="6710"/>
                </a:lnTo>
                <a:lnTo>
                  <a:pt x="60800" y="6710"/>
                </a:lnTo>
                <a:lnTo>
                  <a:pt x="60800" y="6700"/>
                </a:lnTo>
                <a:lnTo>
                  <a:pt x="60810" y="6700"/>
                </a:lnTo>
                <a:lnTo>
                  <a:pt x="60810" y="6690"/>
                </a:lnTo>
                <a:lnTo>
                  <a:pt x="60820" y="6690"/>
                </a:lnTo>
                <a:lnTo>
                  <a:pt x="60820" y="6680"/>
                </a:lnTo>
                <a:lnTo>
                  <a:pt x="60820" y="6670"/>
                </a:lnTo>
                <a:lnTo>
                  <a:pt x="60820" y="6660"/>
                </a:lnTo>
                <a:lnTo>
                  <a:pt x="60830" y="6650"/>
                </a:lnTo>
                <a:lnTo>
                  <a:pt x="60830" y="6640"/>
                </a:lnTo>
                <a:lnTo>
                  <a:pt x="60840" y="6620"/>
                </a:lnTo>
                <a:lnTo>
                  <a:pt x="60840" y="6610"/>
                </a:lnTo>
                <a:lnTo>
                  <a:pt x="60860" y="6620"/>
                </a:lnTo>
                <a:lnTo>
                  <a:pt x="60870" y="6620"/>
                </a:lnTo>
                <a:lnTo>
                  <a:pt x="60900" y="6610"/>
                </a:lnTo>
                <a:lnTo>
                  <a:pt x="60910" y="6610"/>
                </a:lnTo>
                <a:lnTo>
                  <a:pt x="60940" y="6590"/>
                </a:lnTo>
                <a:lnTo>
                  <a:pt x="60940" y="6600"/>
                </a:lnTo>
                <a:lnTo>
                  <a:pt x="60940" y="6610"/>
                </a:lnTo>
                <a:lnTo>
                  <a:pt x="60940" y="6620"/>
                </a:lnTo>
                <a:lnTo>
                  <a:pt x="60950" y="6620"/>
                </a:lnTo>
                <a:lnTo>
                  <a:pt x="61000" y="6620"/>
                </a:lnTo>
                <a:lnTo>
                  <a:pt x="61000" y="6630"/>
                </a:lnTo>
                <a:lnTo>
                  <a:pt x="61010" y="6650"/>
                </a:lnTo>
                <a:lnTo>
                  <a:pt x="61070" y="6650"/>
                </a:lnTo>
                <a:lnTo>
                  <a:pt x="61100" y="6650"/>
                </a:lnTo>
                <a:lnTo>
                  <a:pt x="61110" y="6650"/>
                </a:lnTo>
                <a:lnTo>
                  <a:pt x="61130" y="6650"/>
                </a:lnTo>
                <a:lnTo>
                  <a:pt x="61130" y="6640"/>
                </a:lnTo>
                <a:lnTo>
                  <a:pt x="61140" y="6640"/>
                </a:lnTo>
                <a:lnTo>
                  <a:pt x="61140" y="6630"/>
                </a:lnTo>
                <a:lnTo>
                  <a:pt x="61140" y="6620"/>
                </a:lnTo>
                <a:lnTo>
                  <a:pt x="61150" y="6610"/>
                </a:lnTo>
                <a:lnTo>
                  <a:pt x="61150" y="6590"/>
                </a:lnTo>
                <a:lnTo>
                  <a:pt x="61140" y="6570"/>
                </a:lnTo>
                <a:lnTo>
                  <a:pt x="61160" y="6560"/>
                </a:lnTo>
                <a:lnTo>
                  <a:pt x="61160" y="6550"/>
                </a:lnTo>
                <a:lnTo>
                  <a:pt x="61160" y="6530"/>
                </a:lnTo>
                <a:lnTo>
                  <a:pt x="61160" y="6520"/>
                </a:lnTo>
                <a:lnTo>
                  <a:pt x="61160" y="6510"/>
                </a:lnTo>
                <a:lnTo>
                  <a:pt x="61170" y="6510"/>
                </a:lnTo>
                <a:lnTo>
                  <a:pt x="61180" y="6520"/>
                </a:lnTo>
                <a:lnTo>
                  <a:pt x="61190" y="6520"/>
                </a:lnTo>
                <a:lnTo>
                  <a:pt x="61200" y="6520"/>
                </a:lnTo>
                <a:lnTo>
                  <a:pt x="61210" y="6520"/>
                </a:lnTo>
                <a:lnTo>
                  <a:pt x="61210" y="6510"/>
                </a:lnTo>
                <a:lnTo>
                  <a:pt x="61210" y="6500"/>
                </a:lnTo>
                <a:lnTo>
                  <a:pt x="61200" y="6490"/>
                </a:lnTo>
                <a:lnTo>
                  <a:pt x="61200" y="6480"/>
                </a:lnTo>
                <a:lnTo>
                  <a:pt x="61200" y="6470"/>
                </a:lnTo>
                <a:lnTo>
                  <a:pt x="61210" y="6470"/>
                </a:lnTo>
                <a:lnTo>
                  <a:pt x="61210" y="6460"/>
                </a:lnTo>
                <a:lnTo>
                  <a:pt x="61220" y="6450"/>
                </a:lnTo>
                <a:lnTo>
                  <a:pt x="61230" y="6450"/>
                </a:lnTo>
                <a:lnTo>
                  <a:pt x="61240" y="6440"/>
                </a:lnTo>
                <a:lnTo>
                  <a:pt x="61250" y="6440"/>
                </a:lnTo>
                <a:lnTo>
                  <a:pt x="61250" y="6450"/>
                </a:lnTo>
                <a:lnTo>
                  <a:pt x="61260" y="6450"/>
                </a:lnTo>
                <a:lnTo>
                  <a:pt x="61270" y="6450"/>
                </a:lnTo>
                <a:lnTo>
                  <a:pt x="61270" y="6460"/>
                </a:lnTo>
                <a:lnTo>
                  <a:pt x="61280" y="6460"/>
                </a:lnTo>
                <a:lnTo>
                  <a:pt x="61290" y="6460"/>
                </a:lnTo>
                <a:lnTo>
                  <a:pt x="61300" y="6460"/>
                </a:lnTo>
                <a:lnTo>
                  <a:pt x="61310" y="6460"/>
                </a:lnTo>
                <a:lnTo>
                  <a:pt x="61320" y="6460"/>
                </a:lnTo>
                <a:lnTo>
                  <a:pt x="61320" y="6450"/>
                </a:lnTo>
                <a:lnTo>
                  <a:pt x="61330" y="6450"/>
                </a:lnTo>
                <a:lnTo>
                  <a:pt x="61340" y="6440"/>
                </a:lnTo>
                <a:lnTo>
                  <a:pt x="61340" y="6430"/>
                </a:lnTo>
                <a:lnTo>
                  <a:pt x="61340" y="6420"/>
                </a:lnTo>
                <a:lnTo>
                  <a:pt x="61340" y="6410"/>
                </a:lnTo>
                <a:lnTo>
                  <a:pt x="61340" y="6390"/>
                </a:lnTo>
                <a:lnTo>
                  <a:pt x="61340" y="6380"/>
                </a:lnTo>
                <a:lnTo>
                  <a:pt x="61330" y="6380"/>
                </a:lnTo>
                <a:lnTo>
                  <a:pt x="61330" y="6370"/>
                </a:lnTo>
                <a:lnTo>
                  <a:pt x="61330" y="6360"/>
                </a:lnTo>
                <a:lnTo>
                  <a:pt x="61320" y="6350"/>
                </a:lnTo>
                <a:lnTo>
                  <a:pt x="61310" y="6340"/>
                </a:lnTo>
                <a:lnTo>
                  <a:pt x="61300" y="6330"/>
                </a:lnTo>
                <a:lnTo>
                  <a:pt x="61300" y="6320"/>
                </a:lnTo>
                <a:lnTo>
                  <a:pt x="61290" y="6320"/>
                </a:lnTo>
                <a:lnTo>
                  <a:pt x="61290" y="6310"/>
                </a:lnTo>
                <a:lnTo>
                  <a:pt x="61280" y="6300"/>
                </a:lnTo>
                <a:lnTo>
                  <a:pt x="61270" y="6300"/>
                </a:lnTo>
                <a:lnTo>
                  <a:pt x="61260" y="6300"/>
                </a:lnTo>
                <a:lnTo>
                  <a:pt x="61250" y="6300"/>
                </a:lnTo>
                <a:lnTo>
                  <a:pt x="61240" y="6310"/>
                </a:lnTo>
                <a:lnTo>
                  <a:pt x="61230" y="6310"/>
                </a:lnTo>
                <a:lnTo>
                  <a:pt x="61220" y="6310"/>
                </a:lnTo>
                <a:lnTo>
                  <a:pt x="61220" y="6300"/>
                </a:lnTo>
                <a:lnTo>
                  <a:pt x="61220" y="6290"/>
                </a:lnTo>
                <a:lnTo>
                  <a:pt x="61220" y="6280"/>
                </a:lnTo>
                <a:lnTo>
                  <a:pt x="61230" y="6270"/>
                </a:lnTo>
                <a:lnTo>
                  <a:pt x="61230" y="6260"/>
                </a:lnTo>
                <a:lnTo>
                  <a:pt x="61220" y="6250"/>
                </a:lnTo>
                <a:lnTo>
                  <a:pt x="61210" y="6240"/>
                </a:lnTo>
                <a:lnTo>
                  <a:pt x="61190" y="6230"/>
                </a:lnTo>
                <a:lnTo>
                  <a:pt x="61190" y="6250"/>
                </a:lnTo>
                <a:lnTo>
                  <a:pt x="61180" y="6250"/>
                </a:lnTo>
                <a:lnTo>
                  <a:pt x="61170" y="6240"/>
                </a:lnTo>
                <a:lnTo>
                  <a:pt x="61160" y="6240"/>
                </a:lnTo>
                <a:lnTo>
                  <a:pt x="61160" y="6230"/>
                </a:lnTo>
                <a:lnTo>
                  <a:pt x="61150" y="6230"/>
                </a:lnTo>
                <a:lnTo>
                  <a:pt x="61140" y="6230"/>
                </a:lnTo>
                <a:lnTo>
                  <a:pt x="61140" y="6220"/>
                </a:lnTo>
                <a:lnTo>
                  <a:pt x="61130" y="6220"/>
                </a:lnTo>
                <a:lnTo>
                  <a:pt x="61120" y="6220"/>
                </a:lnTo>
                <a:lnTo>
                  <a:pt x="61110" y="6220"/>
                </a:lnTo>
                <a:lnTo>
                  <a:pt x="61110" y="6210"/>
                </a:lnTo>
                <a:lnTo>
                  <a:pt x="61110" y="6200"/>
                </a:lnTo>
                <a:lnTo>
                  <a:pt x="61100" y="6200"/>
                </a:lnTo>
                <a:lnTo>
                  <a:pt x="61100" y="6190"/>
                </a:lnTo>
                <a:lnTo>
                  <a:pt x="61100" y="6180"/>
                </a:lnTo>
                <a:lnTo>
                  <a:pt x="61100" y="6170"/>
                </a:lnTo>
                <a:lnTo>
                  <a:pt x="61100" y="6160"/>
                </a:lnTo>
                <a:lnTo>
                  <a:pt x="61110" y="6160"/>
                </a:lnTo>
                <a:lnTo>
                  <a:pt x="61100" y="6150"/>
                </a:lnTo>
                <a:lnTo>
                  <a:pt x="61100" y="6140"/>
                </a:lnTo>
                <a:lnTo>
                  <a:pt x="61100" y="6130"/>
                </a:lnTo>
                <a:lnTo>
                  <a:pt x="61090" y="6130"/>
                </a:lnTo>
                <a:lnTo>
                  <a:pt x="61090" y="6120"/>
                </a:lnTo>
                <a:lnTo>
                  <a:pt x="61100" y="6120"/>
                </a:lnTo>
                <a:lnTo>
                  <a:pt x="61100" y="6110"/>
                </a:lnTo>
                <a:lnTo>
                  <a:pt x="61100" y="6100"/>
                </a:lnTo>
                <a:lnTo>
                  <a:pt x="61100" y="6090"/>
                </a:lnTo>
                <a:lnTo>
                  <a:pt x="61090" y="6080"/>
                </a:lnTo>
                <a:lnTo>
                  <a:pt x="61080" y="6080"/>
                </a:lnTo>
                <a:lnTo>
                  <a:pt x="61070" y="6070"/>
                </a:lnTo>
                <a:lnTo>
                  <a:pt x="61070" y="6060"/>
                </a:lnTo>
                <a:lnTo>
                  <a:pt x="61060" y="6050"/>
                </a:lnTo>
                <a:lnTo>
                  <a:pt x="61040" y="6020"/>
                </a:lnTo>
                <a:lnTo>
                  <a:pt x="61030" y="6020"/>
                </a:lnTo>
                <a:lnTo>
                  <a:pt x="61020" y="6020"/>
                </a:lnTo>
                <a:lnTo>
                  <a:pt x="61000" y="6020"/>
                </a:lnTo>
                <a:lnTo>
                  <a:pt x="61000" y="6010"/>
                </a:lnTo>
                <a:lnTo>
                  <a:pt x="60990" y="6010"/>
                </a:lnTo>
                <a:lnTo>
                  <a:pt x="60980" y="6010"/>
                </a:lnTo>
                <a:lnTo>
                  <a:pt x="60970" y="6000"/>
                </a:lnTo>
                <a:lnTo>
                  <a:pt x="60950" y="6000"/>
                </a:lnTo>
                <a:lnTo>
                  <a:pt x="60950" y="5990"/>
                </a:lnTo>
                <a:lnTo>
                  <a:pt x="60940" y="5990"/>
                </a:lnTo>
                <a:lnTo>
                  <a:pt x="60930" y="5980"/>
                </a:lnTo>
                <a:lnTo>
                  <a:pt x="60920" y="5970"/>
                </a:lnTo>
                <a:lnTo>
                  <a:pt x="60910" y="5970"/>
                </a:lnTo>
                <a:lnTo>
                  <a:pt x="60900" y="5970"/>
                </a:lnTo>
                <a:lnTo>
                  <a:pt x="60890" y="5970"/>
                </a:lnTo>
                <a:lnTo>
                  <a:pt x="60880" y="5970"/>
                </a:lnTo>
                <a:lnTo>
                  <a:pt x="60880" y="5960"/>
                </a:lnTo>
                <a:lnTo>
                  <a:pt x="60870" y="5960"/>
                </a:lnTo>
                <a:lnTo>
                  <a:pt x="60870" y="5950"/>
                </a:lnTo>
                <a:lnTo>
                  <a:pt x="60880" y="5950"/>
                </a:lnTo>
                <a:lnTo>
                  <a:pt x="60880" y="5940"/>
                </a:lnTo>
                <a:lnTo>
                  <a:pt x="60880" y="5930"/>
                </a:lnTo>
                <a:lnTo>
                  <a:pt x="60890" y="5930"/>
                </a:lnTo>
                <a:lnTo>
                  <a:pt x="60890" y="5940"/>
                </a:lnTo>
                <a:lnTo>
                  <a:pt x="60890" y="5950"/>
                </a:lnTo>
                <a:lnTo>
                  <a:pt x="60900" y="5950"/>
                </a:lnTo>
                <a:lnTo>
                  <a:pt x="60910" y="5950"/>
                </a:lnTo>
                <a:lnTo>
                  <a:pt x="60920" y="5950"/>
                </a:lnTo>
                <a:lnTo>
                  <a:pt x="60930" y="5950"/>
                </a:lnTo>
                <a:lnTo>
                  <a:pt x="60940" y="5940"/>
                </a:lnTo>
                <a:lnTo>
                  <a:pt x="60940" y="5930"/>
                </a:lnTo>
                <a:lnTo>
                  <a:pt x="60940" y="5920"/>
                </a:lnTo>
                <a:lnTo>
                  <a:pt x="60940" y="5910"/>
                </a:lnTo>
                <a:lnTo>
                  <a:pt x="60930" y="5900"/>
                </a:lnTo>
                <a:lnTo>
                  <a:pt x="60930" y="5890"/>
                </a:lnTo>
                <a:lnTo>
                  <a:pt x="60920" y="5880"/>
                </a:lnTo>
                <a:lnTo>
                  <a:pt x="60920" y="5870"/>
                </a:lnTo>
                <a:lnTo>
                  <a:pt x="60920" y="5860"/>
                </a:lnTo>
                <a:lnTo>
                  <a:pt x="60920" y="5850"/>
                </a:lnTo>
                <a:lnTo>
                  <a:pt x="60920" y="5840"/>
                </a:lnTo>
                <a:lnTo>
                  <a:pt x="60920" y="5830"/>
                </a:lnTo>
                <a:lnTo>
                  <a:pt x="60930" y="5820"/>
                </a:lnTo>
                <a:lnTo>
                  <a:pt x="60940" y="5810"/>
                </a:lnTo>
                <a:lnTo>
                  <a:pt x="60970" y="5820"/>
                </a:lnTo>
                <a:lnTo>
                  <a:pt x="60980" y="5820"/>
                </a:lnTo>
                <a:lnTo>
                  <a:pt x="61010" y="5820"/>
                </a:lnTo>
                <a:lnTo>
                  <a:pt x="61020" y="5820"/>
                </a:lnTo>
                <a:lnTo>
                  <a:pt x="61030" y="5820"/>
                </a:lnTo>
                <a:lnTo>
                  <a:pt x="61030" y="5830"/>
                </a:lnTo>
                <a:lnTo>
                  <a:pt x="61040" y="5830"/>
                </a:lnTo>
                <a:lnTo>
                  <a:pt x="61050" y="5830"/>
                </a:lnTo>
                <a:lnTo>
                  <a:pt x="61060" y="5830"/>
                </a:lnTo>
                <a:lnTo>
                  <a:pt x="61070" y="5830"/>
                </a:lnTo>
                <a:lnTo>
                  <a:pt x="61080" y="5830"/>
                </a:lnTo>
                <a:lnTo>
                  <a:pt x="61090" y="5830"/>
                </a:lnTo>
                <a:lnTo>
                  <a:pt x="61100" y="5820"/>
                </a:lnTo>
                <a:lnTo>
                  <a:pt x="61110" y="5820"/>
                </a:lnTo>
                <a:lnTo>
                  <a:pt x="61120" y="5820"/>
                </a:lnTo>
                <a:lnTo>
                  <a:pt x="61130" y="5820"/>
                </a:lnTo>
                <a:lnTo>
                  <a:pt x="61140" y="5820"/>
                </a:lnTo>
                <a:lnTo>
                  <a:pt x="61140" y="5810"/>
                </a:lnTo>
                <a:lnTo>
                  <a:pt x="61150" y="5800"/>
                </a:lnTo>
                <a:lnTo>
                  <a:pt x="61150" y="5790"/>
                </a:lnTo>
                <a:lnTo>
                  <a:pt x="61160" y="5780"/>
                </a:lnTo>
                <a:lnTo>
                  <a:pt x="61160" y="5770"/>
                </a:lnTo>
                <a:lnTo>
                  <a:pt x="61170" y="5770"/>
                </a:lnTo>
                <a:lnTo>
                  <a:pt x="61170" y="5760"/>
                </a:lnTo>
                <a:lnTo>
                  <a:pt x="61180" y="5750"/>
                </a:lnTo>
                <a:lnTo>
                  <a:pt x="61190" y="5740"/>
                </a:lnTo>
                <a:lnTo>
                  <a:pt x="61210" y="5730"/>
                </a:lnTo>
                <a:lnTo>
                  <a:pt x="61230" y="5720"/>
                </a:lnTo>
                <a:lnTo>
                  <a:pt x="61240" y="5710"/>
                </a:lnTo>
                <a:lnTo>
                  <a:pt x="61310" y="5670"/>
                </a:lnTo>
                <a:lnTo>
                  <a:pt x="61320" y="5670"/>
                </a:lnTo>
                <a:lnTo>
                  <a:pt x="61340" y="5660"/>
                </a:lnTo>
                <a:lnTo>
                  <a:pt x="61350" y="5660"/>
                </a:lnTo>
                <a:lnTo>
                  <a:pt x="61370" y="5660"/>
                </a:lnTo>
                <a:lnTo>
                  <a:pt x="61390" y="5730"/>
                </a:lnTo>
                <a:lnTo>
                  <a:pt x="61410" y="5780"/>
                </a:lnTo>
                <a:lnTo>
                  <a:pt x="61420" y="5800"/>
                </a:lnTo>
                <a:lnTo>
                  <a:pt x="61490" y="5850"/>
                </a:lnTo>
                <a:lnTo>
                  <a:pt x="61510" y="5860"/>
                </a:lnTo>
                <a:lnTo>
                  <a:pt x="61520" y="5860"/>
                </a:lnTo>
                <a:lnTo>
                  <a:pt x="61530" y="5850"/>
                </a:lnTo>
                <a:lnTo>
                  <a:pt x="61530" y="5840"/>
                </a:lnTo>
                <a:lnTo>
                  <a:pt x="61530" y="5830"/>
                </a:lnTo>
                <a:lnTo>
                  <a:pt x="61540" y="5830"/>
                </a:lnTo>
                <a:lnTo>
                  <a:pt x="61550" y="5820"/>
                </a:lnTo>
                <a:lnTo>
                  <a:pt x="61550" y="5810"/>
                </a:lnTo>
                <a:lnTo>
                  <a:pt x="61560" y="5810"/>
                </a:lnTo>
                <a:lnTo>
                  <a:pt x="61570" y="5800"/>
                </a:lnTo>
                <a:lnTo>
                  <a:pt x="61580" y="5800"/>
                </a:lnTo>
                <a:lnTo>
                  <a:pt x="61600" y="5800"/>
                </a:lnTo>
                <a:lnTo>
                  <a:pt x="61620" y="5790"/>
                </a:lnTo>
                <a:lnTo>
                  <a:pt x="61630" y="5780"/>
                </a:lnTo>
                <a:lnTo>
                  <a:pt x="61640" y="5780"/>
                </a:lnTo>
                <a:lnTo>
                  <a:pt x="61650" y="5780"/>
                </a:lnTo>
                <a:lnTo>
                  <a:pt x="61650" y="5770"/>
                </a:lnTo>
                <a:lnTo>
                  <a:pt x="61660" y="5770"/>
                </a:lnTo>
                <a:lnTo>
                  <a:pt x="61670" y="5770"/>
                </a:lnTo>
                <a:lnTo>
                  <a:pt x="61670" y="5760"/>
                </a:lnTo>
                <a:lnTo>
                  <a:pt x="61680" y="5760"/>
                </a:lnTo>
                <a:lnTo>
                  <a:pt x="61690" y="5760"/>
                </a:lnTo>
                <a:lnTo>
                  <a:pt x="61700" y="5760"/>
                </a:lnTo>
                <a:lnTo>
                  <a:pt x="61710" y="5760"/>
                </a:lnTo>
                <a:lnTo>
                  <a:pt x="61720" y="5760"/>
                </a:lnTo>
                <a:lnTo>
                  <a:pt x="61760" y="5760"/>
                </a:lnTo>
                <a:lnTo>
                  <a:pt x="61860" y="5760"/>
                </a:lnTo>
                <a:lnTo>
                  <a:pt x="61870" y="5760"/>
                </a:lnTo>
                <a:lnTo>
                  <a:pt x="61870" y="5590"/>
                </a:lnTo>
                <a:lnTo>
                  <a:pt x="61860" y="5510"/>
                </a:lnTo>
                <a:lnTo>
                  <a:pt x="61860" y="5400"/>
                </a:lnTo>
                <a:lnTo>
                  <a:pt x="61860" y="5350"/>
                </a:lnTo>
                <a:lnTo>
                  <a:pt x="61860" y="5340"/>
                </a:lnTo>
                <a:lnTo>
                  <a:pt x="61850" y="5340"/>
                </a:lnTo>
                <a:lnTo>
                  <a:pt x="61850" y="5350"/>
                </a:lnTo>
                <a:lnTo>
                  <a:pt x="61840" y="5360"/>
                </a:lnTo>
                <a:lnTo>
                  <a:pt x="61820" y="5360"/>
                </a:lnTo>
                <a:lnTo>
                  <a:pt x="61820" y="5390"/>
                </a:lnTo>
                <a:lnTo>
                  <a:pt x="61810" y="5400"/>
                </a:lnTo>
                <a:lnTo>
                  <a:pt x="61720" y="5370"/>
                </a:lnTo>
                <a:lnTo>
                  <a:pt x="61660" y="5360"/>
                </a:lnTo>
                <a:lnTo>
                  <a:pt x="61660" y="5340"/>
                </a:lnTo>
                <a:lnTo>
                  <a:pt x="61650" y="5340"/>
                </a:lnTo>
                <a:lnTo>
                  <a:pt x="61640" y="5340"/>
                </a:lnTo>
                <a:lnTo>
                  <a:pt x="61630" y="5340"/>
                </a:lnTo>
                <a:lnTo>
                  <a:pt x="61620" y="5340"/>
                </a:lnTo>
                <a:lnTo>
                  <a:pt x="61610" y="5340"/>
                </a:lnTo>
                <a:lnTo>
                  <a:pt x="61600" y="5340"/>
                </a:lnTo>
                <a:lnTo>
                  <a:pt x="61590" y="5340"/>
                </a:lnTo>
                <a:lnTo>
                  <a:pt x="61580" y="5340"/>
                </a:lnTo>
                <a:lnTo>
                  <a:pt x="61570" y="5350"/>
                </a:lnTo>
                <a:lnTo>
                  <a:pt x="61560" y="5350"/>
                </a:lnTo>
                <a:lnTo>
                  <a:pt x="61550" y="5360"/>
                </a:lnTo>
                <a:lnTo>
                  <a:pt x="61550" y="5350"/>
                </a:lnTo>
                <a:lnTo>
                  <a:pt x="61550" y="5340"/>
                </a:lnTo>
                <a:lnTo>
                  <a:pt x="61560" y="5330"/>
                </a:lnTo>
                <a:lnTo>
                  <a:pt x="61570" y="5320"/>
                </a:lnTo>
                <a:lnTo>
                  <a:pt x="61570" y="5310"/>
                </a:lnTo>
                <a:lnTo>
                  <a:pt x="61580" y="5310"/>
                </a:lnTo>
                <a:lnTo>
                  <a:pt x="61580" y="5300"/>
                </a:lnTo>
                <a:lnTo>
                  <a:pt x="61580" y="5290"/>
                </a:lnTo>
                <a:lnTo>
                  <a:pt x="61590" y="5270"/>
                </a:lnTo>
                <a:lnTo>
                  <a:pt x="61580" y="5270"/>
                </a:lnTo>
                <a:lnTo>
                  <a:pt x="61570" y="5260"/>
                </a:lnTo>
                <a:lnTo>
                  <a:pt x="61570" y="5250"/>
                </a:lnTo>
                <a:lnTo>
                  <a:pt x="61550" y="5210"/>
                </a:lnTo>
                <a:lnTo>
                  <a:pt x="61530" y="5180"/>
                </a:lnTo>
                <a:lnTo>
                  <a:pt x="61450" y="5150"/>
                </a:lnTo>
                <a:lnTo>
                  <a:pt x="61410" y="5130"/>
                </a:lnTo>
                <a:lnTo>
                  <a:pt x="61450" y="5070"/>
                </a:lnTo>
                <a:lnTo>
                  <a:pt x="61390" y="5040"/>
                </a:lnTo>
                <a:lnTo>
                  <a:pt x="61380" y="5030"/>
                </a:lnTo>
                <a:lnTo>
                  <a:pt x="61320" y="5000"/>
                </a:lnTo>
                <a:lnTo>
                  <a:pt x="61270" y="4980"/>
                </a:lnTo>
                <a:lnTo>
                  <a:pt x="61240" y="4960"/>
                </a:lnTo>
                <a:lnTo>
                  <a:pt x="61210" y="4940"/>
                </a:lnTo>
                <a:lnTo>
                  <a:pt x="61170" y="4930"/>
                </a:lnTo>
                <a:lnTo>
                  <a:pt x="61100" y="4890"/>
                </a:lnTo>
                <a:lnTo>
                  <a:pt x="61090" y="4880"/>
                </a:lnTo>
                <a:lnTo>
                  <a:pt x="61080" y="4880"/>
                </a:lnTo>
                <a:lnTo>
                  <a:pt x="61070" y="4880"/>
                </a:lnTo>
                <a:lnTo>
                  <a:pt x="61060" y="4880"/>
                </a:lnTo>
                <a:lnTo>
                  <a:pt x="61050" y="4890"/>
                </a:lnTo>
                <a:lnTo>
                  <a:pt x="61030" y="4900"/>
                </a:lnTo>
                <a:lnTo>
                  <a:pt x="61000" y="4910"/>
                </a:lnTo>
                <a:lnTo>
                  <a:pt x="61000" y="4920"/>
                </a:lnTo>
                <a:lnTo>
                  <a:pt x="61000" y="4930"/>
                </a:lnTo>
                <a:lnTo>
                  <a:pt x="61010" y="4930"/>
                </a:lnTo>
                <a:lnTo>
                  <a:pt x="61010" y="4940"/>
                </a:lnTo>
                <a:lnTo>
                  <a:pt x="61020" y="4940"/>
                </a:lnTo>
                <a:lnTo>
                  <a:pt x="61030" y="4940"/>
                </a:lnTo>
                <a:lnTo>
                  <a:pt x="61040" y="4940"/>
                </a:lnTo>
                <a:lnTo>
                  <a:pt x="61050" y="4940"/>
                </a:lnTo>
                <a:lnTo>
                  <a:pt x="61060" y="4940"/>
                </a:lnTo>
                <a:lnTo>
                  <a:pt x="61070" y="4940"/>
                </a:lnTo>
                <a:lnTo>
                  <a:pt x="61070" y="4950"/>
                </a:lnTo>
                <a:lnTo>
                  <a:pt x="61070" y="4960"/>
                </a:lnTo>
                <a:lnTo>
                  <a:pt x="60970" y="4960"/>
                </a:lnTo>
                <a:lnTo>
                  <a:pt x="60970" y="4950"/>
                </a:lnTo>
                <a:lnTo>
                  <a:pt x="60970" y="4940"/>
                </a:lnTo>
                <a:lnTo>
                  <a:pt x="60970" y="4930"/>
                </a:lnTo>
                <a:lnTo>
                  <a:pt x="60970" y="4920"/>
                </a:lnTo>
                <a:lnTo>
                  <a:pt x="60970" y="4900"/>
                </a:lnTo>
                <a:lnTo>
                  <a:pt x="60980" y="4870"/>
                </a:lnTo>
                <a:lnTo>
                  <a:pt x="60980" y="4860"/>
                </a:lnTo>
                <a:lnTo>
                  <a:pt x="60980" y="4840"/>
                </a:lnTo>
                <a:lnTo>
                  <a:pt x="60990" y="4800"/>
                </a:lnTo>
                <a:lnTo>
                  <a:pt x="61040" y="4800"/>
                </a:lnTo>
                <a:lnTo>
                  <a:pt x="61040" y="4790"/>
                </a:lnTo>
                <a:lnTo>
                  <a:pt x="61040" y="4780"/>
                </a:lnTo>
                <a:lnTo>
                  <a:pt x="61040" y="4750"/>
                </a:lnTo>
                <a:lnTo>
                  <a:pt x="61040" y="4740"/>
                </a:lnTo>
                <a:lnTo>
                  <a:pt x="61020" y="4740"/>
                </a:lnTo>
                <a:lnTo>
                  <a:pt x="61010" y="4730"/>
                </a:lnTo>
                <a:lnTo>
                  <a:pt x="61010" y="4720"/>
                </a:lnTo>
                <a:lnTo>
                  <a:pt x="61020" y="4710"/>
                </a:lnTo>
                <a:lnTo>
                  <a:pt x="61000" y="4680"/>
                </a:lnTo>
                <a:lnTo>
                  <a:pt x="60990" y="4680"/>
                </a:lnTo>
                <a:lnTo>
                  <a:pt x="60980" y="4680"/>
                </a:lnTo>
                <a:lnTo>
                  <a:pt x="60980" y="4690"/>
                </a:lnTo>
                <a:lnTo>
                  <a:pt x="60970" y="4690"/>
                </a:lnTo>
                <a:lnTo>
                  <a:pt x="60960" y="4660"/>
                </a:lnTo>
                <a:lnTo>
                  <a:pt x="60950" y="4660"/>
                </a:lnTo>
                <a:lnTo>
                  <a:pt x="60950" y="4650"/>
                </a:lnTo>
                <a:lnTo>
                  <a:pt x="60950" y="4640"/>
                </a:lnTo>
                <a:lnTo>
                  <a:pt x="60940" y="4640"/>
                </a:lnTo>
                <a:lnTo>
                  <a:pt x="60940" y="4630"/>
                </a:lnTo>
                <a:lnTo>
                  <a:pt x="60930" y="4630"/>
                </a:lnTo>
                <a:lnTo>
                  <a:pt x="60940" y="4620"/>
                </a:lnTo>
                <a:lnTo>
                  <a:pt x="60940" y="4610"/>
                </a:lnTo>
                <a:lnTo>
                  <a:pt x="60940" y="4600"/>
                </a:lnTo>
                <a:lnTo>
                  <a:pt x="60950" y="4600"/>
                </a:lnTo>
                <a:lnTo>
                  <a:pt x="60950" y="4590"/>
                </a:lnTo>
                <a:lnTo>
                  <a:pt x="60940" y="4590"/>
                </a:lnTo>
                <a:lnTo>
                  <a:pt x="60940" y="4580"/>
                </a:lnTo>
                <a:lnTo>
                  <a:pt x="60930" y="4580"/>
                </a:lnTo>
                <a:lnTo>
                  <a:pt x="60930" y="4570"/>
                </a:lnTo>
                <a:lnTo>
                  <a:pt x="60930" y="4560"/>
                </a:lnTo>
                <a:lnTo>
                  <a:pt x="60920" y="4560"/>
                </a:lnTo>
                <a:lnTo>
                  <a:pt x="60920" y="4570"/>
                </a:lnTo>
                <a:lnTo>
                  <a:pt x="60910" y="4570"/>
                </a:lnTo>
                <a:lnTo>
                  <a:pt x="60910" y="4560"/>
                </a:lnTo>
                <a:lnTo>
                  <a:pt x="60900" y="4560"/>
                </a:lnTo>
                <a:lnTo>
                  <a:pt x="60900" y="4550"/>
                </a:lnTo>
                <a:lnTo>
                  <a:pt x="60910" y="4550"/>
                </a:lnTo>
                <a:lnTo>
                  <a:pt x="60920" y="4550"/>
                </a:lnTo>
                <a:lnTo>
                  <a:pt x="60920" y="4540"/>
                </a:lnTo>
                <a:lnTo>
                  <a:pt x="60920" y="4530"/>
                </a:lnTo>
                <a:lnTo>
                  <a:pt x="60910" y="4530"/>
                </a:lnTo>
                <a:lnTo>
                  <a:pt x="60910" y="4520"/>
                </a:lnTo>
                <a:lnTo>
                  <a:pt x="60910" y="4510"/>
                </a:lnTo>
                <a:lnTo>
                  <a:pt x="60910" y="4500"/>
                </a:lnTo>
                <a:lnTo>
                  <a:pt x="60920" y="4500"/>
                </a:lnTo>
                <a:lnTo>
                  <a:pt x="60930" y="4500"/>
                </a:lnTo>
                <a:lnTo>
                  <a:pt x="60940" y="4500"/>
                </a:lnTo>
                <a:lnTo>
                  <a:pt x="60940" y="4510"/>
                </a:lnTo>
                <a:lnTo>
                  <a:pt x="60950" y="4510"/>
                </a:lnTo>
                <a:lnTo>
                  <a:pt x="60950" y="4520"/>
                </a:lnTo>
                <a:lnTo>
                  <a:pt x="60960" y="4520"/>
                </a:lnTo>
                <a:lnTo>
                  <a:pt x="60960" y="4510"/>
                </a:lnTo>
                <a:lnTo>
                  <a:pt x="60970" y="4510"/>
                </a:lnTo>
                <a:lnTo>
                  <a:pt x="60960" y="4510"/>
                </a:lnTo>
                <a:lnTo>
                  <a:pt x="60960" y="4490"/>
                </a:lnTo>
                <a:lnTo>
                  <a:pt x="60960" y="4480"/>
                </a:lnTo>
                <a:lnTo>
                  <a:pt x="60960" y="4470"/>
                </a:lnTo>
                <a:lnTo>
                  <a:pt x="60970" y="4470"/>
                </a:lnTo>
                <a:lnTo>
                  <a:pt x="60970" y="4480"/>
                </a:lnTo>
                <a:lnTo>
                  <a:pt x="60980" y="4480"/>
                </a:lnTo>
                <a:lnTo>
                  <a:pt x="60980" y="4470"/>
                </a:lnTo>
                <a:lnTo>
                  <a:pt x="60990" y="4470"/>
                </a:lnTo>
                <a:lnTo>
                  <a:pt x="60990" y="4460"/>
                </a:lnTo>
                <a:lnTo>
                  <a:pt x="60990" y="4450"/>
                </a:lnTo>
                <a:lnTo>
                  <a:pt x="61000" y="4450"/>
                </a:lnTo>
                <a:lnTo>
                  <a:pt x="61010" y="4450"/>
                </a:lnTo>
                <a:lnTo>
                  <a:pt x="61000" y="4450"/>
                </a:lnTo>
                <a:lnTo>
                  <a:pt x="61000" y="4440"/>
                </a:lnTo>
                <a:lnTo>
                  <a:pt x="61000" y="4430"/>
                </a:lnTo>
                <a:lnTo>
                  <a:pt x="61010" y="4430"/>
                </a:lnTo>
                <a:lnTo>
                  <a:pt x="61010" y="4420"/>
                </a:lnTo>
                <a:lnTo>
                  <a:pt x="61010" y="4410"/>
                </a:lnTo>
                <a:lnTo>
                  <a:pt x="61010" y="4400"/>
                </a:lnTo>
                <a:lnTo>
                  <a:pt x="61000" y="4400"/>
                </a:lnTo>
                <a:lnTo>
                  <a:pt x="61000" y="4390"/>
                </a:lnTo>
                <a:lnTo>
                  <a:pt x="60980" y="4360"/>
                </a:lnTo>
                <a:lnTo>
                  <a:pt x="60980" y="4350"/>
                </a:lnTo>
                <a:lnTo>
                  <a:pt x="60980" y="4340"/>
                </a:lnTo>
                <a:lnTo>
                  <a:pt x="60980" y="4330"/>
                </a:lnTo>
                <a:lnTo>
                  <a:pt x="60970" y="4330"/>
                </a:lnTo>
                <a:lnTo>
                  <a:pt x="60960" y="4330"/>
                </a:lnTo>
                <a:lnTo>
                  <a:pt x="60950" y="4330"/>
                </a:lnTo>
                <a:lnTo>
                  <a:pt x="60940" y="4330"/>
                </a:lnTo>
                <a:lnTo>
                  <a:pt x="60930" y="4320"/>
                </a:lnTo>
                <a:lnTo>
                  <a:pt x="60930" y="4310"/>
                </a:lnTo>
                <a:lnTo>
                  <a:pt x="60950" y="4280"/>
                </a:lnTo>
                <a:lnTo>
                  <a:pt x="60960" y="4260"/>
                </a:lnTo>
                <a:lnTo>
                  <a:pt x="60970" y="4260"/>
                </a:lnTo>
                <a:lnTo>
                  <a:pt x="60970" y="4250"/>
                </a:lnTo>
                <a:lnTo>
                  <a:pt x="60980" y="4250"/>
                </a:lnTo>
                <a:lnTo>
                  <a:pt x="60980" y="4260"/>
                </a:lnTo>
                <a:lnTo>
                  <a:pt x="60990" y="4260"/>
                </a:lnTo>
                <a:lnTo>
                  <a:pt x="60990" y="4270"/>
                </a:lnTo>
                <a:lnTo>
                  <a:pt x="60990" y="4280"/>
                </a:lnTo>
                <a:lnTo>
                  <a:pt x="60990" y="4290"/>
                </a:lnTo>
                <a:lnTo>
                  <a:pt x="60990" y="4300"/>
                </a:lnTo>
                <a:lnTo>
                  <a:pt x="61000" y="4300"/>
                </a:lnTo>
                <a:lnTo>
                  <a:pt x="61000" y="4310"/>
                </a:lnTo>
                <a:lnTo>
                  <a:pt x="61010" y="4310"/>
                </a:lnTo>
                <a:lnTo>
                  <a:pt x="61020" y="4310"/>
                </a:lnTo>
                <a:lnTo>
                  <a:pt x="61030" y="4300"/>
                </a:lnTo>
                <a:lnTo>
                  <a:pt x="61040" y="4300"/>
                </a:lnTo>
                <a:lnTo>
                  <a:pt x="61040" y="4290"/>
                </a:lnTo>
                <a:lnTo>
                  <a:pt x="61050" y="4280"/>
                </a:lnTo>
                <a:lnTo>
                  <a:pt x="61050" y="4270"/>
                </a:lnTo>
                <a:lnTo>
                  <a:pt x="61060" y="4270"/>
                </a:lnTo>
                <a:lnTo>
                  <a:pt x="61060" y="4260"/>
                </a:lnTo>
                <a:lnTo>
                  <a:pt x="61070" y="4260"/>
                </a:lnTo>
                <a:lnTo>
                  <a:pt x="61080" y="4260"/>
                </a:lnTo>
                <a:lnTo>
                  <a:pt x="61090" y="4260"/>
                </a:lnTo>
                <a:lnTo>
                  <a:pt x="61100" y="4260"/>
                </a:lnTo>
                <a:lnTo>
                  <a:pt x="61100" y="4270"/>
                </a:lnTo>
                <a:lnTo>
                  <a:pt x="61110" y="4270"/>
                </a:lnTo>
                <a:lnTo>
                  <a:pt x="61120" y="4260"/>
                </a:lnTo>
                <a:lnTo>
                  <a:pt x="61120" y="4250"/>
                </a:lnTo>
                <a:lnTo>
                  <a:pt x="61130" y="4250"/>
                </a:lnTo>
                <a:lnTo>
                  <a:pt x="61130" y="4230"/>
                </a:lnTo>
                <a:lnTo>
                  <a:pt x="61130" y="4220"/>
                </a:lnTo>
                <a:lnTo>
                  <a:pt x="61130" y="4210"/>
                </a:lnTo>
                <a:lnTo>
                  <a:pt x="61140" y="4210"/>
                </a:lnTo>
                <a:lnTo>
                  <a:pt x="61140" y="4200"/>
                </a:lnTo>
                <a:lnTo>
                  <a:pt x="61140" y="4190"/>
                </a:lnTo>
                <a:lnTo>
                  <a:pt x="61150" y="4190"/>
                </a:lnTo>
                <a:lnTo>
                  <a:pt x="61160" y="4180"/>
                </a:lnTo>
                <a:lnTo>
                  <a:pt x="61170" y="4170"/>
                </a:lnTo>
                <a:lnTo>
                  <a:pt x="61180" y="4170"/>
                </a:lnTo>
                <a:lnTo>
                  <a:pt x="61190" y="4170"/>
                </a:lnTo>
                <a:lnTo>
                  <a:pt x="61190" y="4160"/>
                </a:lnTo>
                <a:lnTo>
                  <a:pt x="61190" y="4150"/>
                </a:lnTo>
                <a:lnTo>
                  <a:pt x="61180" y="4150"/>
                </a:lnTo>
                <a:lnTo>
                  <a:pt x="61170" y="4140"/>
                </a:lnTo>
                <a:lnTo>
                  <a:pt x="61170" y="4130"/>
                </a:lnTo>
                <a:lnTo>
                  <a:pt x="61160" y="4130"/>
                </a:lnTo>
                <a:lnTo>
                  <a:pt x="61160" y="4120"/>
                </a:lnTo>
                <a:lnTo>
                  <a:pt x="61170" y="4120"/>
                </a:lnTo>
                <a:lnTo>
                  <a:pt x="61180" y="4100"/>
                </a:lnTo>
                <a:lnTo>
                  <a:pt x="61190" y="4090"/>
                </a:lnTo>
                <a:lnTo>
                  <a:pt x="61190" y="4080"/>
                </a:lnTo>
                <a:lnTo>
                  <a:pt x="61190" y="4070"/>
                </a:lnTo>
                <a:lnTo>
                  <a:pt x="61200" y="4070"/>
                </a:lnTo>
                <a:lnTo>
                  <a:pt x="61190" y="4070"/>
                </a:lnTo>
                <a:lnTo>
                  <a:pt x="61190" y="4060"/>
                </a:lnTo>
                <a:lnTo>
                  <a:pt x="61180" y="4060"/>
                </a:lnTo>
                <a:lnTo>
                  <a:pt x="61170" y="4060"/>
                </a:lnTo>
                <a:lnTo>
                  <a:pt x="61160" y="4060"/>
                </a:lnTo>
                <a:lnTo>
                  <a:pt x="61160" y="4050"/>
                </a:lnTo>
                <a:lnTo>
                  <a:pt x="61160" y="4040"/>
                </a:lnTo>
                <a:lnTo>
                  <a:pt x="61160" y="4030"/>
                </a:lnTo>
                <a:lnTo>
                  <a:pt x="61160" y="4020"/>
                </a:lnTo>
                <a:lnTo>
                  <a:pt x="61160" y="4010"/>
                </a:lnTo>
                <a:lnTo>
                  <a:pt x="61150" y="4010"/>
                </a:lnTo>
                <a:lnTo>
                  <a:pt x="61150" y="4000"/>
                </a:lnTo>
                <a:lnTo>
                  <a:pt x="61150" y="3990"/>
                </a:lnTo>
                <a:lnTo>
                  <a:pt x="61140" y="3990"/>
                </a:lnTo>
                <a:lnTo>
                  <a:pt x="61140" y="3980"/>
                </a:lnTo>
                <a:lnTo>
                  <a:pt x="61150" y="3980"/>
                </a:lnTo>
                <a:lnTo>
                  <a:pt x="61150" y="3970"/>
                </a:lnTo>
                <a:lnTo>
                  <a:pt x="61150" y="3960"/>
                </a:lnTo>
                <a:lnTo>
                  <a:pt x="61150" y="3950"/>
                </a:lnTo>
                <a:lnTo>
                  <a:pt x="61160" y="3950"/>
                </a:lnTo>
                <a:lnTo>
                  <a:pt x="61170" y="3980"/>
                </a:lnTo>
                <a:lnTo>
                  <a:pt x="61200" y="3950"/>
                </a:lnTo>
                <a:lnTo>
                  <a:pt x="61220" y="3950"/>
                </a:lnTo>
                <a:lnTo>
                  <a:pt x="61260" y="3890"/>
                </a:lnTo>
                <a:lnTo>
                  <a:pt x="61270" y="3890"/>
                </a:lnTo>
                <a:lnTo>
                  <a:pt x="61290" y="3850"/>
                </a:lnTo>
                <a:lnTo>
                  <a:pt x="61290" y="3840"/>
                </a:lnTo>
                <a:lnTo>
                  <a:pt x="61290" y="3830"/>
                </a:lnTo>
                <a:lnTo>
                  <a:pt x="61280" y="3830"/>
                </a:lnTo>
                <a:lnTo>
                  <a:pt x="61280" y="3840"/>
                </a:lnTo>
                <a:lnTo>
                  <a:pt x="61270" y="3840"/>
                </a:lnTo>
                <a:lnTo>
                  <a:pt x="61260" y="3840"/>
                </a:lnTo>
                <a:lnTo>
                  <a:pt x="61260" y="3850"/>
                </a:lnTo>
                <a:lnTo>
                  <a:pt x="61260" y="3840"/>
                </a:lnTo>
                <a:lnTo>
                  <a:pt x="61250" y="3840"/>
                </a:lnTo>
                <a:lnTo>
                  <a:pt x="61260" y="3840"/>
                </a:lnTo>
                <a:lnTo>
                  <a:pt x="61260" y="3830"/>
                </a:lnTo>
                <a:lnTo>
                  <a:pt x="61260" y="3840"/>
                </a:lnTo>
                <a:lnTo>
                  <a:pt x="61270" y="3840"/>
                </a:lnTo>
                <a:lnTo>
                  <a:pt x="61270" y="3830"/>
                </a:lnTo>
                <a:lnTo>
                  <a:pt x="61280" y="3830"/>
                </a:lnTo>
                <a:lnTo>
                  <a:pt x="61280" y="3820"/>
                </a:lnTo>
                <a:lnTo>
                  <a:pt x="61270" y="3820"/>
                </a:lnTo>
                <a:lnTo>
                  <a:pt x="61270" y="3810"/>
                </a:lnTo>
                <a:lnTo>
                  <a:pt x="61270" y="3820"/>
                </a:lnTo>
                <a:lnTo>
                  <a:pt x="61260" y="3820"/>
                </a:lnTo>
                <a:lnTo>
                  <a:pt x="61250" y="3820"/>
                </a:lnTo>
                <a:lnTo>
                  <a:pt x="61240" y="3820"/>
                </a:lnTo>
                <a:lnTo>
                  <a:pt x="61240" y="3810"/>
                </a:lnTo>
                <a:lnTo>
                  <a:pt x="61250" y="3800"/>
                </a:lnTo>
                <a:lnTo>
                  <a:pt x="61260" y="3800"/>
                </a:lnTo>
                <a:lnTo>
                  <a:pt x="61260" y="3790"/>
                </a:lnTo>
                <a:lnTo>
                  <a:pt x="61270" y="3790"/>
                </a:lnTo>
                <a:lnTo>
                  <a:pt x="61270" y="3800"/>
                </a:lnTo>
                <a:lnTo>
                  <a:pt x="61270" y="3810"/>
                </a:lnTo>
                <a:lnTo>
                  <a:pt x="61270" y="3800"/>
                </a:lnTo>
                <a:lnTo>
                  <a:pt x="61280" y="3790"/>
                </a:lnTo>
                <a:lnTo>
                  <a:pt x="61290" y="3790"/>
                </a:lnTo>
                <a:lnTo>
                  <a:pt x="61290" y="3780"/>
                </a:lnTo>
                <a:lnTo>
                  <a:pt x="61290" y="3770"/>
                </a:lnTo>
                <a:lnTo>
                  <a:pt x="61280" y="3780"/>
                </a:lnTo>
                <a:lnTo>
                  <a:pt x="61270" y="3780"/>
                </a:lnTo>
                <a:lnTo>
                  <a:pt x="61270" y="3770"/>
                </a:lnTo>
                <a:lnTo>
                  <a:pt x="61280" y="3770"/>
                </a:lnTo>
                <a:lnTo>
                  <a:pt x="61290" y="3760"/>
                </a:lnTo>
                <a:lnTo>
                  <a:pt x="61290" y="3750"/>
                </a:lnTo>
                <a:lnTo>
                  <a:pt x="61280" y="3750"/>
                </a:lnTo>
                <a:lnTo>
                  <a:pt x="61280" y="3760"/>
                </a:lnTo>
                <a:lnTo>
                  <a:pt x="61280" y="3750"/>
                </a:lnTo>
                <a:lnTo>
                  <a:pt x="61280" y="3740"/>
                </a:lnTo>
                <a:lnTo>
                  <a:pt x="61280" y="3730"/>
                </a:lnTo>
                <a:lnTo>
                  <a:pt x="61280" y="3720"/>
                </a:lnTo>
                <a:lnTo>
                  <a:pt x="61290" y="3720"/>
                </a:lnTo>
                <a:lnTo>
                  <a:pt x="61290" y="3710"/>
                </a:lnTo>
                <a:lnTo>
                  <a:pt x="61280" y="3710"/>
                </a:lnTo>
                <a:lnTo>
                  <a:pt x="61280" y="3700"/>
                </a:lnTo>
                <a:lnTo>
                  <a:pt x="61290" y="3700"/>
                </a:lnTo>
                <a:lnTo>
                  <a:pt x="61290" y="3690"/>
                </a:lnTo>
                <a:lnTo>
                  <a:pt x="61300" y="3680"/>
                </a:lnTo>
                <a:lnTo>
                  <a:pt x="61310" y="3690"/>
                </a:lnTo>
                <a:lnTo>
                  <a:pt x="61320" y="3690"/>
                </a:lnTo>
                <a:lnTo>
                  <a:pt x="61330" y="3690"/>
                </a:lnTo>
                <a:lnTo>
                  <a:pt x="61330" y="3680"/>
                </a:lnTo>
                <a:lnTo>
                  <a:pt x="61330" y="3670"/>
                </a:lnTo>
                <a:lnTo>
                  <a:pt x="61320" y="3670"/>
                </a:lnTo>
                <a:lnTo>
                  <a:pt x="61320" y="3660"/>
                </a:lnTo>
                <a:lnTo>
                  <a:pt x="61290" y="3630"/>
                </a:lnTo>
                <a:lnTo>
                  <a:pt x="61330" y="3590"/>
                </a:lnTo>
                <a:lnTo>
                  <a:pt x="61360" y="3620"/>
                </a:lnTo>
                <a:lnTo>
                  <a:pt x="61360" y="3610"/>
                </a:lnTo>
                <a:lnTo>
                  <a:pt x="61370" y="3610"/>
                </a:lnTo>
                <a:lnTo>
                  <a:pt x="61370" y="3590"/>
                </a:lnTo>
                <a:lnTo>
                  <a:pt x="61360" y="3590"/>
                </a:lnTo>
                <a:lnTo>
                  <a:pt x="61360" y="3600"/>
                </a:lnTo>
                <a:lnTo>
                  <a:pt x="61360" y="3590"/>
                </a:lnTo>
                <a:lnTo>
                  <a:pt x="61360" y="3580"/>
                </a:lnTo>
                <a:lnTo>
                  <a:pt x="61360" y="3570"/>
                </a:lnTo>
                <a:lnTo>
                  <a:pt x="61360" y="3560"/>
                </a:lnTo>
                <a:lnTo>
                  <a:pt x="61360" y="3550"/>
                </a:lnTo>
                <a:lnTo>
                  <a:pt x="61350" y="3550"/>
                </a:lnTo>
                <a:lnTo>
                  <a:pt x="61350" y="3540"/>
                </a:lnTo>
                <a:lnTo>
                  <a:pt x="61300" y="3520"/>
                </a:lnTo>
                <a:lnTo>
                  <a:pt x="61300" y="3510"/>
                </a:lnTo>
                <a:lnTo>
                  <a:pt x="61300" y="3500"/>
                </a:lnTo>
                <a:lnTo>
                  <a:pt x="61300" y="3490"/>
                </a:lnTo>
                <a:lnTo>
                  <a:pt x="61290" y="3490"/>
                </a:lnTo>
                <a:lnTo>
                  <a:pt x="61290" y="3480"/>
                </a:lnTo>
                <a:lnTo>
                  <a:pt x="61290" y="3470"/>
                </a:lnTo>
                <a:lnTo>
                  <a:pt x="61300" y="3470"/>
                </a:lnTo>
                <a:lnTo>
                  <a:pt x="61310" y="3470"/>
                </a:lnTo>
                <a:lnTo>
                  <a:pt x="61320" y="3480"/>
                </a:lnTo>
                <a:lnTo>
                  <a:pt x="61330" y="3490"/>
                </a:lnTo>
                <a:lnTo>
                  <a:pt x="61340" y="3500"/>
                </a:lnTo>
                <a:lnTo>
                  <a:pt x="61350" y="3500"/>
                </a:lnTo>
                <a:lnTo>
                  <a:pt x="61360" y="3500"/>
                </a:lnTo>
                <a:lnTo>
                  <a:pt x="61360" y="3490"/>
                </a:lnTo>
                <a:lnTo>
                  <a:pt x="61370" y="3480"/>
                </a:lnTo>
                <a:lnTo>
                  <a:pt x="61370" y="3470"/>
                </a:lnTo>
                <a:lnTo>
                  <a:pt x="61380" y="3450"/>
                </a:lnTo>
                <a:lnTo>
                  <a:pt x="61380" y="3440"/>
                </a:lnTo>
                <a:lnTo>
                  <a:pt x="61380" y="3430"/>
                </a:lnTo>
                <a:lnTo>
                  <a:pt x="61390" y="3430"/>
                </a:lnTo>
                <a:lnTo>
                  <a:pt x="61400" y="3430"/>
                </a:lnTo>
                <a:lnTo>
                  <a:pt x="61410" y="3420"/>
                </a:lnTo>
                <a:lnTo>
                  <a:pt x="61420" y="3410"/>
                </a:lnTo>
                <a:lnTo>
                  <a:pt x="61430" y="3400"/>
                </a:lnTo>
                <a:lnTo>
                  <a:pt x="61430" y="3390"/>
                </a:lnTo>
                <a:lnTo>
                  <a:pt x="61430" y="3380"/>
                </a:lnTo>
                <a:lnTo>
                  <a:pt x="61440" y="3380"/>
                </a:lnTo>
                <a:lnTo>
                  <a:pt x="61440" y="3370"/>
                </a:lnTo>
                <a:lnTo>
                  <a:pt x="61440" y="3360"/>
                </a:lnTo>
                <a:lnTo>
                  <a:pt x="61450" y="3360"/>
                </a:lnTo>
                <a:lnTo>
                  <a:pt x="61450" y="3350"/>
                </a:lnTo>
                <a:lnTo>
                  <a:pt x="61480" y="3290"/>
                </a:lnTo>
                <a:lnTo>
                  <a:pt x="61550" y="3290"/>
                </a:lnTo>
                <a:lnTo>
                  <a:pt x="61590" y="3260"/>
                </a:lnTo>
                <a:lnTo>
                  <a:pt x="61590" y="3250"/>
                </a:lnTo>
                <a:lnTo>
                  <a:pt x="61620" y="3240"/>
                </a:lnTo>
                <a:lnTo>
                  <a:pt x="61690" y="3170"/>
                </a:lnTo>
                <a:lnTo>
                  <a:pt x="61760" y="3130"/>
                </a:lnTo>
                <a:lnTo>
                  <a:pt x="61860" y="3270"/>
                </a:lnTo>
                <a:lnTo>
                  <a:pt x="61850" y="3350"/>
                </a:lnTo>
                <a:lnTo>
                  <a:pt x="61830" y="3350"/>
                </a:lnTo>
                <a:lnTo>
                  <a:pt x="61820" y="3350"/>
                </a:lnTo>
                <a:lnTo>
                  <a:pt x="61820" y="3360"/>
                </a:lnTo>
                <a:lnTo>
                  <a:pt x="61810" y="3360"/>
                </a:lnTo>
                <a:lnTo>
                  <a:pt x="61810" y="3370"/>
                </a:lnTo>
                <a:lnTo>
                  <a:pt x="61810" y="3400"/>
                </a:lnTo>
                <a:lnTo>
                  <a:pt x="61810" y="3410"/>
                </a:lnTo>
                <a:lnTo>
                  <a:pt x="61810" y="3420"/>
                </a:lnTo>
                <a:lnTo>
                  <a:pt x="61800" y="3430"/>
                </a:lnTo>
                <a:lnTo>
                  <a:pt x="61790" y="3440"/>
                </a:lnTo>
                <a:lnTo>
                  <a:pt x="61790" y="3450"/>
                </a:lnTo>
                <a:lnTo>
                  <a:pt x="61790" y="3440"/>
                </a:lnTo>
                <a:lnTo>
                  <a:pt x="61780" y="3440"/>
                </a:lnTo>
                <a:lnTo>
                  <a:pt x="61780" y="3450"/>
                </a:lnTo>
                <a:lnTo>
                  <a:pt x="61770" y="3460"/>
                </a:lnTo>
                <a:lnTo>
                  <a:pt x="61770" y="3470"/>
                </a:lnTo>
                <a:lnTo>
                  <a:pt x="61780" y="3500"/>
                </a:lnTo>
                <a:lnTo>
                  <a:pt x="61810" y="3520"/>
                </a:lnTo>
                <a:lnTo>
                  <a:pt x="61830" y="3520"/>
                </a:lnTo>
                <a:lnTo>
                  <a:pt x="61830" y="3580"/>
                </a:lnTo>
                <a:lnTo>
                  <a:pt x="61910" y="3710"/>
                </a:lnTo>
                <a:lnTo>
                  <a:pt x="62020" y="3700"/>
                </a:lnTo>
                <a:lnTo>
                  <a:pt x="62140" y="3590"/>
                </a:lnTo>
                <a:lnTo>
                  <a:pt x="62190" y="3530"/>
                </a:lnTo>
                <a:lnTo>
                  <a:pt x="62230" y="3490"/>
                </a:lnTo>
                <a:lnTo>
                  <a:pt x="62260" y="3470"/>
                </a:lnTo>
                <a:lnTo>
                  <a:pt x="62290" y="3430"/>
                </a:lnTo>
                <a:lnTo>
                  <a:pt x="62300" y="3420"/>
                </a:lnTo>
                <a:lnTo>
                  <a:pt x="62310" y="3420"/>
                </a:lnTo>
                <a:lnTo>
                  <a:pt x="62310" y="3410"/>
                </a:lnTo>
                <a:lnTo>
                  <a:pt x="62340" y="3390"/>
                </a:lnTo>
                <a:lnTo>
                  <a:pt x="62370" y="3350"/>
                </a:lnTo>
                <a:lnTo>
                  <a:pt x="62510" y="3290"/>
                </a:lnTo>
                <a:lnTo>
                  <a:pt x="62760" y="3170"/>
                </a:lnTo>
                <a:lnTo>
                  <a:pt x="62810" y="3150"/>
                </a:lnTo>
                <a:lnTo>
                  <a:pt x="62970" y="3120"/>
                </a:lnTo>
                <a:lnTo>
                  <a:pt x="63040" y="3110"/>
                </a:lnTo>
                <a:lnTo>
                  <a:pt x="63120" y="3110"/>
                </a:lnTo>
                <a:lnTo>
                  <a:pt x="63270" y="3110"/>
                </a:lnTo>
                <a:lnTo>
                  <a:pt x="63400" y="3160"/>
                </a:lnTo>
                <a:lnTo>
                  <a:pt x="63450" y="3240"/>
                </a:lnTo>
                <a:lnTo>
                  <a:pt x="63490" y="3350"/>
                </a:lnTo>
                <a:lnTo>
                  <a:pt x="63570" y="3490"/>
                </a:lnTo>
                <a:lnTo>
                  <a:pt x="63670" y="3590"/>
                </a:lnTo>
                <a:lnTo>
                  <a:pt x="63880" y="3730"/>
                </a:lnTo>
                <a:lnTo>
                  <a:pt x="63980" y="3860"/>
                </a:lnTo>
                <a:lnTo>
                  <a:pt x="64100" y="4140"/>
                </a:lnTo>
                <a:lnTo>
                  <a:pt x="64170" y="4230"/>
                </a:lnTo>
                <a:lnTo>
                  <a:pt x="64500" y="4450"/>
                </a:lnTo>
                <a:lnTo>
                  <a:pt x="64580" y="4540"/>
                </a:lnTo>
                <a:lnTo>
                  <a:pt x="64660" y="4670"/>
                </a:lnTo>
                <a:lnTo>
                  <a:pt x="64670" y="4680"/>
                </a:lnTo>
                <a:lnTo>
                  <a:pt x="64670" y="4690"/>
                </a:lnTo>
                <a:lnTo>
                  <a:pt x="64710" y="4770"/>
                </a:lnTo>
                <a:lnTo>
                  <a:pt x="64740" y="4850"/>
                </a:lnTo>
                <a:lnTo>
                  <a:pt x="64760" y="4930"/>
                </a:lnTo>
                <a:lnTo>
                  <a:pt x="64760" y="5020"/>
                </a:lnTo>
                <a:lnTo>
                  <a:pt x="64670" y="5210"/>
                </a:lnTo>
                <a:lnTo>
                  <a:pt x="64670" y="5250"/>
                </a:lnTo>
                <a:lnTo>
                  <a:pt x="64690" y="5390"/>
                </a:lnTo>
                <a:lnTo>
                  <a:pt x="64700" y="5660"/>
                </a:lnTo>
                <a:lnTo>
                  <a:pt x="64730" y="5820"/>
                </a:lnTo>
                <a:lnTo>
                  <a:pt x="64790" y="5960"/>
                </a:lnTo>
                <a:lnTo>
                  <a:pt x="64890" y="6140"/>
                </a:lnTo>
                <a:lnTo>
                  <a:pt x="64910" y="6280"/>
                </a:lnTo>
                <a:lnTo>
                  <a:pt x="64870" y="6400"/>
                </a:lnTo>
                <a:lnTo>
                  <a:pt x="64870" y="6470"/>
                </a:lnTo>
                <a:lnTo>
                  <a:pt x="65120" y="6470"/>
                </a:lnTo>
                <a:lnTo>
                  <a:pt x="65220" y="6550"/>
                </a:lnTo>
                <a:lnTo>
                  <a:pt x="65410" y="6790"/>
                </a:lnTo>
                <a:lnTo>
                  <a:pt x="65440" y="6820"/>
                </a:lnTo>
                <a:lnTo>
                  <a:pt x="65510" y="6870"/>
                </a:lnTo>
                <a:lnTo>
                  <a:pt x="65540" y="6900"/>
                </a:lnTo>
                <a:lnTo>
                  <a:pt x="65550" y="6940"/>
                </a:lnTo>
                <a:lnTo>
                  <a:pt x="65570" y="7050"/>
                </a:lnTo>
                <a:lnTo>
                  <a:pt x="65570" y="7070"/>
                </a:lnTo>
                <a:lnTo>
                  <a:pt x="65630" y="7090"/>
                </a:lnTo>
                <a:lnTo>
                  <a:pt x="65690" y="7060"/>
                </a:lnTo>
                <a:lnTo>
                  <a:pt x="65720" y="7050"/>
                </a:lnTo>
                <a:lnTo>
                  <a:pt x="65780" y="7050"/>
                </a:lnTo>
                <a:lnTo>
                  <a:pt x="65870" y="7110"/>
                </a:lnTo>
                <a:lnTo>
                  <a:pt x="66040" y="7300"/>
                </a:lnTo>
                <a:lnTo>
                  <a:pt x="66140" y="7370"/>
                </a:lnTo>
                <a:lnTo>
                  <a:pt x="66260" y="7490"/>
                </a:lnTo>
                <a:lnTo>
                  <a:pt x="66330" y="7570"/>
                </a:lnTo>
                <a:lnTo>
                  <a:pt x="66450" y="7850"/>
                </a:lnTo>
                <a:lnTo>
                  <a:pt x="66450" y="7860"/>
                </a:lnTo>
                <a:lnTo>
                  <a:pt x="66470" y="7890"/>
                </a:lnTo>
                <a:lnTo>
                  <a:pt x="66470" y="8230"/>
                </a:lnTo>
                <a:lnTo>
                  <a:pt x="66340" y="8390"/>
                </a:lnTo>
                <a:lnTo>
                  <a:pt x="66330" y="8390"/>
                </a:lnTo>
                <a:lnTo>
                  <a:pt x="66320" y="8390"/>
                </a:lnTo>
                <a:lnTo>
                  <a:pt x="66320" y="8400"/>
                </a:lnTo>
                <a:lnTo>
                  <a:pt x="66310" y="8400"/>
                </a:lnTo>
                <a:lnTo>
                  <a:pt x="66310" y="8390"/>
                </a:lnTo>
                <a:lnTo>
                  <a:pt x="66310" y="8400"/>
                </a:lnTo>
                <a:lnTo>
                  <a:pt x="66300" y="8400"/>
                </a:lnTo>
                <a:lnTo>
                  <a:pt x="66290" y="8400"/>
                </a:lnTo>
                <a:lnTo>
                  <a:pt x="66290" y="8410"/>
                </a:lnTo>
                <a:lnTo>
                  <a:pt x="66280" y="8410"/>
                </a:lnTo>
                <a:lnTo>
                  <a:pt x="66270" y="8410"/>
                </a:lnTo>
                <a:lnTo>
                  <a:pt x="66260" y="8410"/>
                </a:lnTo>
                <a:lnTo>
                  <a:pt x="66250" y="8410"/>
                </a:lnTo>
                <a:lnTo>
                  <a:pt x="66250" y="8420"/>
                </a:lnTo>
                <a:lnTo>
                  <a:pt x="66240" y="8420"/>
                </a:lnTo>
                <a:lnTo>
                  <a:pt x="66230" y="8420"/>
                </a:lnTo>
                <a:lnTo>
                  <a:pt x="66230" y="8430"/>
                </a:lnTo>
                <a:lnTo>
                  <a:pt x="66230" y="8420"/>
                </a:lnTo>
                <a:lnTo>
                  <a:pt x="66220" y="8420"/>
                </a:lnTo>
                <a:lnTo>
                  <a:pt x="66220" y="8430"/>
                </a:lnTo>
                <a:lnTo>
                  <a:pt x="66210" y="8430"/>
                </a:lnTo>
                <a:lnTo>
                  <a:pt x="66210" y="8420"/>
                </a:lnTo>
                <a:lnTo>
                  <a:pt x="66200" y="8420"/>
                </a:lnTo>
                <a:lnTo>
                  <a:pt x="66200" y="8410"/>
                </a:lnTo>
                <a:lnTo>
                  <a:pt x="66190" y="8410"/>
                </a:lnTo>
                <a:lnTo>
                  <a:pt x="66190" y="8420"/>
                </a:lnTo>
                <a:lnTo>
                  <a:pt x="66190" y="8410"/>
                </a:lnTo>
                <a:lnTo>
                  <a:pt x="66180" y="8420"/>
                </a:lnTo>
                <a:lnTo>
                  <a:pt x="66170" y="8420"/>
                </a:lnTo>
                <a:lnTo>
                  <a:pt x="66170" y="8410"/>
                </a:lnTo>
                <a:lnTo>
                  <a:pt x="66160" y="8410"/>
                </a:lnTo>
                <a:lnTo>
                  <a:pt x="66150" y="8410"/>
                </a:lnTo>
                <a:lnTo>
                  <a:pt x="66150" y="8400"/>
                </a:lnTo>
                <a:lnTo>
                  <a:pt x="66140" y="8400"/>
                </a:lnTo>
                <a:lnTo>
                  <a:pt x="66130" y="8400"/>
                </a:lnTo>
                <a:lnTo>
                  <a:pt x="66130" y="8410"/>
                </a:lnTo>
                <a:lnTo>
                  <a:pt x="66120" y="8410"/>
                </a:lnTo>
                <a:lnTo>
                  <a:pt x="66110" y="8410"/>
                </a:lnTo>
                <a:lnTo>
                  <a:pt x="66100" y="8420"/>
                </a:lnTo>
                <a:lnTo>
                  <a:pt x="66100" y="8410"/>
                </a:lnTo>
                <a:lnTo>
                  <a:pt x="66090" y="8410"/>
                </a:lnTo>
                <a:lnTo>
                  <a:pt x="66090" y="8420"/>
                </a:lnTo>
                <a:lnTo>
                  <a:pt x="66090" y="8410"/>
                </a:lnTo>
                <a:lnTo>
                  <a:pt x="66080" y="8410"/>
                </a:lnTo>
                <a:lnTo>
                  <a:pt x="66070" y="8410"/>
                </a:lnTo>
                <a:lnTo>
                  <a:pt x="66060" y="8410"/>
                </a:lnTo>
                <a:lnTo>
                  <a:pt x="66060" y="8400"/>
                </a:lnTo>
                <a:lnTo>
                  <a:pt x="66050" y="8400"/>
                </a:lnTo>
                <a:lnTo>
                  <a:pt x="66040" y="8400"/>
                </a:lnTo>
                <a:lnTo>
                  <a:pt x="66030" y="8400"/>
                </a:lnTo>
                <a:lnTo>
                  <a:pt x="66020" y="8400"/>
                </a:lnTo>
                <a:lnTo>
                  <a:pt x="66030" y="8390"/>
                </a:lnTo>
                <a:lnTo>
                  <a:pt x="66020" y="8390"/>
                </a:lnTo>
                <a:lnTo>
                  <a:pt x="66020" y="8400"/>
                </a:lnTo>
                <a:lnTo>
                  <a:pt x="66010" y="8400"/>
                </a:lnTo>
                <a:lnTo>
                  <a:pt x="66000" y="8400"/>
                </a:lnTo>
                <a:lnTo>
                  <a:pt x="66010" y="8400"/>
                </a:lnTo>
                <a:lnTo>
                  <a:pt x="66010" y="8390"/>
                </a:lnTo>
                <a:lnTo>
                  <a:pt x="66000" y="8390"/>
                </a:lnTo>
                <a:lnTo>
                  <a:pt x="66000" y="8400"/>
                </a:lnTo>
                <a:lnTo>
                  <a:pt x="65990" y="8400"/>
                </a:lnTo>
                <a:lnTo>
                  <a:pt x="65990" y="8390"/>
                </a:lnTo>
                <a:lnTo>
                  <a:pt x="65980" y="8390"/>
                </a:lnTo>
                <a:lnTo>
                  <a:pt x="65970" y="8390"/>
                </a:lnTo>
                <a:lnTo>
                  <a:pt x="65970" y="8380"/>
                </a:lnTo>
                <a:lnTo>
                  <a:pt x="65970" y="8370"/>
                </a:lnTo>
                <a:lnTo>
                  <a:pt x="65960" y="8370"/>
                </a:lnTo>
                <a:lnTo>
                  <a:pt x="65960" y="8360"/>
                </a:lnTo>
                <a:lnTo>
                  <a:pt x="65950" y="8370"/>
                </a:lnTo>
                <a:lnTo>
                  <a:pt x="65950" y="8360"/>
                </a:lnTo>
                <a:lnTo>
                  <a:pt x="65940" y="8360"/>
                </a:lnTo>
                <a:lnTo>
                  <a:pt x="65930" y="8370"/>
                </a:lnTo>
                <a:lnTo>
                  <a:pt x="65930" y="8380"/>
                </a:lnTo>
                <a:lnTo>
                  <a:pt x="65920" y="8390"/>
                </a:lnTo>
                <a:lnTo>
                  <a:pt x="65910" y="8400"/>
                </a:lnTo>
                <a:lnTo>
                  <a:pt x="65910" y="8410"/>
                </a:lnTo>
                <a:lnTo>
                  <a:pt x="65910" y="8420"/>
                </a:lnTo>
                <a:lnTo>
                  <a:pt x="65900" y="8420"/>
                </a:lnTo>
                <a:lnTo>
                  <a:pt x="65900" y="8430"/>
                </a:lnTo>
                <a:lnTo>
                  <a:pt x="65890" y="8430"/>
                </a:lnTo>
                <a:lnTo>
                  <a:pt x="65890" y="8440"/>
                </a:lnTo>
                <a:lnTo>
                  <a:pt x="65890" y="8450"/>
                </a:lnTo>
                <a:lnTo>
                  <a:pt x="65890" y="8460"/>
                </a:lnTo>
                <a:lnTo>
                  <a:pt x="65880" y="8460"/>
                </a:lnTo>
                <a:lnTo>
                  <a:pt x="65880" y="8470"/>
                </a:lnTo>
                <a:lnTo>
                  <a:pt x="65870" y="8470"/>
                </a:lnTo>
                <a:lnTo>
                  <a:pt x="65860" y="8470"/>
                </a:lnTo>
                <a:lnTo>
                  <a:pt x="65860" y="8480"/>
                </a:lnTo>
                <a:lnTo>
                  <a:pt x="65850" y="8480"/>
                </a:lnTo>
                <a:lnTo>
                  <a:pt x="65030" y="8680"/>
                </a:lnTo>
                <a:lnTo>
                  <a:pt x="64830" y="8800"/>
                </a:lnTo>
                <a:lnTo>
                  <a:pt x="64820" y="8830"/>
                </a:lnTo>
                <a:lnTo>
                  <a:pt x="64790" y="8990"/>
                </a:lnTo>
                <a:lnTo>
                  <a:pt x="64840" y="9070"/>
                </a:lnTo>
                <a:lnTo>
                  <a:pt x="65020" y="9120"/>
                </a:lnTo>
                <a:lnTo>
                  <a:pt x="65090" y="9170"/>
                </a:lnTo>
                <a:lnTo>
                  <a:pt x="65110" y="9230"/>
                </a:lnTo>
                <a:lnTo>
                  <a:pt x="65140" y="9390"/>
                </a:lnTo>
                <a:lnTo>
                  <a:pt x="65160" y="9470"/>
                </a:lnTo>
                <a:lnTo>
                  <a:pt x="65190" y="9530"/>
                </a:lnTo>
                <a:lnTo>
                  <a:pt x="65410" y="9770"/>
                </a:lnTo>
                <a:lnTo>
                  <a:pt x="65470" y="9890"/>
                </a:lnTo>
                <a:lnTo>
                  <a:pt x="65510" y="10030"/>
                </a:lnTo>
                <a:lnTo>
                  <a:pt x="65520" y="10210"/>
                </a:lnTo>
                <a:lnTo>
                  <a:pt x="65510" y="10290"/>
                </a:lnTo>
                <a:lnTo>
                  <a:pt x="65470" y="10440"/>
                </a:lnTo>
                <a:lnTo>
                  <a:pt x="65450" y="10510"/>
                </a:lnTo>
                <a:lnTo>
                  <a:pt x="65460" y="10600"/>
                </a:lnTo>
                <a:lnTo>
                  <a:pt x="65480" y="10670"/>
                </a:lnTo>
                <a:lnTo>
                  <a:pt x="65490" y="10740"/>
                </a:lnTo>
                <a:lnTo>
                  <a:pt x="65480" y="10820"/>
                </a:lnTo>
                <a:lnTo>
                  <a:pt x="65440" y="10870"/>
                </a:lnTo>
                <a:lnTo>
                  <a:pt x="65330" y="10890"/>
                </a:lnTo>
                <a:lnTo>
                  <a:pt x="65300" y="10940"/>
                </a:lnTo>
                <a:lnTo>
                  <a:pt x="65320" y="11010"/>
                </a:lnTo>
                <a:lnTo>
                  <a:pt x="65370" y="11070"/>
                </a:lnTo>
                <a:lnTo>
                  <a:pt x="65470" y="11170"/>
                </a:lnTo>
                <a:lnTo>
                  <a:pt x="65550" y="11220"/>
                </a:lnTo>
                <a:lnTo>
                  <a:pt x="65630" y="11250"/>
                </a:lnTo>
                <a:lnTo>
                  <a:pt x="65720" y="11270"/>
                </a:lnTo>
                <a:lnTo>
                  <a:pt x="65800" y="11270"/>
                </a:lnTo>
                <a:lnTo>
                  <a:pt x="65900" y="11210"/>
                </a:lnTo>
                <a:lnTo>
                  <a:pt x="65940" y="11480"/>
                </a:lnTo>
                <a:lnTo>
                  <a:pt x="65930" y="11470"/>
                </a:lnTo>
                <a:lnTo>
                  <a:pt x="65920" y="11470"/>
                </a:lnTo>
                <a:lnTo>
                  <a:pt x="65920" y="11480"/>
                </a:lnTo>
                <a:lnTo>
                  <a:pt x="65910" y="11480"/>
                </a:lnTo>
                <a:lnTo>
                  <a:pt x="65910" y="11490"/>
                </a:lnTo>
                <a:lnTo>
                  <a:pt x="65900" y="11490"/>
                </a:lnTo>
                <a:lnTo>
                  <a:pt x="65890" y="11490"/>
                </a:lnTo>
                <a:lnTo>
                  <a:pt x="65880" y="11480"/>
                </a:lnTo>
                <a:lnTo>
                  <a:pt x="65870" y="11470"/>
                </a:lnTo>
                <a:lnTo>
                  <a:pt x="65860" y="11470"/>
                </a:lnTo>
                <a:lnTo>
                  <a:pt x="65860" y="11460"/>
                </a:lnTo>
                <a:lnTo>
                  <a:pt x="65850" y="11450"/>
                </a:lnTo>
                <a:lnTo>
                  <a:pt x="65840" y="11450"/>
                </a:lnTo>
                <a:lnTo>
                  <a:pt x="65830" y="11450"/>
                </a:lnTo>
                <a:lnTo>
                  <a:pt x="65820" y="11470"/>
                </a:lnTo>
                <a:lnTo>
                  <a:pt x="65810" y="11480"/>
                </a:lnTo>
                <a:lnTo>
                  <a:pt x="65800" y="11490"/>
                </a:lnTo>
                <a:lnTo>
                  <a:pt x="65810" y="11510"/>
                </a:lnTo>
                <a:lnTo>
                  <a:pt x="65820" y="11510"/>
                </a:lnTo>
                <a:lnTo>
                  <a:pt x="65820" y="11530"/>
                </a:lnTo>
                <a:lnTo>
                  <a:pt x="65830" y="11550"/>
                </a:lnTo>
                <a:lnTo>
                  <a:pt x="65840" y="11560"/>
                </a:lnTo>
                <a:lnTo>
                  <a:pt x="65840" y="11590"/>
                </a:lnTo>
                <a:lnTo>
                  <a:pt x="65830" y="11590"/>
                </a:lnTo>
                <a:lnTo>
                  <a:pt x="65820" y="11600"/>
                </a:lnTo>
                <a:lnTo>
                  <a:pt x="65810" y="11610"/>
                </a:lnTo>
                <a:lnTo>
                  <a:pt x="65810" y="11620"/>
                </a:lnTo>
                <a:lnTo>
                  <a:pt x="65800" y="11620"/>
                </a:lnTo>
                <a:lnTo>
                  <a:pt x="65800" y="11650"/>
                </a:lnTo>
                <a:lnTo>
                  <a:pt x="65800" y="11660"/>
                </a:lnTo>
                <a:lnTo>
                  <a:pt x="65800" y="11670"/>
                </a:lnTo>
                <a:lnTo>
                  <a:pt x="65810" y="11670"/>
                </a:lnTo>
                <a:lnTo>
                  <a:pt x="65810" y="11680"/>
                </a:lnTo>
                <a:lnTo>
                  <a:pt x="65800" y="11690"/>
                </a:lnTo>
                <a:lnTo>
                  <a:pt x="65790" y="11690"/>
                </a:lnTo>
                <a:lnTo>
                  <a:pt x="65790" y="11680"/>
                </a:lnTo>
                <a:lnTo>
                  <a:pt x="65780" y="11680"/>
                </a:lnTo>
                <a:lnTo>
                  <a:pt x="65780" y="11670"/>
                </a:lnTo>
                <a:lnTo>
                  <a:pt x="65780" y="11660"/>
                </a:lnTo>
                <a:lnTo>
                  <a:pt x="65770" y="11660"/>
                </a:lnTo>
                <a:lnTo>
                  <a:pt x="65770" y="11650"/>
                </a:lnTo>
                <a:lnTo>
                  <a:pt x="65760" y="11650"/>
                </a:lnTo>
                <a:lnTo>
                  <a:pt x="65750" y="11660"/>
                </a:lnTo>
                <a:lnTo>
                  <a:pt x="65750" y="11670"/>
                </a:lnTo>
                <a:lnTo>
                  <a:pt x="65750" y="11680"/>
                </a:lnTo>
                <a:lnTo>
                  <a:pt x="65750" y="11710"/>
                </a:lnTo>
                <a:lnTo>
                  <a:pt x="65750" y="11720"/>
                </a:lnTo>
                <a:lnTo>
                  <a:pt x="65740" y="11740"/>
                </a:lnTo>
                <a:lnTo>
                  <a:pt x="65730" y="11750"/>
                </a:lnTo>
                <a:lnTo>
                  <a:pt x="65730" y="11760"/>
                </a:lnTo>
                <a:lnTo>
                  <a:pt x="65730" y="11770"/>
                </a:lnTo>
                <a:lnTo>
                  <a:pt x="65730" y="11780"/>
                </a:lnTo>
                <a:lnTo>
                  <a:pt x="65720" y="11780"/>
                </a:lnTo>
                <a:lnTo>
                  <a:pt x="65720" y="11770"/>
                </a:lnTo>
                <a:lnTo>
                  <a:pt x="65710" y="11770"/>
                </a:lnTo>
                <a:lnTo>
                  <a:pt x="65700" y="11760"/>
                </a:lnTo>
                <a:lnTo>
                  <a:pt x="65700" y="11750"/>
                </a:lnTo>
                <a:lnTo>
                  <a:pt x="65690" y="11750"/>
                </a:lnTo>
                <a:lnTo>
                  <a:pt x="65680" y="11750"/>
                </a:lnTo>
                <a:lnTo>
                  <a:pt x="65680" y="11760"/>
                </a:lnTo>
                <a:lnTo>
                  <a:pt x="65670" y="11760"/>
                </a:lnTo>
                <a:lnTo>
                  <a:pt x="65670" y="11770"/>
                </a:lnTo>
                <a:lnTo>
                  <a:pt x="65660" y="11770"/>
                </a:lnTo>
                <a:lnTo>
                  <a:pt x="65650" y="11770"/>
                </a:lnTo>
                <a:lnTo>
                  <a:pt x="65650" y="11780"/>
                </a:lnTo>
                <a:lnTo>
                  <a:pt x="65640" y="11790"/>
                </a:lnTo>
                <a:lnTo>
                  <a:pt x="65650" y="11790"/>
                </a:lnTo>
                <a:lnTo>
                  <a:pt x="65640" y="11790"/>
                </a:lnTo>
                <a:lnTo>
                  <a:pt x="65630" y="11800"/>
                </a:lnTo>
                <a:lnTo>
                  <a:pt x="65620" y="11800"/>
                </a:lnTo>
                <a:lnTo>
                  <a:pt x="65620" y="11810"/>
                </a:lnTo>
                <a:lnTo>
                  <a:pt x="65610" y="11820"/>
                </a:lnTo>
                <a:lnTo>
                  <a:pt x="65600" y="11820"/>
                </a:lnTo>
                <a:lnTo>
                  <a:pt x="65600" y="11830"/>
                </a:lnTo>
                <a:lnTo>
                  <a:pt x="65610" y="11860"/>
                </a:lnTo>
                <a:lnTo>
                  <a:pt x="65610" y="11870"/>
                </a:lnTo>
                <a:lnTo>
                  <a:pt x="65620" y="11870"/>
                </a:lnTo>
                <a:lnTo>
                  <a:pt x="65620" y="11880"/>
                </a:lnTo>
                <a:lnTo>
                  <a:pt x="65620" y="11890"/>
                </a:lnTo>
                <a:lnTo>
                  <a:pt x="65630" y="11890"/>
                </a:lnTo>
                <a:lnTo>
                  <a:pt x="65670" y="11910"/>
                </a:lnTo>
                <a:lnTo>
                  <a:pt x="65630" y="11960"/>
                </a:lnTo>
                <a:lnTo>
                  <a:pt x="65620" y="11980"/>
                </a:lnTo>
                <a:lnTo>
                  <a:pt x="65560" y="12010"/>
                </a:lnTo>
                <a:lnTo>
                  <a:pt x="65320" y="12180"/>
                </a:lnTo>
                <a:lnTo>
                  <a:pt x="65690" y="12330"/>
                </a:lnTo>
                <a:lnTo>
                  <a:pt x="65810" y="12360"/>
                </a:lnTo>
                <a:lnTo>
                  <a:pt x="65900" y="12320"/>
                </a:lnTo>
                <a:lnTo>
                  <a:pt x="65960" y="12260"/>
                </a:lnTo>
                <a:lnTo>
                  <a:pt x="66080" y="12160"/>
                </a:lnTo>
                <a:lnTo>
                  <a:pt x="66160" y="12140"/>
                </a:lnTo>
                <a:lnTo>
                  <a:pt x="66260" y="12110"/>
                </a:lnTo>
                <a:lnTo>
                  <a:pt x="66450" y="12140"/>
                </a:lnTo>
                <a:lnTo>
                  <a:pt x="66810" y="12270"/>
                </a:lnTo>
                <a:lnTo>
                  <a:pt x="66970" y="12330"/>
                </a:lnTo>
                <a:lnTo>
                  <a:pt x="67280" y="12280"/>
                </a:lnTo>
                <a:lnTo>
                  <a:pt x="67300" y="12280"/>
                </a:lnTo>
                <a:lnTo>
                  <a:pt x="67330" y="12280"/>
                </a:lnTo>
                <a:lnTo>
                  <a:pt x="67450" y="12300"/>
                </a:lnTo>
                <a:lnTo>
                  <a:pt x="67520" y="12370"/>
                </a:lnTo>
                <a:lnTo>
                  <a:pt x="67560" y="12480"/>
                </a:lnTo>
                <a:lnTo>
                  <a:pt x="67580" y="12610"/>
                </a:lnTo>
                <a:lnTo>
                  <a:pt x="67630" y="12730"/>
                </a:lnTo>
                <a:lnTo>
                  <a:pt x="67700" y="12800"/>
                </a:lnTo>
                <a:lnTo>
                  <a:pt x="67790" y="12830"/>
                </a:lnTo>
                <a:lnTo>
                  <a:pt x="68160" y="12860"/>
                </a:lnTo>
                <a:lnTo>
                  <a:pt x="68460" y="12790"/>
                </a:lnTo>
                <a:lnTo>
                  <a:pt x="68470" y="12790"/>
                </a:lnTo>
                <a:lnTo>
                  <a:pt x="68470" y="12800"/>
                </a:lnTo>
                <a:lnTo>
                  <a:pt x="68480" y="12800"/>
                </a:lnTo>
                <a:lnTo>
                  <a:pt x="68490" y="12800"/>
                </a:lnTo>
                <a:lnTo>
                  <a:pt x="68500" y="12800"/>
                </a:lnTo>
                <a:lnTo>
                  <a:pt x="68500" y="12810"/>
                </a:lnTo>
                <a:lnTo>
                  <a:pt x="68510" y="12810"/>
                </a:lnTo>
                <a:lnTo>
                  <a:pt x="68510" y="12820"/>
                </a:lnTo>
                <a:lnTo>
                  <a:pt x="68520" y="12820"/>
                </a:lnTo>
                <a:lnTo>
                  <a:pt x="68540" y="12820"/>
                </a:lnTo>
                <a:lnTo>
                  <a:pt x="68570" y="12820"/>
                </a:lnTo>
                <a:lnTo>
                  <a:pt x="68580" y="12820"/>
                </a:lnTo>
                <a:lnTo>
                  <a:pt x="68590" y="12820"/>
                </a:lnTo>
                <a:lnTo>
                  <a:pt x="68600" y="12820"/>
                </a:lnTo>
                <a:lnTo>
                  <a:pt x="68600" y="12810"/>
                </a:lnTo>
                <a:lnTo>
                  <a:pt x="68600" y="12800"/>
                </a:lnTo>
                <a:lnTo>
                  <a:pt x="68600" y="12770"/>
                </a:lnTo>
                <a:lnTo>
                  <a:pt x="68600" y="12760"/>
                </a:lnTo>
                <a:lnTo>
                  <a:pt x="68600" y="12750"/>
                </a:lnTo>
                <a:lnTo>
                  <a:pt x="68590" y="12750"/>
                </a:lnTo>
                <a:lnTo>
                  <a:pt x="68590" y="12740"/>
                </a:lnTo>
                <a:lnTo>
                  <a:pt x="68880" y="12620"/>
                </a:lnTo>
                <a:lnTo>
                  <a:pt x="68920" y="12600"/>
                </a:lnTo>
                <a:lnTo>
                  <a:pt x="68950" y="12590"/>
                </a:lnTo>
                <a:lnTo>
                  <a:pt x="69040" y="12530"/>
                </a:lnTo>
                <a:lnTo>
                  <a:pt x="69120" y="12480"/>
                </a:lnTo>
                <a:lnTo>
                  <a:pt x="69160" y="12460"/>
                </a:lnTo>
                <a:lnTo>
                  <a:pt x="69240" y="12450"/>
                </a:lnTo>
                <a:lnTo>
                  <a:pt x="69330" y="12500"/>
                </a:lnTo>
                <a:lnTo>
                  <a:pt x="69430" y="12560"/>
                </a:lnTo>
                <a:lnTo>
                  <a:pt x="69520" y="12540"/>
                </a:lnTo>
                <a:lnTo>
                  <a:pt x="69620" y="12490"/>
                </a:lnTo>
                <a:lnTo>
                  <a:pt x="69710" y="12480"/>
                </a:lnTo>
                <a:lnTo>
                  <a:pt x="69730" y="12470"/>
                </a:lnTo>
                <a:lnTo>
                  <a:pt x="69830" y="12510"/>
                </a:lnTo>
                <a:lnTo>
                  <a:pt x="69890" y="12590"/>
                </a:lnTo>
                <a:lnTo>
                  <a:pt x="69930" y="12710"/>
                </a:lnTo>
                <a:lnTo>
                  <a:pt x="70050" y="13450"/>
                </a:lnTo>
                <a:lnTo>
                  <a:pt x="70150" y="13710"/>
                </a:lnTo>
                <a:lnTo>
                  <a:pt x="70300" y="13850"/>
                </a:lnTo>
                <a:lnTo>
                  <a:pt x="70470" y="13870"/>
                </a:lnTo>
                <a:lnTo>
                  <a:pt x="70810" y="13790"/>
                </a:lnTo>
                <a:lnTo>
                  <a:pt x="70990" y="13800"/>
                </a:lnTo>
                <a:lnTo>
                  <a:pt x="71090" y="13830"/>
                </a:lnTo>
                <a:lnTo>
                  <a:pt x="71180" y="13880"/>
                </a:lnTo>
                <a:lnTo>
                  <a:pt x="71220" y="13970"/>
                </a:lnTo>
                <a:lnTo>
                  <a:pt x="71180" y="14110"/>
                </a:lnTo>
                <a:lnTo>
                  <a:pt x="71170" y="14120"/>
                </a:lnTo>
                <a:lnTo>
                  <a:pt x="71110" y="14170"/>
                </a:lnTo>
                <a:lnTo>
                  <a:pt x="71110" y="14180"/>
                </a:lnTo>
                <a:lnTo>
                  <a:pt x="70830" y="14240"/>
                </a:lnTo>
                <a:lnTo>
                  <a:pt x="70850" y="14330"/>
                </a:lnTo>
                <a:lnTo>
                  <a:pt x="70850" y="14490"/>
                </a:lnTo>
                <a:lnTo>
                  <a:pt x="70850" y="14540"/>
                </a:lnTo>
                <a:lnTo>
                  <a:pt x="70870" y="14620"/>
                </a:lnTo>
                <a:lnTo>
                  <a:pt x="70910" y="14680"/>
                </a:lnTo>
                <a:lnTo>
                  <a:pt x="71030" y="14710"/>
                </a:lnTo>
                <a:lnTo>
                  <a:pt x="71090" y="14750"/>
                </a:lnTo>
                <a:lnTo>
                  <a:pt x="71150" y="14850"/>
                </a:lnTo>
                <a:lnTo>
                  <a:pt x="71160" y="14950"/>
                </a:lnTo>
                <a:lnTo>
                  <a:pt x="71150" y="15040"/>
                </a:lnTo>
                <a:lnTo>
                  <a:pt x="71150" y="15170"/>
                </a:lnTo>
                <a:lnTo>
                  <a:pt x="71190" y="15270"/>
                </a:lnTo>
                <a:lnTo>
                  <a:pt x="71290" y="15410"/>
                </a:lnTo>
                <a:lnTo>
                  <a:pt x="71330" y="15510"/>
                </a:lnTo>
                <a:lnTo>
                  <a:pt x="71340" y="15620"/>
                </a:lnTo>
                <a:lnTo>
                  <a:pt x="71330" y="15720"/>
                </a:lnTo>
                <a:lnTo>
                  <a:pt x="71340" y="15800"/>
                </a:lnTo>
                <a:lnTo>
                  <a:pt x="71410" y="15870"/>
                </a:lnTo>
                <a:lnTo>
                  <a:pt x="71540" y="15950"/>
                </a:lnTo>
                <a:lnTo>
                  <a:pt x="71590" y="16000"/>
                </a:lnTo>
                <a:lnTo>
                  <a:pt x="71640" y="16080"/>
                </a:lnTo>
                <a:lnTo>
                  <a:pt x="71680" y="16300"/>
                </a:lnTo>
                <a:lnTo>
                  <a:pt x="71670" y="16500"/>
                </a:lnTo>
                <a:lnTo>
                  <a:pt x="71680" y="16670"/>
                </a:lnTo>
                <a:lnTo>
                  <a:pt x="71790" y="16830"/>
                </a:lnTo>
                <a:lnTo>
                  <a:pt x="71560" y="16930"/>
                </a:lnTo>
                <a:lnTo>
                  <a:pt x="71410" y="17000"/>
                </a:lnTo>
                <a:lnTo>
                  <a:pt x="71400" y="17000"/>
                </a:lnTo>
                <a:lnTo>
                  <a:pt x="71330" y="17100"/>
                </a:lnTo>
                <a:lnTo>
                  <a:pt x="71330" y="17200"/>
                </a:lnTo>
                <a:lnTo>
                  <a:pt x="71410" y="17510"/>
                </a:lnTo>
                <a:lnTo>
                  <a:pt x="71420" y="17550"/>
                </a:lnTo>
                <a:lnTo>
                  <a:pt x="71570" y="18160"/>
                </a:lnTo>
                <a:lnTo>
                  <a:pt x="71680" y="18350"/>
                </a:lnTo>
                <a:lnTo>
                  <a:pt x="71850" y="18430"/>
                </a:lnTo>
                <a:lnTo>
                  <a:pt x="71960" y="18450"/>
                </a:lnTo>
                <a:lnTo>
                  <a:pt x="72070" y="18490"/>
                </a:lnTo>
                <a:lnTo>
                  <a:pt x="72160" y="18560"/>
                </a:lnTo>
                <a:lnTo>
                  <a:pt x="72230" y="18690"/>
                </a:lnTo>
                <a:lnTo>
                  <a:pt x="72270" y="18880"/>
                </a:lnTo>
                <a:lnTo>
                  <a:pt x="72270" y="19020"/>
                </a:lnTo>
                <a:lnTo>
                  <a:pt x="72300" y="19140"/>
                </a:lnTo>
                <a:lnTo>
                  <a:pt x="72420" y="19270"/>
                </a:lnTo>
                <a:lnTo>
                  <a:pt x="72510" y="19340"/>
                </a:lnTo>
                <a:lnTo>
                  <a:pt x="72610" y="19390"/>
                </a:lnTo>
                <a:lnTo>
                  <a:pt x="72720" y="19420"/>
                </a:lnTo>
                <a:lnTo>
                  <a:pt x="72820" y="19430"/>
                </a:lnTo>
                <a:lnTo>
                  <a:pt x="72920" y="1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