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Sevastopilska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Sevastopil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62350" y="63010"/>
                </a:moveTo>
                <a:lnTo>
                  <a:pt x="62340" y="63000"/>
                </a:lnTo>
                <a:lnTo>
                  <a:pt x="62340" y="62990"/>
                </a:lnTo>
                <a:lnTo>
                  <a:pt x="62330" y="62980"/>
                </a:lnTo>
                <a:lnTo>
                  <a:pt x="62330" y="62970"/>
                </a:lnTo>
                <a:lnTo>
                  <a:pt x="62330" y="62950"/>
                </a:lnTo>
                <a:lnTo>
                  <a:pt x="62320" y="62950"/>
                </a:lnTo>
                <a:lnTo>
                  <a:pt x="62310" y="62950"/>
                </a:lnTo>
                <a:lnTo>
                  <a:pt x="62310" y="62960"/>
                </a:lnTo>
                <a:lnTo>
                  <a:pt x="62300" y="62960"/>
                </a:lnTo>
                <a:lnTo>
                  <a:pt x="62290" y="62970"/>
                </a:lnTo>
                <a:lnTo>
                  <a:pt x="62280" y="62970"/>
                </a:lnTo>
                <a:lnTo>
                  <a:pt x="62280" y="62980"/>
                </a:lnTo>
                <a:lnTo>
                  <a:pt x="62270" y="62980"/>
                </a:lnTo>
                <a:lnTo>
                  <a:pt x="62270" y="62970"/>
                </a:lnTo>
                <a:lnTo>
                  <a:pt x="62260" y="62960"/>
                </a:lnTo>
                <a:lnTo>
                  <a:pt x="62260" y="62950"/>
                </a:lnTo>
                <a:lnTo>
                  <a:pt x="62270" y="62950"/>
                </a:lnTo>
                <a:lnTo>
                  <a:pt x="62270" y="62940"/>
                </a:lnTo>
                <a:lnTo>
                  <a:pt x="62270" y="62930"/>
                </a:lnTo>
                <a:lnTo>
                  <a:pt x="62260" y="62920"/>
                </a:lnTo>
                <a:lnTo>
                  <a:pt x="62270" y="62920"/>
                </a:lnTo>
                <a:lnTo>
                  <a:pt x="62280" y="62920"/>
                </a:lnTo>
                <a:lnTo>
                  <a:pt x="62280" y="62930"/>
                </a:lnTo>
                <a:lnTo>
                  <a:pt x="62290" y="62930"/>
                </a:lnTo>
                <a:lnTo>
                  <a:pt x="62290" y="62920"/>
                </a:lnTo>
                <a:lnTo>
                  <a:pt x="62310" y="62910"/>
                </a:lnTo>
                <a:lnTo>
                  <a:pt x="62320" y="62910"/>
                </a:lnTo>
                <a:lnTo>
                  <a:pt x="62320" y="62900"/>
                </a:lnTo>
                <a:lnTo>
                  <a:pt x="62330" y="62900"/>
                </a:lnTo>
                <a:lnTo>
                  <a:pt x="62330" y="62890"/>
                </a:lnTo>
                <a:lnTo>
                  <a:pt x="62320" y="62890"/>
                </a:lnTo>
                <a:lnTo>
                  <a:pt x="62310" y="62890"/>
                </a:lnTo>
                <a:lnTo>
                  <a:pt x="62310" y="62880"/>
                </a:lnTo>
                <a:lnTo>
                  <a:pt x="62320" y="62870"/>
                </a:lnTo>
                <a:lnTo>
                  <a:pt x="62340" y="62870"/>
                </a:lnTo>
                <a:lnTo>
                  <a:pt x="62350" y="62870"/>
                </a:lnTo>
                <a:lnTo>
                  <a:pt x="62350" y="62860"/>
                </a:lnTo>
                <a:lnTo>
                  <a:pt x="62370" y="62870"/>
                </a:lnTo>
                <a:lnTo>
                  <a:pt x="62370" y="62890"/>
                </a:lnTo>
                <a:lnTo>
                  <a:pt x="62370" y="62900"/>
                </a:lnTo>
                <a:lnTo>
                  <a:pt x="62380" y="62900"/>
                </a:lnTo>
                <a:lnTo>
                  <a:pt x="62390" y="62910"/>
                </a:lnTo>
                <a:lnTo>
                  <a:pt x="62400" y="62900"/>
                </a:lnTo>
                <a:lnTo>
                  <a:pt x="62410" y="62900"/>
                </a:lnTo>
                <a:lnTo>
                  <a:pt x="62410" y="62910"/>
                </a:lnTo>
                <a:lnTo>
                  <a:pt x="62420" y="62910"/>
                </a:lnTo>
                <a:lnTo>
                  <a:pt x="62440" y="62910"/>
                </a:lnTo>
                <a:lnTo>
                  <a:pt x="62450" y="62910"/>
                </a:lnTo>
                <a:lnTo>
                  <a:pt x="62460" y="62910"/>
                </a:lnTo>
                <a:lnTo>
                  <a:pt x="62470" y="62920"/>
                </a:lnTo>
                <a:lnTo>
                  <a:pt x="62480" y="62920"/>
                </a:lnTo>
                <a:lnTo>
                  <a:pt x="62480" y="62930"/>
                </a:lnTo>
                <a:lnTo>
                  <a:pt x="62470" y="62930"/>
                </a:lnTo>
                <a:lnTo>
                  <a:pt x="62460" y="62930"/>
                </a:lnTo>
                <a:lnTo>
                  <a:pt x="62460" y="62940"/>
                </a:lnTo>
                <a:lnTo>
                  <a:pt x="62450" y="62940"/>
                </a:lnTo>
                <a:lnTo>
                  <a:pt x="62450" y="62950"/>
                </a:lnTo>
                <a:lnTo>
                  <a:pt x="62440" y="62950"/>
                </a:lnTo>
                <a:lnTo>
                  <a:pt x="62430" y="62940"/>
                </a:lnTo>
                <a:lnTo>
                  <a:pt x="62430" y="62930"/>
                </a:lnTo>
                <a:lnTo>
                  <a:pt x="62420" y="62930"/>
                </a:lnTo>
                <a:lnTo>
                  <a:pt x="62420" y="62940"/>
                </a:lnTo>
                <a:lnTo>
                  <a:pt x="62420" y="62950"/>
                </a:lnTo>
                <a:lnTo>
                  <a:pt x="62430" y="62960"/>
                </a:lnTo>
                <a:lnTo>
                  <a:pt x="62420" y="62970"/>
                </a:lnTo>
                <a:lnTo>
                  <a:pt x="62420" y="62980"/>
                </a:lnTo>
                <a:lnTo>
                  <a:pt x="62410" y="62980"/>
                </a:lnTo>
                <a:lnTo>
                  <a:pt x="62400" y="62980"/>
                </a:lnTo>
                <a:lnTo>
                  <a:pt x="62390" y="62980"/>
                </a:lnTo>
                <a:lnTo>
                  <a:pt x="62380" y="62980"/>
                </a:lnTo>
                <a:lnTo>
                  <a:pt x="62370" y="62990"/>
                </a:lnTo>
                <a:lnTo>
                  <a:pt x="62360" y="62990"/>
                </a:lnTo>
                <a:lnTo>
                  <a:pt x="62360" y="63000"/>
                </a:lnTo>
                <a:lnTo>
                  <a:pt x="62370" y="63010"/>
                </a:lnTo>
                <a:lnTo>
                  <a:pt x="62380" y="63010"/>
                </a:lnTo>
                <a:lnTo>
                  <a:pt x="62380" y="63020"/>
                </a:lnTo>
                <a:lnTo>
                  <a:pt x="62380" y="63030"/>
                </a:lnTo>
                <a:lnTo>
                  <a:pt x="62380" y="63040"/>
                </a:lnTo>
                <a:lnTo>
                  <a:pt x="62380" y="63050"/>
                </a:lnTo>
                <a:lnTo>
                  <a:pt x="62370" y="63050"/>
                </a:lnTo>
                <a:lnTo>
                  <a:pt x="62370" y="63060"/>
                </a:lnTo>
                <a:lnTo>
                  <a:pt x="62360" y="63060"/>
                </a:lnTo>
                <a:lnTo>
                  <a:pt x="62360" y="63050"/>
                </a:lnTo>
                <a:lnTo>
                  <a:pt x="62370" y="63050"/>
                </a:lnTo>
                <a:lnTo>
                  <a:pt x="62370" y="63040"/>
                </a:lnTo>
                <a:lnTo>
                  <a:pt x="62370" y="63030"/>
                </a:lnTo>
                <a:lnTo>
                  <a:pt x="62360" y="63030"/>
                </a:lnTo>
                <a:lnTo>
                  <a:pt x="62360" y="63020"/>
                </a:lnTo>
                <a:lnTo>
                  <a:pt x="62360" y="63010"/>
                </a:lnTo>
                <a:lnTo>
                  <a:pt x="62360" y="63020"/>
                </a:lnTo>
                <a:lnTo>
                  <a:pt x="62360" y="63010"/>
                </a:lnTo>
                <a:lnTo>
                  <a:pt x="62350" y="63010"/>
                </a:lnTo>
                <a:close/>
                <a:moveTo>
                  <a:pt x="62390" y="62410"/>
                </a:moveTo>
                <a:lnTo>
                  <a:pt x="62380" y="62410"/>
                </a:lnTo>
                <a:lnTo>
                  <a:pt x="62380" y="62390"/>
                </a:lnTo>
                <a:lnTo>
                  <a:pt x="62370" y="62390"/>
                </a:lnTo>
                <a:lnTo>
                  <a:pt x="62370" y="62380"/>
                </a:lnTo>
                <a:lnTo>
                  <a:pt x="62380" y="62380"/>
                </a:lnTo>
                <a:lnTo>
                  <a:pt x="62380" y="62360"/>
                </a:lnTo>
                <a:lnTo>
                  <a:pt x="62380" y="62350"/>
                </a:lnTo>
                <a:lnTo>
                  <a:pt x="62370" y="62340"/>
                </a:lnTo>
                <a:lnTo>
                  <a:pt x="62370" y="62330"/>
                </a:lnTo>
                <a:lnTo>
                  <a:pt x="62380" y="62330"/>
                </a:lnTo>
                <a:lnTo>
                  <a:pt x="62380" y="62340"/>
                </a:lnTo>
                <a:lnTo>
                  <a:pt x="62390" y="62360"/>
                </a:lnTo>
                <a:lnTo>
                  <a:pt x="62400" y="62380"/>
                </a:lnTo>
                <a:lnTo>
                  <a:pt x="62420" y="62410"/>
                </a:lnTo>
                <a:lnTo>
                  <a:pt x="62410" y="62410"/>
                </a:lnTo>
                <a:lnTo>
                  <a:pt x="62400" y="62410"/>
                </a:lnTo>
                <a:lnTo>
                  <a:pt x="62390" y="62420"/>
                </a:lnTo>
                <a:lnTo>
                  <a:pt x="62390" y="62410"/>
                </a:lnTo>
                <a:close/>
                <a:moveTo>
                  <a:pt x="62220" y="62230"/>
                </a:moveTo>
                <a:lnTo>
                  <a:pt x="62210" y="62240"/>
                </a:lnTo>
                <a:lnTo>
                  <a:pt x="62210" y="62250"/>
                </a:lnTo>
                <a:lnTo>
                  <a:pt x="62200" y="62260"/>
                </a:lnTo>
                <a:lnTo>
                  <a:pt x="62200" y="62270"/>
                </a:lnTo>
                <a:lnTo>
                  <a:pt x="62210" y="62270"/>
                </a:lnTo>
                <a:lnTo>
                  <a:pt x="62220" y="62270"/>
                </a:lnTo>
                <a:lnTo>
                  <a:pt x="62230" y="62270"/>
                </a:lnTo>
                <a:lnTo>
                  <a:pt x="62230" y="62280"/>
                </a:lnTo>
                <a:lnTo>
                  <a:pt x="62240" y="62290"/>
                </a:lnTo>
                <a:lnTo>
                  <a:pt x="62250" y="62290"/>
                </a:lnTo>
                <a:lnTo>
                  <a:pt x="62240" y="62300"/>
                </a:lnTo>
                <a:lnTo>
                  <a:pt x="62250" y="62300"/>
                </a:lnTo>
                <a:lnTo>
                  <a:pt x="62260" y="62310"/>
                </a:lnTo>
                <a:lnTo>
                  <a:pt x="62250" y="62320"/>
                </a:lnTo>
                <a:lnTo>
                  <a:pt x="62240" y="62320"/>
                </a:lnTo>
                <a:lnTo>
                  <a:pt x="62230" y="62330"/>
                </a:lnTo>
                <a:lnTo>
                  <a:pt x="62220" y="62340"/>
                </a:lnTo>
                <a:lnTo>
                  <a:pt x="62220" y="62350"/>
                </a:lnTo>
                <a:lnTo>
                  <a:pt x="62230" y="62350"/>
                </a:lnTo>
                <a:lnTo>
                  <a:pt x="62230" y="62360"/>
                </a:lnTo>
                <a:lnTo>
                  <a:pt x="62220" y="62370"/>
                </a:lnTo>
                <a:lnTo>
                  <a:pt x="62210" y="62390"/>
                </a:lnTo>
                <a:lnTo>
                  <a:pt x="62220" y="62400"/>
                </a:lnTo>
                <a:lnTo>
                  <a:pt x="62230" y="62420"/>
                </a:lnTo>
                <a:lnTo>
                  <a:pt x="62240" y="62440"/>
                </a:lnTo>
                <a:lnTo>
                  <a:pt x="62250" y="62460"/>
                </a:lnTo>
                <a:lnTo>
                  <a:pt x="62260" y="62480"/>
                </a:lnTo>
                <a:lnTo>
                  <a:pt x="62270" y="62500"/>
                </a:lnTo>
                <a:lnTo>
                  <a:pt x="62260" y="62510"/>
                </a:lnTo>
                <a:lnTo>
                  <a:pt x="62260" y="62520"/>
                </a:lnTo>
                <a:lnTo>
                  <a:pt x="62250" y="62520"/>
                </a:lnTo>
                <a:lnTo>
                  <a:pt x="62230" y="62520"/>
                </a:lnTo>
                <a:lnTo>
                  <a:pt x="62220" y="62520"/>
                </a:lnTo>
                <a:lnTo>
                  <a:pt x="62200" y="62500"/>
                </a:lnTo>
                <a:lnTo>
                  <a:pt x="62180" y="62470"/>
                </a:lnTo>
                <a:lnTo>
                  <a:pt x="62160" y="62450"/>
                </a:lnTo>
                <a:lnTo>
                  <a:pt x="62130" y="62410"/>
                </a:lnTo>
                <a:lnTo>
                  <a:pt x="62130" y="62420"/>
                </a:lnTo>
                <a:lnTo>
                  <a:pt x="62120" y="62410"/>
                </a:lnTo>
                <a:lnTo>
                  <a:pt x="62120" y="62420"/>
                </a:lnTo>
                <a:lnTo>
                  <a:pt x="62110" y="62420"/>
                </a:lnTo>
                <a:lnTo>
                  <a:pt x="62110" y="62410"/>
                </a:lnTo>
                <a:lnTo>
                  <a:pt x="62100" y="62420"/>
                </a:lnTo>
                <a:lnTo>
                  <a:pt x="62090" y="62410"/>
                </a:lnTo>
                <a:lnTo>
                  <a:pt x="62090" y="62400"/>
                </a:lnTo>
                <a:lnTo>
                  <a:pt x="62080" y="62390"/>
                </a:lnTo>
                <a:lnTo>
                  <a:pt x="62080" y="62420"/>
                </a:lnTo>
                <a:lnTo>
                  <a:pt x="62070" y="62420"/>
                </a:lnTo>
                <a:lnTo>
                  <a:pt x="62060" y="62420"/>
                </a:lnTo>
                <a:lnTo>
                  <a:pt x="62040" y="62420"/>
                </a:lnTo>
                <a:lnTo>
                  <a:pt x="62040" y="62430"/>
                </a:lnTo>
                <a:lnTo>
                  <a:pt x="62030" y="62420"/>
                </a:lnTo>
                <a:lnTo>
                  <a:pt x="62020" y="62420"/>
                </a:lnTo>
                <a:lnTo>
                  <a:pt x="62020" y="62430"/>
                </a:lnTo>
                <a:lnTo>
                  <a:pt x="62030" y="62430"/>
                </a:lnTo>
                <a:lnTo>
                  <a:pt x="62030" y="62440"/>
                </a:lnTo>
                <a:lnTo>
                  <a:pt x="62020" y="62450"/>
                </a:lnTo>
                <a:lnTo>
                  <a:pt x="62010" y="62450"/>
                </a:lnTo>
                <a:lnTo>
                  <a:pt x="62010" y="62460"/>
                </a:lnTo>
                <a:lnTo>
                  <a:pt x="62010" y="62470"/>
                </a:lnTo>
                <a:lnTo>
                  <a:pt x="62020" y="62470"/>
                </a:lnTo>
                <a:lnTo>
                  <a:pt x="62020" y="62480"/>
                </a:lnTo>
                <a:lnTo>
                  <a:pt x="62020" y="62490"/>
                </a:lnTo>
                <a:lnTo>
                  <a:pt x="62010" y="62490"/>
                </a:lnTo>
                <a:lnTo>
                  <a:pt x="62010" y="62500"/>
                </a:lnTo>
                <a:lnTo>
                  <a:pt x="62020" y="62500"/>
                </a:lnTo>
                <a:lnTo>
                  <a:pt x="62030" y="62500"/>
                </a:lnTo>
                <a:lnTo>
                  <a:pt x="62040" y="62510"/>
                </a:lnTo>
                <a:lnTo>
                  <a:pt x="62040" y="62520"/>
                </a:lnTo>
                <a:lnTo>
                  <a:pt x="62040" y="62530"/>
                </a:lnTo>
                <a:lnTo>
                  <a:pt x="62030" y="62540"/>
                </a:lnTo>
                <a:lnTo>
                  <a:pt x="62030" y="62550"/>
                </a:lnTo>
                <a:lnTo>
                  <a:pt x="62040" y="62550"/>
                </a:lnTo>
                <a:lnTo>
                  <a:pt x="62040" y="62560"/>
                </a:lnTo>
                <a:lnTo>
                  <a:pt x="62030" y="62570"/>
                </a:lnTo>
                <a:lnTo>
                  <a:pt x="62030" y="62580"/>
                </a:lnTo>
                <a:lnTo>
                  <a:pt x="62030" y="62600"/>
                </a:lnTo>
                <a:lnTo>
                  <a:pt x="62030" y="62610"/>
                </a:lnTo>
                <a:lnTo>
                  <a:pt x="62040" y="62610"/>
                </a:lnTo>
                <a:lnTo>
                  <a:pt x="62040" y="62620"/>
                </a:lnTo>
                <a:lnTo>
                  <a:pt x="62040" y="62630"/>
                </a:lnTo>
                <a:lnTo>
                  <a:pt x="62040" y="62640"/>
                </a:lnTo>
                <a:lnTo>
                  <a:pt x="62040" y="62650"/>
                </a:lnTo>
                <a:lnTo>
                  <a:pt x="62040" y="62660"/>
                </a:lnTo>
                <a:lnTo>
                  <a:pt x="62050" y="62670"/>
                </a:lnTo>
                <a:lnTo>
                  <a:pt x="62030" y="62680"/>
                </a:lnTo>
                <a:lnTo>
                  <a:pt x="62020" y="62680"/>
                </a:lnTo>
                <a:lnTo>
                  <a:pt x="62010" y="62680"/>
                </a:lnTo>
                <a:lnTo>
                  <a:pt x="62000" y="62680"/>
                </a:lnTo>
                <a:lnTo>
                  <a:pt x="61990" y="62680"/>
                </a:lnTo>
                <a:lnTo>
                  <a:pt x="61980" y="62670"/>
                </a:lnTo>
                <a:lnTo>
                  <a:pt x="61980" y="62660"/>
                </a:lnTo>
                <a:lnTo>
                  <a:pt x="61990" y="62650"/>
                </a:lnTo>
                <a:lnTo>
                  <a:pt x="61970" y="62620"/>
                </a:lnTo>
                <a:lnTo>
                  <a:pt x="61970" y="62610"/>
                </a:lnTo>
                <a:lnTo>
                  <a:pt x="61970" y="62600"/>
                </a:lnTo>
                <a:lnTo>
                  <a:pt x="61970" y="62590"/>
                </a:lnTo>
                <a:lnTo>
                  <a:pt x="61960" y="62600"/>
                </a:lnTo>
                <a:lnTo>
                  <a:pt x="61950" y="62590"/>
                </a:lnTo>
                <a:lnTo>
                  <a:pt x="61930" y="62590"/>
                </a:lnTo>
                <a:lnTo>
                  <a:pt x="61920" y="62590"/>
                </a:lnTo>
                <a:lnTo>
                  <a:pt x="61910" y="62590"/>
                </a:lnTo>
                <a:lnTo>
                  <a:pt x="61900" y="62580"/>
                </a:lnTo>
                <a:lnTo>
                  <a:pt x="61900" y="62570"/>
                </a:lnTo>
                <a:lnTo>
                  <a:pt x="61900" y="62560"/>
                </a:lnTo>
                <a:lnTo>
                  <a:pt x="61900" y="62550"/>
                </a:lnTo>
                <a:lnTo>
                  <a:pt x="61900" y="62540"/>
                </a:lnTo>
                <a:lnTo>
                  <a:pt x="61900" y="62530"/>
                </a:lnTo>
                <a:lnTo>
                  <a:pt x="61890" y="62530"/>
                </a:lnTo>
                <a:lnTo>
                  <a:pt x="61890" y="62520"/>
                </a:lnTo>
                <a:lnTo>
                  <a:pt x="61880" y="62510"/>
                </a:lnTo>
                <a:lnTo>
                  <a:pt x="61880" y="62500"/>
                </a:lnTo>
                <a:lnTo>
                  <a:pt x="61880" y="62490"/>
                </a:lnTo>
                <a:lnTo>
                  <a:pt x="61870" y="62500"/>
                </a:lnTo>
                <a:lnTo>
                  <a:pt x="61860" y="62510"/>
                </a:lnTo>
                <a:lnTo>
                  <a:pt x="61850" y="62520"/>
                </a:lnTo>
                <a:lnTo>
                  <a:pt x="61840" y="62530"/>
                </a:lnTo>
                <a:lnTo>
                  <a:pt x="61840" y="62520"/>
                </a:lnTo>
                <a:lnTo>
                  <a:pt x="61840" y="62530"/>
                </a:lnTo>
                <a:lnTo>
                  <a:pt x="61830" y="62520"/>
                </a:lnTo>
                <a:lnTo>
                  <a:pt x="61820" y="62520"/>
                </a:lnTo>
                <a:lnTo>
                  <a:pt x="61810" y="62520"/>
                </a:lnTo>
                <a:lnTo>
                  <a:pt x="61810" y="62530"/>
                </a:lnTo>
                <a:lnTo>
                  <a:pt x="61810" y="62540"/>
                </a:lnTo>
                <a:lnTo>
                  <a:pt x="61800" y="62540"/>
                </a:lnTo>
                <a:lnTo>
                  <a:pt x="61790" y="62540"/>
                </a:lnTo>
                <a:lnTo>
                  <a:pt x="61790" y="62530"/>
                </a:lnTo>
                <a:lnTo>
                  <a:pt x="61770" y="62520"/>
                </a:lnTo>
                <a:lnTo>
                  <a:pt x="61770" y="62510"/>
                </a:lnTo>
                <a:lnTo>
                  <a:pt x="61760" y="62510"/>
                </a:lnTo>
                <a:lnTo>
                  <a:pt x="61750" y="62510"/>
                </a:lnTo>
                <a:lnTo>
                  <a:pt x="61740" y="62500"/>
                </a:lnTo>
                <a:lnTo>
                  <a:pt x="61740" y="62510"/>
                </a:lnTo>
                <a:lnTo>
                  <a:pt x="61740" y="62520"/>
                </a:lnTo>
                <a:lnTo>
                  <a:pt x="61730" y="62530"/>
                </a:lnTo>
                <a:lnTo>
                  <a:pt x="61730" y="62550"/>
                </a:lnTo>
                <a:lnTo>
                  <a:pt x="61710" y="62540"/>
                </a:lnTo>
                <a:lnTo>
                  <a:pt x="61710" y="62530"/>
                </a:lnTo>
                <a:lnTo>
                  <a:pt x="61700" y="62530"/>
                </a:lnTo>
                <a:lnTo>
                  <a:pt x="61690" y="62540"/>
                </a:lnTo>
                <a:lnTo>
                  <a:pt x="61670" y="62540"/>
                </a:lnTo>
                <a:lnTo>
                  <a:pt x="61680" y="62520"/>
                </a:lnTo>
                <a:lnTo>
                  <a:pt x="61670" y="62520"/>
                </a:lnTo>
                <a:lnTo>
                  <a:pt x="61670" y="62530"/>
                </a:lnTo>
                <a:lnTo>
                  <a:pt x="61640" y="62530"/>
                </a:lnTo>
                <a:lnTo>
                  <a:pt x="61640" y="62520"/>
                </a:lnTo>
                <a:lnTo>
                  <a:pt x="61640" y="62510"/>
                </a:lnTo>
                <a:lnTo>
                  <a:pt x="61640" y="62500"/>
                </a:lnTo>
                <a:lnTo>
                  <a:pt x="61640" y="62490"/>
                </a:lnTo>
                <a:lnTo>
                  <a:pt x="61640" y="62480"/>
                </a:lnTo>
                <a:lnTo>
                  <a:pt x="61650" y="62480"/>
                </a:lnTo>
                <a:lnTo>
                  <a:pt x="61650" y="62470"/>
                </a:lnTo>
                <a:lnTo>
                  <a:pt x="61650" y="62460"/>
                </a:lnTo>
                <a:lnTo>
                  <a:pt x="61640" y="62460"/>
                </a:lnTo>
                <a:lnTo>
                  <a:pt x="61640" y="62450"/>
                </a:lnTo>
                <a:lnTo>
                  <a:pt x="61630" y="62450"/>
                </a:lnTo>
                <a:lnTo>
                  <a:pt x="61630" y="62440"/>
                </a:lnTo>
                <a:lnTo>
                  <a:pt x="61620" y="62430"/>
                </a:lnTo>
                <a:lnTo>
                  <a:pt x="61620" y="62420"/>
                </a:lnTo>
                <a:lnTo>
                  <a:pt x="61610" y="62420"/>
                </a:lnTo>
                <a:lnTo>
                  <a:pt x="61610" y="62440"/>
                </a:lnTo>
                <a:lnTo>
                  <a:pt x="61600" y="62450"/>
                </a:lnTo>
                <a:lnTo>
                  <a:pt x="61590" y="62480"/>
                </a:lnTo>
                <a:lnTo>
                  <a:pt x="61590" y="62500"/>
                </a:lnTo>
                <a:lnTo>
                  <a:pt x="61590" y="62510"/>
                </a:lnTo>
                <a:lnTo>
                  <a:pt x="61590" y="62520"/>
                </a:lnTo>
                <a:lnTo>
                  <a:pt x="61590" y="62530"/>
                </a:lnTo>
                <a:lnTo>
                  <a:pt x="61570" y="62520"/>
                </a:lnTo>
                <a:lnTo>
                  <a:pt x="61560" y="62500"/>
                </a:lnTo>
                <a:lnTo>
                  <a:pt x="61550" y="62490"/>
                </a:lnTo>
                <a:lnTo>
                  <a:pt x="61540" y="62480"/>
                </a:lnTo>
                <a:lnTo>
                  <a:pt x="61540" y="62470"/>
                </a:lnTo>
                <a:lnTo>
                  <a:pt x="61530" y="62450"/>
                </a:lnTo>
                <a:lnTo>
                  <a:pt x="61520" y="62440"/>
                </a:lnTo>
                <a:lnTo>
                  <a:pt x="61520" y="62430"/>
                </a:lnTo>
                <a:lnTo>
                  <a:pt x="61530" y="62420"/>
                </a:lnTo>
                <a:lnTo>
                  <a:pt x="61520" y="62410"/>
                </a:lnTo>
                <a:lnTo>
                  <a:pt x="61550" y="62390"/>
                </a:lnTo>
                <a:lnTo>
                  <a:pt x="61540" y="62380"/>
                </a:lnTo>
                <a:lnTo>
                  <a:pt x="61550" y="62370"/>
                </a:lnTo>
                <a:lnTo>
                  <a:pt x="61550" y="62340"/>
                </a:lnTo>
                <a:lnTo>
                  <a:pt x="61550" y="62330"/>
                </a:lnTo>
                <a:lnTo>
                  <a:pt x="61540" y="62330"/>
                </a:lnTo>
                <a:lnTo>
                  <a:pt x="61540" y="62340"/>
                </a:lnTo>
                <a:lnTo>
                  <a:pt x="61530" y="62350"/>
                </a:lnTo>
                <a:lnTo>
                  <a:pt x="61530" y="62360"/>
                </a:lnTo>
                <a:lnTo>
                  <a:pt x="61520" y="62360"/>
                </a:lnTo>
                <a:lnTo>
                  <a:pt x="61520" y="62350"/>
                </a:lnTo>
                <a:lnTo>
                  <a:pt x="61520" y="62340"/>
                </a:lnTo>
                <a:lnTo>
                  <a:pt x="61520" y="62330"/>
                </a:lnTo>
                <a:lnTo>
                  <a:pt x="61530" y="62330"/>
                </a:lnTo>
                <a:lnTo>
                  <a:pt x="61530" y="62320"/>
                </a:lnTo>
                <a:lnTo>
                  <a:pt x="61530" y="62310"/>
                </a:lnTo>
                <a:lnTo>
                  <a:pt x="61530" y="62300"/>
                </a:lnTo>
                <a:lnTo>
                  <a:pt x="61540" y="62300"/>
                </a:lnTo>
                <a:lnTo>
                  <a:pt x="61540" y="62290"/>
                </a:lnTo>
                <a:lnTo>
                  <a:pt x="61550" y="62290"/>
                </a:lnTo>
                <a:lnTo>
                  <a:pt x="61560" y="62290"/>
                </a:lnTo>
                <a:lnTo>
                  <a:pt x="61560" y="62300"/>
                </a:lnTo>
                <a:lnTo>
                  <a:pt x="61560" y="62310"/>
                </a:lnTo>
                <a:lnTo>
                  <a:pt x="61560" y="62320"/>
                </a:lnTo>
                <a:lnTo>
                  <a:pt x="61560" y="62330"/>
                </a:lnTo>
                <a:lnTo>
                  <a:pt x="61570" y="62330"/>
                </a:lnTo>
                <a:lnTo>
                  <a:pt x="61570" y="62340"/>
                </a:lnTo>
                <a:lnTo>
                  <a:pt x="61580" y="62340"/>
                </a:lnTo>
                <a:lnTo>
                  <a:pt x="61590" y="62340"/>
                </a:lnTo>
                <a:lnTo>
                  <a:pt x="61590" y="62350"/>
                </a:lnTo>
                <a:lnTo>
                  <a:pt x="61600" y="62350"/>
                </a:lnTo>
                <a:lnTo>
                  <a:pt x="61600" y="62360"/>
                </a:lnTo>
                <a:lnTo>
                  <a:pt x="61600" y="62350"/>
                </a:lnTo>
                <a:lnTo>
                  <a:pt x="61600" y="62340"/>
                </a:lnTo>
                <a:lnTo>
                  <a:pt x="61600" y="62330"/>
                </a:lnTo>
                <a:lnTo>
                  <a:pt x="61610" y="62330"/>
                </a:lnTo>
                <a:lnTo>
                  <a:pt x="61610" y="62320"/>
                </a:lnTo>
                <a:lnTo>
                  <a:pt x="61610" y="62310"/>
                </a:lnTo>
                <a:lnTo>
                  <a:pt x="61610" y="62300"/>
                </a:lnTo>
                <a:lnTo>
                  <a:pt x="61600" y="62300"/>
                </a:lnTo>
                <a:lnTo>
                  <a:pt x="61600" y="62290"/>
                </a:lnTo>
                <a:lnTo>
                  <a:pt x="61600" y="62280"/>
                </a:lnTo>
                <a:lnTo>
                  <a:pt x="61600" y="62270"/>
                </a:lnTo>
                <a:lnTo>
                  <a:pt x="61610" y="62270"/>
                </a:lnTo>
                <a:lnTo>
                  <a:pt x="61610" y="62260"/>
                </a:lnTo>
                <a:lnTo>
                  <a:pt x="61620" y="62260"/>
                </a:lnTo>
                <a:lnTo>
                  <a:pt x="61630" y="62260"/>
                </a:lnTo>
                <a:lnTo>
                  <a:pt x="61640" y="62260"/>
                </a:lnTo>
                <a:lnTo>
                  <a:pt x="61650" y="62260"/>
                </a:lnTo>
                <a:lnTo>
                  <a:pt x="61650" y="62250"/>
                </a:lnTo>
                <a:lnTo>
                  <a:pt x="61660" y="62250"/>
                </a:lnTo>
                <a:lnTo>
                  <a:pt x="61660" y="62260"/>
                </a:lnTo>
                <a:lnTo>
                  <a:pt x="61670" y="62260"/>
                </a:lnTo>
                <a:lnTo>
                  <a:pt x="61670" y="62250"/>
                </a:lnTo>
                <a:lnTo>
                  <a:pt x="61680" y="62250"/>
                </a:lnTo>
                <a:lnTo>
                  <a:pt x="61680" y="62240"/>
                </a:lnTo>
                <a:lnTo>
                  <a:pt x="61680" y="62250"/>
                </a:lnTo>
                <a:lnTo>
                  <a:pt x="61690" y="62250"/>
                </a:lnTo>
                <a:lnTo>
                  <a:pt x="61700" y="62250"/>
                </a:lnTo>
                <a:lnTo>
                  <a:pt x="61700" y="62240"/>
                </a:lnTo>
                <a:lnTo>
                  <a:pt x="61700" y="62250"/>
                </a:lnTo>
                <a:lnTo>
                  <a:pt x="61700" y="62260"/>
                </a:lnTo>
                <a:lnTo>
                  <a:pt x="61710" y="62270"/>
                </a:lnTo>
                <a:lnTo>
                  <a:pt x="61700" y="62270"/>
                </a:lnTo>
                <a:lnTo>
                  <a:pt x="61690" y="62270"/>
                </a:lnTo>
                <a:lnTo>
                  <a:pt x="61690" y="62280"/>
                </a:lnTo>
                <a:lnTo>
                  <a:pt x="61690" y="62290"/>
                </a:lnTo>
                <a:lnTo>
                  <a:pt x="61690" y="62300"/>
                </a:lnTo>
                <a:lnTo>
                  <a:pt x="61690" y="62310"/>
                </a:lnTo>
                <a:lnTo>
                  <a:pt x="61690" y="62320"/>
                </a:lnTo>
                <a:lnTo>
                  <a:pt x="61700" y="62320"/>
                </a:lnTo>
                <a:lnTo>
                  <a:pt x="61700" y="62330"/>
                </a:lnTo>
                <a:lnTo>
                  <a:pt x="61700" y="62340"/>
                </a:lnTo>
                <a:lnTo>
                  <a:pt x="61700" y="62350"/>
                </a:lnTo>
                <a:lnTo>
                  <a:pt x="61700" y="62360"/>
                </a:lnTo>
                <a:lnTo>
                  <a:pt x="61700" y="62370"/>
                </a:lnTo>
                <a:lnTo>
                  <a:pt x="61710" y="62370"/>
                </a:lnTo>
                <a:lnTo>
                  <a:pt x="61720" y="62370"/>
                </a:lnTo>
                <a:lnTo>
                  <a:pt x="61720" y="62380"/>
                </a:lnTo>
                <a:lnTo>
                  <a:pt x="61720" y="62370"/>
                </a:lnTo>
                <a:lnTo>
                  <a:pt x="61720" y="62360"/>
                </a:lnTo>
                <a:lnTo>
                  <a:pt x="61710" y="62360"/>
                </a:lnTo>
                <a:lnTo>
                  <a:pt x="61710" y="62350"/>
                </a:lnTo>
                <a:lnTo>
                  <a:pt x="61710" y="62340"/>
                </a:lnTo>
                <a:lnTo>
                  <a:pt x="61710" y="62330"/>
                </a:lnTo>
                <a:lnTo>
                  <a:pt x="61720" y="62320"/>
                </a:lnTo>
                <a:lnTo>
                  <a:pt x="61720" y="62310"/>
                </a:lnTo>
                <a:lnTo>
                  <a:pt x="61730" y="62310"/>
                </a:lnTo>
                <a:lnTo>
                  <a:pt x="61730" y="62300"/>
                </a:lnTo>
                <a:lnTo>
                  <a:pt x="61720" y="62300"/>
                </a:lnTo>
                <a:lnTo>
                  <a:pt x="61720" y="62290"/>
                </a:lnTo>
                <a:lnTo>
                  <a:pt x="61730" y="62290"/>
                </a:lnTo>
                <a:lnTo>
                  <a:pt x="61730" y="62280"/>
                </a:lnTo>
                <a:lnTo>
                  <a:pt x="61730" y="62270"/>
                </a:lnTo>
                <a:lnTo>
                  <a:pt x="61730" y="62260"/>
                </a:lnTo>
                <a:lnTo>
                  <a:pt x="61730" y="62250"/>
                </a:lnTo>
                <a:lnTo>
                  <a:pt x="61730" y="62240"/>
                </a:lnTo>
                <a:lnTo>
                  <a:pt x="61740" y="62240"/>
                </a:lnTo>
                <a:lnTo>
                  <a:pt x="61750" y="62250"/>
                </a:lnTo>
                <a:lnTo>
                  <a:pt x="61760" y="62250"/>
                </a:lnTo>
                <a:lnTo>
                  <a:pt x="61760" y="62260"/>
                </a:lnTo>
                <a:lnTo>
                  <a:pt x="61770" y="62260"/>
                </a:lnTo>
                <a:lnTo>
                  <a:pt x="61760" y="62260"/>
                </a:lnTo>
                <a:lnTo>
                  <a:pt x="61770" y="62270"/>
                </a:lnTo>
                <a:lnTo>
                  <a:pt x="61780" y="62270"/>
                </a:lnTo>
                <a:lnTo>
                  <a:pt x="61780" y="62260"/>
                </a:lnTo>
                <a:lnTo>
                  <a:pt x="61790" y="62260"/>
                </a:lnTo>
                <a:lnTo>
                  <a:pt x="61790" y="62250"/>
                </a:lnTo>
                <a:lnTo>
                  <a:pt x="61790" y="62240"/>
                </a:lnTo>
                <a:lnTo>
                  <a:pt x="61800" y="62240"/>
                </a:lnTo>
                <a:lnTo>
                  <a:pt x="61800" y="62230"/>
                </a:lnTo>
                <a:lnTo>
                  <a:pt x="61800" y="62240"/>
                </a:lnTo>
                <a:lnTo>
                  <a:pt x="61810" y="62240"/>
                </a:lnTo>
                <a:lnTo>
                  <a:pt x="61820" y="62230"/>
                </a:lnTo>
                <a:lnTo>
                  <a:pt x="61830" y="62230"/>
                </a:lnTo>
                <a:lnTo>
                  <a:pt x="61830" y="62220"/>
                </a:lnTo>
                <a:lnTo>
                  <a:pt x="61840" y="62220"/>
                </a:lnTo>
                <a:lnTo>
                  <a:pt x="61840" y="62230"/>
                </a:lnTo>
                <a:lnTo>
                  <a:pt x="61850" y="62230"/>
                </a:lnTo>
                <a:lnTo>
                  <a:pt x="61850" y="62240"/>
                </a:lnTo>
                <a:lnTo>
                  <a:pt x="61840" y="62240"/>
                </a:lnTo>
                <a:lnTo>
                  <a:pt x="61840" y="62250"/>
                </a:lnTo>
                <a:lnTo>
                  <a:pt x="61840" y="62260"/>
                </a:lnTo>
                <a:lnTo>
                  <a:pt x="61850" y="62260"/>
                </a:lnTo>
                <a:lnTo>
                  <a:pt x="61850" y="62270"/>
                </a:lnTo>
                <a:lnTo>
                  <a:pt x="61860" y="62270"/>
                </a:lnTo>
                <a:lnTo>
                  <a:pt x="61860" y="62280"/>
                </a:lnTo>
                <a:lnTo>
                  <a:pt x="61860" y="62290"/>
                </a:lnTo>
                <a:lnTo>
                  <a:pt x="61860" y="62300"/>
                </a:lnTo>
                <a:lnTo>
                  <a:pt x="61860" y="62290"/>
                </a:lnTo>
                <a:lnTo>
                  <a:pt x="61870" y="62290"/>
                </a:lnTo>
                <a:lnTo>
                  <a:pt x="61870" y="62280"/>
                </a:lnTo>
                <a:lnTo>
                  <a:pt x="61860" y="62280"/>
                </a:lnTo>
                <a:lnTo>
                  <a:pt x="61870" y="62270"/>
                </a:lnTo>
                <a:lnTo>
                  <a:pt x="61860" y="62270"/>
                </a:lnTo>
                <a:lnTo>
                  <a:pt x="61860" y="62260"/>
                </a:lnTo>
                <a:lnTo>
                  <a:pt x="61860" y="62270"/>
                </a:lnTo>
                <a:lnTo>
                  <a:pt x="61860" y="62260"/>
                </a:lnTo>
                <a:lnTo>
                  <a:pt x="61850" y="62260"/>
                </a:lnTo>
                <a:lnTo>
                  <a:pt x="61850" y="62250"/>
                </a:lnTo>
                <a:lnTo>
                  <a:pt x="61860" y="62250"/>
                </a:lnTo>
                <a:lnTo>
                  <a:pt x="61870" y="62250"/>
                </a:lnTo>
                <a:lnTo>
                  <a:pt x="61870" y="62240"/>
                </a:lnTo>
                <a:lnTo>
                  <a:pt x="61880" y="62230"/>
                </a:lnTo>
                <a:lnTo>
                  <a:pt x="61870" y="62230"/>
                </a:lnTo>
                <a:lnTo>
                  <a:pt x="61870" y="62220"/>
                </a:lnTo>
                <a:lnTo>
                  <a:pt x="61880" y="62210"/>
                </a:lnTo>
                <a:lnTo>
                  <a:pt x="61880" y="62220"/>
                </a:lnTo>
                <a:lnTo>
                  <a:pt x="61880" y="62210"/>
                </a:lnTo>
                <a:lnTo>
                  <a:pt x="61890" y="62210"/>
                </a:lnTo>
                <a:lnTo>
                  <a:pt x="61890" y="62200"/>
                </a:lnTo>
                <a:lnTo>
                  <a:pt x="61890" y="62190"/>
                </a:lnTo>
                <a:lnTo>
                  <a:pt x="61900" y="62180"/>
                </a:lnTo>
                <a:lnTo>
                  <a:pt x="61900" y="62170"/>
                </a:lnTo>
                <a:lnTo>
                  <a:pt x="61900" y="62180"/>
                </a:lnTo>
                <a:lnTo>
                  <a:pt x="61900" y="62190"/>
                </a:lnTo>
                <a:lnTo>
                  <a:pt x="61890" y="62200"/>
                </a:lnTo>
                <a:lnTo>
                  <a:pt x="61890" y="62210"/>
                </a:lnTo>
                <a:lnTo>
                  <a:pt x="61900" y="62210"/>
                </a:lnTo>
                <a:lnTo>
                  <a:pt x="61910" y="62210"/>
                </a:lnTo>
                <a:lnTo>
                  <a:pt x="61910" y="62200"/>
                </a:lnTo>
                <a:lnTo>
                  <a:pt x="61920" y="62200"/>
                </a:lnTo>
                <a:lnTo>
                  <a:pt x="61920" y="62210"/>
                </a:lnTo>
                <a:lnTo>
                  <a:pt x="61930" y="62210"/>
                </a:lnTo>
                <a:lnTo>
                  <a:pt x="61940" y="62210"/>
                </a:lnTo>
                <a:lnTo>
                  <a:pt x="61950" y="62200"/>
                </a:lnTo>
                <a:lnTo>
                  <a:pt x="61950" y="62210"/>
                </a:lnTo>
                <a:lnTo>
                  <a:pt x="61960" y="62210"/>
                </a:lnTo>
                <a:lnTo>
                  <a:pt x="61960" y="62220"/>
                </a:lnTo>
                <a:lnTo>
                  <a:pt x="61960" y="62230"/>
                </a:lnTo>
                <a:lnTo>
                  <a:pt x="61970" y="62220"/>
                </a:lnTo>
                <a:lnTo>
                  <a:pt x="61970" y="62210"/>
                </a:lnTo>
                <a:lnTo>
                  <a:pt x="61970" y="62200"/>
                </a:lnTo>
                <a:lnTo>
                  <a:pt x="61980" y="62200"/>
                </a:lnTo>
                <a:lnTo>
                  <a:pt x="61990" y="62200"/>
                </a:lnTo>
                <a:lnTo>
                  <a:pt x="61990" y="62190"/>
                </a:lnTo>
                <a:lnTo>
                  <a:pt x="62000" y="62190"/>
                </a:lnTo>
                <a:lnTo>
                  <a:pt x="62000" y="62200"/>
                </a:lnTo>
                <a:lnTo>
                  <a:pt x="62000" y="62210"/>
                </a:lnTo>
                <a:lnTo>
                  <a:pt x="62000" y="62220"/>
                </a:lnTo>
                <a:lnTo>
                  <a:pt x="62000" y="62230"/>
                </a:lnTo>
                <a:lnTo>
                  <a:pt x="62010" y="62230"/>
                </a:lnTo>
                <a:lnTo>
                  <a:pt x="62010" y="62240"/>
                </a:lnTo>
                <a:lnTo>
                  <a:pt x="62010" y="62250"/>
                </a:lnTo>
                <a:lnTo>
                  <a:pt x="62010" y="62260"/>
                </a:lnTo>
                <a:lnTo>
                  <a:pt x="62010" y="62270"/>
                </a:lnTo>
                <a:lnTo>
                  <a:pt x="62010" y="62280"/>
                </a:lnTo>
                <a:lnTo>
                  <a:pt x="62010" y="62290"/>
                </a:lnTo>
                <a:lnTo>
                  <a:pt x="62010" y="62300"/>
                </a:lnTo>
                <a:lnTo>
                  <a:pt x="62010" y="62310"/>
                </a:lnTo>
                <a:lnTo>
                  <a:pt x="62000" y="62310"/>
                </a:lnTo>
                <a:lnTo>
                  <a:pt x="62000" y="62320"/>
                </a:lnTo>
                <a:lnTo>
                  <a:pt x="62000" y="62330"/>
                </a:lnTo>
                <a:lnTo>
                  <a:pt x="62000" y="62340"/>
                </a:lnTo>
                <a:lnTo>
                  <a:pt x="62010" y="62340"/>
                </a:lnTo>
                <a:lnTo>
                  <a:pt x="62010" y="62330"/>
                </a:lnTo>
                <a:lnTo>
                  <a:pt x="62010" y="62320"/>
                </a:lnTo>
                <a:lnTo>
                  <a:pt x="62020" y="62320"/>
                </a:lnTo>
                <a:lnTo>
                  <a:pt x="62020" y="62310"/>
                </a:lnTo>
                <a:lnTo>
                  <a:pt x="62030" y="62310"/>
                </a:lnTo>
                <a:lnTo>
                  <a:pt x="62030" y="62300"/>
                </a:lnTo>
                <a:lnTo>
                  <a:pt x="62030" y="62290"/>
                </a:lnTo>
                <a:lnTo>
                  <a:pt x="62030" y="62280"/>
                </a:lnTo>
                <a:lnTo>
                  <a:pt x="62030" y="62270"/>
                </a:lnTo>
                <a:lnTo>
                  <a:pt x="62030" y="62260"/>
                </a:lnTo>
                <a:lnTo>
                  <a:pt x="62030" y="62250"/>
                </a:lnTo>
                <a:lnTo>
                  <a:pt x="62030" y="62230"/>
                </a:lnTo>
                <a:lnTo>
                  <a:pt x="62040" y="62230"/>
                </a:lnTo>
                <a:lnTo>
                  <a:pt x="62040" y="62240"/>
                </a:lnTo>
                <a:lnTo>
                  <a:pt x="62050" y="62250"/>
                </a:lnTo>
                <a:lnTo>
                  <a:pt x="62050" y="62240"/>
                </a:lnTo>
                <a:lnTo>
                  <a:pt x="62050" y="62230"/>
                </a:lnTo>
                <a:lnTo>
                  <a:pt x="62050" y="62220"/>
                </a:lnTo>
                <a:lnTo>
                  <a:pt x="62040" y="62220"/>
                </a:lnTo>
                <a:lnTo>
                  <a:pt x="62040" y="62210"/>
                </a:lnTo>
                <a:lnTo>
                  <a:pt x="62030" y="62210"/>
                </a:lnTo>
                <a:lnTo>
                  <a:pt x="62020" y="62210"/>
                </a:lnTo>
                <a:lnTo>
                  <a:pt x="62020" y="62200"/>
                </a:lnTo>
                <a:lnTo>
                  <a:pt x="62030" y="62200"/>
                </a:lnTo>
                <a:lnTo>
                  <a:pt x="62030" y="62210"/>
                </a:lnTo>
                <a:lnTo>
                  <a:pt x="62040" y="62210"/>
                </a:lnTo>
                <a:lnTo>
                  <a:pt x="62050" y="62210"/>
                </a:lnTo>
                <a:lnTo>
                  <a:pt x="62060" y="62210"/>
                </a:lnTo>
                <a:lnTo>
                  <a:pt x="62070" y="62210"/>
                </a:lnTo>
                <a:lnTo>
                  <a:pt x="62080" y="62210"/>
                </a:lnTo>
                <a:lnTo>
                  <a:pt x="62090" y="62210"/>
                </a:lnTo>
                <a:lnTo>
                  <a:pt x="62100" y="62210"/>
                </a:lnTo>
                <a:lnTo>
                  <a:pt x="62110" y="62210"/>
                </a:lnTo>
                <a:lnTo>
                  <a:pt x="62120" y="62210"/>
                </a:lnTo>
                <a:lnTo>
                  <a:pt x="62120" y="62200"/>
                </a:lnTo>
                <a:lnTo>
                  <a:pt x="62130" y="62200"/>
                </a:lnTo>
                <a:lnTo>
                  <a:pt x="62140" y="62200"/>
                </a:lnTo>
                <a:lnTo>
                  <a:pt x="62140" y="62210"/>
                </a:lnTo>
                <a:lnTo>
                  <a:pt x="62140" y="62220"/>
                </a:lnTo>
                <a:lnTo>
                  <a:pt x="62140" y="62230"/>
                </a:lnTo>
                <a:lnTo>
                  <a:pt x="62150" y="62240"/>
                </a:lnTo>
                <a:lnTo>
                  <a:pt x="62150" y="62230"/>
                </a:lnTo>
                <a:lnTo>
                  <a:pt x="62150" y="62220"/>
                </a:lnTo>
                <a:lnTo>
                  <a:pt x="62150" y="62210"/>
                </a:lnTo>
                <a:lnTo>
                  <a:pt x="62160" y="62210"/>
                </a:lnTo>
                <a:lnTo>
                  <a:pt x="62170" y="62210"/>
                </a:lnTo>
                <a:lnTo>
                  <a:pt x="62180" y="62210"/>
                </a:lnTo>
                <a:lnTo>
                  <a:pt x="62180" y="62220"/>
                </a:lnTo>
                <a:lnTo>
                  <a:pt x="62190" y="62220"/>
                </a:lnTo>
                <a:lnTo>
                  <a:pt x="62200" y="62220"/>
                </a:lnTo>
                <a:lnTo>
                  <a:pt x="62210" y="62220"/>
                </a:lnTo>
                <a:lnTo>
                  <a:pt x="62210" y="62230"/>
                </a:lnTo>
                <a:lnTo>
                  <a:pt x="62220" y="62230"/>
                </a:lnTo>
                <a:close/>
                <a:moveTo>
                  <a:pt x="62050" y="61990"/>
                </a:moveTo>
                <a:lnTo>
                  <a:pt x="62060" y="61990"/>
                </a:lnTo>
                <a:lnTo>
                  <a:pt x="62070" y="62020"/>
                </a:lnTo>
                <a:lnTo>
                  <a:pt x="62080" y="62040"/>
                </a:lnTo>
                <a:lnTo>
                  <a:pt x="62090" y="62030"/>
                </a:lnTo>
                <a:lnTo>
                  <a:pt x="62100" y="62030"/>
                </a:lnTo>
                <a:lnTo>
                  <a:pt x="62100" y="62020"/>
                </a:lnTo>
                <a:lnTo>
                  <a:pt x="62100" y="62010"/>
                </a:lnTo>
                <a:lnTo>
                  <a:pt x="62120" y="62010"/>
                </a:lnTo>
                <a:lnTo>
                  <a:pt x="62130" y="62010"/>
                </a:lnTo>
                <a:lnTo>
                  <a:pt x="62150" y="62000"/>
                </a:lnTo>
                <a:lnTo>
                  <a:pt x="62150" y="62030"/>
                </a:lnTo>
                <a:lnTo>
                  <a:pt x="62150" y="62040"/>
                </a:lnTo>
                <a:lnTo>
                  <a:pt x="62170" y="62040"/>
                </a:lnTo>
                <a:lnTo>
                  <a:pt x="62170" y="62050"/>
                </a:lnTo>
                <a:lnTo>
                  <a:pt x="62170" y="62060"/>
                </a:lnTo>
                <a:lnTo>
                  <a:pt x="62160" y="62080"/>
                </a:lnTo>
                <a:lnTo>
                  <a:pt x="62170" y="62070"/>
                </a:lnTo>
                <a:lnTo>
                  <a:pt x="62170" y="62080"/>
                </a:lnTo>
                <a:lnTo>
                  <a:pt x="62180" y="62090"/>
                </a:lnTo>
                <a:lnTo>
                  <a:pt x="62170" y="62100"/>
                </a:lnTo>
                <a:lnTo>
                  <a:pt x="62170" y="62110"/>
                </a:lnTo>
                <a:lnTo>
                  <a:pt x="62170" y="62120"/>
                </a:lnTo>
                <a:lnTo>
                  <a:pt x="62180" y="62120"/>
                </a:lnTo>
                <a:lnTo>
                  <a:pt x="62190" y="62130"/>
                </a:lnTo>
                <a:lnTo>
                  <a:pt x="62200" y="62130"/>
                </a:lnTo>
                <a:lnTo>
                  <a:pt x="62200" y="62140"/>
                </a:lnTo>
                <a:lnTo>
                  <a:pt x="62210" y="62130"/>
                </a:lnTo>
                <a:lnTo>
                  <a:pt x="62210" y="62120"/>
                </a:lnTo>
                <a:lnTo>
                  <a:pt x="62220" y="62110"/>
                </a:lnTo>
                <a:lnTo>
                  <a:pt x="62230" y="62110"/>
                </a:lnTo>
                <a:lnTo>
                  <a:pt x="62230" y="62120"/>
                </a:lnTo>
                <a:lnTo>
                  <a:pt x="62230" y="62130"/>
                </a:lnTo>
                <a:lnTo>
                  <a:pt x="62230" y="62140"/>
                </a:lnTo>
                <a:lnTo>
                  <a:pt x="62230" y="62160"/>
                </a:lnTo>
                <a:lnTo>
                  <a:pt x="62220" y="62170"/>
                </a:lnTo>
                <a:lnTo>
                  <a:pt x="62200" y="62170"/>
                </a:lnTo>
                <a:lnTo>
                  <a:pt x="62200" y="62180"/>
                </a:lnTo>
                <a:lnTo>
                  <a:pt x="62190" y="62180"/>
                </a:lnTo>
                <a:lnTo>
                  <a:pt x="62190" y="62170"/>
                </a:lnTo>
                <a:lnTo>
                  <a:pt x="62190" y="62160"/>
                </a:lnTo>
                <a:lnTo>
                  <a:pt x="62180" y="62160"/>
                </a:lnTo>
                <a:lnTo>
                  <a:pt x="62180" y="62150"/>
                </a:lnTo>
                <a:lnTo>
                  <a:pt x="62170" y="62140"/>
                </a:lnTo>
                <a:lnTo>
                  <a:pt x="62170" y="62150"/>
                </a:lnTo>
                <a:lnTo>
                  <a:pt x="62160" y="62150"/>
                </a:lnTo>
                <a:lnTo>
                  <a:pt x="62150" y="62150"/>
                </a:lnTo>
                <a:lnTo>
                  <a:pt x="62140" y="62150"/>
                </a:lnTo>
                <a:lnTo>
                  <a:pt x="62140" y="62160"/>
                </a:lnTo>
                <a:lnTo>
                  <a:pt x="62130" y="62160"/>
                </a:lnTo>
                <a:lnTo>
                  <a:pt x="62120" y="62140"/>
                </a:lnTo>
                <a:lnTo>
                  <a:pt x="62110" y="62140"/>
                </a:lnTo>
                <a:lnTo>
                  <a:pt x="62110" y="62150"/>
                </a:lnTo>
                <a:lnTo>
                  <a:pt x="62100" y="62150"/>
                </a:lnTo>
                <a:lnTo>
                  <a:pt x="62100" y="62160"/>
                </a:lnTo>
                <a:lnTo>
                  <a:pt x="62100" y="62150"/>
                </a:lnTo>
                <a:lnTo>
                  <a:pt x="62090" y="62150"/>
                </a:lnTo>
                <a:lnTo>
                  <a:pt x="62090" y="62160"/>
                </a:lnTo>
                <a:lnTo>
                  <a:pt x="62070" y="62160"/>
                </a:lnTo>
                <a:lnTo>
                  <a:pt x="62070" y="62150"/>
                </a:lnTo>
                <a:lnTo>
                  <a:pt x="62060" y="62160"/>
                </a:lnTo>
                <a:lnTo>
                  <a:pt x="62050" y="62160"/>
                </a:lnTo>
                <a:lnTo>
                  <a:pt x="62040" y="62160"/>
                </a:lnTo>
                <a:lnTo>
                  <a:pt x="62040" y="62150"/>
                </a:lnTo>
                <a:lnTo>
                  <a:pt x="62050" y="62150"/>
                </a:lnTo>
                <a:lnTo>
                  <a:pt x="62050" y="62140"/>
                </a:lnTo>
                <a:lnTo>
                  <a:pt x="62040" y="62140"/>
                </a:lnTo>
                <a:lnTo>
                  <a:pt x="62040" y="62130"/>
                </a:lnTo>
                <a:lnTo>
                  <a:pt x="62030" y="62140"/>
                </a:lnTo>
                <a:lnTo>
                  <a:pt x="62020" y="62140"/>
                </a:lnTo>
                <a:lnTo>
                  <a:pt x="62020" y="62130"/>
                </a:lnTo>
                <a:lnTo>
                  <a:pt x="62010" y="62130"/>
                </a:lnTo>
                <a:lnTo>
                  <a:pt x="62000" y="62130"/>
                </a:lnTo>
                <a:lnTo>
                  <a:pt x="61990" y="62130"/>
                </a:lnTo>
                <a:lnTo>
                  <a:pt x="61990" y="62120"/>
                </a:lnTo>
                <a:lnTo>
                  <a:pt x="61980" y="62120"/>
                </a:lnTo>
                <a:lnTo>
                  <a:pt x="61990" y="62120"/>
                </a:lnTo>
                <a:lnTo>
                  <a:pt x="61980" y="62120"/>
                </a:lnTo>
                <a:lnTo>
                  <a:pt x="61970" y="62120"/>
                </a:lnTo>
                <a:lnTo>
                  <a:pt x="61960" y="62120"/>
                </a:lnTo>
                <a:lnTo>
                  <a:pt x="61960" y="62130"/>
                </a:lnTo>
                <a:lnTo>
                  <a:pt x="61960" y="62120"/>
                </a:lnTo>
                <a:lnTo>
                  <a:pt x="61950" y="62120"/>
                </a:lnTo>
                <a:lnTo>
                  <a:pt x="61940" y="62120"/>
                </a:lnTo>
                <a:lnTo>
                  <a:pt x="61930" y="62120"/>
                </a:lnTo>
                <a:lnTo>
                  <a:pt x="61930" y="62130"/>
                </a:lnTo>
                <a:lnTo>
                  <a:pt x="61940" y="62130"/>
                </a:lnTo>
                <a:lnTo>
                  <a:pt x="61930" y="62130"/>
                </a:lnTo>
                <a:lnTo>
                  <a:pt x="61930" y="62140"/>
                </a:lnTo>
                <a:lnTo>
                  <a:pt x="61920" y="62140"/>
                </a:lnTo>
                <a:lnTo>
                  <a:pt x="61920" y="62150"/>
                </a:lnTo>
                <a:lnTo>
                  <a:pt x="61910" y="62150"/>
                </a:lnTo>
                <a:lnTo>
                  <a:pt x="61920" y="62140"/>
                </a:lnTo>
                <a:lnTo>
                  <a:pt x="61920" y="62130"/>
                </a:lnTo>
                <a:lnTo>
                  <a:pt x="61930" y="62130"/>
                </a:lnTo>
                <a:lnTo>
                  <a:pt x="61930" y="62120"/>
                </a:lnTo>
                <a:lnTo>
                  <a:pt x="61930" y="62110"/>
                </a:lnTo>
                <a:lnTo>
                  <a:pt x="61920" y="62110"/>
                </a:lnTo>
                <a:lnTo>
                  <a:pt x="61930" y="62110"/>
                </a:lnTo>
                <a:lnTo>
                  <a:pt x="61920" y="62110"/>
                </a:lnTo>
                <a:lnTo>
                  <a:pt x="61920" y="62100"/>
                </a:lnTo>
                <a:lnTo>
                  <a:pt x="61910" y="62100"/>
                </a:lnTo>
                <a:lnTo>
                  <a:pt x="61920" y="62100"/>
                </a:lnTo>
                <a:lnTo>
                  <a:pt x="61920" y="62090"/>
                </a:lnTo>
                <a:lnTo>
                  <a:pt x="61930" y="62090"/>
                </a:lnTo>
                <a:lnTo>
                  <a:pt x="61930" y="62080"/>
                </a:lnTo>
                <a:lnTo>
                  <a:pt x="61940" y="62080"/>
                </a:lnTo>
                <a:lnTo>
                  <a:pt x="61940" y="62070"/>
                </a:lnTo>
                <a:lnTo>
                  <a:pt x="61950" y="62060"/>
                </a:lnTo>
                <a:lnTo>
                  <a:pt x="61960" y="62060"/>
                </a:lnTo>
                <a:lnTo>
                  <a:pt x="61960" y="62050"/>
                </a:lnTo>
                <a:lnTo>
                  <a:pt x="61970" y="62050"/>
                </a:lnTo>
                <a:lnTo>
                  <a:pt x="61980" y="62050"/>
                </a:lnTo>
                <a:lnTo>
                  <a:pt x="61990" y="62050"/>
                </a:lnTo>
                <a:lnTo>
                  <a:pt x="62000" y="62050"/>
                </a:lnTo>
                <a:lnTo>
                  <a:pt x="62010" y="62050"/>
                </a:lnTo>
                <a:lnTo>
                  <a:pt x="62010" y="62040"/>
                </a:lnTo>
                <a:lnTo>
                  <a:pt x="62020" y="62040"/>
                </a:lnTo>
                <a:lnTo>
                  <a:pt x="62020" y="62030"/>
                </a:lnTo>
                <a:lnTo>
                  <a:pt x="62030" y="62030"/>
                </a:lnTo>
                <a:lnTo>
                  <a:pt x="62030" y="62020"/>
                </a:lnTo>
                <a:lnTo>
                  <a:pt x="62040" y="62020"/>
                </a:lnTo>
                <a:lnTo>
                  <a:pt x="62040" y="62010"/>
                </a:lnTo>
                <a:lnTo>
                  <a:pt x="62040" y="62000"/>
                </a:lnTo>
                <a:lnTo>
                  <a:pt x="62050" y="62000"/>
                </a:lnTo>
                <a:lnTo>
                  <a:pt x="62050" y="61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