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Poltavska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Polta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69520" y="28710"/>
                </a:moveTo>
                <a:lnTo>
                  <a:pt x="69520" y="28720"/>
                </a:lnTo>
                <a:lnTo>
                  <a:pt x="69510" y="28720"/>
                </a:lnTo>
                <a:lnTo>
                  <a:pt x="69500" y="28730"/>
                </a:lnTo>
                <a:lnTo>
                  <a:pt x="69490" y="28730"/>
                </a:lnTo>
                <a:lnTo>
                  <a:pt x="69490" y="28720"/>
                </a:lnTo>
                <a:lnTo>
                  <a:pt x="69490" y="28710"/>
                </a:lnTo>
                <a:lnTo>
                  <a:pt x="69500" y="28710"/>
                </a:lnTo>
                <a:lnTo>
                  <a:pt x="69500" y="28700"/>
                </a:lnTo>
                <a:lnTo>
                  <a:pt x="69500" y="28690"/>
                </a:lnTo>
                <a:lnTo>
                  <a:pt x="69500" y="28680"/>
                </a:lnTo>
                <a:lnTo>
                  <a:pt x="69490" y="28680"/>
                </a:lnTo>
                <a:lnTo>
                  <a:pt x="69480" y="28680"/>
                </a:lnTo>
                <a:lnTo>
                  <a:pt x="69480" y="28670"/>
                </a:lnTo>
                <a:lnTo>
                  <a:pt x="69470" y="28670"/>
                </a:lnTo>
                <a:lnTo>
                  <a:pt x="69470" y="28680"/>
                </a:lnTo>
                <a:lnTo>
                  <a:pt x="69470" y="28670"/>
                </a:lnTo>
                <a:lnTo>
                  <a:pt x="69460" y="28670"/>
                </a:lnTo>
                <a:lnTo>
                  <a:pt x="69470" y="28640"/>
                </a:lnTo>
                <a:lnTo>
                  <a:pt x="69460" y="28640"/>
                </a:lnTo>
                <a:lnTo>
                  <a:pt x="69450" y="28630"/>
                </a:lnTo>
                <a:lnTo>
                  <a:pt x="69440" y="28630"/>
                </a:lnTo>
                <a:lnTo>
                  <a:pt x="69410" y="28610"/>
                </a:lnTo>
                <a:lnTo>
                  <a:pt x="69400" y="28610"/>
                </a:lnTo>
                <a:lnTo>
                  <a:pt x="69400" y="28600"/>
                </a:lnTo>
                <a:lnTo>
                  <a:pt x="69400" y="28590"/>
                </a:lnTo>
                <a:lnTo>
                  <a:pt x="69370" y="28570"/>
                </a:lnTo>
                <a:lnTo>
                  <a:pt x="69360" y="28580"/>
                </a:lnTo>
                <a:lnTo>
                  <a:pt x="69310" y="28510"/>
                </a:lnTo>
                <a:lnTo>
                  <a:pt x="69320" y="28490"/>
                </a:lnTo>
                <a:lnTo>
                  <a:pt x="69320" y="28480"/>
                </a:lnTo>
                <a:lnTo>
                  <a:pt x="69310" y="28480"/>
                </a:lnTo>
                <a:lnTo>
                  <a:pt x="69300" y="28480"/>
                </a:lnTo>
                <a:lnTo>
                  <a:pt x="69290" y="28470"/>
                </a:lnTo>
                <a:lnTo>
                  <a:pt x="69280" y="28470"/>
                </a:lnTo>
                <a:lnTo>
                  <a:pt x="69270" y="28470"/>
                </a:lnTo>
                <a:lnTo>
                  <a:pt x="69260" y="28470"/>
                </a:lnTo>
                <a:lnTo>
                  <a:pt x="69250" y="28470"/>
                </a:lnTo>
                <a:lnTo>
                  <a:pt x="69250" y="28460"/>
                </a:lnTo>
                <a:lnTo>
                  <a:pt x="69240" y="28460"/>
                </a:lnTo>
                <a:lnTo>
                  <a:pt x="69240" y="28450"/>
                </a:lnTo>
                <a:lnTo>
                  <a:pt x="69240" y="28440"/>
                </a:lnTo>
                <a:lnTo>
                  <a:pt x="69240" y="28430"/>
                </a:lnTo>
                <a:lnTo>
                  <a:pt x="69240" y="28420"/>
                </a:lnTo>
                <a:lnTo>
                  <a:pt x="69240" y="28410"/>
                </a:lnTo>
                <a:lnTo>
                  <a:pt x="69240" y="28420"/>
                </a:lnTo>
                <a:lnTo>
                  <a:pt x="69240" y="28430"/>
                </a:lnTo>
                <a:lnTo>
                  <a:pt x="69230" y="28440"/>
                </a:lnTo>
                <a:lnTo>
                  <a:pt x="69230" y="28450"/>
                </a:lnTo>
                <a:lnTo>
                  <a:pt x="69220" y="28450"/>
                </a:lnTo>
                <a:lnTo>
                  <a:pt x="69220" y="28440"/>
                </a:lnTo>
                <a:lnTo>
                  <a:pt x="69210" y="28440"/>
                </a:lnTo>
                <a:lnTo>
                  <a:pt x="69210" y="28430"/>
                </a:lnTo>
                <a:lnTo>
                  <a:pt x="69220" y="28430"/>
                </a:lnTo>
                <a:lnTo>
                  <a:pt x="69220" y="28420"/>
                </a:lnTo>
                <a:lnTo>
                  <a:pt x="69220" y="28410"/>
                </a:lnTo>
                <a:lnTo>
                  <a:pt x="69230" y="28410"/>
                </a:lnTo>
                <a:lnTo>
                  <a:pt x="69230" y="28400"/>
                </a:lnTo>
                <a:lnTo>
                  <a:pt x="69220" y="28400"/>
                </a:lnTo>
                <a:lnTo>
                  <a:pt x="69210" y="28390"/>
                </a:lnTo>
                <a:lnTo>
                  <a:pt x="69200" y="28390"/>
                </a:lnTo>
                <a:lnTo>
                  <a:pt x="69190" y="28390"/>
                </a:lnTo>
                <a:lnTo>
                  <a:pt x="69190" y="28400"/>
                </a:lnTo>
                <a:lnTo>
                  <a:pt x="69190" y="28390"/>
                </a:lnTo>
                <a:lnTo>
                  <a:pt x="69180" y="28390"/>
                </a:lnTo>
                <a:lnTo>
                  <a:pt x="69180" y="28400"/>
                </a:lnTo>
                <a:lnTo>
                  <a:pt x="69170" y="28400"/>
                </a:lnTo>
                <a:lnTo>
                  <a:pt x="69170" y="28390"/>
                </a:lnTo>
                <a:lnTo>
                  <a:pt x="69160" y="28390"/>
                </a:lnTo>
                <a:lnTo>
                  <a:pt x="69130" y="28440"/>
                </a:lnTo>
                <a:lnTo>
                  <a:pt x="69120" y="28450"/>
                </a:lnTo>
                <a:lnTo>
                  <a:pt x="69100" y="28480"/>
                </a:lnTo>
                <a:lnTo>
                  <a:pt x="69080" y="28460"/>
                </a:lnTo>
                <a:lnTo>
                  <a:pt x="69070" y="28450"/>
                </a:lnTo>
                <a:lnTo>
                  <a:pt x="69060" y="28450"/>
                </a:lnTo>
                <a:lnTo>
                  <a:pt x="69060" y="28460"/>
                </a:lnTo>
                <a:lnTo>
                  <a:pt x="69050" y="28460"/>
                </a:lnTo>
                <a:lnTo>
                  <a:pt x="69050" y="28470"/>
                </a:lnTo>
                <a:lnTo>
                  <a:pt x="69050" y="28480"/>
                </a:lnTo>
                <a:lnTo>
                  <a:pt x="69040" y="28490"/>
                </a:lnTo>
                <a:lnTo>
                  <a:pt x="69040" y="28500"/>
                </a:lnTo>
                <a:lnTo>
                  <a:pt x="69040" y="28510"/>
                </a:lnTo>
                <a:lnTo>
                  <a:pt x="69030" y="28520"/>
                </a:lnTo>
                <a:lnTo>
                  <a:pt x="69030" y="28530"/>
                </a:lnTo>
                <a:lnTo>
                  <a:pt x="69030" y="28540"/>
                </a:lnTo>
                <a:lnTo>
                  <a:pt x="69030" y="28550"/>
                </a:lnTo>
                <a:lnTo>
                  <a:pt x="69030" y="28560"/>
                </a:lnTo>
                <a:lnTo>
                  <a:pt x="69030" y="28570"/>
                </a:lnTo>
                <a:lnTo>
                  <a:pt x="69030" y="28580"/>
                </a:lnTo>
                <a:lnTo>
                  <a:pt x="69030" y="28600"/>
                </a:lnTo>
                <a:lnTo>
                  <a:pt x="69020" y="28620"/>
                </a:lnTo>
                <a:lnTo>
                  <a:pt x="69020" y="28640"/>
                </a:lnTo>
                <a:lnTo>
                  <a:pt x="69020" y="28650"/>
                </a:lnTo>
                <a:lnTo>
                  <a:pt x="69030" y="28660"/>
                </a:lnTo>
                <a:lnTo>
                  <a:pt x="69020" y="28660"/>
                </a:lnTo>
                <a:lnTo>
                  <a:pt x="69020" y="28670"/>
                </a:lnTo>
                <a:lnTo>
                  <a:pt x="69020" y="28680"/>
                </a:lnTo>
                <a:lnTo>
                  <a:pt x="69010" y="28680"/>
                </a:lnTo>
                <a:lnTo>
                  <a:pt x="69000" y="28680"/>
                </a:lnTo>
                <a:lnTo>
                  <a:pt x="68990" y="28690"/>
                </a:lnTo>
                <a:lnTo>
                  <a:pt x="68980" y="28690"/>
                </a:lnTo>
                <a:lnTo>
                  <a:pt x="68980" y="28680"/>
                </a:lnTo>
                <a:lnTo>
                  <a:pt x="68970" y="28680"/>
                </a:lnTo>
                <a:lnTo>
                  <a:pt x="68970" y="28670"/>
                </a:lnTo>
                <a:lnTo>
                  <a:pt x="68960" y="28670"/>
                </a:lnTo>
                <a:lnTo>
                  <a:pt x="68960" y="28680"/>
                </a:lnTo>
                <a:lnTo>
                  <a:pt x="68960" y="28690"/>
                </a:lnTo>
                <a:lnTo>
                  <a:pt x="68950" y="28690"/>
                </a:lnTo>
                <a:lnTo>
                  <a:pt x="68940" y="28690"/>
                </a:lnTo>
                <a:lnTo>
                  <a:pt x="68940" y="28700"/>
                </a:lnTo>
                <a:lnTo>
                  <a:pt x="68920" y="28720"/>
                </a:lnTo>
                <a:lnTo>
                  <a:pt x="68870" y="28700"/>
                </a:lnTo>
                <a:lnTo>
                  <a:pt x="68870" y="28680"/>
                </a:lnTo>
                <a:lnTo>
                  <a:pt x="68810" y="28660"/>
                </a:lnTo>
                <a:lnTo>
                  <a:pt x="68780" y="28650"/>
                </a:lnTo>
                <a:lnTo>
                  <a:pt x="68770" y="28640"/>
                </a:lnTo>
                <a:lnTo>
                  <a:pt x="68770" y="28650"/>
                </a:lnTo>
                <a:lnTo>
                  <a:pt x="68760" y="28650"/>
                </a:lnTo>
                <a:lnTo>
                  <a:pt x="68750" y="28650"/>
                </a:lnTo>
                <a:lnTo>
                  <a:pt x="68750" y="28640"/>
                </a:lnTo>
                <a:lnTo>
                  <a:pt x="68750" y="28630"/>
                </a:lnTo>
                <a:lnTo>
                  <a:pt x="68750" y="28600"/>
                </a:lnTo>
                <a:lnTo>
                  <a:pt x="68760" y="28600"/>
                </a:lnTo>
                <a:lnTo>
                  <a:pt x="68760" y="28590"/>
                </a:lnTo>
                <a:lnTo>
                  <a:pt x="68770" y="28590"/>
                </a:lnTo>
                <a:lnTo>
                  <a:pt x="68770" y="28580"/>
                </a:lnTo>
                <a:lnTo>
                  <a:pt x="68780" y="28580"/>
                </a:lnTo>
                <a:lnTo>
                  <a:pt x="68790" y="28580"/>
                </a:lnTo>
                <a:lnTo>
                  <a:pt x="68800" y="28580"/>
                </a:lnTo>
                <a:lnTo>
                  <a:pt x="68810" y="28570"/>
                </a:lnTo>
                <a:lnTo>
                  <a:pt x="68820" y="28570"/>
                </a:lnTo>
                <a:lnTo>
                  <a:pt x="68830" y="28570"/>
                </a:lnTo>
                <a:lnTo>
                  <a:pt x="68850" y="28580"/>
                </a:lnTo>
                <a:lnTo>
                  <a:pt x="68870" y="28580"/>
                </a:lnTo>
                <a:lnTo>
                  <a:pt x="68870" y="28590"/>
                </a:lnTo>
                <a:lnTo>
                  <a:pt x="68880" y="28590"/>
                </a:lnTo>
                <a:lnTo>
                  <a:pt x="68880" y="28580"/>
                </a:lnTo>
                <a:lnTo>
                  <a:pt x="68890" y="28580"/>
                </a:lnTo>
                <a:lnTo>
                  <a:pt x="68900" y="28580"/>
                </a:lnTo>
                <a:lnTo>
                  <a:pt x="68900" y="28570"/>
                </a:lnTo>
                <a:lnTo>
                  <a:pt x="68910" y="28570"/>
                </a:lnTo>
                <a:lnTo>
                  <a:pt x="68910" y="28560"/>
                </a:lnTo>
                <a:lnTo>
                  <a:pt x="68920" y="28550"/>
                </a:lnTo>
                <a:lnTo>
                  <a:pt x="68920" y="28540"/>
                </a:lnTo>
                <a:lnTo>
                  <a:pt x="68930" y="28540"/>
                </a:lnTo>
                <a:lnTo>
                  <a:pt x="68930" y="28530"/>
                </a:lnTo>
                <a:lnTo>
                  <a:pt x="68930" y="28520"/>
                </a:lnTo>
                <a:lnTo>
                  <a:pt x="68930" y="28510"/>
                </a:lnTo>
                <a:lnTo>
                  <a:pt x="68940" y="28510"/>
                </a:lnTo>
                <a:lnTo>
                  <a:pt x="68930" y="28500"/>
                </a:lnTo>
                <a:lnTo>
                  <a:pt x="68920" y="28500"/>
                </a:lnTo>
                <a:lnTo>
                  <a:pt x="68910" y="28500"/>
                </a:lnTo>
                <a:lnTo>
                  <a:pt x="68900" y="28500"/>
                </a:lnTo>
                <a:lnTo>
                  <a:pt x="68900" y="28510"/>
                </a:lnTo>
                <a:lnTo>
                  <a:pt x="68890" y="28510"/>
                </a:lnTo>
                <a:lnTo>
                  <a:pt x="68890" y="28500"/>
                </a:lnTo>
                <a:lnTo>
                  <a:pt x="68880" y="28500"/>
                </a:lnTo>
                <a:lnTo>
                  <a:pt x="68870" y="28500"/>
                </a:lnTo>
                <a:lnTo>
                  <a:pt x="68870" y="28510"/>
                </a:lnTo>
                <a:lnTo>
                  <a:pt x="68870" y="28500"/>
                </a:lnTo>
                <a:lnTo>
                  <a:pt x="68860" y="28500"/>
                </a:lnTo>
                <a:lnTo>
                  <a:pt x="68860" y="28490"/>
                </a:lnTo>
                <a:lnTo>
                  <a:pt x="68850" y="28490"/>
                </a:lnTo>
                <a:lnTo>
                  <a:pt x="68840" y="28490"/>
                </a:lnTo>
                <a:lnTo>
                  <a:pt x="68830" y="28490"/>
                </a:lnTo>
                <a:lnTo>
                  <a:pt x="68820" y="28490"/>
                </a:lnTo>
                <a:lnTo>
                  <a:pt x="68810" y="28490"/>
                </a:lnTo>
                <a:lnTo>
                  <a:pt x="68800" y="28480"/>
                </a:lnTo>
                <a:lnTo>
                  <a:pt x="68790" y="28480"/>
                </a:lnTo>
                <a:lnTo>
                  <a:pt x="68780" y="28480"/>
                </a:lnTo>
                <a:lnTo>
                  <a:pt x="68770" y="28480"/>
                </a:lnTo>
                <a:lnTo>
                  <a:pt x="68760" y="28480"/>
                </a:lnTo>
                <a:lnTo>
                  <a:pt x="68750" y="28480"/>
                </a:lnTo>
                <a:lnTo>
                  <a:pt x="68740" y="28480"/>
                </a:lnTo>
                <a:lnTo>
                  <a:pt x="68740" y="28470"/>
                </a:lnTo>
                <a:lnTo>
                  <a:pt x="68730" y="28470"/>
                </a:lnTo>
                <a:lnTo>
                  <a:pt x="68730" y="28460"/>
                </a:lnTo>
                <a:lnTo>
                  <a:pt x="68730" y="28470"/>
                </a:lnTo>
                <a:lnTo>
                  <a:pt x="68720" y="28470"/>
                </a:lnTo>
                <a:lnTo>
                  <a:pt x="68720" y="28460"/>
                </a:lnTo>
                <a:lnTo>
                  <a:pt x="68710" y="28460"/>
                </a:lnTo>
                <a:lnTo>
                  <a:pt x="68710" y="28450"/>
                </a:lnTo>
                <a:lnTo>
                  <a:pt x="68700" y="28450"/>
                </a:lnTo>
                <a:lnTo>
                  <a:pt x="68700" y="28440"/>
                </a:lnTo>
                <a:lnTo>
                  <a:pt x="68710" y="28440"/>
                </a:lnTo>
                <a:lnTo>
                  <a:pt x="68700" y="28430"/>
                </a:lnTo>
                <a:lnTo>
                  <a:pt x="68700" y="28420"/>
                </a:lnTo>
                <a:lnTo>
                  <a:pt x="68710" y="28420"/>
                </a:lnTo>
                <a:lnTo>
                  <a:pt x="68710" y="28410"/>
                </a:lnTo>
                <a:lnTo>
                  <a:pt x="68700" y="28410"/>
                </a:lnTo>
                <a:lnTo>
                  <a:pt x="68690" y="28410"/>
                </a:lnTo>
                <a:lnTo>
                  <a:pt x="68680" y="28410"/>
                </a:lnTo>
                <a:lnTo>
                  <a:pt x="68670" y="28410"/>
                </a:lnTo>
                <a:lnTo>
                  <a:pt x="68670" y="28400"/>
                </a:lnTo>
                <a:lnTo>
                  <a:pt x="68660" y="28400"/>
                </a:lnTo>
                <a:lnTo>
                  <a:pt x="68660" y="28410"/>
                </a:lnTo>
                <a:lnTo>
                  <a:pt x="68660" y="28400"/>
                </a:lnTo>
                <a:lnTo>
                  <a:pt x="68650" y="28400"/>
                </a:lnTo>
                <a:lnTo>
                  <a:pt x="68650" y="28410"/>
                </a:lnTo>
                <a:lnTo>
                  <a:pt x="68640" y="28410"/>
                </a:lnTo>
                <a:lnTo>
                  <a:pt x="68630" y="28410"/>
                </a:lnTo>
                <a:lnTo>
                  <a:pt x="68620" y="28410"/>
                </a:lnTo>
                <a:lnTo>
                  <a:pt x="68610" y="28420"/>
                </a:lnTo>
                <a:lnTo>
                  <a:pt x="68600" y="28420"/>
                </a:lnTo>
                <a:lnTo>
                  <a:pt x="68590" y="28420"/>
                </a:lnTo>
                <a:lnTo>
                  <a:pt x="68580" y="28420"/>
                </a:lnTo>
                <a:lnTo>
                  <a:pt x="68570" y="28420"/>
                </a:lnTo>
                <a:lnTo>
                  <a:pt x="68570" y="28430"/>
                </a:lnTo>
                <a:lnTo>
                  <a:pt x="68560" y="28430"/>
                </a:lnTo>
                <a:lnTo>
                  <a:pt x="68550" y="28430"/>
                </a:lnTo>
                <a:lnTo>
                  <a:pt x="68540" y="28430"/>
                </a:lnTo>
                <a:lnTo>
                  <a:pt x="68550" y="28420"/>
                </a:lnTo>
                <a:lnTo>
                  <a:pt x="68540" y="28420"/>
                </a:lnTo>
                <a:lnTo>
                  <a:pt x="68530" y="28420"/>
                </a:lnTo>
                <a:lnTo>
                  <a:pt x="68530" y="28430"/>
                </a:lnTo>
                <a:lnTo>
                  <a:pt x="68520" y="28430"/>
                </a:lnTo>
                <a:lnTo>
                  <a:pt x="68520" y="28440"/>
                </a:lnTo>
                <a:lnTo>
                  <a:pt x="68510" y="28440"/>
                </a:lnTo>
                <a:lnTo>
                  <a:pt x="68510" y="28450"/>
                </a:lnTo>
                <a:lnTo>
                  <a:pt x="68520" y="28450"/>
                </a:lnTo>
                <a:lnTo>
                  <a:pt x="68520" y="28460"/>
                </a:lnTo>
                <a:lnTo>
                  <a:pt x="68530" y="28460"/>
                </a:lnTo>
                <a:lnTo>
                  <a:pt x="68530" y="28470"/>
                </a:lnTo>
                <a:lnTo>
                  <a:pt x="68530" y="28480"/>
                </a:lnTo>
                <a:lnTo>
                  <a:pt x="68540" y="28480"/>
                </a:lnTo>
                <a:lnTo>
                  <a:pt x="68550" y="28480"/>
                </a:lnTo>
                <a:lnTo>
                  <a:pt x="68550" y="28490"/>
                </a:lnTo>
                <a:lnTo>
                  <a:pt x="68540" y="28490"/>
                </a:lnTo>
                <a:lnTo>
                  <a:pt x="68540" y="28500"/>
                </a:lnTo>
                <a:lnTo>
                  <a:pt x="68530" y="28500"/>
                </a:lnTo>
                <a:lnTo>
                  <a:pt x="68530" y="28510"/>
                </a:lnTo>
                <a:lnTo>
                  <a:pt x="68530" y="28520"/>
                </a:lnTo>
                <a:lnTo>
                  <a:pt x="68540" y="28520"/>
                </a:lnTo>
                <a:lnTo>
                  <a:pt x="68550" y="28510"/>
                </a:lnTo>
                <a:lnTo>
                  <a:pt x="68560" y="28510"/>
                </a:lnTo>
                <a:lnTo>
                  <a:pt x="68560" y="28520"/>
                </a:lnTo>
                <a:lnTo>
                  <a:pt x="68560" y="28530"/>
                </a:lnTo>
                <a:lnTo>
                  <a:pt x="68550" y="28530"/>
                </a:lnTo>
                <a:lnTo>
                  <a:pt x="68540" y="28530"/>
                </a:lnTo>
                <a:lnTo>
                  <a:pt x="68540" y="28540"/>
                </a:lnTo>
                <a:lnTo>
                  <a:pt x="68530" y="28540"/>
                </a:lnTo>
                <a:lnTo>
                  <a:pt x="68520" y="28540"/>
                </a:lnTo>
                <a:lnTo>
                  <a:pt x="68510" y="28540"/>
                </a:lnTo>
                <a:lnTo>
                  <a:pt x="68500" y="28550"/>
                </a:lnTo>
                <a:lnTo>
                  <a:pt x="68500" y="28560"/>
                </a:lnTo>
                <a:lnTo>
                  <a:pt x="68490" y="28560"/>
                </a:lnTo>
                <a:lnTo>
                  <a:pt x="68500" y="28560"/>
                </a:lnTo>
                <a:lnTo>
                  <a:pt x="68500" y="28570"/>
                </a:lnTo>
                <a:lnTo>
                  <a:pt x="68500" y="28580"/>
                </a:lnTo>
                <a:lnTo>
                  <a:pt x="68490" y="28580"/>
                </a:lnTo>
                <a:lnTo>
                  <a:pt x="68490" y="28590"/>
                </a:lnTo>
                <a:lnTo>
                  <a:pt x="68480" y="28590"/>
                </a:lnTo>
                <a:lnTo>
                  <a:pt x="68470" y="28590"/>
                </a:lnTo>
                <a:lnTo>
                  <a:pt x="68460" y="28600"/>
                </a:lnTo>
                <a:lnTo>
                  <a:pt x="68460" y="28590"/>
                </a:lnTo>
                <a:lnTo>
                  <a:pt x="68450" y="28590"/>
                </a:lnTo>
                <a:lnTo>
                  <a:pt x="68450" y="28580"/>
                </a:lnTo>
                <a:lnTo>
                  <a:pt x="68450" y="28570"/>
                </a:lnTo>
                <a:lnTo>
                  <a:pt x="68450" y="28560"/>
                </a:lnTo>
                <a:lnTo>
                  <a:pt x="68450" y="28550"/>
                </a:lnTo>
                <a:lnTo>
                  <a:pt x="68450" y="28540"/>
                </a:lnTo>
                <a:lnTo>
                  <a:pt x="68460" y="28540"/>
                </a:lnTo>
                <a:lnTo>
                  <a:pt x="68460" y="28530"/>
                </a:lnTo>
                <a:lnTo>
                  <a:pt x="68470" y="28530"/>
                </a:lnTo>
                <a:lnTo>
                  <a:pt x="68460" y="28530"/>
                </a:lnTo>
                <a:lnTo>
                  <a:pt x="68460" y="28520"/>
                </a:lnTo>
                <a:lnTo>
                  <a:pt x="68460" y="28530"/>
                </a:lnTo>
                <a:lnTo>
                  <a:pt x="68450" y="28530"/>
                </a:lnTo>
                <a:lnTo>
                  <a:pt x="68450" y="28540"/>
                </a:lnTo>
                <a:lnTo>
                  <a:pt x="68440" y="28540"/>
                </a:lnTo>
                <a:lnTo>
                  <a:pt x="68430" y="28540"/>
                </a:lnTo>
                <a:lnTo>
                  <a:pt x="68430" y="28530"/>
                </a:lnTo>
                <a:lnTo>
                  <a:pt x="68430" y="28520"/>
                </a:lnTo>
                <a:lnTo>
                  <a:pt x="68440" y="28520"/>
                </a:lnTo>
                <a:lnTo>
                  <a:pt x="68450" y="28520"/>
                </a:lnTo>
                <a:lnTo>
                  <a:pt x="68450" y="28510"/>
                </a:lnTo>
                <a:lnTo>
                  <a:pt x="68440" y="28510"/>
                </a:lnTo>
                <a:lnTo>
                  <a:pt x="68440" y="28500"/>
                </a:lnTo>
                <a:lnTo>
                  <a:pt x="68430" y="28500"/>
                </a:lnTo>
                <a:lnTo>
                  <a:pt x="68420" y="28500"/>
                </a:lnTo>
                <a:lnTo>
                  <a:pt x="68410" y="28500"/>
                </a:lnTo>
                <a:lnTo>
                  <a:pt x="68410" y="28510"/>
                </a:lnTo>
                <a:lnTo>
                  <a:pt x="68400" y="28510"/>
                </a:lnTo>
                <a:lnTo>
                  <a:pt x="68400" y="28500"/>
                </a:lnTo>
                <a:lnTo>
                  <a:pt x="68400" y="28510"/>
                </a:lnTo>
                <a:lnTo>
                  <a:pt x="68390" y="28510"/>
                </a:lnTo>
                <a:lnTo>
                  <a:pt x="68390" y="28520"/>
                </a:lnTo>
                <a:lnTo>
                  <a:pt x="68380" y="28520"/>
                </a:lnTo>
                <a:lnTo>
                  <a:pt x="68370" y="28520"/>
                </a:lnTo>
                <a:lnTo>
                  <a:pt x="68360" y="28520"/>
                </a:lnTo>
                <a:lnTo>
                  <a:pt x="68350" y="28520"/>
                </a:lnTo>
                <a:lnTo>
                  <a:pt x="68350" y="28530"/>
                </a:lnTo>
                <a:lnTo>
                  <a:pt x="68340" y="28530"/>
                </a:lnTo>
                <a:lnTo>
                  <a:pt x="68340" y="28520"/>
                </a:lnTo>
                <a:lnTo>
                  <a:pt x="68350" y="28510"/>
                </a:lnTo>
                <a:lnTo>
                  <a:pt x="68340" y="28510"/>
                </a:lnTo>
                <a:lnTo>
                  <a:pt x="68340" y="28500"/>
                </a:lnTo>
                <a:lnTo>
                  <a:pt x="68340" y="28510"/>
                </a:lnTo>
                <a:lnTo>
                  <a:pt x="68330" y="28520"/>
                </a:lnTo>
                <a:lnTo>
                  <a:pt x="68320" y="28520"/>
                </a:lnTo>
                <a:lnTo>
                  <a:pt x="68310" y="28520"/>
                </a:lnTo>
                <a:lnTo>
                  <a:pt x="68300" y="28520"/>
                </a:lnTo>
                <a:lnTo>
                  <a:pt x="68290" y="28520"/>
                </a:lnTo>
                <a:lnTo>
                  <a:pt x="68300" y="28530"/>
                </a:lnTo>
                <a:lnTo>
                  <a:pt x="68290" y="28530"/>
                </a:lnTo>
                <a:lnTo>
                  <a:pt x="68290" y="28540"/>
                </a:lnTo>
                <a:lnTo>
                  <a:pt x="68290" y="28550"/>
                </a:lnTo>
                <a:lnTo>
                  <a:pt x="68280" y="28550"/>
                </a:lnTo>
                <a:lnTo>
                  <a:pt x="68280" y="28560"/>
                </a:lnTo>
                <a:lnTo>
                  <a:pt x="68290" y="28560"/>
                </a:lnTo>
                <a:lnTo>
                  <a:pt x="68280" y="28560"/>
                </a:lnTo>
                <a:lnTo>
                  <a:pt x="68270" y="28560"/>
                </a:lnTo>
                <a:lnTo>
                  <a:pt x="68270" y="28570"/>
                </a:lnTo>
                <a:lnTo>
                  <a:pt x="68270" y="28560"/>
                </a:lnTo>
                <a:lnTo>
                  <a:pt x="68260" y="28560"/>
                </a:lnTo>
                <a:lnTo>
                  <a:pt x="68260" y="28570"/>
                </a:lnTo>
                <a:lnTo>
                  <a:pt x="68250" y="28570"/>
                </a:lnTo>
                <a:lnTo>
                  <a:pt x="68250" y="28560"/>
                </a:lnTo>
                <a:lnTo>
                  <a:pt x="68240" y="28560"/>
                </a:lnTo>
                <a:lnTo>
                  <a:pt x="68240" y="28570"/>
                </a:lnTo>
                <a:lnTo>
                  <a:pt x="68240" y="28580"/>
                </a:lnTo>
                <a:lnTo>
                  <a:pt x="68220" y="28580"/>
                </a:lnTo>
                <a:lnTo>
                  <a:pt x="68210" y="28580"/>
                </a:lnTo>
                <a:lnTo>
                  <a:pt x="68210" y="28590"/>
                </a:lnTo>
                <a:lnTo>
                  <a:pt x="68200" y="28590"/>
                </a:lnTo>
                <a:lnTo>
                  <a:pt x="68200" y="28600"/>
                </a:lnTo>
                <a:lnTo>
                  <a:pt x="68210" y="28600"/>
                </a:lnTo>
                <a:lnTo>
                  <a:pt x="68210" y="28610"/>
                </a:lnTo>
                <a:lnTo>
                  <a:pt x="68210" y="28620"/>
                </a:lnTo>
                <a:lnTo>
                  <a:pt x="68220" y="28620"/>
                </a:lnTo>
                <a:lnTo>
                  <a:pt x="68220" y="28630"/>
                </a:lnTo>
                <a:lnTo>
                  <a:pt x="68220" y="28640"/>
                </a:lnTo>
                <a:lnTo>
                  <a:pt x="68220" y="28650"/>
                </a:lnTo>
                <a:lnTo>
                  <a:pt x="68220" y="28660"/>
                </a:lnTo>
                <a:lnTo>
                  <a:pt x="68230" y="28660"/>
                </a:lnTo>
                <a:lnTo>
                  <a:pt x="68230" y="28670"/>
                </a:lnTo>
                <a:lnTo>
                  <a:pt x="68240" y="28670"/>
                </a:lnTo>
                <a:lnTo>
                  <a:pt x="68240" y="28680"/>
                </a:lnTo>
                <a:lnTo>
                  <a:pt x="68250" y="28680"/>
                </a:lnTo>
                <a:lnTo>
                  <a:pt x="68250" y="28700"/>
                </a:lnTo>
                <a:lnTo>
                  <a:pt x="68240" y="28710"/>
                </a:lnTo>
                <a:lnTo>
                  <a:pt x="68240" y="28720"/>
                </a:lnTo>
                <a:lnTo>
                  <a:pt x="68250" y="28740"/>
                </a:lnTo>
                <a:lnTo>
                  <a:pt x="68250" y="28760"/>
                </a:lnTo>
                <a:lnTo>
                  <a:pt x="68230" y="28770"/>
                </a:lnTo>
                <a:lnTo>
                  <a:pt x="68210" y="28770"/>
                </a:lnTo>
                <a:lnTo>
                  <a:pt x="68170" y="28760"/>
                </a:lnTo>
                <a:lnTo>
                  <a:pt x="68170" y="28770"/>
                </a:lnTo>
                <a:lnTo>
                  <a:pt x="68170" y="28780"/>
                </a:lnTo>
                <a:lnTo>
                  <a:pt x="68170" y="28790"/>
                </a:lnTo>
                <a:lnTo>
                  <a:pt x="68160" y="28790"/>
                </a:lnTo>
                <a:lnTo>
                  <a:pt x="68150" y="28790"/>
                </a:lnTo>
                <a:lnTo>
                  <a:pt x="68140" y="28780"/>
                </a:lnTo>
                <a:lnTo>
                  <a:pt x="68140" y="28770"/>
                </a:lnTo>
                <a:lnTo>
                  <a:pt x="68130" y="28770"/>
                </a:lnTo>
                <a:lnTo>
                  <a:pt x="68130" y="28760"/>
                </a:lnTo>
                <a:lnTo>
                  <a:pt x="68120" y="28760"/>
                </a:lnTo>
                <a:lnTo>
                  <a:pt x="68110" y="28760"/>
                </a:lnTo>
                <a:lnTo>
                  <a:pt x="68110" y="28770"/>
                </a:lnTo>
                <a:lnTo>
                  <a:pt x="68110" y="28780"/>
                </a:lnTo>
                <a:lnTo>
                  <a:pt x="68100" y="28780"/>
                </a:lnTo>
                <a:lnTo>
                  <a:pt x="68100" y="28790"/>
                </a:lnTo>
                <a:lnTo>
                  <a:pt x="68090" y="28800"/>
                </a:lnTo>
                <a:lnTo>
                  <a:pt x="68080" y="28810"/>
                </a:lnTo>
                <a:lnTo>
                  <a:pt x="68070" y="28820"/>
                </a:lnTo>
                <a:lnTo>
                  <a:pt x="68060" y="28830"/>
                </a:lnTo>
                <a:lnTo>
                  <a:pt x="68050" y="28830"/>
                </a:lnTo>
                <a:lnTo>
                  <a:pt x="68040" y="28830"/>
                </a:lnTo>
                <a:lnTo>
                  <a:pt x="68030" y="28830"/>
                </a:lnTo>
                <a:lnTo>
                  <a:pt x="68030" y="28820"/>
                </a:lnTo>
                <a:lnTo>
                  <a:pt x="68020" y="28820"/>
                </a:lnTo>
                <a:lnTo>
                  <a:pt x="68020" y="28830"/>
                </a:lnTo>
                <a:lnTo>
                  <a:pt x="68010" y="28830"/>
                </a:lnTo>
                <a:lnTo>
                  <a:pt x="68000" y="28840"/>
                </a:lnTo>
                <a:lnTo>
                  <a:pt x="68000" y="28850"/>
                </a:lnTo>
                <a:lnTo>
                  <a:pt x="67990" y="28850"/>
                </a:lnTo>
                <a:lnTo>
                  <a:pt x="67980" y="28860"/>
                </a:lnTo>
                <a:lnTo>
                  <a:pt x="67970" y="28860"/>
                </a:lnTo>
                <a:lnTo>
                  <a:pt x="67970" y="28870"/>
                </a:lnTo>
                <a:lnTo>
                  <a:pt x="67960" y="28870"/>
                </a:lnTo>
                <a:lnTo>
                  <a:pt x="67950" y="28870"/>
                </a:lnTo>
                <a:lnTo>
                  <a:pt x="67950" y="28880"/>
                </a:lnTo>
                <a:lnTo>
                  <a:pt x="67940" y="28880"/>
                </a:lnTo>
                <a:lnTo>
                  <a:pt x="67930" y="28880"/>
                </a:lnTo>
                <a:lnTo>
                  <a:pt x="67920" y="28880"/>
                </a:lnTo>
                <a:lnTo>
                  <a:pt x="67910" y="28880"/>
                </a:lnTo>
                <a:lnTo>
                  <a:pt x="67910" y="28870"/>
                </a:lnTo>
                <a:lnTo>
                  <a:pt x="67900" y="28870"/>
                </a:lnTo>
                <a:lnTo>
                  <a:pt x="67900" y="28860"/>
                </a:lnTo>
                <a:lnTo>
                  <a:pt x="67890" y="28860"/>
                </a:lnTo>
                <a:lnTo>
                  <a:pt x="67890" y="28850"/>
                </a:lnTo>
                <a:lnTo>
                  <a:pt x="67900" y="28850"/>
                </a:lnTo>
                <a:lnTo>
                  <a:pt x="67890" y="28840"/>
                </a:lnTo>
                <a:lnTo>
                  <a:pt x="67880" y="28850"/>
                </a:lnTo>
                <a:lnTo>
                  <a:pt x="67870" y="28850"/>
                </a:lnTo>
                <a:lnTo>
                  <a:pt x="67860" y="28850"/>
                </a:lnTo>
                <a:lnTo>
                  <a:pt x="67850" y="28850"/>
                </a:lnTo>
                <a:lnTo>
                  <a:pt x="67850" y="28860"/>
                </a:lnTo>
                <a:lnTo>
                  <a:pt x="67840" y="28860"/>
                </a:lnTo>
                <a:lnTo>
                  <a:pt x="67830" y="28860"/>
                </a:lnTo>
                <a:lnTo>
                  <a:pt x="67830" y="28870"/>
                </a:lnTo>
                <a:lnTo>
                  <a:pt x="67820" y="28870"/>
                </a:lnTo>
                <a:lnTo>
                  <a:pt x="67820" y="28880"/>
                </a:lnTo>
                <a:lnTo>
                  <a:pt x="67820" y="28890"/>
                </a:lnTo>
                <a:lnTo>
                  <a:pt x="67820" y="28900"/>
                </a:lnTo>
                <a:lnTo>
                  <a:pt x="67820" y="28940"/>
                </a:lnTo>
                <a:lnTo>
                  <a:pt x="67730" y="28960"/>
                </a:lnTo>
                <a:lnTo>
                  <a:pt x="67720" y="28950"/>
                </a:lnTo>
                <a:lnTo>
                  <a:pt x="67710" y="28940"/>
                </a:lnTo>
                <a:lnTo>
                  <a:pt x="67710" y="28930"/>
                </a:lnTo>
                <a:lnTo>
                  <a:pt x="67700" y="28930"/>
                </a:lnTo>
                <a:lnTo>
                  <a:pt x="67700" y="28920"/>
                </a:lnTo>
                <a:lnTo>
                  <a:pt x="67690" y="28920"/>
                </a:lnTo>
                <a:lnTo>
                  <a:pt x="67680" y="28920"/>
                </a:lnTo>
                <a:lnTo>
                  <a:pt x="67680" y="28930"/>
                </a:lnTo>
                <a:lnTo>
                  <a:pt x="67670" y="28930"/>
                </a:lnTo>
                <a:lnTo>
                  <a:pt x="67670" y="28920"/>
                </a:lnTo>
                <a:lnTo>
                  <a:pt x="67670" y="28910"/>
                </a:lnTo>
                <a:lnTo>
                  <a:pt x="67670" y="28900"/>
                </a:lnTo>
                <a:lnTo>
                  <a:pt x="67660" y="28900"/>
                </a:lnTo>
                <a:lnTo>
                  <a:pt x="67670" y="28900"/>
                </a:lnTo>
                <a:lnTo>
                  <a:pt x="67670" y="28890"/>
                </a:lnTo>
                <a:lnTo>
                  <a:pt x="67670" y="28880"/>
                </a:lnTo>
                <a:lnTo>
                  <a:pt x="67660" y="28880"/>
                </a:lnTo>
                <a:lnTo>
                  <a:pt x="67660" y="28870"/>
                </a:lnTo>
                <a:lnTo>
                  <a:pt x="67660" y="28860"/>
                </a:lnTo>
                <a:lnTo>
                  <a:pt x="67650" y="28860"/>
                </a:lnTo>
                <a:lnTo>
                  <a:pt x="67650" y="28870"/>
                </a:lnTo>
                <a:lnTo>
                  <a:pt x="67640" y="28870"/>
                </a:lnTo>
                <a:lnTo>
                  <a:pt x="67630" y="28870"/>
                </a:lnTo>
                <a:lnTo>
                  <a:pt x="67630" y="28880"/>
                </a:lnTo>
                <a:lnTo>
                  <a:pt x="67640" y="28880"/>
                </a:lnTo>
                <a:lnTo>
                  <a:pt x="67640" y="28890"/>
                </a:lnTo>
                <a:lnTo>
                  <a:pt x="67630" y="28890"/>
                </a:lnTo>
                <a:lnTo>
                  <a:pt x="67620" y="28890"/>
                </a:lnTo>
                <a:lnTo>
                  <a:pt x="67610" y="28890"/>
                </a:lnTo>
                <a:lnTo>
                  <a:pt x="67610" y="28900"/>
                </a:lnTo>
                <a:lnTo>
                  <a:pt x="67600" y="28900"/>
                </a:lnTo>
                <a:lnTo>
                  <a:pt x="67590" y="28900"/>
                </a:lnTo>
                <a:lnTo>
                  <a:pt x="67590" y="28910"/>
                </a:lnTo>
                <a:lnTo>
                  <a:pt x="67600" y="28910"/>
                </a:lnTo>
                <a:lnTo>
                  <a:pt x="67600" y="28920"/>
                </a:lnTo>
                <a:lnTo>
                  <a:pt x="67590" y="28920"/>
                </a:lnTo>
                <a:lnTo>
                  <a:pt x="67580" y="28920"/>
                </a:lnTo>
                <a:lnTo>
                  <a:pt x="67580" y="28910"/>
                </a:lnTo>
                <a:lnTo>
                  <a:pt x="67570" y="28910"/>
                </a:lnTo>
                <a:lnTo>
                  <a:pt x="67570" y="28920"/>
                </a:lnTo>
                <a:lnTo>
                  <a:pt x="67570" y="28910"/>
                </a:lnTo>
                <a:lnTo>
                  <a:pt x="67580" y="28910"/>
                </a:lnTo>
                <a:lnTo>
                  <a:pt x="67570" y="28910"/>
                </a:lnTo>
                <a:lnTo>
                  <a:pt x="67570" y="28900"/>
                </a:lnTo>
                <a:lnTo>
                  <a:pt x="67580" y="28900"/>
                </a:lnTo>
                <a:lnTo>
                  <a:pt x="67570" y="28900"/>
                </a:lnTo>
                <a:lnTo>
                  <a:pt x="67570" y="28910"/>
                </a:lnTo>
                <a:lnTo>
                  <a:pt x="67560" y="28910"/>
                </a:lnTo>
                <a:lnTo>
                  <a:pt x="67560" y="28920"/>
                </a:lnTo>
                <a:lnTo>
                  <a:pt x="67550" y="28920"/>
                </a:lnTo>
                <a:lnTo>
                  <a:pt x="67540" y="28920"/>
                </a:lnTo>
                <a:lnTo>
                  <a:pt x="67540" y="28930"/>
                </a:lnTo>
                <a:lnTo>
                  <a:pt x="67530" y="28930"/>
                </a:lnTo>
                <a:lnTo>
                  <a:pt x="67520" y="28940"/>
                </a:lnTo>
                <a:lnTo>
                  <a:pt x="67520" y="28950"/>
                </a:lnTo>
                <a:lnTo>
                  <a:pt x="67510" y="28950"/>
                </a:lnTo>
                <a:lnTo>
                  <a:pt x="67480" y="28970"/>
                </a:lnTo>
                <a:lnTo>
                  <a:pt x="67450" y="28990"/>
                </a:lnTo>
                <a:lnTo>
                  <a:pt x="67450" y="29010"/>
                </a:lnTo>
                <a:lnTo>
                  <a:pt x="67440" y="29020"/>
                </a:lnTo>
                <a:lnTo>
                  <a:pt x="67430" y="29020"/>
                </a:lnTo>
                <a:lnTo>
                  <a:pt x="67420" y="29020"/>
                </a:lnTo>
                <a:lnTo>
                  <a:pt x="67420" y="29030"/>
                </a:lnTo>
                <a:lnTo>
                  <a:pt x="67410" y="29040"/>
                </a:lnTo>
                <a:lnTo>
                  <a:pt x="67400" y="29040"/>
                </a:lnTo>
                <a:lnTo>
                  <a:pt x="67400" y="29030"/>
                </a:lnTo>
                <a:lnTo>
                  <a:pt x="67400" y="29020"/>
                </a:lnTo>
                <a:lnTo>
                  <a:pt x="67410" y="29010"/>
                </a:lnTo>
                <a:lnTo>
                  <a:pt x="67400" y="29010"/>
                </a:lnTo>
                <a:lnTo>
                  <a:pt x="67400" y="29020"/>
                </a:lnTo>
                <a:lnTo>
                  <a:pt x="67390" y="29020"/>
                </a:lnTo>
                <a:lnTo>
                  <a:pt x="67390" y="29010"/>
                </a:lnTo>
                <a:lnTo>
                  <a:pt x="67380" y="29010"/>
                </a:lnTo>
                <a:lnTo>
                  <a:pt x="67370" y="29010"/>
                </a:lnTo>
                <a:lnTo>
                  <a:pt x="67360" y="29010"/>
                </a:lnTo>
                <a:lnTo>
                  <a:pt x="67360" y="29020"/>
                </a:lnTo>
                <a:lnTo>
                  <a:pt x="67350" y="29030"/>
                </a:lnTo>
                <a:lnTo>
                  <a:pt x="67350" y="29040"/>
                </a:lnTo>
                <a:lnTo>
                  <a:pt x="67350" y="29050"/>
                </a:lnTo>
                <a:lnTo>
                  <a:pt x="67360" y="29050"/>
                </a:lnTo>
                <a:lnTo>
                  <a:pt x="67370" y="29060"/>
                </a:lnTo>
                <a:lnTo>
                  <a:pt x="67360" y="29070"/>
                </a:lnTo>
                <a:lnTo>
                  <a:pt x="67360" y="29080"/>
                </a:lnTo>
                <a:lnTo>
                  <a:pt x="67360" y="29090"/>
                </a:lnTo>
                <a:lnTo>
                  <a:pt x="67360" y="29100"/>
                </a:lnTo>
                <a:lnTo>
                  <a:pt x="67360" y="29110"/>
                </a:lnTo>
                <a:lnTo>
                  <a:pt x="67360" y="29120"/>
                </a:lnTo>
                <a:lnTo>
                  <a:pt x="67370" y="29120"/>
                </a:lnTo>
                <a:lnTo>
                  <a:pt x="67370" y="29130"/>
                </a:lnTo>
                <a:lnTo>
                  <a:pt x="67370" y="29140"/>
                </a:lnTo>
                <a:lnTo>
                  <a:pt x="67380" y="29140"/>
                </a:lnTo>
                <a:lnTo>
                  <a:pt x="67380" y="29150"/>
                </a:lnTo>
                <a:lnTo>
                  <a:pt x="67380" y="29160"/>
                </a:lnTo>
                <a:lnTo>
                  <a:pt x="67370" y="29160"/>
                </a:lnTo>
                <a:lnTo>
                  <a:pt x="67360" y="29160"/>
                </a:lnTo>
                <a:lnTo>
                  <a:pt x="67350" y="29150"/>
                </a:lnTo>
                <a:lnTo>
                  <a:pt x="67340" y="29150"/>
                </a:lnTo>
                <a:lnTo>
                  <a:pt x="67330" y="29150"/>
                </a:lnTo>
                <a:lnTo>
                  <a:pt x="67320" y="29150"/>
                </a:lnTo>
                <a:lnTo>
                  <a:pt x="67310" y="29140"/>
                </a:lnTo>
                <a:lnTo>
                  <a:pt x="67300" y="29150"/>
                </a:lnTo>
                <a:lnTo>
                  <a:pt x="67290" y="29130"/>
                </a:lnTo>
                <a:lnTo>
                  <a:pt x="67270" y="29140"/>
                </a:lnTo>
                <a:lnTo>
                  <a:pt x="67280" y="29150"/>
                </a:lnTo>
                <a:lnTo>
                  <a:pt x="67280" y="29160"/>
                </a:lnTo>
                <a:lnTo>
                  <a:pt x="67280" y="29170"/>
                </a:lnTo>
                <a:lnTo>
                  <a:pt x="67280" y="29180"/>
                </a:lnTo>
                <a:lnTo>
                  <a:pt x="67270" y="29180"/>
                </a:lnTo>
                <a:lnTo>
                  <a:pt x="67260" y="29190"/>
                </a:lnTo>
                <a:lnTo>
                  <a:pt x="67260" y="29200"/>
                </a:lnTo>
                <a:lnTo>
                  <a:pt x="67250" y="29200"/>
                </a:lnTo>
                <a:lnTo>
                  <a:pt x="67260" y="29200"/>
                </a:lnTo>
                <a:lnTo>
                  <a:pt x="67260" y="29210"/>
                </a:lnTo>
                <a:lnTo>
                  <a:pt x="67270" y="29210"/>
                </a:lnTo>
                <a:lnTo>
                  <a:pt x="67270" y="29220"/>
                </a:lnTo>
                <a:lnTo>
                  <a:pt x="67270" y="29230"/>
                </a:lnTo>
                <a:lnTo>
                  <a:pt x="67260" y="29230"/>
                </a:lnTo>
                <a:lnTo>
                  <a:pt x="67250" y="29230"/>
                </a:lnTo>
                <a:lnTo>
                  <a:pt x="67250" y="29240"/>
                </a:lnTo>
                <a:lnTo>
                  <a:pt x="67240" y="29240"/>
                </a:lnTo>
                <a:lnTo>
                  <a:pt x="67240" y="29250"/>
                </a:lnTo>
                <a:lnTo>
                  <a:pt x="67250" y="29270"/>
                </a:lnTo>
                <a:lnTo>
                  <a:pt x="67230" y="29310"/>
                </a:lnTo>
                <a:lnTo>
                  <a:pt x="67250" y="29330"/>
                </a:lnTo>
                <a:lnTo>
                  <a:pt x="67260" y="29350"/>
                </a:lnTo>
                <a:lnTo>
                  <a:pt x="67270" y="29350"/>
                </a:lnTo>
                <a:lnTo>
                  <a:pt x="67260" y="29360"/>
                </a:lnTo>
                <a:lnTo>
                  <a:pt x="67270" y="29380"/>
                </a:lnTo>
                <a:lnTo>
                  <a:pt x="67280" y="29390"/>
                </a:lnTo>
                <a:lnTo>
                  <a:pt x="67230" y="29430"/>
                </a:lnTo>
                <a:lnTo>
                  <a:pt x="67230" y="29420"/>
                </a:lnTo>
                <a:lnTo>
                  <a:pt x="67210" y="29440"/>
                </a:lnTo>
                <a:lnTo>
                  <a:pt x="67200" y="29450"/>
                </a:lnTo>
                <a:lnTo>
                  <a:pt x="67190" y="29440"/>
                </a:lnTo>
                <a:lnTo>
                  <a:pt x="67180" y="29440"/>
                </a:lnTo>
                <a:lnTo>
                  <a:pt x="67160" y="29440"/>
                </a:lnTo>
                <a:lnTo>
                  <a:pt x="67150" y="29450"/>
                </a:lnTo>
                <a:lnTo>
                  <a:pt x="67140" y="29450"/>
                </a:lnTo>
                <a:lnTo>
                  <a:pt x="67130" y="29450"/>
                </a:lnTo>
                <a:lnTo>
                  <a:pt x="67100" y="29430"/>
                </a:lnTo>
                <a:lnTo>
                  <a:pt x="67090" y="29420"/>
                </a:lnTo>
                <a:lnTo>
                  <a:pt x="67080" y="29420"/>
                </a:lnTo>
                <a:lnTo>
                  <a:pt x="67080" y="29410"/>
                </a:lnTo>
                <a:lnTo>
                  <a:pt x="67070" y="29400"/>
                </a:lnTo>
                <a:lnTo>
                  <a:pt x="67050" y="29380"/>
                </a:lnTo>
                <a:lnTo>
                  <a:pt x="67040" y="29380"/>
                </a:lnTo>
                <a:lnTo>
                  <a:pt x="67040" y="29370"/>
                </a:lnTo>
                <a:lnTo>
                  <a:pt x="67030" y="29360"/>
                </a:lnTo>
                <a:lnTo>
                  <a:pt x="67020" y="29360"/>
                </a:lnTo>
                <a:lnTo>
                  <a:pt x="67020" y="29350"/>
                </a:lnTo>
                <a:lnTo>
                  <a:pt x="67010" y="29350"/>
                </a:lnTo>
                <a:lnTo>
                  <a:pt x="67000" y="29340"/>
                </a:lnTo>
                <a:lnTo>
                  <a:pt x="66990" y="29320"/>
                </a:lnTo>
                <a:lnTo>
                  <a:pt x="66960" y="29330"/>
                </a:lnTo>
                <a:lnTo>
                  <a:pt x="66950" y="29340"/>
                </a:lnTo>
                <a:lnTo>
                  <a:pt x="66940" y="29360"/>
                </a:lnTo>
                <a:lnTo>
                  <a:pt x="66930" y="29370"/>
                </a:lnTo>
                <a:lnTo>
                  <a:pt x="66920" y="29390"/>
                </a:lnTo>
                <a:lnTo>
                  <a:pt x="66900" y="29400"/>
                </a:lnTo>
                <a:lnTo>
                  <a:pt x="66890" y="29390"/>
                </a:lnTo>
                <a:lnTo>
                  <a:pt x="66880" y="29380"/>
                </a:lnTo>
                <a:lnTo>
                  <a:pt x="66860" y="29370"/>
                </a:lnTo>
                <a:lnTo>
                  <a:pt x="66820" y="29340"/>
                </a:lnTo>
                <a:lnTo>
                  <a:pt x="66780" y="29310"/>
                </a:lnTo>
                <a:lnTo>
                  <a:pt x="66770" y="29330"/>
                </a:lnTo>
                <a:lnTo>
                  <a:pt x="66750" y="29350"/>
                </a:lnTo>
                <a:lnTo>
                  <a:pt x="66730" y="29370"/>
                </a:lnTo>
                <a:lnTo>
                  <a:pt x="66740" y="29380"/>
                </a:lnTo>
                <a:lnTo>
                  <a:pt x="66730" y="29380"/>
                </a:lnTo>
                <a:lnTo>
                  <a:pt x="66720" y="29370"/>
                </a:lnTo>
                <a:lnTo>
                  <a:pt x="66700" y="29360"/>
                </a:lnTo>
                <a:lnTo>
                  <a:pt x="66680" y="29340"/>
                </a:lnTo>
                <a:lnTo>
                  <a:pt x="66650" y="29320"/>
                </a:lnTo>
                <a:lnTo>
                  <a:pt x="66600" y="29290"/>
                </a:lnTo>
                <a:lnTo>
                  <a:pt x="66540" y="29240"/>
                </a:lnTo>
                <a:lnTo>
                  <a:pt x="66500" y="29210"/>
                </a:lnTo>
                <a:lnTo>
                  <a:pt x="66470" y="29180"/>
                </a:lnTo>
                <a:lnTo>
                  <a:pt x="66460" y="29180"/>
                </a:lnTo>
                <a:lnTo>
                  <a:pt x="66460" y="29170"/>
                </a:lnTo>
                <a:lnTo>
                  <a:pt x="66450" y="29170"/>
                </a:lnTo>
                <a:lnTo>
                  <a:pt x="66440" y="29160"/>
                </a:lnTo>
                <a:lnTo>
                  <a:pt x="66420" y="29160"/>
                </a:lnTo>
                <a:lnTo>
                  <a:pt x="66410" y="29150"/>
                </a:lnTo>
                <a:lnTo>
                  <a:pt x="66410" y="29160"/>
                </a:lnTo>
                <a:lnTo>
                  <a:pt x="66420" y="29160"/>
                </a:lnTo>
                <a:lnTo>
                  <a:pt x="66420" y="29180"/>
                </a:lnTo>
                <a:lnTo>
                  <a:pt x="66430" y="29220"/>
                </a:lnTo>
                <a:lnTo>
                  <a:pt x="66430" y="29230"/>
                </a:lnTo>
                <a:lnTo>
                  <a:pt x="66430" y="29240"/>
                </a:lnTo>
                <a:lnTo>
                  <a:pt x="66430" y="29250"/>
                </a:lnTo>
                <a:lnTo>
                  <a:pt x="66430" y="29260"/>
                </a:lnTo>
                <a:lnTo>
                  <a:pt x="66440" y="29270"/>
                </a:lnTo>
                <a:lnTo>
                  <a:pt x="66420" y="29300"/>
                </a:lnTo>
                <a:lnTo>
                  <a:pt x="66450" y="29340"/>
                </a:lnTo>
                <a:lnTo>
                  <a:pt x="66450" y="29350"/>
                </a:lnTo>
                <a:lnTo>
                  <a:pt x="66460" y="29380"/>
                </a:lnTo>
                <a:lnTo>
                  <a:pt x="66470" y="29420"/>
                </a:lnTo>
                <a:lnTo>
                  <a:pt x="66480" y="29450"/>
                </a:lnTo>
                <a:lnTo>
                  <a:pt x="66460" y="29460"/>
                </a:lnTo>
                <a:lnTo>
                  <a:pt x="66420" y="29470"/>
                </a:lnTo>
                <a:lnTo>
                  <a:pt x="66380" y="29480"/>
                </a:lnTo>
                <a:lnTo>
                  <a:pt x="66350" y="29490"/>
                </a:lnTo>
                <a:lnTo>
                  <a:pt x="66360" y="29510"/>
                </a:lnTo>
                <a:lnTo>
                  <a:pt x="66370" y="29530"/>
                </a:lnTo>
                <a:lnTo>
                  <a:pt x="66380" y="29540"/>
                </a:lnTo>
                <a:lnTo>
                  <a:pt x="66350" y="29560"/>
                </a:lnTo>
                <a:lnTo>
                  <a:pt x="66310" y="29580"/>
                </a:lnTo>
                <a:lnTo>
                  <a:pt x="66260" y="29590"/>
                </a:lnTo>
                <a:lnTo>
                  <a:pt x="66220" y="29610"/>
                </a:lnTo>
                <a:lnTo>
                  <a:pt x="66200" y="29620"/>
                </a:lnTo>
                <a:lnTo>
                  <a:pt x="66210" y="29630"/>
                </a:lnTo>
                <a:lnTo>
                  <a:pt x="66220" y="29660"/>
                </a:lnTo>
                <a:lnTo>
                  <a:pt x="66200" y="29680"/>
                </a:lnTo>
                <a:lnTo>
                  <a:pt x="66180" y="29690"/>
                </a:lnTo>
                <a:lnTo>
                  <a:pt x="66160" y="29710"/>
                </a:lnTo>
                <a:lnTo>
                  <a:pt x="66160" y="29720"/>
                </a:lnTo>
                <a:lnTo>
                  <a:pt x="66170" y="29750"/>
                </a:lnTo>
                <a:lnTo>
                  <a:pt x="66120" y="29750"/>
                </a:lnTo>
                <a:lnTo>
                  <a:pt x="66110" y="29760"/>
                </a:lnTo>
                <a:lnTo>
                  <a:pt x="66080" y="29780"/>
                </a:lnTo>
                <a:lnTo>
                  <a:pt x="66070" y="29800"/>
                </a:lnTo>
                <a:lnTo>
                  <a:pt x="66060" y="29810"/>
                </a:lnTo>
                <a:lnTo>
                  <a:pt x="66060" y="29820"/>
                </a:lnTo>
                <a:lnTo>
                  <a:pt x="66040" y="29850"/>
                </a:lnTo>
                <a:lnTo>
                  <a:pt x="66040" y="29860"/>
                </a:lnTo>
                <a:lnTo>
                  <a:pt x="66030" y="29870"/>
                </a:lnTo>
                <a:lnTo>
                  <a:pt x="66030" y="29890"/>
                </a:lnTo>
                <a:lnTo>
                  <a:pt x="66040" y="29890"/>
                </a:lnTo>
                <a:lnTo>
                  <a:pt x="66060" y="29900"/>
                </a:lnTo>
                <a:lnTo>
                  <a:pt x="66080" y="29910"/>
                </a:lnTo>
                <a:lnTo>
                  <a:pt x="66090" y="29910"/>
                </a:lnTo>
                <a:lnTo>
                  <a:pt x="66100" y="29910"/>
                </a:lnTo>
                <a:lnTo>
                  <a:pt x="66110" y="29920"/>
                </a:lnTo>
                <a:lnTo>
                  <a:pt x="66120" y="29920"/>
                </a:lnTo>
                <a:lnTo>
                  <a:pt x="66120" y="29930"/>
                </a:lnTo>
                <a:lnTo>
                  <a:pt x="66130" y="29930"/>
                </a:lnTo>
                <a:lnTo>
                  <a:pt x="66120" y="29960"/>
                </a:lnTo>
                <a:lnTo>
                  <a:pt x="66150" y="29990"/>
                </a:lnTo>
                <a:lnTo>
                  <a:pt x="66160" y="30000"/>
                </a:lnTo>
                <a:lnTo>
                  <a:pt x="66150" y="30030"/>
                </a:lnTo>
                <a:lnTo>
                  <a:pt x="66120" y="30080"/>
                </a:lnTo>
                <a:lnTo>
                  <a:pt x="66100" y="30100"/>
                </a:lnTo>
                <a:lnTo>
                  <a:pt x="66100" y="30110"/>
                </a:lnTo>
                <a:lnTo>
                  <a:pt x="66090" y="30120"/>
                </a:lnTo>
                <a:lnTo>
                  <a:pt x="66090" y="30130"/>
                </a:lnTo>
                <a:lnTo>
                  <a:pt x="66080" y="30140"/>
                </a:lnTo>
                <a:lnTo>
                  <a:pt x="66060" y="30170"/>
                </a:lnTo>
                <a:lnTo>
                  <a:pt x="66040" y="30200"/>
                </a:lnTo>
                <a:lnTo>
                  <a:pt x="66020" y="30230"/>
                </a:lnTo>
                <a:lnTo>
                  <a:pt x="66000" y="30270"/>
                </a:lnTo>
                <a:lnTo>
                  <a:pt x="65960" y="30330"/>
                </a:lnTo>
                <a:lnTo>
                  <a:pt x="65950" y="30390"/>
                </a:lnTo>
                <a:lnTo>
                  <a:pt x="65940" y="30420"/>
                </a:lnTo>
                <a:lnTo>
                  <a:pt x="65940" y="30450"/>
                </a:lnTo>
                <a:lnTo>
                  <a:pt x="65930" y="30480"/>
                </a:lnTo>
                <a:lnTo>
                  <a:pt x="65930" y="30490"/>
                </a:lnTo>
                <a:lnTo>
                  <a:pt x="65930" y="30500"/>
                </a:lnTo>
                <a:lnTo>
                  <a:pt x="65930" y="30510"/>
                </a:lnTo>
                <a:lnTo>
                  <a:pt x="65920" y="30520"/>
                </a:lnTo>
                <a:lnTo>
                  <a:pt x="65920" y="30560"/>
                </a:lnTo>
                <a:lnTo>
                  <a:pt x="65920" y="30570"/>
                </a:lnTo>
                <a:lnTo>
                  <a:pt x="65910" y="30580"/>
                </a:lnTo>
                <a:lnTo>
                  <a:pt x="65910" y="30610"/>
                </a:lnTo>
                <a:lnTo>
                  <a:pt x="65910" y="30620"/>
                </a:lnTo>
                <a:lnTo>
                  <a:pt x="65900" y="30650"/>
                </a:lnTo>
                <a:lnTo>
                  <a:pt x="65900" y="30670"/>
                </a:lnTo>
                <a:lnTo>
                  <a:pt x="65900" y="30680"/>
                </a:lnTo>
                <a:lnTo>
                  <a:pt x="65920" y="30690"/>
                </a:lnTo>
                <a:lnTo>
                  <a:pt x="65920" y="30700"/>
                </a:lnTo>
                <a:lnTo>
                  <a:pt x="65930" y="30700"/>
                </a:lnTo>
                <a:lnTo>
                  <a:pt x="65940" y="30710"/>
                </a:lnTo>
                <a:lnTo>
                  <a:pt x="65940" y="30720"/>
                </a:lnTo>
                <a:lnTo>
                  <a:pt x="65960" y="30730"/>
                </a:lnTo>
                <a:lnTo>
                  <a:pt x="65940" y="30750"/>
                </a:lnTo>
                <a:lnTo>
                  <a:pt x="65930" y="30760"/>
                </a:lnTo>
                <a:lnTo>
                  <a:pt x="65950" y="30770"/>
                </a:lnTo>
                <a:lnTo>
                  <a:pt x="65960" y="30780"/>
                </a:lnTo>
                <a:lnTo>
                  <a:pt x="65990" y="30800"/>
                </a:lnTo>
                <a:lnTo>
                  <a:pt x="66020" y="30820"/>
                </a:lnTo>
                <a:lnTo>
                  <a:pt x="66040" y="30830"/>
                </a:lnTo>
                <a:lnTo>
                  <a:pt x="66090" y="30860"/>
                </a:lnTo>
                <a:lnTo>
                  <a:pt x="66080" y="30880"/>
                </a:lnTo>
                <a:lnTo>
                  <a:pt x="66080" y="30890"/>
                </a:lnTo>
                <a:lnTo>
                  <a:pt x="66080" y="30920"/>
                </a:lnTo>
                <a:lnTo>
                  <a:pt x="66080" y="30960"/>
                </a:lnTo>
                <a:lnTo>
                  <a:pt x="66070" y="30980"/>
                </a:lnTo>
                <a:lnTo>
                  <a:pt x="66080" y="30980"/>
                </a:lnTo>
                <a:lnTo>
                  <a:pt x="66090" y="30980"/>
                </a:lnTo>
                <a:lnTo>
                  <a:pt x="66100" y="30980"/>
                </a:lnTo>
                <a:lnTo>
                  <a:pt x="66110" y="30980"/>
                </a:lnTo>
                <a:lnTo>
                  <a:pt x="66130" y="30980"/>
                </a:lnTo>
                <a:lnTo>
                  <a:pt x="66150" y="30980"/>
                </a:lnTo>
                <a:lnTo>
                  <a:pt x="66150" y="31000"/>
                </a:lnTo>
                <a:lnTo>
                  <a:pt x="66150" y="31010"/>
                </a:lnTo>
                <a:lnTo>
                  <a:pt x="66150" y="31020"/>
                </a:lnTo>
                <a:lnTo>
                  <a:pt x="66150" y="31030"/>
                </a:lnTo>
                <a:lnTo>
                  <a:pt x="66150" y="31040"/>
                </a:lnTo>
                <a:lnTo>
                  <a:pt x="66150" y="31050"/>
                </a:lnTo>
                <a:lnTo>
                  <a:pt x="66150" y="31060"/>
                </a:lnTo>
                <a:lnTo>
                  <a:pt x="66140" y="31060"/>
                </a:lnTo>
                <a:lnTo>
                  <a:pt x="66140" y="31070"/>
                </a:lnTo>
                <a:lnTo>
                  <a:pt x="66130" y="31070"/>
                </a:lnTo>
                <a:lnTo>
                  <a:pt x="66130" y="31080"/>
                </a:lnTo>
                <a:lnTo>
                  <a:pt x="66120" y="31090"/>
                </a:lnTo>
                <a:lnTo>
                  <a:pt x="66110" y="31090"/>
                </a:lnTo>
                <a:lnTo>
                  <a:pt x="66100" y="31090"/>
                </a:lnTo>
                <a:lnTo>
                  <a:pt x="66100" y="31100"/>
                </a:lnTo>
                <a:lnTo>
                  <a:pt x="66090" y="31100"/>
                </a:lnTo>
                <a:lnTo>
                  <a:pt x="66090" y="31090"/>
                </a:lnTo>
                <a:lnTo>
                  <a:pt x="66090" y="31080"/>
                </a:lnTo>
                <a:lnTo>
                  <a:pt x="66090" y="31070"/>
                </a:lnTo>
                <a:lnTo>
                  <a:pt x="66080" y="31070"/>
                </a:lnTo>
                <a:lnTo>
                  <a:pt x="66080" y="31080"/>
                </a:lnTo>
                <a:lnTo>
                  <a:pt x="66070" y="31080"/>
                </a:lnTo>
                <a:lnTo>
                  <a:pt x="66070" y="31070"/>
                </a:lnTo>
                <a:lnTo>
                  <a:pt x="66060" y="31070"/>
                </a:lnTo>
                <a:lnTo>
                  <a:pt x="66050" y="31070"/>
                </a:lnTo>
                <a:lnTo>
                  <a:pt x="66040" y="31070"/>
                </a:lnTo>
                <a:lnTo>
                  <a:pt x="66020" y="31070"/>
                </a:lnTo>
                <a:lnTo>
                  <a:pt x="66020" y="31080"/>
                </a:lnTo>
                <a:lnTo>
                  <a:pt x="66020" y="31120"/>
                </a:lnTo>
                <a:lnTo>
                  <a:pt x="66020" y="31140"/>
                </a:lnTo>
                <a:lnTo>
                  <a:pt x="66020" y="31150"/>
                </a:lnTo>
                <a:lnTo>
                  <a:pt x="66020" y="31180"/>
                </a:lnTo>
                <a:lnTo>
                  <a:pt x="66010" y="31190"/>
                </a:lnTo>
                <a:lnTo>
                  <a:pt x="66020" y="31190"/>
                </a:lnTo>
                <a:lnTo>
                  <a:pt x="66030" y="31190"/>
                </a:lnTo>
                <a:lnTo>
                  <a:pt x="66040" y="31190"/>
                </a:lnTo>
                <a:lnTo>
                  <a:pt x="66050" y="31190"/>
                </a:lnTo>
                <a:lnTo>
                  <a:pt x="66050" y="31200"/>
                </a:lnTo>
                <a:lnTo>
                  <a:pt x="66060" y="31200"/>
                </a:lnTo>
                <a:lnTo>
                  <a:pt x="66070" y="31200"/>
                </a:lnTo>
                <a:lnTo>
                  <a:pt x="66080" y="31200"/>
                </a:lnTo>
                <a:lnTo>
                  <a:pt x="66090" y="31210"/>
                </a:lnTo>
                <a:lnTo>
                  <a:pt x="66100" y="31210"/>
                </a:lnTo>
                <a:lnTo>
                  <a:pt x="66100" y="31220"/>
                </a:lnTo>
                <a:lnTo>
                  <a:pt x="66110" y="31220"/>
                </a:lnTo>
                <a:lnTo>
                  <a:pt x="66120" y="31220"/>
                </a:lnTo>
                <a:lnTo>
                  <a:pt x="66100" y="31220"/>
                </a:lnTo>
                <a:lnTo>
                  <a:pt x="66100" y="31230"/>
                </a:lnTo>
                <a:lnTo>
                  <a:pt x="66090" y="31240"/>
                </a:lnTo>
                <a:lnTo>
                  <a:pt x="66080" y="31250"/>
                </a:lnTo>
                <a:lnTo>
                  <a:pt x="66070" y="31250"/>
                </a:lnTo>
                <a:lnTo>
                  <a:pt x="66060" y="31250"/>
                </a:lnTo>
                <a:lnTo>
                  <a:pt x="66060" y="31240"/>
                </a:lnTo>
                <a:lnTo>
                  <a:pt x="66050" y="31240"/>
                </a:lnTo>
                <a:lnTo>
                  <a:pt x="66040" y="31240"/>
                </a:lnTo>
                <a:lnTo>
                  <a:pt x="66030" y="31250"/>
                </a:lnTo>
                <a:lnTo>
                  <a:pt x="65950" y="31250"/>
                </a:lnTo>
                <a:lnTo>
                  <a:pt x="65880" y="31250"/>
                </a:lnTo>
                <a:lnTo>
                  <a:pt x="65880" y="31330"/>
                </a:lnTo>
                <a:lnTo>
                  <a:pt x="65890" y="31340"/>
                </a:lnTo>
                <a:lnTo>
                  <a:pt x="65890" y="31380"/>
                </a:lnTo>
                <a:lnTo>
                  <a:pt x="65890" y="31460"/>
                </a:lnTo>
                <a:lnTo>
                  <a:pt x="65890" y="31500"/>
                </a:lnTo>
                <a:lnTo>
                  <a:pt x="65890" y="31530"/>
                </a:lnTo>
                <a:lnTo>
                  <a:pt x="65950" y="31530"/>
                </a:lnTo>
                <a:lnTo>
                  <a:pt x="65960" y="31530"/>
                </a:lnTo>
                <a:lnTo>
                  <a:pt x="65970" y="31530"/>
                </a:lnTo>
                <a:lnTo>
                  <a:pt x="65970" y="31520"/>
                </a:lnTo>
                <a:lnTo>
                  <a:pt x="65980" y="31520"/>
                </a:lnTo>
                <a:lnTo>
                  <a:pt x="66000" y="31490"/>
                </a:lnTo>
                <a:lnTo>
                  <a:pt x="66020" y="31470"/>
                </a:lnTo>
                <a:lnTo>
                  <a:pt x="66030" y="31480"/>
                </a:lnTo>
                <a:lnTo>
                  <a:pt x="66060" y="31500"/>
                </a:lnTo>
                <a:lnTo>
                  <a:pt x="66070" y="31510"/>
                </a:lnTo>
                <a:lnTo>
                  <a:pt x="66080" y="31510"/>
                </a:lnTo>
                <a:lnTo>
                  <a:pt x="66080" y="31520"/>
                </a:lnTo>
                <a:lnTo>
                  <a:pt x="66100" y="31530"/>
                </a:lnTo>
                <a:lnTo>
                  <a:pt x="66110" y="31530"/>
                </a:lnTo>
                <a:lnTo>
                  <a:pt x="66110" y="31540"/>
                </a:lnTo>
                <a:lnTo>
                  <a:pt x="66110" y="31550"/>
                </a:lnTo>
                <a:lnTo>
                  <a:pt x="66100" y="31550"/>
                </a:lnTo>
                <a:lnTo>
                  <a:pt x="66090" y="31550"/>
                </a:lnTo>
                <a:lnTo>
                  <a:pt x="66090" y="31560"/>
                </a:lnTo>
                <a:lnTo>
                  <a:pt x="66080" y="31560"/>
                </a:lnTo>
                <a:lnTo>
                  <a:pt x="66080" y="31570"/>
                </a:lnTo>
                <a:lnTo>
                  <a:pt x="66070" y="31570"/>
                </a:lnTo>
                <a:lnTo>
                  <a:pt x="66070" y="31580"/>
                </a:lnTo>
                <a:lnTo>
                  <a:pt x="66060" y="31580"/>
                </a:lnTo>
                <a:lnTo>
                  <a:pt x="66060" y="31590"/>
                </a:lnTo>
                <a:lnTo>
                  <a:pt x="66050" y="31590"/>
                </a:lnTo>
                <a:lnTo>
                  <a:pt x="66040" y="31600"/>
                </a:lnTo>
                <a:lnTo>
                  <a:pt x="66030" y="31600"/>
                </a:lnTo>
                <a:lnTo>
                  <a:pt x="66020" y="31610"/>
                </a:lnTo>
                <a:lnTo>
                  <a:pt x="66020" y="31620"/>
                </a:lnTo>
                <a:lnTo>
                  <a:pt x="66010" y="31620"/>
                </a:lnTo>
                <a:lnTo>
                  <a:pt x="66010" y="31630"/>
                </a:lnTo>
                <a:lnTo>
                  <a:pt x="66010" y="31640"/>
                </a:lnTo>
                <a:lnTo>
                  <a:pt x="66010" y="31650"/>
                </a:lnTo>
                <a:lnTo>
                  <a:pt x="66000" y="31650"/>
                </a:lnTo>
                <a:lnTo>
                  <a:pt x="66000" y="31660"/>
                </a:lnTo>
                <a:lnTo>
                  <a:pt x="65990" y="31660"/>
                </a:lnTo>
                <a:lnTo>
                  <a:pt x="65980" y="31660"/>
                </a:lnTo>
                <a:lnTo>
                  <a:pt x="65970" y="31660"/>
                </a:lnTo>
                <a:lnTo>
                  <a:pt x="65960" y="31670"/>
                </a:lnTo>
                <a:lnTo>
                  <a:pt x="65950" y="31670"/>
                </a:lnTo>
                <a:lnTo>
                  <a:pt x="65940" y="31670"/>
                </a:lnTo>
                <a:lnTo>
                  <a:pt x="65940" y="31680"/>
                </a:lnTo>
                <a:lnTo>
                  <a:pt x="65940" y="31690"/>
                </a:lnTo>
                <a:lnTo>
                  <a:pt x="65940" y="31700"/>
                </a:lnTo>
                <a:lnTo>
                  <a:pt x="65950" y="31700"/>
                </a:lnTo>
                <a:lnTo>
                  <a:pt x="65950" y="31710"/>
                </a:lnTo>
                <a:lnTo>
                  <a:pt x="65950" y="31720"/>
                </a:lnTo>
                <a:lnTo>
                  <a:pt x="65950" y="31730"/>
                </a:lnTo>
                <a:lnTo>
                  <a:pt x="65960" y="31730"/>
                </a:lnTo>
                <a:lnTo>
                  <a:pt x="65970" y="31730"/>
                </a:lnTo>
                <a:lnTo>
                  <a:pt x="65980" y="31730"/>
                </a:lnTo>
                <a:lnTo>
                  <a:pt x="65980" y="31740"/>
                </a:lnTo>
                <a:lnTo>
                  <a:pt x="65980" y="31750"/>
                </a:lnTo>
                <a:lnTo>
                  <a:pt x="65980" y="31760"/>
                </a:lnTo>
                <a:lnTo>
                  <a:pt x="65980" y="31770"/>
                </a:lnTo>
                <a:lnTo>
                  <a:pt x="65970" y="31780"/>
                </a:lnTo>
                <a:lnTo>
                  <a:pt x="65970" y="31790"/>
                </a:lnTo>
                <a:lnTo>
                  <a:pt x="65970" y="31800"/>
                </a:lnTo>
                <a:lnTo>
                  <a:pt x="65970" y="31810"/>
                </a:lnTo>
                <a:lnTo>
                  <a:pt x="65970" y="31820"/>
                </a:lnTo>
                <a:lnTo>
                  <a:pt x="65960" y="31820"/>
                </a:lnTo>
                <a:lnTo>
                  <a:pt x="65950" y="31820"/>
                </a:lnTo>
                <a:lnTo>
                  <a:pt x="65940" y="31830"/>
                </a:lnTo>
                <a:lnTo>
                  <a:pt x="65940" y="31840"/>
                </a:lnTo>
                <a:lnTo>
                  <a:pt x="65950" y="31840"/>
                </a:lnTo>
                <a:lnTo>
                  <a:pt x="65950" y="31850"/>
                </a:lnTo>
                <a:lnTo>
                  <a:pt x="65950" y="31860"/>
                </a:lnTo>
                <a:lnTo>
                  <a:pt x="65960" y="31870"/>
                </a:lnTo>
                <a:lnTo>
                  <a:pt x="65960" y="31880"/>
                </a:lnTo>
                <a:lnTo>
                  <a:pt x="65950" y="31880"/>
                </a:lnTo>
                <a:lnTo>
                  <a:pt x="65940" y="31880"/>
                </a:lnTo>
                <a:lnTo>
                  <a:pt x="65930" y="31880"/>
                </a:lnTo>
                <a:lnTo>
                  <a:pt x="65930" y="31890"/>
                </a:lnTo>
                <a:lnTo>
                  <a:pt x="65940" y="31890"/>
                </a:lnTo>
                <a:lnTo>
                  <a:pt x="65940" y="31900"/>
                </a:lnTo>
                <a:lnTo>
                  <a:pt x="65930" y="31900"/>
                </a:lnTo>
                <a:lnTo>
                  <a:pt x="65920" y="31900"/>
                </a:lnTo>
                <a:lnTo>
                  <a:pt x="65910" y="31910"/>
                </a:lnTo>
                <a:lnTo>
                  <a:pt x="65910" y="31920"/>
                </a:lnTo>
                <a:lnTo>
                  <a:pt x="65910" y="31930"/>
                </a:lnTo>
                <a:lnTo>
                  <a:pt x="65930" y="31950"/>
                </a:lnTo>
                <a:lnTo>
                  <a:pt x="65930" y="31960"/>
                </a:lnTo>
                <a:lnTo>
                  <a:pt x="65930" y="31970"/>
                </a:lnTo>
                <a:lnTo>
                  <a:pt x="65920" y="31970"/>
                </a:lnTo>
                <a:lnTo>
                  <a:pt x="65910" y="31980"/>
                </a:lnTo>
                <a:lnTo>
                  <a:pt x="65900" y="31980"/>
                </a:lnTo>
                <a:lnTo>
                  <a:pt x="65890" y="31990"/>
                </a:lnTo>
                <a:lnTo>
                  <a:pt x="65890" y="32000"/>
                </a:lnTo>
                <a:lnTo>
                  <a:pt x="65880" y="32000"/>
                </a:lnTo>
                <a:lnTo>
                  <a:pt x="65860" y="31990"/>
                </a:lnTo>
                <a:lnTo>
                  <a:pt x="65860" y="31970"/>
                </a:lnTo>
                <a:lnTo>
                  <a:pt x="65870" y="31950"/>
                </a:lnTo>
                <a:lnTo>
                  <a:pt x="65880" y="31920"/>
                </a:lnTo>
                <a:lnTo>
                  <a:pt x="65890" y="31900"/>
                </a:lnTo>
                <a:lnTo>
                  <a:pt x="65890" y="31890"/>
                </a:lnTo>
                <a:lnTo>
                  <a:pt x="65880" y="31880"/>
                </a:lnTo>
                <a:lnTo>
                  <a:pt x="65880" y="31870"/>
                </a:lnTo>
                <a:lnTo>
                  <a:pt x="65860" y="31860"/>
                </a:lnTo>
                <a:lnTo>
                  <a:pt x="65840" y="31840"/>
                </a:lnTo>
                <a:lnTo>
                  <a:pt x="65820" y="31840"/>
                </a:lnTo>
                <a:lnTo>
                  <a:pt x="65800" y="31830"/>
                </a:lnTo>
                <a:lnTo>
                  <a:pt x="65760" y="31830"/>
                </a:lnTo>
                <a:lnTo>
                  <a:pt x="65750" y="31830"/>
                </a:lnTo>
                <a:lnTo>
                  <a:pt x="65720" y="31840"/>
                </a:lnTo>
                <a:lnTo>
                  <a:pt x="65700" y="31850"/>
                </a:lnTo>
                <a:lnTo>
                  <a:pt x="65690" y="31850"/>
                </a:lnTo>
                <a:lnTo>
                  <a:pt x="65660" y="31840"/>
                </a:lnTo>
                <a:lnTo>
                  <a:pt x="65640" y="31830"/>
                </a:lnTo>
                <a:lnTo>
                  <a:pt x="65610" y="31800"/>
                </a:lnTo>
                <a:lnTo>
                  <a:pt x="65560" y="31760"/>
                </a:lnTo>
                <a:lnTo>
                  <a:pt x="65550" y="31740"/>
                </a:lnTo>
                <a:lnTo>
                  <a:pt x="65540" y="31740"/>
                </a:lnTo>
                <a:lnTo>
                  <a:pt x="65520" y="31730"/>
                </a:lnTo>
                <a:lnTo>
                  <a:pt x="65500" y="31720"/>
                </a:lnTo>
                <a:lnTo>
                  <a:pt x="65480" y="31720"/>
                </a:lnTo>
                <a:lnTo>
                  <a:pt x="65450" y="31730"/>
                </a:lnTo>
                <a:lnTo>
                  <a:pt x="65430" y="31720"/>
                </a:lnTo>
                <a:lnTo>
                  <a:pt x="65410" y="31710"/>
                </a:lnTo>
                <a:lnTo>
                  <a:pt x="65390" y="31690"/>
                </a:lnTo>
                <a:lnTo>
                  <a:pt x="65350" y="31650"/>
                </a:lnTo>
                <a:lnTo>
                  <a:pt x="65330" y="31630"/>
                </a:lnTo>
                <a:lnTo>
                  <a:pt x="65320" y="31620"/>
                </a:lnTo>
                <a:lnTo>
                  <a:pt x="65300" y="31610"/>
                </a:lnTo>
                <a:lnTo>
                  <a:pt x="65290" y="31600"/>
                </a:lnTo>
                <a:lnTo>
                  <a:pt x="65270" y="31590"/>
                </a:lnTo>
                <a:lnTo>
                  <a:pt x="65260" y="31590"/>
                </a:lnTo>
                <a:lnTo>
                  <a:pt x="65240" y="31590"/>
                </a:lnTo>
                <a:lnTo>
                  <a:pt x="65220" y="31600"/>
                </a:lnTo>
                <a:lnTo>
                  <a:pt x="65200" y="31610"/>
                </a:lnTo>
                <a:lnTo>
                  <a:pt x="65180" y="31620"/>
                </a:lnTo>
                <a:lnTo>
                  <a:pt x="65170" y="31620"/>
                </a:lnTo>
                <a:lnTo>
                  <a:pt x="65150" y="31620"/>
                </a:lnTo>
                <a:lnTo>
                  <a:pt x="65100" y="31610"/>
                </a:lnTo>
                <a:lnTo>
                  <a:pt x="65080" y="31610"/>
                </a:lnTo>
                <a:lnTo>
                  <a:pt x="65040" y="31590"/>
                </a:lnTo>
                <a:lnTo>
                  <a:pt x="65020" y="31570"/>
                </a:lnTo>
                <a:lnTo>
                  <a:pt x="65010" y="31560"/>
                </a:lnTo>
                <a:lnTo>
                  <a:pt x="64990" y="31540"/>
                </a:lnTo>
                <a:lnTo>
                  <a:pt x="64980" y="31510"/>
                </a:lnTo>
                <a:lnTo>
                  <a:pt x="64980" y="31480"/>
                </a:lnTo>
                <a:lnTo>
                  <a:pt x="64970" y="31450"/>
                </a:lnTo>
                <a:lnTo>
                  <a:pt x="64980" y="31430"/>
                </a:lnTo>
                <a:lnTo>
                  <a:pt x="64980" y="31410"/>
                </a:lnTo>
                <a:lnTo>
                  <a:pt x="64990" y="31390"/>
                </a:lnTo>
                <a:lnTo>
                  <a:pt x="64990" y="31380"/>
                </a:lnTo>
                <a:lnTo>
                  <a:pt x="65020" y="31360"/>
                </a:lnTo>
                <a:lnTo>
                  <a:pt x="65020" y="31340"/>
                </a:lnTo>
                <a:lnTo>
                  <a:pt x="65030" y="31330"/>
                </a:lnTo>
                <a:lnTo>
                  <a:pt x="65030" y="31320"/>
                </a:lnTo>
                <a:lnTo>
                  <a:pt x="65020" y="31300"/>
                </a:lnTo>
                <a:lnTo>
                  <a:pt x="65010" y="31290"/>
                </a:lnTo>
                <a:lnTo>
                  <a:pt x="65000" y="31270"/>
                </a:lnTo>
                <a:lnTo>
                  <a:pt x="64980" y="31250"/>
                </a:lnTo>
                <a:lnTo>
                  <a:pt x="64960" y="31240"/>
                </a:lnTo>
                <a:lnTo>
                  <a:pt x="64950" y="31230"/>
                </a:lnTo>
                <a:lnTo>
                  <a:pt x="64930" y="31230"/>
                </a:lnTo>
                <a:lnTo>
                  <a:pt x="64900" y="31220"/>
                </a:lnTo>
                <a:lnTo>
                  <a:pt x="64880" y="31220"/>
                </a:lnTo>
                <a:lnTo>
                  <a:pt x="64870" y="31230"/>
                </a:lnTo>
                <a:lnTo>
                  <a:pt x="64850" y="31230"/>
                </a:lnTo>
                <a:lnTo>
                  <a:pt x="64830" y="31240"/>
                </a:lnTo>
                <a:lnTo>
                  <a:pt x="64800" y="31240"/>
                </a:lnTo>
                <a:lnTo>
                  <a:pt x="64780" y="31240"/>
                </a:lnTo>
                <a:lnTo>
                  <a:pt x="64770" y="31240"/>
                </a:lnTo>
                <a:lnTo>
                  <a:pt x="64750" y="31230"/>
                </a:lnTo>
                <a:lnTo>
                  <a:pt x="64730" y="31220"/>
                </a:lnTo>
                <a:lnTo>
                  <a:pt x="64720" y="31200"/>
                </a:lnTo>
                <a:lnTo>
                  <a:pt x="64690" y="31170"/>
                </a:lnTo>
                <a:lnTo>
                  <a:pt x="64670" y="31150"/>
                </a:lnTo>
                <a:lnTo>
                  <a:pt x="64640" y="31130"/>
                </a:lnTo>
                <a:lnTo>
                  <a:pt x="64610" y="31120"/>
                </a:lnTo>
                <a:lnTo>
                  <a:pt x="64580" y="31100"/>
                </a:lnTo>
                <a:lnTo>
                  <a:pt x="64560" y="31090"/>
                </a:lnTo>
                <a:lnTo>
                  <a:pt x="64550" y="31070"/>
                </a:lnTo>
                <a:lnTo>
                  <a:pt x="64540" y="31060"/>
                </a:lnTo>
                <a:lnTo>
                  <a:pt x="64540" y="31050"/>
                </a:lnTo>
                <a:lnTo>
                  <a:pt x="64540" y="31030"/>
                </a:lnTo>
                <a:lnTo>
                  <a:pt x="64540" y="31010"/>
                </a:lnTo>
                <a:lnTo>
                  <a:pt x="64540" y="30970"/>
                </a:lnTo>
                <a:lnTo>
                  <a:pt x="64540" y="30960"/>
                </a:lnTo>
                <a:lnTo>
                  <a:pt x="64530" y="30950"/>
                </a:lnTo>
                <a:lnTo>
                  <a:pt x="64510" y="30930"/>
                </a:lnTo>
                <a:lnTo>
                  <a:pt x="64500" y="30930"/>
                </a:lnTo>
                <a:lnTo>
                  <a:pt x="64470" y="30920"/>
                </a:lnTo>
                <a:lnTo>
                  <a:pt x="64400" y="30910"/>
                </a:lnTo>
                <a:lnTo>
                  <a:pt x="64370" y="30910"/>
                </a:lnTo>
                <a:lnTo>
                  <a:pt x="64330" y="30910"/>
                </a:lnTo>
                <a:lnTo>
                  <a:pt x="64310" y="30910"/>
                </a:lnTo>
                <a:lnTo>
                  <a:pt x="64290" y="30910"/>
                </a:lnTo>
                <a:lnTo>
                  <a:pt x="64280" y="30900"/>
                </a:lnTo>
                <a:lnTo>
                  <a:pt x="64250" y="30880"/>
                </a:lnTo>
                <a:lnTo>
                  <a:pt x="64200" y="30850"/>
                </a:lnTo>
                <a:lnTo>
                  <a:pt x="64190" y="30850"/>
                </a:lnTo>
                <a:lnTo>
                  <a:pt x="64150" y="30820"/>
                </a:lnTo>
                <a:lnTo>
                  <a:pt x="64120" y="30810"/>
                </a:lnTo>
                <a:lnTo>
                  <a:pt x="64110" y="30810"/>
                </a:lnTo>
                <a:lnTo>
                  <a:pt x="64100" y="30800"/>
                </a:lnTo>
                <a:lnTo>
                  <a:pt x="64090" y="30800"/>
                </a:lnTo>
                <a:lnTo>
                  <a:pt x="64080" y="30800"/>
                </a:lnTo>
                <a:lnTo>
                  <a:pt x="64060" y="30800"/>
                </a:lnTo>
                <a:lnTo>
                  <a:pt x="64050" y="30800"/>
                </a:lnTo>
                <a:lnTo>
                  <a:pt x="64040" y="30800"/>
                </a:lnTo>
                <a:lnTo>
                  <a:pt x="64010" y="30790"/>
                </a:lnTo>
                <a:lnTo>
                  <a:pt x="63990" y="30770"/>
                </a:lnTo>
                <a:lnTo>
                  <a:pt x="63970" y="30760"/>
                </a:lnTo>
                <a:lnTo>
                  <a:pt x="63950" y="30740"/>
                </a:lnTo>
                <a:lnTo>
                  <a:pt x="63950" y="30730"/>
                </a:lnTo>
                <a:lnTo>
                  <a:pt x="63940" y="30720"/>
                </a:lnTo>
                <a:lnTo>
                  <a:pt x="63930" y="30710"/>
                </a:lnTo>
                <a:lnTo>
                  <a:pt x="63900" y="30690"/>
                </a:lnTo>
                <a:lnTo>
                  <a:pt x="63900" y="30680"/>
                </a:lnTo>
                <a:lnTo>
                  <a:pt x="63890" y="30670"/>
                </a:lnTo>
                <a:lnTo>
                  <a:pt x="63870" y="30660"/>
                </a:lnTo>
                <a:lnTo>
                  <a:pt x="63870" y="30650"/>
                </a:lnTo>
                <a:lnTo>
                  <a:pt x="63860" y="30640"/>
                </a:lnTo>
                <a:lnTo>
                  <a:pt x="63850" y="30630"/>
                </a:lnTo>
                <a:lnTo>
                  <a:pt x="63830" y="30610"/>
                </a:lnTo>
                <a:lnTo>
                  <a:pt x="63820" y="30610"/>
                </a:lnTo>
                <a:lnTo>
                  <a:pt x="63810" y="30600"/>
                </a:lnTo>
                <a:lnTo>
                  <a:pt x="63790" y="30590"/>
                </a:lnTo>
                <a:lnTo>
                  <a:pt x="63770" y="30590"/>
                </a:lnTo>
                <a:lnTo>
                  <a:pt x="63750" y="30580"/>
                </a:lnTo>
                <a:lnTo>
                  <a:pt x="63730" y="30570"/>
                </a:lnTo>
                <a:lnTo>
                  <a:pt x="63710" y="30550"/>
                </a:lnTo>
                <a:lnTo>
                  <a:pt x="63690" y="30540"/>
                </a:lnTo>
                <a:lnTo>
                  <a:pt x="63680" y="30530"/>
                </a:lnTo>
                <a:lnTo>
                  <a:pt x="63640" y="30500"/>
                </a:lnTo>
                <a:lnTo>
                  <a:pt x="63600" y="30450"/>
                </a:lnTo>
                <a:lnTo>
                  <a:pt x="63580" y="30430"/>
                </a:lnTo>
                <a:lnTo>
                  <a:pt x="63570" y="30420"/>
                </a:lnTo>
                <a:lnTo>
                  <a:pt x="63560" y="30410"/>
                </a:lnTo>
                <a:lnTo>
                  <a:pt x="63540" y="30390"/>
                </a:lnTo>
                <a:lnTo>
                  <a:pt x="63500" y="30370"/>
                </a:lnTo>
                <a:lnTo>
                  <a:pt x="63490" y="30370"/>
                </a:lnTo>
                <a:lnTo>
                  <a:pt x="63470" y="30360"/>
                </a:lnTo>
                <a:lnTo>
                  <a:pt x="63430" y="30350"/>
                </a:lnTo>
                <a:lnTo>
                  <a:pt x="63410" y="30340"/>
                </a:lnTo>
                <a:lnTo>
                  <a:pt x="63400" y="30340"/>
                </a:lnTo>
                <a:lnTo>
                  <a:pt x="63380" y="30340"/>
                </a:lnTo>
                <a:lnTo>
                  <a:pt x="63360" y="30340"/>
                </a:lnTo>
                <a:lnTo>
                  <a:pt x="63350" y="30340"/>
                </a:lnTo>
                <a:lnTo>
                  <a:pt x="63340" y="30340"/>
                </a:lnTo>
                <a:lnTo>
                  <a:pt x="63330" y="30340"/>
                </a:lnTo>
                <a:lnTo>
                  <a:pt x="63320" y="30340"/>
                </a:lnTo>
                <a:lnTo>
                  <a:pt x="63300" y="30340"/>
                </a:lnTo>
                <a:lnTo>
                  <a:pt x="63270" y="30330"/>
                </a:lnTo>
                <a:lnTo>
                  <a:pt x="63250" y="30330"/>
                </a:lnTo>
                <a:lnTo>
                  <a:pt x="63230" y="30320"/>
                </a:lnTo>
                <a:lnTo>
                  <a:pt x="63210" y="30310"/>
                </a:lnTo>
                <a:lnTo>
                  <a:pt x="63180" y="30300"/>
                </a:lnTo>
                <a:lnTo>
                  <a:pt x="63170" y="30300"/>
                </a:lnTo>
                <a:lnTo>
                  <a:pt x="63160" y="30300"/>
                </a:lnTo>
                <a:lnTo>
                  <a:pt x="63120" y="30310"/>
                </a:lnTo>
                <a:lnTo>
                  <a:pt x="63110" y="30310"/>
                </a:lnTo>
                <a:lnTo>
                  <a:pt x="63060" y="30330"/>
                </a:lnTo>
                <a:lnTo>
                  <a:pt x="63040" y="30330"/>
                </a:lnTo>
                <a:lnTo>
                  <a:pt x="63020" y="30330"/>
                </a:lnTo>
                <a:lnTo>
                  <a:pt x="63010" y="30330"/>
                </a:lnTo>
                <a:lnTo>
                  <a:pt x="63000" y="30330"/>
                </a:lnTo>
                <a:lnTo>
                  <a:pt x="62970" y="30340"/>
                </a:lnTo>
                <a:lnTo>
                  <a:pt x="62960" y="30340"/>
                </a:lnTo>
                <a:lnTo>
                  <a:pt x="62950" y="30340"/>
                </a:lnTo>
                <a:lnTo>
                  <a:pt x="62930" y="30340"/>
                </a:lnTo>
                <a:lnTo>
                  <a:pt x="62920" y="30330"/>
                </a:lnTo>
                <a:lnTo>
                  <a:pt x="62880" y="30300"/>
                </a:lnTo>
                <a:lnTo>
                  <a:pt x="62870" y="30290"/>
                </a:lnTo>
                <a:lnTo>
                  <a:pt x="62860" y="30290"/>
                </a:lnTo>
                <a:lnTo>
                  <a:pt x="62840" y="30280"/>
                </a:lnTo>
                <a:lnTo>
                  <a:pt x="62830" y="30270"/>
                </a:lnTo>
                <a:lnTo>
                  <a:pt x="62830" y="30250"/>
                </a:lnTo>
                <a:lnTo>
                  <a:pt x="62820" y="30240"/>
                </a:lnTo>
                <a:lnTo>
                  <a:pt x="62810" y="30230"/>
                </a:lnTo>
                <a:lnTo>
                  <a:pt x="62800" y="30230"/>
                </a:lnTo>
                <a:lnTo>
                  <a:pt x="62800" y="30220"/>
                </a:lnTo>
                <a:lnTo>
                  <a:pt x="62790" y="30220"/>
                </a:lnTo>
                <a:lnTo>
                  <a:pt x="62780" y="30220"/>
                </a:lnTo>
                <a:lnTo>
                  <a:pt x="62780" y="30210"/>
                </a:lnTo>
                <a:lnTo>
                  <a:pt x="62770" y="30200"/>
                </a:lnTo>
                <a:lnTo>
                  <a:pt x="62760" y="30180"/>
                </a:lnTo>
                <a:lnTo>
                  <a:pt x="62750" y="30170"/>
                </a:lnTo>
                <a:lnTo>
                  <a:pt x="62730" y="30120"/>
                </a:lnTo>
                <a:lnTo>
                  <a:pt x="62710" y="30090"/>
                </a:lnTo>
                <a:lnTo>
                  <a:pt x="62700" y="30040"/>
                </a:lnTo>
                <a:lnTo>
                  <a:pt x="62690" y="30040"/>
                </a:lnTo>
                <a:lnTo>
                  <a:pt x="62680" y="30040"/>
                </a:lnTo>
                <a:lnTo>
                  <a:pt x="62670" y="30050"/>
                </a:lnTo>
                <a:lnTo>
                  <a:pt x="62640" y="30050"/>
                </a:lnTo>
                <a:lnTo>
                  <a:pt x="62610" y="30050"/>
                </a:lnTo>
                <a:lnTo>
                  <a:pt x="62590" y="30060"/>
                </a:lnTo>
                <a:lnTo>
                  <a:pt x="62560" y="30080"/>
                </a:lnTo>
                <a:lnTo>
                  <a:pt x="62560" y="30090"/>
                </a:lnTo>
                <a:lnTo>
                  <a:pt x="62560" y="30110"/>
                </a:lnTo>
                <a:lnTo>
                  <a:pt x="62550" y="30130"/>
                </a:lnTo>
                <a:lnTo>
                  <a:pt x="62550" y="30140"/>
                </a:lnTo>
                <a:lnTo>
                  <a:pt x="62550" y="30150"/>
                </a:lnTo>
                <a:lnTo>
                  <a:pt x="62550" y="30160"/>
                </a:lnTo>
                <a:lnTo>
                  <a:pt x="62550" y="30170"/>
                </a:lnTo>
                <a:lnTo>
                  <a:pt x="62470" y="30210"/>
                </a:lnTo>
                <a:lnTo>
                  <a:pt x="62470" y="30220"/>
                </a:lnTo>
                <a:lnTo>
                  <a:pt x="62430" y="30280"/>
                </a:lnTo>
                <a:lnTo>
                  <a:pt x="62400" y="30260"/>
                </a:lnTo>
                <a:lnTo>
                  <a:pt x="62390" y="30290"/>
                </a:lnTo>
                <a:lnTo>
                  <a:pt x="62380" y="30310"/>
                </a:lnTo>
                <a:lnTo>
                  <a:pt x="62370" y="30310"/>
                </a:lnTo>
                <a:lnTo>
                  <a:pt x="62370" y="30320"/>
                </a:lnTo>
                <a:lnTo>
                  <a:pt x="62400" y="30340"/>
                </a:lnTo>
                <a:lnTo>
                  <a:pt x="62420" y="30350"/>
                </a:lnTo>
                <a:lnTo>
                  <a:pt x="62400" y="30370"/>
                </a:lnTo>
                <a:lnTo>
                  <a:pt x="62350" y="30450"/>
                </a:lnTo>
                <a:lnTo>
                  <a:pt x="62310" y="30510"/>
                </a:lnTo>
                <a:lnTo>
                  <a:pt x="62280" y="30520"/>
                </a:lnTo>
                <a:lnTo>
                  <a:pt x="62270" y="30490"/>
                </a:lnTo>
                <a:lnTo>
                  <a:pt x="62200" y="30500"/>
                </a:lnTo>
                <a:lnTo>
                  <a:pt x="62210" y="30530"/>
                </a:lnTo>
                <a:lnTo>
                  <a:pt x="62240" y="30530"/>
                </a:lnTo>
                <a:lnTo>
                  <a:pt x="62240" y="30540"/>
                </a:lnTo>
                <a:lnTo>
                  <a:pt x="62240" y="30550"/>
                </a:lnTo>
                <a:lnTo>
                  <a:pt x="62240" y="30560"/>
                </a:lnTo>
                <a:lnTo>
                  <a:pt x="62170" y="30550"/>
                </a:lnTo>
                <a:lnTo>
                  <a:pt x="62150" y="30540"/>
                </a:lnTo>
                <a:lnTo>
                  <a:pt x="62140" y="30540"/>
                </a:lnTo>
                <a:lnTo>
                  <a:pt x="62130" y="30550"/>
                </a:lnTo>
                <a:lnTo>
                  <a:pt x="62120" y="30550"/>
                </a:lnTo>
                <a:lnTo>
                  <a:pt x="62100" y="30550"/>
                </a:lnTo>
                <a:lnTo>
                  <a:pt x="62100" y="30500"/>
                </a:lnTo>
                <a:lnTo>
                  <a:pt x="62090" y="30500"/>
                </a:lnTo>
                <a:lnTo>
                  <a:pt x="62080" y="30500"/>
                </a:lnTo>
                <a:lnTo>
                  <a:pt x="62070" y="30500"/>
                </a:lnTo>
                <a:lnTo>
                  <a:pt x="62050" y="30400"/>
                </a:lnTo>
                <a:lnTo>
                  <a:pt x="61940" y="30420"/>
                </a:lnTo>
                <a:lnTo>
                  <a:pt x="61850" y="30440"/>
                </a:lnTo>
                <a:lnTo>
                  <a:pt x="61850" y="30470"/>
                </a:lnTo>
                <a:lnTo>
                  <a:pt x="61840" y="30470"/>
                </a:lnTo>
                <a:lnTo>
                  <a:pt x="61830" y="30470"/>
                </a:lnTo>
                <a:lnTo>
                  <a:pt x="61820" y="30480"/>
                </a:lnTo>
                <a:lnTo>
                  <a:pt x="61810" y="30480"/>
                </a:lnTo>
                <a:lnTo>
                  <a:pt x="61810" y="30490"/>
                </a:lnTo>
                <a:lnTo>
                  <a:pt x="61790" y="30510"/>
                </a:lnTo>
                <a:lnTo>
                  <a:pt x="61790" y="30520"/>
                </a:lnTo>
                <a:lnTo>
                  <a:pt x="61790" y="30530"/>
                </a:lnTo>
                <a:lnTo>
                  <a:pt x="61780" y="30530"/>
                </a:lnTo>
                <a:lnTo>
                  <a:pt x="61770" y="30530"/>
                </a:lnTo>
                <a:lnTo>
                  <a:pt x="61760" y="30530"/>
                </a:lnTo>
                <a:lnTo>
                  <a:pt x="61760" y="30520"/>
                </a:lnTo>
                <a:lnTo>
                  <a:pt x="61750" y="30520"/>
                </a:lnTo>
                <a:lnTo>
                  <a:pt x="61750" y="30530"/>
                </a:lnTo>
                <a:lnTo>
                  <a:pt x="61740" y="30530"/>
                </a:lnTo>
                <a:lnTo>
                  <a:pt x="61740" y="30540"/>
                </a:lnTo>
                <a:lnTo>
                  <a:pt x="61730" y="30540"/>
                </a:lnTo>
                <a:lnTo>
                  <a:pt x="61750" y="30380"/>
                </a:lnTo>
                <a:lnTo>
                  <a:pt x="61720" y="30350"/>
                </a:lnTo>
                <a:lnTo>
                  <a:pt x="61740" y="30250"/>
                </a:lnTo>
                <a:lnTo>
                  <a:pt x="61730" y="30240"/>
                </a:lnTo>
                <a:lnTo>
                  <a:pt x="61630" y="30230"/>
                </a:lnTo>
                <a:lnTo>
                  <a:pt x="61610" y="30220"/>
                </a:lnTo>
                <a:lnTo>
                  <a:pt x="61600" y="30220"/>
                </a:lnTo>
                <a:lnTo>
                  <a:pt x="61520" y="30210"/>
                </a:lnTo>
                <a:lnTo>
                  <a:pt x="61510" y="30240"/>
                </a:lnTo>
                <a:lnTo>
                  <a:pt x="61500" y="30250"/>
                </a:lnTo>
                <a:lnTo>
                  <a:pt x="61490" y="30250"/>
                </a:lnTo>
                <a:lnTo>
                  <a:pt x="61470" y="30270"/>
                </a:lnTo>
                <a:lnTo>
                  <a:pt x="61460" y="30260"/>
                </a:lnTo>
                <a:lnTo>
                  <a:pt x="61440" y="30250"/>
                </a:lnTo>
                <a:lnTo>
                  <a:pt x="61440" y="30240"/>
                </a:lnTo>
                <a:lnTo>
                  <a:pt x="61460" y="30250"/>
                </a:lnTo>
                <a:lnTo>
                  <a:pt x="61470" y="30260"/>
                </a:lnTo>
                <a:lnTo>
                  <a:pt x="61480" y="30230"/>
                </a:lnTo>
                <a:lnTo>
                  <a:pt x="61480" y="30220"/>
                </a:lnTo>
                <a:lnTo>
                  <a:pt x="61460" y="30200"/>
                </a:lnTo>
                <a:lnTo>
                  <a:pt x="61440" y="30200"/>
                </a:lnTo>
                <a:lnTo>
                  <a:pt x="61430" y="30200"/>
                </a:lnTo>
                <a:lnTo>
                  <a:pt x="61420" y="30200"/>
                </a:lnTo>
                <a:lnTo>
                  <a:pt x="61410" y="30200"/>
                </a:lnTo>
                <a:lnTo>
                  <a:pt x="61390" y="30170"/>
                </a:lnTo>
                <a:lnTo>
                  <a:pt x="61370" y="30190"/>
                </a:lnTo>
                <a:lnTo>
                  <a:pt x="61380" y="30210"/>
                </a:lnTo>
                <a:lnTo>
                  <a:pt x="61360" y="30230"/>
                </a:lnTo>
                <a:lnTo>
                  <a:pt x="61350" y="30240"/>
                </a:lnTo>
                <a:lnTo>
                  <a:pt x="61350" y="30250"/>
                </a:lnTo>
                <a:lnTo>
                  <a:pt x="61360" y="30300"/>
                </a:lnTo>
                <a:lnTo>
                  <a:pt x="61360" y="30400"/>
                </a:lnTo>
                <a:lnTo>
                  <a:pt x="61370" y="30430"/>
                </a:lnTo>
                <a:lnTo>
                  <a:pt x="61370" y="30440"/>
                </a:lnTo>
                <a:lnTo>
                  <a:pt x="61350" y="30430"/>
                </a:lnTo>
                <a:lnTo>
                  <a:pt x="61230" y="30350"/>
                </a:lnTo>
                <a:lnTo>
                  <a:pt x="61130" y="30280"/>
                </a:lnTo>
                <a:lnTo>
                  <a:pt x="61120" y="30270"/>
                </a:lnTo>
                <a:lnTo>
                  <a:pt x="61120" y="30250"/>
                </a:lnTo>
                <a:lnTo>
                  <a:pt x="61120" y="30230"/>
                </a:lnTo>
                <a:lnTo>
                  <a:pt x="61110" y="30230"/>
                </a:lnTo>
                <a:lnTo>
                  <a:pt x="61100" y="30230"/>
                </a:lnTo>
                <a:lnTo>
                  <a:pt x="61070" y="30240"/>
                </a:lnTo>
                <a:lnTo>
                  <a:pt x="61020" y="30270"/>
                </a:lnTo>
                <a:lnTo>
                  <a:pt x="61010" y="30250"/>
                </a:lnTo>
                <a:lnTo>
                  <a:pt x="60950" y="30270"/>
                </a:lnTo>
                <a:lnTo>
                  <a:pt x="60940" y="30230"/>
                </a:lnTo>
                <a:lnTo>
                  <a:pt x="60920" y="30200"/>
                </a:lnTo>
                <a:lnTo>
                  <a:pt x="60980" y="30170"/>
                </a:lnTo>
                <a:lnTo>
                  <a:pt x="60960" y="30120"/>
                </a:lnTo>
                <a:lnTo>
                  <a:pt x="60940" y="30080"/>
                </a:lnTo>
                <a:lnTo>
                  <a:pt x="60910" y="30020"/>
                </a:lnTo>
                <a:lnTo>
                  <a:pt x="60920" y="30020"/>
                </a:lnTo>
                <a:lnTo>
                  <a:pt x="60920" y="30010"/>
                </a:lnTo>
                <a:lnTo>
                  <a:pt x="60920" y="30000"/>
                </a:lnTo>
                <a:lnTo>
                  <a:pt x="60910" y="30000"/>
                </a:lnTo>
                <a:lnTo>
                  <a:pt x="60900" y="29960"/>
                </a:lnTo>
                <a:lnTo>
                  <a:pt x="60880" y="29920"/>
                </a:lnTo>
                <a:lnTo>
                  <a:pt x="60870" y="29900"/>
                </a:lnTo>
                <a:lnTo>
                  <a:pt x="60860" y="29880"/>
                </a:lnTo>
                <a:lnTo>
                  <a:pt x="60840" y="29840"/>
                </a:lnTo>
                <a:lnTo>
                  <a:pt x="60840" y="29820"/>
                </a:lnTo>
                <a:lnTo>
                  <a:pt x="60840" y="29810"/>
                </a:lnTo>
                <a:lnTo>
                  <a:pt x="60850" y="29810"/>
                </a:lnTo>
                <a:lnTo>
                  <a:pt x="60850" y="29820"/>
                </a:lnTo>
                <a:lnTo>
                  <a:pt x="60850" y="29790"/>
                </a:lnTo>
                <a:lnTo>
                  <a:pt x="60860" y="29790"/>
                </a:lnTo>
                <a:lnTo>
                  <a:pt x="60870" y="29790"/>
                </a:lnTo>
                <a:lnTo>
                  <a:pt x="60880" y="29780"/>
                </a:lnTo>
                <a:lnTo>
                  <a:pt x="60890" y="29780"/>
                </a:lnTo>
                <a:lnTo>
                  <a:pt x="60890" y="29770"/>
                </a:lnTo>
                <a:lnTo>
                  <a:pt x="60900" y="29770"/>
                </a:lnTo>
                <a:lnTo>
                  <a:pt x="60900" y="29760"/>
                </a:lnTo>
                <a:lnTo>
                  <a:pt x="60910" y="29750"/>
                </a:lnTo>
                <a:lnTo>
                  <a:pt x="60910" y="29740"/>
                </a:lnTo>
                <a:lnTo>
                  <a:pt x="60920" y="29740"/>
                </a:lnTo>
                <a:lnTo>
                  <a:pt x="60930" y="29730"/>
                </a:lnTo>
                <a:lnTo>
                  <a:pt x="60940" y="29730"/>
                </a:lnTo>
                <a:lnTo>
                  <a:pt x="60950" y="29720"/>
                </a:lnTo>
                <a:lnTo>
                  <a:pt x="60960" y="29720"/>
                </a:lnTo>
                <a:lnTo>
                  <a:pt x="60970" y="29710"/>
                </a:lnTo>
                <a:lnTo>
                  <a:pt x="60980" y="29700"/>
                </a:lnTo>
                <a:lnTo>
                  <a:pt x="60990" y="29690"/>
                </a:lnTo>
                <a:lnTo>
                  <a:pt x="61000" y="29680"/>
                </a:lnTo>
                <a:lnTo>
                  <a:pt x="61010" y="29680"/>
                </a:lnTo>
                <a:lnTo>
                  <a:pt x="61020" y="29680"/>
                </a:lnTo>
                <a:lnTo>
                  <a:pt x="61030" y="29670"/>
                </a:lnTo>
                <a:lnTo>
                  <a:pt x="61020" y="29660"/>
                </a:lnTo>
                <a:lnTo>
                  <a:pt x="61000" y="29620"/>
                </a:lnTo>
                <a:lnTo>
                  <a:pt x="60990" y="29610"/>
                </a:lnTo>
                <a:lnTo>
                  <a:pt x="60980" y="29580"/>
                </a:lnTo>
                <a:lnTo>
                  <a:pt x="60970" y="29570"/>
                </a:lnTo>
                <a:lnTo>
                  <a:pt x="60970" y="29560"/>
                </a:lnTo>
                <a:lnTo>
                  <a:pt x="60970" y="29550"/>
                </a:lnTo>
                <a:lnTo>
                  <a:pt x="60960" y="29540"/>
                </a:lnTo>
                <a:lnTo>
                  <a:pt x="60950" y="29550"/>
                </a:lnTo>
                <a:lnTo>
                  <a:pt x="60940" y="29550"/>
                </a:lnTo>
                <a:lnTo>
                  <a:pt x="60940" y="29530"/>
                </a:lnTo>
                <a:lnTo>
                  <a:pt x="60940" y="29520"/>
                </a:lnTo>
                <a:lnTo>
                  <a:pt x="60940" y="29510"/>
                </a:lnTo>
                <a:lnTo>
                  <a:pt x="60920" y="29460"/>
                </a:lnTo>
                <a:lnTo>
                  <a:pt x="60880" y="29410"/>
                </a:lnTo>
                <a:lnTo>
                  <a:pt x="60870" y="29400"/>
                </a:lnTo>
                <a:lnTo>
                  <a:pt x="60860" y="29380"/>
                </a:lnTo>
                <a:lnTo>
                  <a:pt x="60850" y="29370"/>
                </a:lnTo>
                <a:lnTo>
                  <a:pt x="60850" y="29360"/>
                </a:lnTo>
                <a:lnTo>
                  <a:pt x="60850" y="29350"/>
                </a:lnTo>
                <a:lnTo>
                  <a:pt x="60860" y="29340"/>
                </a:lnTo>
                <a:lnTo>
                  <a:pt x="60860" y="29330"/>
                </a:lnTo>
                <a:lnTo>
                  <a:pt x="60890" y="29270"/>
                </a:lnTo>
                <a:lnTo>
                  <a:pt x="60850" y="29250"/>
                </a:lnTo>
                <a:lnTo>
                  <a:pt x="60830" y="29230"/>
                </a:lnTo>
                <a:lnTo>
                  <a:pt x="60820" y="29230"/>
                </a:lnTo>
                <a:lnTo>
                  <a:pt x="60790" y="29230"/>
                </a:lnTo>
                <a:lnTo>
                  <a:pt x="60740" y="29240"/>
                </a:lnTo>
                <a:lnTo>
                  <a:pt x="60740" y="29230"/>
                </a:lnTo>
                <a:lnTo>
                  <a:pt x="60750" y="29220"/>
                </a:lnTo>
                <a:lnTo>
                  <a:pt x="60750" y="29210"/>
                </a:lnTo>
                <a:lnTo>
                  <a:pt x="60750" y="29200"/>
                </a:lnTo>
                <a:lnTo>
                  <a:pt x="60740" y="29200"/>
                </a:lnTo>
                <a:lnTo>
                  <a:pt x="60730" y="29200"/>
                </a:lnTo>
                <a:lnTo>
                  <a:pt x="60720" y="29200"/>
                </a:lnTo>
                <a:lnTo>
                  <a:pt x="60710" y="29200"/>
                </a:lnTo>
                <a:lnTo>
                  <a:pt x="60700" y="29190"/>
                </a:lnTo>
                <a:lnTo>
                  <a:pt x="60700" y="29180"/>
                </a:lnTo>
                <a:lnTo>
                  <a:pt x="60710" y="29170"/>
                </a:lnTo>
                <a:lnTo>
                  <a:pt x="60700" y="29170"/>
                </a:lnTo>
                <a:lnTo>
                  <a:pt x="60690" y="29170"/>
                </a:lnTo>
                <a:lnTo>
                  <a:pt x="60690" y="29180"/>
                </a:lnTo>
                <a:lnTo>
                  <a:pt x="60690" y="29170"/>
                </a:lnTo>
                <a:lnTo>
                  <a:pt x="60680" y="29170"/>
                </a:lnTo>
                <a:lnTo>
                  <a:pt x="60670" y="29170"/>
                </a:lnTo>
                <a:lnTo>
                  <a:pt x="60660" y="29170"/>
                </a:lnTo>
                <a:lnTo>
                  <a:pt x="60670" y="29150"/>
                </a:lnTo>
                <a:lnTo>
                  <a:pt x="60680" y="29150"/>
                </a:lnTo>
                <a:lnTo>
                  <a:pt x="60690" y="29140"/>
                </a:lnTo>
                <a:lnTo>
                  <a:pt x="60700" y="29140"/>
                </a:lnTo>
                <a:lnTo>
                  <a:pt x="60720" y="29130"/>
                </a:lnTo>
                <a:lnTo>
                  <a:pt x="60730" y="29130"/>
                </a:lnTo>
                <a:lnTo>
                  <a:pt x="60730" y="29120"/>
                </a:lnTo>
                <a:lnTo>
                  <a:pt x="60740" y="29130"/>
                </a:lnTo>
                <a:lnTo>
                  <a:pt x="60750" y="29130"/>
                </a:lnTo>
                <a:lnTo>
                  <a:pt x="60760" y="29130"/>
                </a:lnTo>
                <a:lnTo>
                  <a:pt x="60770" y="29130"/>
                </a:lnTo>
                <a:lnTo>
                  <a:pt x="60780" y="29130"/>
                </a:lnTo>
                <a:lnTo>
                  <a:pt x="60790" y="29130"/>
                </a:lnTo>
                <a:lnTo>
                  <a:pt x="60800" y="29130"/>
                </a:lnTo>
                <a:lnTo>
                  <a:pt x="60840" y="29040"/>
                </a:lnTo>
                <a:lnTo>
                  <a:pt x="60850" y="29010"/>
                </a:lnTo>
                <a:lnTo>
                  <a:pt x="60880" y="28960"/>
                </a:lnTo>
                <a:lnTo>
                  <a:pt x="60840" y="28950"/>
                </a:lnTo>
                <a:lnTo>
                  <a:pt x="60810" y="28940"/>
                </a:lnTo>
                <a:lnTo>
                  <a:pt x="60790" y="28930"/>
                </a:lnTo>
                <a:lnTo>
                  <a:pt x="60780" y="28920"/>
                </a:lnTo>
                <a:lnTo>
                  <a:pt x="60770" y="28910"/>
                </a:lnTo>
                <a:lnTo>
                  <a:pt x="60770" y="28900"/>
                </a:lnTo>
                <a:lnTo>
                  <a:pt x="60740" y="28870"/>
                </a:lnTo>
                <a:lnTo>
                  <a:pt x="60730" y="28850"/>
                </a:lnTo>
                <a:lnTo>
                  <a:pt x="60720" y="28840"/>
                </a:lnTo>
                <a:lnTo>
                  <a:pt x="60690" y="28850"/>
                </a:lnTo>
                <a:lnTo>
                  <a:pt x="60690" y="28790"/>
                </a:lnTo>
                <a:lnTo>
                  <a:pt x="60680" y="28770"/>
                </a:lnTo>
                <a:lnTo>
                  <a:pt x="60680" y="28760"/>
                </a:lnTo>
                <a:lnTo>
                  <a:pt x="60680" y="28750"/>
                </a:lnTo>
                <a:lnTo>
                  <a:pt x="60680" y="28740"/>
                </a:lnTo>
                <a:lnTo>
                  <a:pt x="60670" y="28710"/>
                </a:lnTo>
                <a:lnTo>
                  <a:pt x="60660" y="28700"/>
                </a:lnTo>
                <a:lnTo>
                  <a:pt x="60650" y="28690"/>
                </a:lnTo>
                <a:lnTo>
                  <a:pt x="60620" y="28660"/>
                </a:lnTo>
                <a:lnTo>
                  <a:pt x="60610" y="28650"/>
                </a:lnTo>
                <a:lnTo>
                  <a:pt x="60580" y="28620"/>
                </a:lnTo>
                <a:lnTo>
                  <a:pt x="60570" y="28610"/>
                </a:lnTo>
                <a:lnTo>
                  <a:pt x="60550" y="28590"/>
                </a:lnTo>
                <a:lnTo>
                  <a:pt x="60540" y="28590"/>
                </a:lnTo>
                <a:lnTo>
                  <a:pt x="60550" y="28600"/>
                </a:lnTo>
                <a:lnTo>
                  <a:pt x="60550" y="28610"/>
                </a:lnTo>
                <a:lnTo>
                  <a:pt x="60550" y="28620"/>
                </a:lnTo>
                <a:lnTo>
                  <a:pt x="60560" y="28650"/>
                </a:lnTo>
                <a:lnTo>
                  <a:pt x="60570" y="28670"/>
                </a:lnTo>
                <a:lnTo>
                  <a:pt x="60570" y="28690"/>
                </a:lnTo>
                <a:lnTo>
                  <a:pt x="60580" y="28700"/>
                </a:lnTo>
                <a:lnTo>
                  <a:pt x="60580" y="28720"/>
                </a:lnTo>
                <a:lnTo>
                  <a:pt x="60590" y="28740"/>
                </a:lnTo>
                <a:lnTo>
                  <a:pt x="60590" y="28750"/>
                </a:lnTo>
                <a:lnTo>
                  <a:pt x="60590" y="28760"/>
                </a:lnTo>
                <a:lnTo>
                  <a:pt x="60590" y="28770"/>
                </a:lnTo>
                <a:lnTo>
                  <a:pt x="60590" y="28780"/>
                </a:lnTo>
                <a:lnTo>
                  <a:pt x="60590" y="28800"/>
                </a:lnTo>
                <a:lnTo>
                  <a:pt x="60590" y="28810"/>
                </a:lnTo>
                <a:lnTo>
                  <a:pt x="60590" y="28840"/>
                </a:lnTo>
                <a:lnTo>
                  <a:pt x="60590" y="28850"/>
                </a:lnTo>
                <a:lnTo>
                  <a:pt x="60590" y="28870"/>
                </a:lnTo>
                <a:lnTo>
                  <a:pt x="60590" y="28910"/>
                </a:lnTo>
                <a:lnTo>
                  <a:pt x="60590" y="28920"/>
                </a:lnTo>
                <a:lnTo>
                  <a:pt x="60590" y="28980"/>
                </a:lnTo>
                <a:lnTo>
                  <a:pt x="60590" y="29000"/>
                </a:lnTo>
                <a:lnTo>
                  <a:pt x="60590" y="29070"/>
                </a:lnTo>
                <a:lnTo>
                  <a:pt x="60590" y="29080"/>
                </a:lnTo>
                <a:lnTo>
                  <a:pt x="60590" y="29150"/>
                </a:lnTo>
                <a:lnTo>
                  <a:pt x="60590" y="29170"/>
                </a:lnTo>
                <a:lnTo>
                  <a:pt x="60590" y="29180"/>
                </a:lnTo>
                <a:lnTo>
                  <a:pt x="60590" y="29210"/>
                </a:lnTo>
                <a:lnTo>
                  <a:pt x="60590" y="29220"/>
                </a:lnTo>
                <a:lnTo>
                  <a:pt x="60580" y="29260"/>
                </a:lnTo>
                <a:lnTo>
                  <a:pt x="60580" y="29270"/>
                </a:lnTo>
                <a:lnTo>
                  <a:pt x="60570" y="29270"/>
                </a:lnTo>
                <a:lnTo>
                  <a:pt x="60560" y="29270"/>
                </a:lnTo>
                <a:lnTo>
                  <a:pt x="60520" y="29240"/>
                </a:lnTo>
                <a:lnTo>
                  <a:pt x="60500" y="29230"/>
                </a:lnTo>
                <a:lnTo>
                  <a:pt x="60490" y="29220"/>
                </a:lnTo>
                <a:lnTo>
                  <a:pt x="60480" y="29220"/>
                </a:lnTo>
                <a:lnTo>
                  <a:pt x="60470" y="29230"/>
                </a:lnTo>
                <a:lnTo>
                  <a:pt x="60470" y="29270"/>
                </a:lnTo>
                <a:lnTo>
                  <a:pt x="60470" y="29280"/>
                </a:lnTo>
                <a:lnTo>
                  <a:pt x="60460" y="29280"/>
                </a:lnTo>
                <a:lnTo>
                  <a:pt x="60420" y="29290"/>
                </a:lnTo>
                <a:lnTo>
                  <a:pt x="60410" y="29300"/>
                </a:lnTo>
                <a:lnTo>
                  <a:pt x="60400" y="29310"/>
                </a:lnTo>
                <a:lnTo>
                  <a:pt x="60390" y="29310"/>
                </a:lnTo>
                <a:lnTo>
                  <a:pt x="60370" y="29310"/>
                </a:lnTo>
                <a:lnTo>
                  <a:pt x="60360" y="29310"/>
                </a:lnTo>
                <a:lnTo>
                  <a:pt x="60350" y="29310"/>
                </a:lnTo>
                <a:lnTo>
                  <a:pt x="60340" y="29300"/>
                </a:lnTo>
                <a:lnTo>
                  <a:pt x="60330" y="29270"/>
                </a:lnTo>
                <a:lnTo>
                  <a:pt x="60330" y="29260"/>
                </a:lnTo>
                <a:lnTo>
                  <a:pt x="60320" y="29260"/>
                </a:lnTo>
                <a:lnTo>
                  <a:pt x="60300" y="29250"/>
                </a:lnTo>
                <a:lnTo>
                  <a:pt x="60300" y="29240"/>
                </a:lnTo>
                <a:lnTo>
                  <a:pt x="60340" y="29200"/>
                </a:lnTo>
                <a:lnTo>
                  <a:pt x="60330" y="29190"/>
                </a:lnTo>
                <a:lnTo>
                  <a:pt x="60290" y="29140"/>
                </a:lnTo>
                <a:lnTo>
                  <a:pt x="60280" y="29130"/>
                </a:lnTo>
                <a:lnTo>
                  <a:pt x="60270" y="29130"/>
                </a:lnTo>
                <a:lnTo>
                  <a:pt x="60250" y="29130"/>
                </a:lnTo>
                <a:lnTo>
                  <a:pt x="60240" y="29130"/>
                </a:lnTo>
                <a:lnTo>
                  <a:pt x="60190" y="29140"/>
                </a:lnTo>
                <a:lnTo>
                  <a:pt x="60180" y="29140"/>
                </a:lnTo>
                <a:lnTo>
                  <a:pt x="60170" y="29150"/>
                </a:lnTo>
                <a:lnTo>
                  <a:pt x="60160" y="29140"/>
                </a:lnTo>
                <a:lnTo>
                  <a:pt x="60140" y="29140"/>
                </a:lnTo>
                <a:lnTo>
                  <a:pt x="60130" y="29130"/>
                </a:lnTo>
                <a:lnTo>
                  <a:pt x="60130" y="29120"/>
                </a:lnTo>
                <a:lnTo>
                  <a:pt x="60120" y="29110"/>
                </a:lnTo>
                <a:lnTo>
                  <a:pt x="60120" y="29100"/>
                </a:lnTo>
                <a:lnTo>
                  <a:pt x="60130" y="29080"/>
                </a:lnTo>
                <a:lnTo>
                  <a:pt x="60140" y="29040"/>
                </a:lnTo>
                <a:lnTo>
                  <a:pt x="60140" y="29020"/>
                </a:lnTo>
                <a:lnTo>
                  <a:pt x="60130" y="29000"/>
                </a:lnTo>
                <a:lnTo>
                  <a:pt x="60130" y="28980"/>
                </a:lnTo>
                <a:lnTo>
                  <a:pt x="60100" y="28950"/>
                </a:lnTo>
                <a:lnTo>
                  <a:pt x="60100" y="28940"/>
                </a:lnTo>
                <a:lnTo>
                  <a:pt x="60100" y="28930"/>
                </a:lnTo>
                <a:lnTo>
                  <a:pt x="60130" y="28900"/>
                </a:lnTo>
                <a:lnTo>
                  <a:pt x="60140" y="28890"/>
                </a:lnTo>
                <a:lnTo>
                  <a:pt x="60140" y="28880"/>
                </a:lnTo>
                <a:lnTo>
                  <a:pt x="60140" y="28870"/>
                </a:lnTo>
                <a:lnTo>
                  <a:pt x="60130" y="28860"/>
                </a:lnTo>
                <a:lnTo>
                  <a:pt x="60120" y="28840"/>
                </a:lnTo>
                <a:lnTo>
                  <a:pt x="60090" y="28810"/>
                </a:lnTo>
                <a:lnTo>
                  <a:pt x="60080" y="28790"/>
                </a:lnTo>
                <a:lnTo>
                  <a:pt x="60050" y="28750"/>
                </a:lnTo>
                <a:lnTo>
                  <a:pt x="60020" y="28690"/>
                </a:lnTo>
                <a:lnTo>
                  <a:pt x="60000" y="28660"/>
                </a:lnTo>
                <a:lnTo>
                  <a:pt x="60000" y="28650"/>
                </a:lnTo>
                <a:lnTo>
                  <a:pt x="59990" y="28640"/>
                </a:lnTo>
                <a:lnTo>
                  <a:pt x="59960" y="28620"/>
                </a:lnTo>
                <a:lnTo>
                  <a:pt x="59950" y="28610"/>
                </a:lnTo>
                <a:lnTo>
                  <a:pt x="59950" y="28600"/>
                </a:lnTo>
                <a:lnTo>
                  <a:pt x="59940" y="28590"/>
                </a:lnTo>
                <a:lnTo>
                  <a:pt x="59940" y="28580"/>
                </a:lnTo>
                <a:lnTo>
                  <a:pt x="59940" y="28560"/>
                </a:lnTo>
                <a:lnTo>
                  <a:pt x="59940" y="28550"/>
                </a:lnTo>
                <a:lnTo>
                  <a:pt x="59930" y="28540"/>
                </a:lnTo>
                <a:lnTo>
                  <a:pt x="59920" y="28520"/>
                </a:lnTo>
                <a:lnTo>
                  <a:pt x="59900" y="28490"/>
                </a:lnTo>
                <a:lnTo>
                  <a:pt x="59880" y="28480"/>
                </a:lnTo>
                <a:lnTo>
                  <a:pt x="59870" y="28470"/>
                </a:lnTo>
                <a:lnTo>
                  <a:pt x="59860" y="28470"/>
                </a:lnTo>
                <a:lnTo>
                  <a:pt x="59840" y="28470"/>
                </a:lnTo>
                <a:lnTo>
                  <a:pt x="59810" y="28470"/>
                </a:lnTo>
                <a:lnTo>
                  <a:pt x="59790" y="28460"/>
                </a:lnTo>
                <a:lnTo>
                  <a:pt x="59770" y="28450"/>
                </a:lnTo>
                <a:lnTo>
                  <a:pt x="59750" y="28450"/>
                </a:lnTo>
                <a:lnTo>
                  <a:pt x="59740" y="28440"/>
                </a:lnTo>
                <a:lnTo>
                  <a:pt x="59730" y="28440"/>
                </a:lnTo>
                <a:lnTo>
                  <a:pt x="59690" y="28440"/>
                </a:lnTo>
                <a:lnTo>
                  <a:pt x="59630" y="28460"/>
                </a:lnTo>
                <a:lnTo>
                  <a:pt x="59610" y="28460"/>
                </a:lnTo>
                <a:lnTo>
                  <a:pt x="59590" y="28450"/>
                </a:lnTo>
                <a:lnTo>
                  <a:pt x="59560" y="28450"/>
                </a:lnTo>
                <a:lnTo>
                  <a:pt x="59540" y="28460"/>
                </a:lnTo>
                <a:lnTo>
                  <a:pt x="59510" y="28460"/>
                </a:lnTo>
                <a:lnTo>
                  <a:pt x="59500" y="28460"/>
                </a:lnTo>
                <a:lnTo>
                  <a:pt x="59490" y="28450"/>
                </a:lnTo>
                <a:lnTo>
                  <a:pt x="59480" y="28440"/>
                </a:lnTo>
                <a:lnTo>
                  <a:pt x="59460" y="28420"/>
                </a:lnTo>
                <a:lnTo>
                  <a:pt x="59440" y="28370"/>
                </a:lnTo>
                <a:lnTo>
                  <a:pt x="59430" y="28360"/>
                </a:lnTo>
                <a:lnTo>
                  <a:pt x="59390" y="28340"/>
                </a:lnTo>
                <a:lnTo>
                  <a:pt x="59350" y="28320"/>
                </a:lnTo>
                <a:lnTo>
                  <a:pt x="59310" y="28310"/>
                </a:lnTo>
                <a:lnTo>
                  <a:pt x="59300" y="28310"/>
                </a:lnTo>
                <a:lnTo>
                  <a:pt x="59290" y="28290"/>
                </a:lnTo>
                <a:lnTo>
                  <a:pt x="59270" y="28280"/>
                </a:lnTo>
                <a:lnTo>
                  <a:pt x="59260" y="28270"/>
                </a:lnTo>
                <a:lnTo>
                  <a:pt x="59260" y="28250"/>
                </a:lnTo>
                <a:lnTo>
                  <a:pt x="59250" y="28240"/>
                </a:lnTo>
                <a:lnTo>
                  <a:pt x="59250" y="28220"/>
                </a:lnTo>
                <a:lnTo>
                  <a:pt x="59250" y="28210"/>
                </a:lnTo>
                <a:lnTo>
                  <a:pt x="59260" y="28190"/>
                </a:lnTo>
                <a:lnTo>
                  <a:pt x="59260" y="28180"/>
                </a:lnTo>
                <a:lnTo>
                  <a:pt x="59270" y="28160"/>
                </a:lnTo>
                <a:lnTo>
                  <a:pt x="59280" y="28140"/>
                </a:lnTo>
                <a:lnTo>
                  <a:pt x="59280" y="28130"/>
                </a:lnTo>
                <a:lnTo>
                  <a:pt x="59280" y="28110"/>
                </a:lnTo>
                <a:lnTo>
                  <a:pt x="59280" y="28090"/>
                </a:lnTo>
                <a:lnTo>
                  <a:pt x="59280" y="28070"/>
                </a:lnTo>
                <a:lnTo>
                  <a:pt x="59270" y="28060"/>
                </a:lnTo>
                <a:lnTo>
                  <a:pt x="59270" y="28040"/>
                </a:lnTo>
                <a:lnTo>
                  <a:pt x="59260" y="28030"/>
                </a:lnTo>
                <a:lnTo>
                  <a:pt x="59260" y="28020"/>
                </a:lnTo>
                <a:lnTo>
                  <a:pt x="59250" y="28020"/>
                </a:lnTo>
                <a:lnTo>
                  <a:pt x="59240" y="28010"/>
                </a:lnTo>
                <a:lnTo>
                  <a:pt x="59230" y="28000"/>
                </a:lnTo>
                <a:lnTo>
                  <a:pt x="59200" y="27990"/>
                </a:lnTo>
                <a:lnTo>
                  <a:pt x="59190" y="27990"/>
                </a:lnTo>
                <a:lnTo>
                  <a:pt x="59180" y="27990"/>
                </a:lnTo>
                <a:lnTo>
                  <a:pt x="59150" y="28000"/>
                </a:lnTo>
                <a:lnTo>
                  <a:pt x="59130" y="28010"/>
                </a:lnTo>
                <a:lnTo>
                  <a:pt x="59120" y="28010"/>
                </a:lnTo>
                <a:lnTo>
                  <a:pt x="59100" y="28020"/>
                </a:lnTo>
                <a:lnTo>
                  <a:pt x="59060" y="28050"/>
                </a:lnTo>
                <a:lnTo>
                  <a:pt x="59040" y="28060"/>
                </a:lnTo>
                <a:lnTo>
                  <a:pt x="59030" y="28060"/>
                </a:lnTo>
                <a:lnTo>
                  <a:pt x="59020" y="28060"/>
                </a:lnTo>
                <a:lnTo>
                  <a:pt x="59010" y="28070"/>
                </a:lnTo>
                <a:lnTo>
                  <a:pt x="59000" y="28070"/>
                </a:lnTo>
                <a:lnTo>
                  <a:pt x="58980" y="28080"/>
                </a:lnTo>
                <a:lnTo>
                  <a:pt x="58970" y="28080"/>
                </a:lnTo>
                <a:lnTo>
                  <a:pt x="58950" y="28070"/>
                </a:lnTo>
                <a:lnTo>
                  <a:pt x="58940" y="28070"/>
                </a:lnTo>
                <a:lnTo>
                  <a:pt x="58900" y="28070"/>
                </a:lnTo>
                <a:lnTo>
                  <a:pt x="58780" y="28060"/>
                </a:lnTo>
                <a:lnTo>
                  <a:pt x="58670" y="28010"/>
                </a:lnTo>
                <a:lnTo>
                  <a:pt x="58620" y="27980"/>
                </a:lnTo>
                <a:lnTo>
                  <a:pt x="58610" y="27980"/>
                </a:lnTo>
                <a:lnTo>
                  <a:pt x="58600" y="27970"/>
                </a:lnTo>
                <a:lnTo>
                  <a:pt x="58590" y="27960"/>
                </a:lnTo>
                <a:lnTo>
                  <a:pt x="58580" y="27960"/>
                </a:lnTo>
                <a:lnTo>
                  <a:pt x="58570" y="27950"/>
                </a:lnTo>
                <a:lnTo>
                  <a:pt x="58560" y="27950"/>
                </a:lnTo>
                <a:lnTo>
                  <a:pt x="58550" y="27950"/>
                </a:lnTo>
                <a:lnTo>
                  <a:pt x="58530" y="27960"/>
                </a:lnTo>
                <a:lnTo>
                  <a:pt x="58520" y="27970"/>
                </a:lnTo>
                <a:lnTo>
                  <a:pt x="58510" y="27970"/>
                </a:lnTo>
                <a:lnTo>
                  <a:pt x="58490" y="27970"/>
                </a:lnTo>
                <a:lnTo>
                  <a:pt x="58470" y="27970"/>
                </a:lnTo>
                <a:lnTo>
                  <a:pt x="58460" y="27970"/>
                </a:lnTo>
                <a:lnTo>
                  <a:pt x="58440" y="27960"/>
                </a:lnTo>
                <a:lnTo>
                  <a:pt x="58430" y="27960"/>
                </a:lnTo>
                <a:lnTo>
                  <a:pt x="58420" y="27960"/>
                </a:lnTo>
                <a:lnTo>
                  <a:pt x="58410" y="27960"/>
                </a:lnTo>
                <a:lnTo>
                  <a:pt x="58400" y="27960"/>
                </a:lnTo>
                <a:lnTo>
                  <a:pt x="58390" y="27960"/>
                </a:lnTo>
                <a:lnTo>
                  <a:pt x="58380" y="27970"/>
                </a:lnTo>
                <a:lnTo>
                  <a:pt x="58380" y="27980"/>
                </a:lnTo>
                <a:lnTo>
                  <a:pt x="58370" y="27990"/>
                </a:lnTo>
                <a:lnTo>
                  <a:pt x="58360" y="28000"/>
                </a:lnTo>
                <a:lnTo>
                  <a:pt x="58350" y="28010"/>
                </a:lnTo>
                <a:lnTo>
                  <a:pt x="58330" y="28030"/>
                </a:lnTo>
                <a:lnTo>
                  <a:pt x="58310" y="28040"/>
                </a:lnTo>
                <a:lnTo>
                  <a:pt x="58280" y="28040"/>
                </a:lnTo>
                <a:lnTo>
                  <a:pt x="58240" y="28040"/>
                </a:lnTo>
                <a:lnTo>
                  <a:pt x="58220" y="28040"/>
                </a:lnTo>
                <a:lnTo>
                  <a:pt x="58210" y="28050"/>
                </a:lnTo>
                <a:lnTo>
                  <a:pt x="58200" y="28050"/>
                </a:lnTo>
                <a:lnTo>
                  <a:pt x="58190" y="28060"/>
                </a:lnTo>
                <a:lnTo>
                  <a:pt x="58170" y="28070"/>
                </a:lnTo>
                <a:lnTo>
                  <a:pt x="58160" y="28080"/>
                </a:lnTo>
                <a:lnTo>
                  <a:pt x="58150" y="28080"/>
                </a:lnTo>
                <a:lnTo>
                  <a:pt x="58140" y="28080"/>
                </a:lnTo>
                <a:lnTo>
                  <a:pt x="58130" y="28070"/>
                </a:lnTo>
                <a:lnTo>
                  <a:pt x="58120" y="28070"/>
                </a:lnTo>
                <a:lnTo>
                  <a:pt x="58120" y="28060"/>
                </a:lnTo>
                <a:lnTo>
                  <a:pt x="58120" y="28050"/>
                </a:lnTo>
                <a:lnTo>
                  <a:pt x="58110" y="28050"/>
                </a:lnTo>
                <a:lnTo>
                  <a:pt x="58110" y="28040"/>
                </a:lnTo>
                <a:lnTo>
                  <a:pt x="58120" y="28040"/>
                </a:lnTo>
                <a:lnTo>
                  <a:pt x="58120" y="28020"/>
                </a:lnTo>
                <a:lnTo>
                  <a:pt x="58120" y="28010"/>
                </a:lnTo>
                <a:lnTo>
                  <a:pt x="58110" y="28000"/>
                </a:lnTo>
                <a:lnTo>
                  <a:pt x="58100" y="28000"/>
                </a:lnTo>
                <a:lnTo>
                  <a:pt x="58080" y="28000"/>
                </a:lnTo>
                <a:lnTo>
                  <a:pt x="58070" y="28000"/>
                </a:lnTo>
                <a:lnTo>
                  <a:pt x="58070" y="27990"/>
                </a:lnTo>
                <a:lnTo>
                  <a:pt x="58060" y="27990"/>
                </a:lnTo>
                <a:lnTo>
                  <a:pt x="58040" y="27960"/>
                </a:lnTo>
                <a:lnTo>
                  <a:pt x="58030" y="27950"/>
                </a:lnTo>
                <a:lnTo>
                  <a:pt x="58010" y="27930"/>
                </a:lnTo>
                <a:lnTo>
                  <a:pt x="58000" y="27920"/>
                </a:lnTo>
                <a:lnTo>
                  <a:pt x="57990" y="27920"/>
                </a:lnTo>
                <a:lnTo>
                  <a:pt x="57950" y="27920"/>
                </a:lnTo>
                <a:lnTo>
                  <a:pt x="57940" y="27920"/>
                </a:lnTo>
                <a:lnTo>
                  <a:pt x="57930" y="27920"/>
                </a:lnTo>
                <a:lnTo>
                  <a:pt x="57930" y="27910"/>
                </a:lnTo>
                <a:lnTo>
                  <a:pt x="57920" y="27900"/>
                </a:lnTo>
                <a:lnTo>
                  <a:pt x="57910" y="27890"/>
                </a:lnTo>
                <a:lnTo>
                  <a:pt x="57900" y="27890"/>
                </a:lnTo>
                <a:lnTo>
                  <a:pt x="57890" y="27890"/>
                </a:lnTo>
                <a:lnTo>
                  <a:pt x="57860" y="27890"/>
                </a:lnTo>
                <a:lnTo>
                  <a:pt x="57820" y="27900"/>
                </a:lnTo>
                <a:lnTo>
                  <a:pt x="57790" y="27900"/>
                </a:lnTo>
                <a:lnTo>
                  <a:pt x="57770" y="27910"/>
                </a:lnTo>
                <a:lnTo>
                  <a:pt x="57760" y="27910"/>
                </a:lnTo>
                <a:lnTo>
                  <a:pt x="57740" y="27910"/>
                </a:lnTo>
                <a:lnTo>
                  <a:pt x="57730" y="27900"/>
                </a:lnTo>
                <a:lnTo>
                  <a:pt x="57720" y="27900"/>
                </a:lnTo>
                <a:lnTo>
                  <a:pt x="57720" y="27910"/>
                </a:lnTo>
                <a:lnTo>
                  <a:pt x="57710" y="27910"/>
                </a:lnTo>
                <a:lnTo>
                  <a:pt x="57700" y="27910"/>
                </a:lnTo>
                <a:lnTo>
                  <a:pt x="57690" y="27930"/>
                </a:lnTo>
                <a:lnTo>
                  <a:pt x="57690" y="27940"/>
                </a:lnTo>
                <a:lnTo>
                  <a:pt x="57680" y="27940"/>
                </a:lnTo>
                <a:lnTo>
                  <a:pt x="57670" y="27950"/>
                </a:lnTo>
                <a:lnTo>
                  <a:pt x="57640" y="27960"/>
                </a:lnTo>
                <a:lnTo>
                  <a:pt x="57620" y="27970"/>
                </a:lnTo>
                <a:lnTo>
                  <a:pt x="57600" y="27970"/>
                </a:lnTo>
                <a:lnTo>
                  <a:pt x="57590" y="27960"/>
                </a:lnTo>
                <a:lnTo>
                  <a:pt x="57570" y="27950"/>
                </a:lnTo>
                <a:lnTo>
                  <a:pt x="57550" y="27930"/>
                </a:lnTo>
                <a:lnTo>
                  <a:pt x="57520" y="27890"/>
                </a:lnTo>
                <a:lnTo>
                  <a:pt x="57510" y="27880"/>
                </a:lnTo>
                <a:lnTo>
                  <a:pt x="57500" y="27870"/>
                </a:lnTo>
                <a:lnTo>
                  <a:pt x="57490" y="27870"/>
                </a:lnTo>
                <a:lnTo>
                  <a:pt x="57470" y="27870"/>
                </a:lnTo>
                <a:lnTo>
                  <a:pt x="57460" y="27870"/>
                </a:lnTo>
                <a:lnTo>
                  <a:pt x="57450" y="27870"/>
                </a:lnTo>
                <a:lnTo>
                  <a:pt x="57440" y="27870"/>
                </a:lnTo>
                <a:lnTo>
                  <a:pt x="57430" y="27880"/>
                </a:lnTo>
                <a:lnTo>
                  <a:pt x="57390" y="27910"/>
                </a:lnTo>
                <a:lnTo>
                  <a:pt x="57380" y="27920"/>
                </a:lnTo>
                <a:lnTo>
                  <a:pt x="57370" y="27920"/>
                </a:lnTo>
                <a:lnTo>
                  <a:pt x="57360" y="27920"/>
                </a:lnTo>
                <a:lnTo>
                  <a:pt x="57350" y="27910"/>
                </a:lnTo>
                <a:lnTo>
                  <a:pt x="57350" y="27900"/>
                </a:lnTo>
                <a:lnTo>
                  <a:pt x="57340" y="27880"/>
                </a:lnTo>
                <a:lnTo>
                  <a:pt x="57340" y="27860"/>
                </a:lnTo>
                <a:lnTo>
                  <a:pt x="57330" y="27820"/>
                </a:lnTo>
                <a:lnTo>
                  <a:pt x="57320" y="27790"/>
                </a:lnTo>
                <a:lnTo>
                  <a:pt x="57320" y="27780"/>
                </a:lnTo>
                <a:lnTo>
                  <a:pt x="57310" y="27760"/>
                </a:lnTo>
                <a:lnTo>
                  <a:pt x="57310" y="27750"/>
                </a:lnTo>
                <a:lnTo>
                  <a:pt x="57300" y="27750"/>
                </a:lnTo>
                <a:lnTo>
                  <a:pt x="57290" y="27740"/>
                </a:lnTo>
                <a:lnTo>
                  <a:pt x="57260" y="27730"/>
                </a:lnTo>
                <a:lnTo>
                  <a:pt x="57230" y="27710"/>
                </a:lnTo>
                <a:lnTo>
                  <a:pt x="57200" y="27710"/>
                </a:lnTo>
                <a:lnTo>
                  <a:pt x="57170" y="27700"/>
                </a:lnTo>
                <a:lnTo>
                  <a:pt x="57160" y="27700"/>
                </a:lnTo>
                <a:lnTo>
                  <a:pt x="57150" y="27690"/>
                </a:lnTo>
                <a:lnTo>
                  <a:pt x="57140" y="27680"/>
                </a:lnTo>
                <a:lnTo>
                  <a:pt x="57120" y="27660"/>
                </a:lnTo>
                <a:lnTo>
                  <a:pt x="57110" y="27650"/>
                </a:lnTo>
                <a:lnTo>
                  <a:pt x="57080" y="27620"/>
                </a:lnTo>
                <a:lnTo>
                  <a:pt x="57070" y="27620"/>
                </a:lnTo>
                <a:lnTo>
                  <a:pt x="57050" y="27600"/>
                </a:lnTo>
                <a:lnTo>
                  <a:pt x="57000" y="27570"/>
                </a:lnTo>
                <a:lnTo>
                  <a:pt x="56980" y="27550"/>
                </a:lnTo>
                <a:lnTo>
                  <a:pt x="56970" y="27540"/>
                </a:lnTo>
                <a:lnTo>
                  <a:pt x="56950" y="27540"/>
                </a:lnTo>
                <a:lnTo>
                  <a:pt x="56950" y="27530"/>
                </a:lnTo>
                <a:lnTo>
                  <a:pt x="56940" y="27530"/>
                </a:lnTo>
                <a:lnTo>
                  <a:pt x="56910" y="27530"/>
                </a:lnTo>
                <a:lnTo>
                  <a:pt x="56880" y="27520"/>
                </a:lnTo>
                <a:lnTo>
                  <a:pt x="56860" y="27510"/>
                </a:lnTo>
                <a:lnTo>
                  <a:pt x="56840" y="27500"/>
                </a:lnTo>
                <a:lnTo>
                  <a:pt x="56820" y="27490"/>
                </a:lnTo>
                <a:lnTo>
                  <a:pt x="56810" y="27480"/>
                </a:lnTo>
                <a:lnTo>
                  <a:pt x="56750" y="27430"/>
                </a:lnTo>
                <a:lnTo>
                  <a:pt x="56690" y="27380"/>
                </a:lnTo>
                <a:lnTo>
                  <a:pt x="56660" y="27350"/>
                </a:lnTo>
                <a:lnTo>
                  <a:pt x="56650" y="27350"/>
                </a:lnTo>
                <a:lnTo>
                  <a:pt x="56650" y="27340"/>
                </a:lnTo>
                <a:lnTo>
                  <a:pt x="56650" y="27330"/>
                </a:lnTo>
                <a:lnTo>
                  <a:pt x="56660" y="27320"/>
                </a:lnTo>
                <a:lnTo>
                  <a:pt x="56680" y="27290"/>
                </a:lnTo>
                <a:lnTo>
                  <a:pt x="56690" y="27280"/>
                </a:lnTo>
                <a:lnTo>
                  <a:pt x="56700" y="27270"/>
                </a:lnTo>
                <a:lnTo>
                  <a:pt x="56710" y="27270"/>
                </a:lnTo>
                <a:lnTo>
                  <a:pt x="56710" y="27260"/>
                </a:lnTo>
                <a:lnTo>
                  <a:pt x="56710" y="27250"/>
                </a:lnTo>
                <a:lnTo>
                  <a:pt x="56710" y="27240"/>
                </a:lnTo>
                <a:lnTo>
                  <a:pt x="56700" y="27240"/>
                </a:lnTo>
                <a:lnTo>
                  <a:pt x="56680" y="27250"/>
                </a:lnTo>
                <a:lnTo>
                  <a:pt x="56670" y="27250"/>
                </a:lnTo>
                <a:lnTo>
                  <a:pt x="56660" y="27250"/>
                </a:lnTo>
                <a:lnTo>
                  <a:pt x="56640" y="27250"/>
                </a:lnTo>
                <a:lnTo>
                  <a:pt x="56630" y="27250"/>
                </a:lnTo>
                <a:lnTo>
                  <a:pt x="56630" y="27240"/>
                </a:lnTo>
                <a:lnTo>
                  <a:pt x="56620" y="27230"/>
                </a:lnTo>
                <a:lnTo>
                  <a:pt x="56620" y="27220"/>
                </a:lnTo>
                <a:lnTo>
                  <a:pt x="56620" y="27210"/>
                </a:lnTo>
                <a:lnTo>
                  <a:pt x="56620" y="27200"/>
                </a:lnTo>
                <a:lnTo>
                  <a:pt x="56630" y="27180"/>
                </a:lnTo>
                <a:lnTo>
                  <a:pt x="56640" y="27180"/>
                </a:lnTo>
                <a:lnTo>
                  <a:pt x="56640" y="27170"/>
                </a:lnTo>
                <a:lnTo>
                  <a:pt x="56690" y="27140"/>
                </a:lnTo>
                <a:lnTo>
                  <a:pt x="56700" y="27130"/>
                </a:lnTo>
                <a:lnTo>
                  <a:pt x="56710" y="27120"/>
                </a:lnTo>
                <a:lnTo>
                  <a:pt x="56710" y="27110"/>
                </a:lnTo>
                <a:lnTo>
                  <a:pt x="56710" y="27100"/>
                </a:lnTo>
                <a:lnTo>
                  <a:pt x="56710" y="27070"/>
                </a:lnTo>
                <a:lnTo>
                  <a:pt x="56710" y="27060"/>
                </a:lnTo>
                <a:lnTo>
                  <a:pt x="56710" y="27050"/>
                </a:lnTo>
                <a:lnTo>
                  <a:pt x="56720" y="27040"/>
                </a:lnTo>
                <a:lnTo>
                  <a:pt x="56750" y="26990"/>
                </a:lnTo>
                <a:lnTo>
                  <a:pt x="56760" y="26980"/>
                </a:lnTo>
                <a:lnTo>
                  <a:pt x="56760" y="26970"/>
                </a:lnTo>
                <a:lnTo>
                  <a:pt x="56770" y="26960"/>
                </a:lnTo>
                <a:lnTo>
                  <a:pt x="56770" y="26940"/>
                </a:lnTo>
                <a:lnTo>
                  <a:pt x="56770" y="26930"/>
                </a:lnTo>
                <a:lnTo>
                  <a:pt x="56790" y="26900"/>
                </a:lnTo>
                <a:lnTo>
                  <a:pt x="56790" y="26890"/>
                </a:lnTo>
                <a:lnTo>
                  <a:pt x="56800" y="26850"/>
                </a:lnTo>
                <a:lnTo>
                  <a:pt x="56800" y="26840"/>
                </a:lnTo>
                <a:lnTo>
                  <a:pt x="56810" y="26820"/>
                </a:lnTo>
                <a:lnTo>
                  <a:pt x="56810" y="26810"/>
                </a:lnTo>
                <a:lnTo>
                  <a:pt x="56830" y="26800"/>
                </a:lnTo>
                <a:lnTo>
                  <a:pt x="56840" y="26800"/>
                </a:lnTo>
                <a:lnTo>
                  <a:pt x="56850" y="26750"/>
                </a:lnTo>
                <a:lnTo>
                  <a:pt x="56860" y="26740"/>
                </a:lnTo>
                <a:lnTo>
                  <a:pt x="56860" y="26730"/>
                </a:lnTo>
                <a:lnTo>
                  <a:pt x="56870" y="26730"/>
                </a:lnTo>
                <a:lnTo>
                  <a:pt x="56880" y="26730"/>
                </a:lnTo>
                <a:lnTo>
                  <a:pt x="56880" y="26740"/>
                </a:lnTo>
                <a:lnTo>
                  <a:pt x="56890" y="26740"/>
                </a:lnTo>
                <a:lnTo>
                  <a:pt x="56900" y="26750"/>
                </a:lnTo>
                <a:lnTo>
                  <a:pt x="56910" y="26750"/>
                </a:lnTo>
                <a:lnTo>
                  <a:pt x="56920" y="26760"/>
                </a:lnTo>
                <a:lnTo>
                  <a:pt x="56930" y="26760"/>
                </a:lnTo>
                <a:lnTo>
                  <a:pt x="56930" y="26770"/>
                </a:lnTo>
                <a:lnTo>
                  <a:pt x="56940" y="26780"/>
                </a:lnTo>
                <a:lnTo>
                  <a:pt x="56940" y="26790"/>
                </a:lnTo>
                <a:lnTo>
                  <a:pt x="56940" y="26800"/>
                </a:lnTo>
                <a:lnTo>
                  <a:pt x="56950" y="26800"/>
                </a:lnTo>
                <a:lnTo>
                  <a:pt x="56950" y="26810"/>
                </a:lnTo>
                <a:lnTo>
                  <a:pt x="56940" y="26810"/>
                </a:lnTo>
                <a:lnTo>
                  <a:pt x="56940" y="26820"/>
                </a:lnTo>
                <a:lnTo>
                  <a:pt x="56950" y="26820"/>
                </a:lnTo>
                <a:lnTo>
                  <a:pt x="56950" y="26830"/>
                </a:lnTo>
                <a:lnTo>
                  <a:pt x="56950" y="26840"/>
                </a:lnTo>
                <a:lnTo>
                  <a:pt x="56950" y="26850"/>
                </a:lnTo>
                <a:lnTo>
                  <a:pt x="56960" y="26850"/>
                </a:lnTo>
                <a:lnTo>
                  <a:pt x="56960" y="26860"/>
                </a:lnTo>
                <a:lnTo>
                  <a:pt x="56960" y="26870"/>
                </a:lnTo>
                <a:lnTo>
                  <a:pt x="56970" y="26870"/>
                </a:lnTo>
                <a:lnTo>
                  <a:pt x="56980" y="26880"/>
                </a:lnTo>
                <a:lnTo>
                  <a:pt x="56990" y="26890"/>
                </a:lnTo>
                <a:lnTo>
                  <a:pt x="56990" y="26900"/>
                </a:lnTo>
                <a:lnTo>
                  <a:pt x="57000" y="26900"/>
                </a:lnTo>
                <a:lnTo>
                  <a:pt x="57010" y="26900"/>
                </a:lnTo>
                <a:lnTo>
                  <a:pt x="57020" y="26910"/>
                </a:lnTo>
                <a:lnTo>
                  <a:pt x="57020" y="26920"/>
                </a:lnTo>
                <a:lnTo>
                  <a:pt x="57030" y="26920"/>
                </a:lnTo>
                <a:lnTo>
                  <a:pt x="57040" y="26930"/>
                </a:lnTo>
                <a:lnTo>
                  <a:pt x="57050" y="26930"/>
                </a:lnTo>
                <a:lnTo>
                  <a:pt x="57060" y="26930"/>
                </a:lnTo>
                <a:lnTo>
                  <a:pt x="57070" y="26940"/>
                </a:lnTo>
                <a:lnTo>
                  <a:pt x="57080" y="26940"/>
                </a:lnTo>
                <a:lnTo>
                  <a:pt x="57090" y="26940"/>
                </a:lnTo>
                <a:lnTo>
                  <a:pt x="57100" y="26940"/>
                </a:lnTo>
                <a:lnTo>
                  <a:pt x="57100" y="26930"/>
                </a:lnTo>
                <a:lnTo>
                  <a:pt x="57110" y="26930"/>
                </a:lnTo>
                <a:lnTo>
                  <a:pt x="57120" y="26930"/>
                </a:lnTo>
                <a:lnTo>
                  <a:pt x="57120" y="26920"/>
                </a:lnTo>
                <a:lnTo>
                  <a:pt x="57130" y="26920"/>
                </a:lnTo>
                <a:lnTo>
                  <a:pt x="57140" y="26920"/>
                </a:lnTo>
                <a:lnTo>
                  <a:pt x="57150" y="26930"/>
                </a:lnTo>
                <a:lnTo>
                  <a:pt x="57160" y="26930"/>
                </a:lnTo>
                <a:lnTo>
                  <a:pt x="57170" y="26930"/>
                </a:lnTo>
                <a:lnTo>
                  <a:pt x="57170" y="26940"/>
                </a:lnTo>
                <a:lnTo>
                  <a:pt x="57180" y="26940"/>
                </a:lnTo>
                <a:lnTo>
                  <a:pt x="57180" y="26950"/>
                </a:lnTo>
                <a:lnTo>
                  <a:pt x="57190" y="26950"/>
                </a:lnTo>
                <a:lnTo>
                  <a:pt x="57200" y="26950"/>
                </a:lnTo>
                <a:lnTo>
                  <a:pt x="57210" y="26950"/>
                </a:lnTo>
                <a:lnTo>
                  <a:pt x="57220" y="26950"/>
                </a:lnTo>
                <a:lnTo>
                  <a:pt x="57230" y="26950"/>
                </a:lnTo>
                <a:lnTo>
                  <a:pt x="57230" y="26960"/>
                </a:lnTo>
                <a:lnTo>
                  <a:pt x="57240" y="26960"/>
                </a:lnTo>
                <a:lnTo>
                  <a:pt x="57250" y="26960"/>
                </a:lnTo>
                <a:lnTo>
                  <a:pt x="57260" y="26960"/>
                </a:lnTo>
                <a:lnTo>
                  <a:pt x="57270" y="26960"/>
                </a:lnTo>
                <a:lnTo>
                  <a:pt x="57280" y="26960"/>
                </a:lnTo>
                <a:lnTo>
                  <a:pt x="57290" y="26960"/>
                </a:lnTo>
                <a:lnTo>
                  <a:pt x="57300" y="26960"/>
                </a:lnTo>
                <a:lnTo>
                  <a:pt x="57310" y="26970"/>
                </a:lnTo>
                <a:lnTo>
                  <a:pt x="57320" y="26970"/>
                </a:lnTo>
                <a:lnTo>
                  <a:pt x="57330" y="26970"/>
                </a:lnTo>
                <a:lnTo>
                  <a:pt x="57330" y="26980"/>
                </a:lnTo>
                <a:lnTo>
                  <a:pt x="57340" y="26980"/>
                </a:lnTo>
                <a:lnTo>
                  <a:pt x="57350" y="26980"/>
                </a:lnTo>
                <a:lnTo>
                  <a:pt x="57350" y="26990"/>
                </a:lnTo>
                <a:lnTo>
                  <a:pt x="57360" y="26990"/>
                </a:lnTo>
                <a:lnTo>
                  <a:pt x="57360" y="27000"/>
                </a:lnTo>
                <a:lnTo>
                  <a:pt x="57370" y="27000"/>
                </a:lnTo>
                <a:lnTo>
                  <a:pt x="57380" y="27000"/>
                </a:lnTo>
                <a:lnTo>
                  <a:pt x="57380" y="27010"/>
                </a:lnTo>
                <a:lnTo>
                  <a:pt x="57390" y="27010"/>
                </a:lnTo>
                <a:lnTo>
                  <a:pt x="57390" y="27020"/>
                </a:lnTo>
                <a:lnTo>
                  <a:pt x="57400" y="27020"/>
                </a:lnTo>
                <a:lnTo>
                  <a:pt x="57410" y="27020"/>
                </a:lnTo>
                <a:lnTo>
                  <a:pt x="57420" y="27030"/>
                </a:lnTo>
                <a:lnTo>
                  <a:pt x="57430" y="27030"/>
                </a:lnTo>
                <a:lnTo>
                  <a:pt x="57430" y="27040"/>
                </a:lnTo>
                <a:lnTo>
                  <a:pt x="57440" y="27040"/>
                </a:lnTo>
                <a:lnTo>
                  <a:pt x="57450" y="27040"/>
                </a:lnTo>
                <a:lnTo>
                  <a:pt x="57460" y="27050"/>
                </a:lnTo>
                <a:lnTo>
                  <a:pt x="57470" y="27060"/>
                </a:lnTo>
                <a:lnTo>
                  <a:pt x="57480" y="27060"/>
                </a:lnTo>
                <a:lnTo>
                  <a:pt x="57490" y="27060"/>
                </a:lnTo>
                <a:lnTo>
                  <a:pt x="57500" y="27070"/>
                </a:lnTo>
                <a:lnTo>
                  <a:pt x="57510" y="27070"/>
                </a:lnTo>
                <a:lnTo>
                  <a:pt x="57510" y="27080"/>
                </a:lnTo>
                <a:lnTo>
                  <a:pt x="57520" y="27080"/>
                </a:lnTo>
                <a:lnTo>
                  <a:pt x="57520" y="27090"/>
                </a:lnTo>
                <a:lnTo>
                  <a:pt x="57530" y="27090"/>
                </a:lnTo>
                <a:lnTo>
                  <a:pt x="57530" y="27100"/>
                </a:lnTo>
                <a:lnTo>
                  <a:pt x="57540" y="27100"/>
                </a:lnTo>
                <a:lnTo>
                  <a:pt x="57550" y="27110"/>
                </a:lnTo>
                <a:lnTo>
                  <a:pt x="57560" y="27110"/>
                </a:lnTo>
                <a:lnTo>
                  <a:pt x="57570" y="27120"/>
                </a:lnTo>
                <a:lnTo>
                  <a:pt x="57580" y="27120"/>
                </a:lnTo>
                <a:lnTo>
                  <a:pt x="57590" y="27120"/>
                </a:lnTo>
                <a:lnTo>
                  <a:pt x="57600" y="27120"/>
                </a:lnTo>
                <a:lnTo>
                  <a:pt x="57600" y="27130"/>
                </a:lnTo>
                <a:lnTo>
                  <a:pt x="57610" y="27130"/>
                </a:lnTo>
                <a:lnTo>
                  <a:pt x="57620" y="27130"/>
                </a:lnTo>
                <a:lnTo>
                  <a:pt x="57630" y="27130"/>
                </a:lnTo>
                <a:lnTo>
                  <a:pt x="57640" y="27130"/>
                </a:lnTo>
                <a:lnTo>
                  <a:pt x="57640" y="27120"/>
                </a:lnTo>
                <a:lnTo>
                  <a:pt x="57640" y="27130"/>
                </a:lnTo>
                <a:lnTo>
                  <a:pt x="57650" y="27130"/>
                </a:lnTo>
                <a:lnTo>
                  <a:pt x="57660" y="27130"/>
                </a:lnTo>
                <a:lnTo>
                  <a:pt x="57670" y="27130"/>
                </a:lnTo>
                <a:lnTo>
                  <a:pt x="57670" y="27140"/>
                </a:lnTo>
                <a:lnTo>
                  <a:pt x="57680" y="27140"/>
                </a:lnTo>
                <a:lnTo>
                  <a:pt x="57680" y="27150"/>
                </a:lnTo>
                <a:lnTo>
                  <a:pt x="57690" y="27150"/>
                </a:lnTo>
                <a:lnTo>
                  <a:pt x="57700" y="27150"/>
                </a:lnTo>
                <a:lnTo>
                  <a:pt x="57710" y="27150"/>
                </a:lnTo>
                <a:lnTo>
                  <a:pt x="57710" y="27160"/>
                </a:lnTo>
                <a:lnTo>
                  <a:pt x="57720" y="27160"/>
                </a:lnTo>
                <a:lnTo>
                  <a:pt x="57730" y="27160"/>
                </a:lnTo>
                <a:lnTo>
                  <a:pt x="57740" y="27160"/>
                </a:lnTo>
                <a:lnTo>
                  <a:pt x="57750" y="27160"/>
                </a:lnTo>
                <a:lnTo>
                  <a:pt x="57760" y="27160"/>
                </a:lnTo>
                <a:lnTo>
                  <a:pt x="57770" y="27160"/>
                </a:lnTo>
                <a:lnTo>
                  <a:pt x="57780" y="27150"/>
                </a:lnTo>
                <a:lnTo>
                  <a:pt x="57790" y="27150"/>
                </a:lnTo>
                <a:lnTo>
                  <a:pt x="57800" y="27150"/>
                </a:lnTo>
                <a:lnTo>
                  <a:pt x="57810" y="27150"/>
                </a:lnTo>
                <a:lnTo>
                  <a:pt x="57820" y="27150"/>
                </a:lnTo>
                <a:lnTo>
                  <a:pt x="57830" y="27150"/>
                </a:lnTo>
                <a:lnTo>
                  <a:pt x="57840" y="27140"/>
                </a:lnTo>
                <a:lnTo>
                  <a:pt x="57850" y="27140"/>
                </a:lnTo>
                <a:lnTo>
                  <a:pt x="57860" y="27140"/>
                </a:lnTo>
                <a:lnTo>
                  <a:pt x="57870" y="27140"/>
                </a:lnTo>
                <a:lnTo>
                  <a:pt x="57880" y="27140"/>
                </a:lnTo>
                <a:lnTo>
                  <a:pt x="57890" y="27140"/>
                </a:lnTo>
                <a:lnTo>
                  <a:pt x="57900" y="27140"/>
                </a:lnTo>
                <a:lnTo>
                  <a:pt x="57900" y="27150"/>
                </a:lnTo>
                <a:lnTo>
                  <a:pt x="57910" y="27150"/>
                </a:lnTo>
                <a:lnTo>
                  <a:pt x="57920" y="27150"/>
                </a:lnTo>
                <a:lnTo>
                  <a:pt x="57940" y="27150"/>
                </a:lnTo>
                <a:lnTo>
                  <a:pt x="57950" y="27150"/>
                </a:lnTo>
                <a:lnTo>
                  <a:pt x="57960" y="27160"/>
                </a:lnTo>
                <a:lnTo>
                  <a:pt x="57970" y="27160"/>
                </a:lnTo>
                <a:lnTo>
                  <a:pt x="57980" y="27160"/>
                </a:lnTo>
                <a:lnTo>
                  <a:pt x="57990" y="27160"/>
                </a:lnTo>
                <a:lnTo>
                  <a:pt x="58010" y="27160"/>
                </a:lnTo>
                <a:lnTo>
                  <a:pt x="58010" y="27150"/>
                </a:lnTo>
                <a:lnTo>
                  <a:pt x="58020" y="27150"/>
                </a:lnTo>
                <a:lnTo>
                  <a:pt x="58020" y="27140"/>
                </a:lnTo>
                <a:lnTo>
                  <a:pt x="58020" y="27130"/>
                </a:lnTo>
                <a:lnTo>
                  <a:pt x="58020" y="27120"/>
                </a:lnTo>
                <a:lnTo>
                  <a:pt x="58010" y="27110"/>
                </a:lnTo>
                <a:lnTo>
                  <a:pt x="58010" y="27100"/>
                </a:lnTo>
                <a:lnTo>
                  <a:pt x="58010" y="27090"/>
                </a:lnTo>
                <a:lnTo>
                  <a:pt x="58010" y="27080"/>
                </a:lnTo>
                <a:lnTo>
                  <a:pt x="58010" y="27070"/>
                </a:lnTo>
                <a:lnTo>
                  <a:pt x="58000" y="27060"/>
                </a:lnTo>
                <a:lnTo>
                  <a:pt x="58010" y="27060"/>
                </a:lnTo>
                <a:lnTo>
                  <a:pt x="58010" y="27050"/>
                </a:lnTo>
                <a:lnTo>
                  <a:pt x="58010" y="27040"/>
                </a:lnTo>
                <a:lnTo>
                  <a:pt x="58010" y="27030"/>
                </a:lnTo>
                <a:lnTo>
                  <a:pt x="58010" y="27020"/>
                </a:lnTo>
                <a:lnTo>
                  <a:pt x="58010" y="27010"/>
                </a:lnTo>
                <a:lnTo>
                  <a:pt x="58010" y="27000"/>
                </a:lnTo>
                <a:lnTo>
                  <a:pt x="58000" y="27000"/>
                </a:lnTo>
                <a:lnTo>
                  <a:pt x="57990" y="27000"/>
                </a:lnTo>
                <a:lnTo>
                  <a:pt x="57980" y="26990"/>
                </a:lnTo>
                <a:lnTo>
                  <a:pt x="57970" y="26990"/>
                </a:lnTo>
                <a:lnTo>
                  <a:pt x="57960" y="26980"/>
                </a:lnTo>
                <a:lnTo>
                  <a:pt x="57950" y="26970"/>
                </a:lnTo>
                <a:lnTo>
                  <a:pt x="57940" y="26960"/>
                </a:lnTo>
                <a:lnTo>
                  <a:pt x="57930" y="26960"/>
                </a:lnTo>
                <a:lnTo>
                  <a:pt x="57930" y="26950"/>
                </a:lnTo>
                <a:lnTo>
                  <a:pt x="57920" y="26940"/>
                </a:lnTo>
                <a:lnTo>
                  <a:pt x="57910" y="26930"/>
                </a:lnTo>
                <a:lnTo>
                  <a:pt x="57900" y="26920"/>
                </a:lnTo>
                <a:lnTo>
                  <a:pt x="57900" y="26910"/>
                </a:lnTo>
                <a:lnTo>
                  <a:pt x="57890" y="26910"/>
                </a:lnTo>
                <a:lnTo>
                  <a:pt x="57880" y="26910"/>
                </a:lnTo>
                <a:lnTo>
                  <a:pt x="57870" y="26910"/>
                </a:lnTo>
                <a:lnTo>
                  <a:pt x="57860" y="26910"/>
                </a:lnTo>
                <a:lnTo>
                  <a:pt x="57860" y="26920"/>
                </a:lnTo>
                <a:lnTo>
                  <a:pt x="57850" y="26920"/>
                </a:lnTo>
                <a:lnTo>
                  <a:pt x="57840" y="26920"/>
                </a:lnTo>
                <a:lnTo>
                  <a:pt x="57830" y="26920"/>
                </a:lnTo>
                <a:lnTo>
                  <a:pt x="57820" y="26920"/>
                </a:lnTo>
                <a:lnTo>
                  <a:pt x="57820" y="26930"/>
                </a:lnTo>
                <a:lnTo>
                  <a:pt x="57810" y="26920"/>
                </a:lnTo>
                <a:lnTo>
                  <a:pt x="57800" y="26920"/>
                </a:lnTo>
                <a:lnTo>
                  <a:pt x="57790" y="26920"/>
                </a:lnTo>
                <a:lnTo>
                  <a:pt x="57790" y="26910"/>
                </a:lnTo>
                <a:lnTo>
                  <a:pt x="57780" y="26910"/>
                </a:lnTo>
                <a:lnTo>
                  <a:pt x="57780" y="26900"/>
                </a:lnTo>
                <a:lnTo>
                  <a:pt x="57770" y="26900"/>
                </a:lnTo>
                <a:lnTo>
                  <a:pt x="57770" y="26890"/>
                </a:lnTo>
                <a:lnTo>
                  <a:pt x="57770" y="26880"/>
                </a:lnTo>
                <a:lnTo>
                  <a:pt x="57760" y="26880"/>
                </a:lnTo>
                <a:lnTo>
                  <a:pt x="57760" y="26870"/>
                </a:lnTo>
                <a:lnTo>
                  <a:pt x="57760" y="26860"/>
                </a:lnTo>
                <a:lnTo>
                  <a:pt x="57750" y="26860"/>
                </a:lnTo>
                <a:lnTo>
                  <a:pt x="57750" y="26850"/>
                </a:lnTo>
                <a:lnTo>
                  <a:pt x="57740" y="26840"/>
                </a:lnTo>
                <a:lnTo>
                  <a:pt x="57740" y="26830"/>
                </a:lnTo>
                <a:lnTo>
                  <a:pt x="57730" y="26830"/>
                </a:lnTo>
                <a:lnTo>
                  <a:pt x="57730" y="26820"/>
                </a:lnTo>
                <a:lnTo>
                  <a:pt x="57730" y="26810"/>
                </a:lnTo>
                <a:lnTo>
                  <a:pt x="57720" y="26810"/>
                </a:lnTo>
                <a:lnTo>
                  <a:pt x="57720" y="26800"/>
                </a:lnTo>
                <a:lnTo>
                  <a:pt x="57720" y="26790"/>
                </a:lnTo>
                <a:lnTo>
                  <a:pt x="57710" y="26780"/>
                </a:lnTo>
                <a:lnTo>
                  <a:pt x="57710" y="26770"/>
                </a:lnTo>
                <a:lnTo>
                  <a:pt x="57720" y="26770"/>
                </a:lnTo>
                <a:lnTo>
                  <a:pt x="57720" y="26760"/>
                </a:lnTo>
                <a:lnTo>
                  <a:pt x="57720" y="26750"/>
                </a:lnTo>
                <a:lnTo>
                  <a:pt x="57720" y="26740"/>
                </a:lnTo>
                <a:lnTo>
                  <a:pt x="57730" y="26730"/>
                </a:lnTo>
                <a:lnTo>
                  <a:pt x="57730" y="26720"/>
                </a:lnTo>
                <a:lnTo>
                  <a:pt x="57730" y="26700"/>
                </a:lnTo>
                <a:lnTo>
                  <a:pt x="57730" y="26690"/>
                </a:lnTo>
                <a:lnTo>
                  <a:pt x="57730" y="26680"/>
                </a:lnTo>
                <a:lnTo>
                  <a:pt x="57730" y="26670"/>
                </a:lnTo>
                <a:lnTo>
                  <a:pt x="57730" y="26660"/>
                </a:lnTo>
                <a:lnTo>
                  <a:pt x="57730" y="26650"/>
                </a:lnTo>
                <a:lnTo>
                  <a:pt x="57730" y="26640"/>
                </a:lnTo>
                <a:lnTo>
                  <a:pt x="57730" y="26630"/>
                </a:lnTo>
                <a:lnTo>
                  <a:pt x="57730" y="26620"/>
                </a:lnTo>
                <a:lnTo>
                  <a:pt x="57730" y="26610"/>
                </a:lnTo>
                <a:lnTo>
                  <a:pt x="57730" y="26600"/>
                </a:lnTo>
                <a:lnTo>
                  <a:pt x="57720" y="26600"/>
                </a:lnTo>
                <a:lnTo>
                  <a:pt x="57720" y="26590"/>
                </a:lnTo>
                <a:lnTo>
                  <a:pt x="57710" y="26590"/>
                </a:lnTo>
                <a:lnTo>
                  <a:pt x="57710" y="26580"/>
                </a:lnTo>
                <a:lnTo>
                  <a:pt x="57710" y="26590"/>
                </a:lnTo>
                <a:lnTo>
                  <a:pt x="57700" y="26590"/>
                </a:lnTo>
                <a:lnTo>
                  <a:pt x="57690" y="26590"/>
                </a:lnTo>
                <a:lnTo>
                  <a:pt x="57680" y="26590"/>
                </a:lnTo>
                <a:lnTo>
                  <a:pt x="57670" y="26590"/>
                </a:lnTo>
                <a:lnTo>
                  <a:pt x="57660" y="26580"/>
                </a:lnTo>
                <a:lnTo>
                  <a:pt x="57640" y="26580"/>
                </a:lnTo>
                <a:lnTo>
                  <a:pt x="57640" y="26570"/>
                </a:lnTo>
                <a:lnTo>
                  <a:pt x="57630" y="26570"/>
                </a:lnTo>
                <a:lnTo>
                  <a:pt x="57620" y="26570"/>
                </a:lnTo>
                <a:lnTo>
                  <a:pt x="57620" y="26560"/>
                </a:lnTo>
                <a:lnTo>
                  <a:pt x="57620" y="26550"/>
                </a:lnTo>
                <a:lnTo>
                  <a:pt x="57620" y="26540"/>
                </a:lnTo>
                <a:lnTo>
                  <a:pt x="57610" y="26540"/>
                </a:lnTo>
                <a:lnTo>
                  <a:pt x="57600" y="26530"/>
                </a:lnTo>
                <a:lnTo>
                  <a:pt x="57590" y="26530"/>
                </a:lnTo>
                <a:lnTo>
                  <a:pt x="57580" y="26520"/>
                </a:lnTo>
                <a:lnTo>
                  <a:pt x="57580" y="26510"/>
                </a:lnTo>
                <a:lnTo>
                  <a:pt x="57580" y="26500"/>
                </a:lnTo>
                <a:lnTo>
                  <a:pt x="57580" y="26490"/>
                </a:lnTo>
                <a:lnTo>
                  <a:pt x="57590" y="26480"/>
                </a:lnTo>
                <a:lnTo>
                  <a:pt x="57590" y="26470"/>
                </a:lnTo>
                <a:lnTo>
                  <a:pt x="57600" y="26470"/>
                </a:lnTo>
                <a:lnTo>
                  <a:pt x="57610" y="26460"/>
                </a:lnTo>
                <a:lnTo>
                  <a:pt x="57620" y="26460"/>
                </a:lnTo>
                <a:lnTo>
                  <a:pt x="57630" y="26450"/>
                </a:lnTo>
                <a:lnTo>
                  <a:pt x="57640" y="26450"/>
                </a:lnTo>
                <a:lnTo>
                  <a:pt x="57650" y="26450"/>
                </a:lnTo>
                <a:lnTo>
                  <a:pt x="57660" y="26450"/>
                </a:lnTo>
                <a:lnTo>
                  <a:pt x="57660" y="26440"/>
                </a:lnTo>
                <a:lnTo>
                  <a:pt x="57670" y="26440"/>
                </a:lnTo>
                <a:lnTo>
                  <a:pt x="57680" y="26430"/>
                </a:lnTo>
                <a:lnTo>
                  <a:pt x="57690" y="26420"/>
                </a:lnTo>
                <a:lnTo>
                  <a:pt x="57690" y="26410"/>
                </a:lnTo>
                <a:lnTo>
                  <a:pt x="57690" y="26400"/>
                </a:lnTo>
                <a:lnTo>
                  <a:pt x="57680" y="26390"/>
                </a:lnTo>
                <a:lnTo>
                  <a:pt x="57680" y="26380"/>
                </a:lnTo>
                <a:lnTo>
                  <a:pt x="57680" y="26370"/>
                </a:lnTo>
                <a:lnTo>
                  <a:pt x="57680" y="26360"/>
                </a:lnTo>
                <a:lnTo>
                  <a:pt x="57670" y="26360"/>
                </a:lnTo>
                <a:lnTo>
                  <a:pt x="57670" y="26350"/>
                </a:lnTo>
                <a:lnTo>
                  <a:pt x="57660" y="26340"/>
                </a:lnTo>
                <a:lnTo>
                  <a:pt x="57660" y="26330"/>
                </a:lnTo>
                <a:lnTo>
                  <a:pt x="57650" y="26330"/>
                </a:lnTo>
                <a:lnTo>
                  <a:pt x="57650" y="26320"/>
                </a:lnTo>
                <a:lnTo>
                  <a:pt x="57660" y="26320"/>
                </a:lnTo>
                <a:lnTo>
                  <a:pt x="57660" y="26310"/>
                </a:lnTo>
                <a:lnTo>
                  <a:pt x="57660" y="26300"/>
                </a:lnTo>
                <a:lnTo>
                  <a:pt x="57660" y="26290"/>
                </a:lnTo>
                <a:lnTo>
                  <a:pt x="57660" y="26280"/>
                </a:lnTo>
                <a:lnTo>
                  <a:pt x="57660" y="26270"/>
                </a:lnTo>
                <a:lnTo>
                  <a:pt x="57660" y="26260"/>
                </a:lnTo>
                <a:lnTo>
                  <a:pt x="57660" y="26250"/>
                </a:lnTo>
                <a:lnTo>
                  <a:pt x="57660" y="26240"/>
                </a:lnTo>
                <a:lnTo>
                  <a:pt x="57660" y="26230"/>
                </a:lnTo>
                <a:lnTo>
                  <a:pt x="57670" y="26220"/>
                </a:lnTo>
                <a:lnTo>
                  <a:pt x="57680" y="26220"/>
                </a:lnTo>
                <a:lnTo>
                  <a:pt x="57670" y="26210"/>
                </a:lnTo>
                <a:lnTo>
                  <a:pt x="57680" y="26210"/>
                </a:lnTo>
                <a:lnTo>
                  <a:pt x="57680" y="26200"/>
                </a:lnTo>
                <a:lnTo>
                  <a:pt x="57680" y="26190"/>
                </a:lnTo>
                <a:lnTo>
                  <a:pt x="57670" y="26180"/>
                </a:lnTo>
                <a:lnTo>
                  <a:pt x="57680" y="26180"/>
                </a:lnTo>
                <a:lnTo>
                  <a:pt x="57680" y="26170"/>
                </a:lnTo>
                <a:lnTo>
                  <a:pt x="57680" y="26160"/>
                </a:lnTo>
                <a:lnTo>
                  <a:pt x="57680" y="26150"/>
                </a:lnTo>
                <a:lnTo>
                  <a:pt x="57670" y="26130"/>
                </a:lnTo>
                <a:lnTo>
                  <a:pt x="57670" y="26120"/>
                </a:lnTo>
                <a:lnTo>
                  <a:pt x="57670" y="26110"/>
                </a:lnTo>
                <a:lnTo>
                  <a:pt x="57680" y="26110"/>
                </a:lnTo>
                <a:lnTo>
                  <a:pt x="57680" y="26100"/>
                </a:lnTo>
                <a:lnTo>
                  <a:pt x="57680" y="26090"/>
                </a:lnTo>
                <a:lnTo>
                  <a:pt x="57680" y="26080"/>
                </a:lnTo>
                <a:lnTo>
                  <a:pt x="57690" y="26080"/>
                </a:lnTo>
                <a:lnTo>
                  <a:pt x="57690" y="26070"/>
                </a:lnTo>
                <a:lnTo>
                  <a:pt x="57690" y="26060"/>
                </a:lnTo>
                <a:lnTo>
                  <a:pt x="57700" y="26060"/>
                </a:lnTo>
                <a:lnTo>
                  <a:pt x="57700" y="26050"/>
                </a:lnTo>
                <a:lnTo>
                  <a:pt x="57710" y="26040"/>
                </a:lnTo>
                <a:lnTo>
                  <a:pt x="57710" y="26030"/>
                </a:lnTo>
                <a:lnTo>
                  <a:pt x="57710" y="26020"/>
                </a:lnTo>
                <a:lnTo>
                  <a:pt x="57720" y="26010"/>
                </a:lnTo>
                <a:lnTo>
                  <a:pt x="57730" y="26010"/>
                </a:lnTo>
                <a:lnTo>
                  <a:pt x="57740" y="26010"/>
                </a:lnTo>
                <a:lnTo>
                  <a:pt x="57770" y="26010"/>
                </a:lnTo>
                <a:lnTo>
                  <a:pt x="57800" y="26010"/>
                </a:lnTo>
                <a:lnTo>
                  <a:pt x="57840" y="26020"/>
                </a:lnTo>
                <a:lnTo>
                  <a:pt x="57850" y="26030"/>
                </a:lnTo>
                <a:lnTo>
                  <a:pt x="57860" y="26030"/>
                </a:lnTo>
                <a:lnTo>
                  <a:pt x="57870" y="26030"/>
                </a:lnTo>
                <a:lnTo>
                  <a:pt x="57880" y="26020"/>
                </a:lnTo>
                <a:lnTo>
                  <a:pt x="57900" y="26000"/>
                </a:lnTo>
                <a:lnTo>
                  <a:pt x="58000" y="25890"/>
                </a:lnTo>
                <a:lnTo>
                  <a:pt x="58010" y="25890"/>
                </a:lnTo>
                <a:lnTo>
                  <a:pt x="58020" y="25880"/>
                </a:lnTo>
                <a:lnTo>
                  <a:pt x="58030" y="25870"/>
                </a:lnTo>
                <a:lnTo>
                  <a:pt x="58040" y="25860"/>
                </a:lnTo>
                <a:lnTo>
                  <a:pt x="58050" y="25850"/>
                </a:lnTo>
                <a:lnTo>
                  <a:pt x="58060" y="25850"/>
                </a:lnTo>
                <a:lnTo>
                  <a:pt x="58060" y="25840"/>
                </a:lnTo>
                <a:lnTo>
                  <a:pt x="58060" y="25830"/>
                </a:lnTo>
                <a:lnTo>
                  <a:pt x="58070" y="25830"/>
                </a:lnTo>
                <a:lnTo>
                  <a:pt x="58080" y="25830"/>
                </a:lnTo>
                <a:lnTo>
                  <a:pt x="58080" y="25710"/>
                </a:lnTo>
                <a:lnTo>
                  <a:pt x="58080" y="25690"/>
                </a:lnTo>
                <a:lnTo>
                  <a:pt x="58080" y="25680"/>
                </a:lnTo>
                <a:lnTo>
                  <a:pt x="58090" y="25680"/>
                </a:lnTo>
                <a:lnTo>
                  <a:pt x="58090" y="25670"/>
                </a:lnTo>
                <a:lnTo>
                  <a:pt x="58080" y="25670"/>
                </a:lnTo>
                <a:lnTo>
                  <a:pt x="58070" y="25670"/>
                </a:lnTo>
                <a:lnTo>
                  <a:pt x="58070" y="25660"/>
                </a:lnTo>
                <a:lnTo>
                  <a:pt x="58070" y="25650"/>
                </a:lnTo>
                <a:lnTo>
                  <a:pt x="58070" y="25640"/>
                </a:lnTo>
                <a:lnTo>
                  <a:pt x="58080" y="25640"/>
                </a:lnTo>
                <a:lnTo>
                  <a:pt x="58080" y="25590"/>
                </a:lnTo>
                <a:lnTo>
                  <a:pt x="58080" y="25580"/>
                </a:lnTo>
                <a:lnTo>
                  <a:pt x="58090" y="25580"/>
                </a:lnTo>
                <a:lnTo>
                  <a:pt x="58090" y="25570"/>
                </a:lnTo>
                <a:lnTo>
                  <a:pt x="58090" y="25560"/>
                </a:lnTo>
                <a:lnTo>
                  <a:pt x="58080" y="25560"/>
                </a:lnTo>
                <a:lnTo>
                  <a:pt x="58080" y="25550"/>
                </a:lnTo>
                <a:lnTo>
                  <a:pt x="58080" y="25540"/>
                </a:lnTo>
                <a:lnTo>
                  <a:pt x="58090" y="25540"/>
                </a:lnTo>
                <a:lnTo>
                  <a:pt x="58090" y="25530"/>
                </a:lnTo>
                <a:lnTo>
                  <a:pt x="58100" y="25530"/>
                </a:lnTo>
                <a:lnTo>
                  <a:pt x="58090" y="25530"/>
                </a:lnTo>
                <a:lnTo>
                  <a:pt x="58090" y="25520"/>
                </a:lnTo>
                <a:lnTo>
                  <a:pt x="58080" y="25520"/>
                </a:lnTo>
                <a:lnTo>
                  <a:pt x="58090" y="25510"/>
                </a:lnTo>
                <a:lnTo>
                  <a:pt x="58100" y="25510"/>
                </a:lnTo>
                <a:lnTo>
                  <a:pt x="58100" y="25500"/>
                </a:lnTo>
                <a:lnTo>
                  <a:pt x="58090" y="25500"/>
                </a:lnTo>
                <a:lnTo>
                  <a:pt x="58090" y="25490"/>
                </a:lnTo>
                <a:lnTo>
                  <a:pt x="58100" y="25490"/>
                </a:lnTo>
                <a:lnTo>
                  <a:pt x="58090" y="25490"/>
                </a:lnTo>
                <a:lnTo>
                  <a:pt x="58080" y="25490"/>
                </a:lnTo>
                <a:lnTo>
                  <a:pt x="58080" y="25480"/>
                </a:lnTo>
                <a:lnTo>
                  <a:pt x="58090" y="25480"/>
                </a:lnTo>
                <a:lnTo>
                  <a:pt x="58090" y="25470"/>
                </a:lnTo>
                <a:lnTo>
                  <a:pt x="58080" y="25470"/>
                </a:lnTo>
                <a:lnTo>
                  <a:pt x="58080" y="25480"/>
                </a:lnTo>
                <a:lnTo>
                  <a:pt x="58070" y="25470"/>
                </a:lnTo>
                <a:lnTo>
                  <a:pt x="58080" y="25460"/>
                </a:lnTo>
                <a:lnTo>
                  <a:pt x="58080" y="25450"/>
                </a:lnTo>
                <a:lnTo>
                  <a:pt x="58090" y="25450"/>
                </a:lnTo>
                <a:lnTo>
                  <a:pt x="58090" y="25440"/>
                </a:lnTo>
                <a:lnTo>
                  <a:pt x="58100" y="25440"/>
                </a:lnTo>
                <a:lnTo>
                  <a:pt x="58110" y="25430"/>
                </a:lnTo>
                <a:lnTo>
                  <a:pt x="58120" y="25430"/>
                </a:lnTo>
                <a:lnTo>
                  <a:pt x="58120" y="25420"/>
                </a:lnTo>
                <a:lnTo>
                  <a:pt x="58110" y="25420"/>
                </a:lnTo>
                <a:lnTo>
                  <a:pt x="58100" y="25420"/>
                </a:lnTo>
                <a:lnTo>
                  <a:pt x="58090" y="25420"/>
                </a:lnTo>
                <a:lnTo>
                  <a:pt x="58080" y="25420"/>
                </a:lnTo>
                <a:lnTo>
                  <a:pt x="58080" y="25430"/>
                </a:lnTo>
                <a:lnTo>
                  <a:pt x="58080" y="25440"/>
                </a:lnTo>
                <a:lnTo>
                  <a:pt x="58070" y="25440"/>
                </a:lnTo>
                <a:lnTo>
                  <a:pt x="58070" y="25430"/>
                </a:lnTo>
                <a:lnTo>
                  <a:pt x="58060" y="25410"/>
                </a:lnTo>
                <a:lnTo>
                  <a:pt x="58050" y="25390"/>
                </a:lnTo>
                <a:lnTo>
                  <a:pt x="58030" y="25360"/>
                </a:lnTo>
                <a:lnTo>
                  <a:pt x="58020" y="25350"/>
                </a:lnTo>
                <a:lnTo>
                  <a:pt x="58010" y="25340"/>
                </a:lnTo>
                <a:lnTo>
                  <a:pt x="57940" y="25270"/>
                </a:lnTo>
                <a:lnTo>
                  <a:pt x="57930" y="25270"/>
                </a:lnTo>
                <a:lnTo>
                  <a:pt x="57920" y="25270"/>
                </a:lnTo>
                <a:lnTo>
                  <a:pt x="57910" y="25270"/>
                </a:lnTo>
                <a:lnTo>
                  <a:pt x="57900" y="25280"/>
                </a:lnTo>
                <a:lnTo>
                  <a:pt x="57890" y="25280"/>
                </a:lnTo>
                <a:lnTo>
                  <a:pt x="57860" y="25250"/>
                </a:lnTo>
                <a:lnTo>
                  <a:pt x="57850" y="25240"/>
                </a:lnTo>
                <a:lnTo>
                  <a:pt x="57840" y="25230"/>
                </a:lnTo>
                <a:lnTo>
                  <a:pt x="57830" y="25220"/>
                </a:lnTo>
                <a:lnTo>
                  <a:pt x="57820" y="25220"/>
                </a:lnTo>
                <a:lnTo>
                  <a:pt x="57810" y="25220"/>
                </a:lnTo>
                <a:lnTo>
                  <a:pt x="57810" y="25210"/>
                </a:lnTo>
                <a:lnTo>
                  <a:pt x="57840" y="25200"/>
                </a:lnTo>
                <a:lnTo>
                  <a:pt x="57850" y="25190"/>
                </a:lnTo>
                <a:lnTo>
                  <a:pt x="57860" y="25190"/>
                </a:lnTo>
                <a:lnTo>
                  <a:pt x="57870" y="25180"/>
                </a:lnTo>
                <a:lnTo>
                  <a:pt x="57870" y="25170"/>
                </a:lnTo>
                <a:lnTo>
                  <a:pt x="57880" y="25160"/>
                </a:lnTo>
                <a:lnTo>
                  <a:pt x="57880" y="25150"/>
                </a:lnTo>
                <a:lnTo>
                  <a:pt x="57890" y="25150"/>
                </a:lnTo>
                <a:lnTo>
                  <a:pt x="57890" y="25140"/>
                </a:lnTo>
                <a:lnTo>
                  <a:pt x="57900" y="25140"/>
                </a:lnTo>
                <a:lnTo>
                  <a:pt x="57900" y="25130"/>
                </a:lnTo>
                <a:lnTo>
                  <a:pt x="57900" y="25120"/>
                </a:lnTo>
                <a:lnTo>
                  <a:pt x="57890" y="25120"/>
                </a:lnTo>
                <a:lnTo>
                  <a:pt x="57880" y="25120"/>
                </a:lnTo>
                <a:lnTo>
                  <a:pt x="57870" y="25120"/>
                </a:lnTo>
                <a:lnTo>
                  <a:pt x="57860" y="25110"/>
                </a:lnTo>
                <a:lnTo>
                  <a:pt x="57870" y="25110"/>
                </a:lnTo>
                <a:lnTo>
                  <a:pt x="57870" y="25100"/>
                </a:lnTo>
                <a:lnTo>
                  <a:pt x="57880" y="25100"/>
                </a:lnTo>
                <a:lnTo>
                  <a:pt x="57880" y="25090"/>
                </a:lnTo>
                <a:lnTo>
                  <a:pt x="57890" y="25090"/>
                </a:lnTo>
                <a:lnTo>
                  <a:pt x="57900" y="25090"/>
                </a:lnTo>
                <a:lnTo>
                  <a:pt x="57910" y="25090"/>
                </a:lnTo>
                <a:lnTo>
                  <a:pt x="57910" y="25080"/>
                </a:lnTo>
                <a:lnTo>
                  <a:pt x="57900" y="25080"/>
                </a:lnTo>
                <a:lnTo>
                  <a:pt x="57900" y="25070"/>
                </a:lnTo>
                <a:lnTo>
                  <a:pt x="57900" y="25060"/>
                </a:lnTo>
                <a:lnTo>
                  <a:pt x="57890" y="25060"/>
                </a:lnTo>
                <a:lnTo>
                  <a:pt x="57880" y="25060"/>
                </a:lnTo>
                <a:lnTo>
                  <a:pt x="57880" y="25050"/>
                </a:lnTo>
                <a:lnTo>
                  <a:pt x="57880" y="25040"/>
                </a:lnTo>
                <a:lnTo>
                  <a:pt x="57890" y="25040"/>
                </a:lnTo>
                <a:lnTo>
                  <a:pt x="57890" y="25030"/>
                </a:lnTo>
                <a:lnTo>
                  <a:pt x="57890" y="25020"/>
                </a:lnTo>
                <a:lnTo>
                  <a:pt x="57890" y="25010"/>
                </a:lnTo>
                <a:lnTo>
                  <a:pt x="57890" y="25000"/>
                </a:lnTo>
                <a:lnTo>
                  <a:pt x="57900" y="25000"/>
                </a:lnTo>
                <a:lnTo>
                  <a:pt x="57900" y="24990"/>
                </a:lnTo>
                <a:lnTo>
                  <a:pt x="57890" y="24990"/>
                </a:lnTo>
                <a:lnTo>
                  <a:pt x="57880" y="24990"/>
                </a:lnTo>
                <a:lnTo>
                  <a:pt x="57880" y="25000"/>
                </a:lnTo>
                <a:lnTo>
                  <a:pt x="57870" y="25000"/>
                </a:lnTo>
                <a:lnTo>
                  <a:pt x="57870" y="24990"/>
                </a:lnTo>
                <a:lnTo>
                  <a:pt x="57870" y="24980"/>
                </a:lnTo>
                <a:lnTo>
                  <a:pt x="57870" y="24970"/>
                </a:lnTo>
                <a:lnTo>
                  <a:pt x="57860" y="24960"/>
                </a:lnTo>
                <a:lnTo>
                  <a:pt x="57850" y="24960"/>
                </a:lnTo>
                <a:lnTo>
                  <a:pt x="57850" y="24950"/>
                </a:lnTo>
                <a:lnTo>
                  <a:pt x="57860" y="24940"/>
                </a:lnTo>
                <a:lnTo>
                  <a:pt x="57860" y="24930"/>
                </a:lnTo>
                <a:lnTo>
                  <a:pt x="57860" y="24920"/>
                </a:lnTo>
                <a:lnTo>
                  <a:pt x="57860" y="24910"/>
                </a:lnTo>
                <a:lnTo>
                  <a:pt x="57850" y="24900"/>
                </a:lnTo>
                <a:lnTo>
                  <a:pt x="57840" y="24900"/>
                </a:lnTo>
                <a:lnTo>
                  <a:pt x="57840" y="24890"/>
                </a:lnTo>
                <a:lnTo>
                  <a:pt x="57840" y="24880"/>
                </a:lnTo>
                <a:lnTo>
                  <a:pt x="57840" y="24870"/>
                </a:lnTo>
                <a:lnTo>
                  <a:pt x="57830" y="24870"/>
                </a:lnTo>
                <a:lnTo>
                  <a:pt x="57830" y="24860"/>
                </a:lnTo>
                <a:lnTo>
                  <a:pt x="57840" y="24860"/>
                </a:lnTo>
                <a:lnTo>
                  <a:pt x="57850" y="24860"/>
                </a:lnTo>
                <a:lnTo>
                  <a:pt x="57860" y="24860"/>
                </a:lnTo>
                <a:lnTo>
                  <a:pt x="57870" y="24860"/>
                </a:lnTo>
                <a:lnTo>
                  <a:pt x="57870" y="24850"/>
                </a:lnTo>
                <a:lnTo>
                  <a:pt x="57880" y="24850"/>
                </a:lnTo>
                <a:lnTo>
                  <a:pt x="57870" y="24850"/>
                </a:lnTo>
                <a:lnTo>
                  <a:pt x="57870" y="24840"/>
                </a:lnTo>
                <a:lnTo>
                  <a:pt x="57860" y="24840"/>
                </a:lnTo>
                <a:lnTo>
                  <a:pt x="57850" y="24840"/>
                </a:lnTo>
                <a:lnTo>
                  <a:pt x="57850" y="24830"/>
                </a:lnTo>
                <a:lnTo>
                  <a:pt x="57860" y="24830"/>
                </a:lnTo>
                <a:lnTo>
                  <a:pt x="57870" y="24830"/>
                </a:lnTo>
                <a:lnTo>
                  <a:pt x="57870" y="24820"/>
                </a:lnTo>
                <a:lnTo>
                  <a:pt x="57870" y="24810"/>
                </a:lnTo>
                <a:lnTo>
                  <a:pt x="57860" y="24810"/>
                </a:lnTo>
                <a:lnTo>
                  <a:pt x="57860" y="24800"/>
                </a:lnTo>
                <a:lnTo>
                  <a:pt x="57870" y="24800"/>
                </a:lnTo>
                <a:lnTo>
                  <a:pt x="57870" y="24790"/>
                </a:lnTo>
                <a:lnTo>
                  <a:pt x="57860" y="24790"/>
                </a:lnTo>
                <a:lnTo>
                  <a:pt x="57860" y="24800"/>
                </a:lnTo>
                <a:lnTo>
                  <a:pt x="57850" y="24800"/>
                </a:lnTo>
                <a:lnTo>
                  <a:pt x="57850" y="24810"/>
                </a:lnTo>
                <a:lnTo>
                  <a:pt x="57850" y="24800"/>
                </a:lnTo>
                <a:lnTo>
                  <a:pt x="57840" y="24800"/>
                </a:lnTo>
                <a:lnTo>
                  <a:pt x="57830" y="24800"/>
                </a:lnTo>
                <a:lnTo>
                  <a:pt x="57830" y="24790"/>
                </a:lnTo>
                <a:lnTo>
                  <a:pt x="57830" y="24780"/>
                </a:lnTo>
                <a:lnTo>
                  <a:pt x="57820" y="24780"/>
                </a:lnTo>
                <a:lnTo>
                  <a:pt x="57820" y="24770"/>
                </a:lnTo>
                <a:lnTo>
                  <a:pt x="57810" y="24770"/>
                </a:lnTo>
                <a:lnTo>
                  <a:pt x="57810" y="24780"/>
                </a:lnTo>
                <a:lnTo>
                  <a:pt x="57800" y="24780"/>
                </a:lnTo>
                <a:lnTo>
                  <a:pt x="57790" y="24780"/>
                </a:lnTo>
                <a:lnTo>
                  <a:pt x="57790" y="24790"/>
                </a:lnTo>
                <a:lnTo>
                  <a:pt x="57790" y="24780"/>
                </a:lnTo>
                <a:lnTo>
                  <a:pt x="57780" y="24780"/>
                </a:lnTo>
                <a:lnTo>
                  <a:pt x="57780" y="24770"/>
                </a:lnTo>
                <a:lnTo>
                  <a:pt x="57770" y="24770"/>
                </a:lnTo>
                <a:lnTo>
                  <a:pt x="57770" y="24760"/>
                </a:lnTo>
                <a:lnTo>
                  <a:pt x="57760" y="24760"/>
                </a:lnTo>
                <a:lnTo>
                  <a:pt x="57760" y="24750"/>
                </a:lnTo>
                <a:lnTo>
                  <a:pt x="57750" y="24750"/>
                </a:lnTo>
                <a:lnTo>
                  <a:pt x="57740" y="24740"/>
                </a:lnTo>
                <a:lnTo>
                  <a:pt x="57740" y="24730"/>
                </a:lnTo>
                <a:lnTo>
                  <a:pt x="57730" y="24730"/>
                </a:lnTo>
                <a:lnTo>
                  <a:pt x="57730" y="24720"/>
                </a:lnTo>
                <a:lnTo>
                  <a:pt x="57730" y="24710"/>
                </a:lnTo>
                <a:lnTo>
                  <a:pt x="57730" y="24700"/>
                </a:lnTo>
                <a:lnTo>
                  <a:pt x="57720" y="24700"/>
                </a:lnTo>
                <a:lnTo>
                  <a:pt x="57710" y="24700"/>
                </a:lnTo>
                <a:lnTo>
                  <a:pt x="57700" y="24690"/>
                </a:lnTo>
                <a:lnTo>
                  <a:pt x="57690" y="24680"/>
                </a:lnTo>
                <a:lnTo>
                  <a:pt x="57710" y="24670"/>
                </a:lnTo>
                <a:lnTo>
                  <a:pt x="57700" y="24650"/>
                </a:lnTo>
                <a:lnTo>
                  <a:pt x="57690" y="24640"/>
                </a:lnTo>
                <a:lnTo>
                  <a:pt x="57680" y="24640"/>
                </a:lnTo>
                <a:lnTo>
                  <a:pt x="57670" y="24640"/>
                </a:lnTo>
                <a:lnTo>
                  <a:pt x="57660" y="24640"/>
                </a:lnTo>
                <a:lnTo>
                  <a:pt x="57650" y="24640"/>
                </a:lnTo>
                <a:lnTo>
                  <a:pt x="57640" y="24640"/>
                </a:lnTo>
                <a:lnTo>
                  <a:pt x="57630" y="24640"/>
                </a:lnTo>
                <a:lnTo>
                  <a:pt x="57650" y="24610"/>
                </a:lnTo>
                <a:lnTo>
                  <a:pt x="57450" y="24530"/>
                </a:lnTo>
                <a:lnTo>
                  <a:pt x="57360" y="24500"/>
                </a:lnTo>
                <a:lnTo>
                  <a:pt x="57290" y="24470"/>
                </a:lnTo>
                <a:lnTo>
                  <a:pt x="57190" y="24440"/>
                </a:lnTo>
                <a:lnTo>
                  <a:pt x="57190" y="24390"/>
                </a:lnTo>
                <a:lnTo>
                  <a:pt x="57190" y="24380"/>
                </a:lnTo>
                <a:lnTo>
                  <a:pt x="57180" y="24330"/>
                </a:lnTo>
                <a:lnTo>
                  <a:pt x="57180" y="24300"/>
                </a:lnTo>
                <a:lnTo>
                  <a:pt x="57170" y="24160"/>
                </a:lnTo>
                <a:lnTo>
                  <a:pt x="57160" y="24080"/>
                </a:lnTo>
                <a:lnTo>
                  <a:pt x="57170" y="24080"/>
                </a:lnTo>
                <a:lnTo>
                  <a:pt x="57170" y="24070"/>
                </a:lnTo>
                <a:lnTo>
                  <a:pt x="57180" y="24070"/>
                </a:lnTo>
                <a:lnTo>
                  <a:pt x="57180" y="24060"/>
                </a:lnTo>
                <a:lnTo>
                  <a:pt x="57180" y="24050"/>
                </a:lnTo>
                <a:lnTo>
                  <a:pt x="57180" y="24040"/>
                </a:lnTo>
                <a:lnTo>
                  <a:pt x="57180" y="24030"/>
                </a:lnTo>
                <a:lnTo>
                  <a:pt x="57150" y="23980"/>
                </a:lnTo>
                <a:lnTo>
                  <a:pt x="57130" y="23950"/>
                </a:lnTo>
                <a:lnTo>
                  <a:pt x="57100" y="23880"/>
                </a:lnTo>
                <a:lnTo>
                  <a:pt x="57060" y="23880"/>
                </a:lnTo>
                <a:lnTo>
                  <a:pt x="57040" y="23880"/>
                </a:lnTo>
                <a:lnTo>
                  <a:pt x="57000" y="23880"/>
                </a:lnTo>
                <a:lnTo>
                  <a:pt x="56920" y="23880"/>
                </a:lnTo>
                <a:lnTo>
                  <a:pt x="56900" y="23880"/>
                </a:lnTo>
                <a:lnTo>
                  <a:pt x="56890" y="23880"/>
                </a:lnTo>
                <a:lnTo>
                  <a:pt x="56880" y="23840"/>
                </a:lnTo>
                <a:lnTo>
                  <a:pt x="56870" y="23800"/>
                </a:lnTo>
                <a:lnTo>
                  <a:pt x="56860" y="23750"/>
                </a:lnTo>
                <a:lnTo>
                  <a:pt x="56850" y="23700"/>
                </a:lnTo>
                <a:lnTo>
                  <a:pt x="56840" y="23680"/>
                </a:lnTo>
                <a:lnTo>
                  <a:pt x="56840" y="23660"/>
                </a:lnTo>
                <a:lnTo>
                  <a:pt x="56840" y="23640"/>
                </a:lnTo>
                <a:lnTo>
                  <a:pt x="56810" y="23650"/>
                </a:lnTo>
                <a:lnTo>
                  <a:pt x="56560" y="23700"/>
                </a:lnTo>
                <a:lnTo>
                  <a:pt x="56540" y="23620"/>
                </a:lnTo>
                <a:lnTo>
                  <a:pt x="56520" y="23570"/>
                </a:lnTo>
                <a:lnTo>
                  <a:pt x="56520" y="23560"/>
                </a:lnTo>
                <a:lnTo>
                  <a:pt x="56500" y="23520"/>
                </a:lnTo>
                <a:lnTo>
                  <a:pt x="56500" y="23510"/>
                </a:lnTo>
                <a:lnTo>
                  <a:pt x="56480" y="23490"/>
                </a:lnTo>
                <a:lnTo>
                  <a:pt x="56480" y="23480"/>
                </a:lnTo>
                <a:lnTo>
                  <a:pt x="56460" y="23460"/>
                </a:lnTo>
                <a:lnTo>
                  <a:pt x="56460" y="23450"/>
                </a:lnTo>
                <a:lnTo>
                  <a:pt x="56430" y="23430"/>
                </a:lnTo>
                <a:lnTo>
                  <a:pt x="56420" y="23410"/>
                </a:lnTo>
                <a:lnTo>
                  <a:pt x="56430" y="23400"/>
                </a:lnTo>
                <a:lnTo>
                  <a:pt x="56420" y="23390"/>
                </a:lnTo>
                <a:lnTo>
                  <a:pt x="56410" y="23380"/>
                </a:lnTo>
                <a:lnTo>
                  <a:pt x="56400" y="23380"/>
                </a:lnTo>
                <a:lnTo>
                  <a:pt x="56400" y="23370"/>
                </a:lnTo>
                <a:lnTo>
                  <a:pt x="56390" y="23360"/>
                </a:lnTo>
                <a:lnTo>
                  <a:pt x="56380" y="23350"/>
                </a:lnTo>
                <a:lnTo>
                  <a:pt x="56380" y="23340"/>
                </a:lnTo>
                <a:lnTo>
                  <a:pt x="56370" y="23320"/>
                </a:lnTo>
                <a:lnTo>
                  <a:pt x="56360" y="23300"/>
                </a:lnTo>
                <a:lnTo>
                  <a:pt x="56360" y="23290"/>
                </a:lnTo>
                <a:lnTo>
                  <a:pt x="56350" y="23280"/>
                </a:lnTo>
                <a:lnTo>
                  <a:pt x="56320" y="23250"/>
                </a:lnTo>
                <a:lnTo>
                  <a:pt x="56290" y="23220"/>
                </a:lnTo>
                <a:lnTo>
                  <a:pt x="56290" y="23210"/>
                </a:lnTo>
                <a:lnTo>
                  <a:pt x="56280" y="23210"/>
                </a:lnTo>
                <a:lnTo>
                  <a:pt x="56280" y="23200"/>
                </a:lnTo>
                <a:lnTo>
                  <a:pt x="56250" y="23170"/>
                </a:lnTo>
                <a:lnTo>
                  <a:pt x="56230" y="23140"/>
                </a:lnTo>
                <a:lnTo>
                  <a:pt x="56210" y="23120"/>
                </a:lnTo>
                <a:lnTo>
                  <a:pt x="56200" y="23110"/>
                </a:lnTo>
                <a:lnTo>
                  <a:pt x="56190" y="23100"/>
                </a:lnTo>
                <a:lnTo>
                  <a:pt x="56180" y="23090"/>
                </a:lnTo>
                <a:lnTo>
                  <a:pt x="56220" y="23060"/>
                </a:lnTo>
                <a:lnTo>
                  <a:pt x="56230" y="23050"/>
                </a:lnTo>
                <a:lnTo>
                  <a:pt x="56280" y="23010"/>
                </a:lnTo>
                <a:lnTo>
                  <a:pt x="56320" y="23070"/>
                </a:lnTo>
                <a:lnTo>
                  <a:pt x="56330" y="23090"/>
                </a:lnTo>
                <a:lnTo>
                  <a:pt x="56340" y="23080"/>
                </a:lnTo>
                <a:lnTo>
                  <a:pt x="56380" y="23060"/>
                </a:lnTo>
                <a:lnTo>
                  <a:pt x="56410" y="23040"/>
                </a:lnTo>
                <a:lnTo>
                  <a:pt x="56440" y="23020"/>
                </a:lnTo>
                <a:lnTo>
                  <a:pt x="56470" y="23000"/>
                </a:lnTo>
                <a:lnTo>
                  <a:pt x="56490" y="22990"/>
                </a:lnTo>
                <a:lnTo>
                  <a:pt x="56490" y="22980"/>
                </a:lnTo>
                <a:lnTo>
                  <a:pt x="56470" y="22960"/>
                </a:lnTo>
                <a:lnTo>
                  <a:pt x="56450" y="22950"/>
                </a:lnTo>
                <a:lnTo>
                  <a:pt x="56440" y="22940"/>
                </a:lnTo>
                <a:lnTo>
                  <a:pt x="56430" y="22930"/>
                </a:lnTo>
                <a:lnTo>
                  <a:pt x="56410" y="22910"/>
                </a:lnTo>
                <a:lnTo>
                  <a:pt x="56400" y="22890"/>
                </a:lnTo>
                <a:lnTo>
                  <a:pt x="56390" y="22870"/>
                </a:lnTo>
                <a:lnTo>
                  <a:pt x="56390" y="22850"/>
                </a:lnTo>
                <a:lnTo>
                  <a:pt x="56390" y="22830"/>
                </a:lnTo>
                <a:lnTo>
                  <a:pt x="56400" y="22790"/>
                </a:lnTo>
                <a:lnTo>
                  <a:pt x="56400" y="22770"/>
                </a:lnTo>
                <a:lnTo>
                  <a:pt x="56410" y="22760"/>
                </a:lnTo>
                <a:lnTo>
                  <a:pt x="56410" y="22750"/>
                </a:lnTo>
                <a:lnTo>
                  <a:pt x="56410" y="22730"/>
                </a:lnTo>
                <a:lnTo>
                  <a:pt x="56410" y="22670"/>
                </a:lnTo>
                <a:lnTo>
                  <a:pt x="56440" y="22680"/>
                </a:lnTo>
                <a:lnTo>
                  <a:pt x="56460" y="22680"/>
                </a:lnTo>
                <a:lnTo>
                  <a:pt x="56470" y="22650"/>
                </a:lnTo>
                <a:lnTo>
                  <a:pt x="56440" y="22630"/>
                </a:lnTo>
                <a:lnTo>
                  <a:pt x="56410" y="22620"/>
                </a:lnTo>
                <a:lnTo>
                  <a:pt x="56410" y="22590"/>
                </a:lnTo>
                <a:lnTo>
                  <a:pt x="56420" y="22580"/>
                </a:lnTo>
                <a:lnTo>
                  <a:pt x="56420" y="22560"/>
                </a:lnTo>
                <a:lnTo>
                  <a:pt x="56430" y="22530"/>
                </a:lnTo>
                <a:lnTo>
                  <a:pt x="56440" y="22510"/>
                </a:lnTo>
                <a:lnTo>
                  <a:pt x="56440" y="22500"/>
                </a:lnTo>
                <a:lnTo>
                  <a:pt x="56440" y="22490"/>
                </a:lnTo>
                <a:lnTo>
                  <a:pt x="56440" y="22480"/>
                </a:lnTo>
                <a:lnTo>
                  <a:pt x="56450" y="22470"/>
                </a:lnTo>
                <a:lnTo>
                  <a:pt x="56450" y="22460"/>
                </a:lnTo>
                <a:lnTo>
                  <a:pt x="56450" y="22450"/>
                </a:lnTo>
                <a:lnTo>
                  <a:pt x="56460" y="22420"/>
                </a:lnTo>
                <a:lnTo>
                  <a:pt x="56450" y="22420"/>
                </a:lnTo>
                <a:lnTo>
                  <a:pt x="56440" y="22410"/>
                </a:lnTo>
                <a:lnTo>
                  <a:pt x="56430" y="22400"/>
                </a:lnTo>
                <a:lnTo>
                  <a:pt x="56370" y="22360"/>
                </a:lnTo>
                <a:lnTo>
                  <a:pt x="56340" y="22340"/>
                </a:lnTo>
                <a:lnTo>
                  <a:pt x="56280" y="22310"/>
                </a:lnTo>
                <a:lnTo>
                  <a:pt x="56210" y="22260"/>
                </a:lnTo>
                <a:lnTo>
                  <a:pt x="56210" y="22220"/>
                </a:lnTo>
                <a:lnTo>
                  <a:pt x="56200" y="22100"/>
                </a:lnTo>
                <a:lnTo>
                  <a:pt x="56170" y="22100"/>
                </a:lnTo>
                <a:lnTo>
                  <a:pt x="56160" y="22090"/>
                </a:lnTo>
                <a:lnTo>
                  <a:pt x="56150" y="22060"/>
                </a:lnTo>
                <a:lnTo>
                  <a:pt x="56150" y="22000"/>
                </a:lnTo>
                <a:lnTo>
                  <a:pt x="56150" y="21960"/>
                </a:lnTo>
                <a:lnTo>
                  <a:pt x="56140" y="21930"/>
                </a:lnTo>
                <a:lnTo>
                  <a:pt x="56140" y="21900"/>
                </a:lnTo>
                <a:lnTo>
                  <a:pt x="56130" y="21850"/>
                </a:lnTo>
                <a:lnTo>
                  <a:pt x="56040" y="21830"/>
                </a:lnTo>
                <a:lnTo>
                  <a:pt x="56050" y="21790"/>
                </a:lnTo>
                <a:lnTo>
                  <a:pt x="56050" y="21780"/>
                </a:lnTo>
                <a:lnTo>
                  <a:pt x="56050" y="21770"/>
                </a:lnTo>
                <a:lnTo>
                  <a:pt x="56050" y="21760"/>
                </a:lnTo>
                <a:lnTo>
                  <a:pt x="56060" y="21750"/>
                </a:lnTo>
                <a:lnTo>
                  <a:pt x="56070" y="21740"/>
                </a:lnTo>
                <a:lnTo>
                  <a:pt x="56060" y="21740"/>
                </a:lnTo>
                <a:lnTo>
                  <a:pt x="56060" y="21730"/>
                </a:lnTo>
                <a:lnTo>
                  <a:pt x="56050" y="21730"/>
                </a:lnTo>
                <a:lnTo>
                  <a:pt x="56040" y="21720"/>
                </a:lnTo>
                <a:lnTo>
                  <a:pt x="56040" y="21710"/>
                </a:lnTo>
                <a:lnTo>
                  <a:pt x="56030" y="21710"/>
                </a:lnTo>
                <a:lnTo>
                  <a:pt x="56030" y="21700"/>
                </a:lnTo>
                <a:lnTo>
                  <a:pt x="56020" y="21690"/>
                </a:lnTo>
                <a:lnTo>
                  <a:pt x="56010" y="21690"/>
                </a:lnTo>
                <a:lnTo>
                  <a:pt x="56010" y="21680"/>
                </a:lnTo>
                <a:lnTo>
                  <a:pt x="55990" y="21660"/>
                </a:lnTo>
                <a:lnTo>
                  <a:pt x="55980" y="21650"/>
                </a:lnTo>
                <a:lnTo>
                  <a:pt x="55970" y="21660"/>
                </a:lnTo>
                <a:lnTo>
                  <a:pt x="55950" y="21690"/>
                </a:lnTo>
                <a:lnTo>
                  <a:pt x="55940" y="21700"/>
                </a:lnTo>
                <a:lnTo>
                  <a:pt x="55940" y="21710"/>
                </a:lnTo>
                <a:lnTo>
                  <a:pt x="55930" y="21750"/>
                </a:lnTo>
                <a:lnTo>
                  <a:pt x="55920" y="21780"/>
                </a:lnTo>
                <a:lnTo>
                  <a:pt x="55920" y="21790"/>
                </a:lnTo>
                <a:lnTo>
                  <a:pt x="55920" y="21800"/>
                </a:lnTo>
                <a:lnTo>
                  <a:pt x="55880" y="21810"/>
                </a:lnTo>
                <a:lnTo>
                  <a:pt x="55880" y="21800"/>
                </a:lnTo>
                <a:lnTo>
                  <a:pt x="55860" y="21780"/>
                </a:lnTo>
                <a:lnTo>
                  <a:pt x="55850" y="21780"/>
                </a:lnTo>
                <a:lnTo>
                  <a:pt x="55840" y="21770"/>
                </a:lnTo>
                <a:lnTo>
                  <a:pt x="55840" y="21760"/>
                </a:lnTo>
                <a:lnTo>
                  <a:pt x="55830" y="21750"/>
                </a:lnTo>
                <a:lnTo>
                  <a:pt x="55810" y="21730"/>
                </a:lnTo>
                <a:lnTo>
                  <a:pt x="55780" y="21700"/>
                </a:lnTo>
                <a:lnTo>
                  <a:pt x="55770" y="21690"/>
                </a:lnTo>
                <a:lnTo>
                  <a:pt x="55760" y="21670"/>
                </a:lnTo>
                <a:lnTo>
                  <a:pt x="55740" y="21650"/>
                </a:lnTo>
                <a:lnTo>
                  <a:pt x="55730" y="21640"/>
                </a:lnTo>
                <a:lnTo>
                  <a:pt x="55720" y="21630"/>
                </a:lnTo>
                <a:lnTo>
                  <a:pt x="55710" y="21620"/>
                </a:lnTo>
                <a:lnTo>
                  <a:pt x="55700" y="21610"/>
                </a:lnTo>
                <a:lnTo>
                  <a:pt x="55700" y="21600"/>
                </a:lnTo>
                <a:lnTo>
                  <a:pt x="55690" y="21600"/>
                </a:lnTo>
                <a:lnTo>
                  <a:pt x="55690" y="21590"/>
                </a:lnTo>
                <a:lnTo>
                  <a:pt x="55690" y="21580"/>
                </a:lnTo>
                <a:lnTo>
                  <a:pt x="55680" y="21580"/>
                </a:lnTo>
                <a:lnTo>
                  <a:pt x="55670" y="21560"/>
                </a:lnTo>
                <a:lnTo>
                  <a:pt x="55660" y="21540"/>
                </a:lnTo>
                <a:lnTo>
                  <a:pt x="55650" y="21530"/>
                </a:lnTo>
                <a:lnTo>
                  <a:pt x="55650" y="21520"/>
                </a:lnTo>
                <a:lnTo>
                  <a:pt x="55650" y="21510"/>
                </a:lnTo>
                <a:lnTo>
                  <a:pt x="55640" y="21500"/>
                </a:lnTo>
                <a:lnTo>
                  <a:pt x="55630" y="21490"/>
                </a:lnTo>
                <a:lnTo>
                  <a:pt x="55620" y="21460"/>
                </a:lnTo>
                <a:lnTo>
                  <a:pt x="55630" y="21430"/>
                </a:lnTo>
                <a:lnTo>
                  <a:pt x="55630" y="21420"/>
                </a:lnTo>
                <a:lnTo>
                  <a:pt x="55640" y="21420"/>
                </a:lnTo>
                <a:lnTo>
                  <a:pt x="55670" y="21380"/>
                </a:lnTo>
                <a:lnTo>
                  <a:pt x="55680" y="21350"/>
                </a:lnTo>
                <a:lnTo>
                  <a:pt x="55690" y="21350"/>
                </a:lnTo>
                <a:lnTo>
                  <a:pt x="55690" y="21340"/>
                </a:lnTo>
                <a:lnTo>
                  <a:pt x="55680" y="21340"/>
                </a:lnTo>
                <a:lnTo>
                  <a:pt x="55680" y="21330"/>
                </a:lnTo>
                <a:lnTo>
                  <a:pt x="55670" y="21330"/>
                </a:lnTo>
                <a:lnTo>
                  <a:pt x="55660" y="21320"/>
                </a:lnTo>
                <a:lnTo>
                  <a:pt x="55650" y="21320"/>
                </a:lnTo>
                <a:lnTo>
                  <a:pt x="55640" y="21310"/>
                </a:lnTo>
                <a:lnTo>
                  <a:pt x="55640" y="21300"/>
                </a:lnTo>
                <a:lnTo>
                  <a:pt x="55630" y="21300"/>
                </a:lnTo>
                <a:lnTo>
                  <a:pt x="55630" y="21290"/>
                </a:lnTo>
                <a:lnTo>
                  <a:pt x="55620" y="21290"/>
                </a:lnTo>
                <a:lnTo>
                  <a:pt x="55610" y="21290"/>
                </a:lnTo>
                <a:lnTo>
                  <a:pt x="55600" y="21290"/>
                </a:lnTo>
                <a:lnTo>
                  <a:pt x="55600" y="21280"/>
                </a:lnTo>
                <a:lnTo>
                  <a:pt x="55590" y="21280"/>
                </a:lnTo>
                <a:lnTo>
                  <a:pt x="55590" y="21270"/>
                </a:lnTo>
                <a:lnTo>
                  <a:pt x="55590" y="21260"/>
                </a:lnTo>
                <a:lnTo>
                  <a:pt x="55580" y="21250"/>
                </a:lnTo>
                <a:lnTo>
                  <a:pt x="55570" y="21240"/>
                </a:lnTo>
                <a:lnTo>
                  <a:pt x="55560" y="21230"/>
                </a:lnTo>
                <a:lnTo>
                  <a:pt x="55560" y="21220"/>
                </a:lnTo>
                <a:lnTo>
                  <a:pt x="55560" y="21210"/>
                </a:lnTo>
                <a:lnTo>
                  <a:pt x="55570" y="21200"/>
                </a:lnTo>
                <a:lnTo>
                  <a:pt x="55590" y="21200"/>
                </a:lnTo>
                <a:lnTo>
                  <a:pt x="55740" y="21160"/>
                </a:lnTo>
                <a:lnTo>
                  <a:pt x="55830" y="21170"/>
                </a:lnTo>
                <a:lnTo>
                  <a:pt x="55820" y="21100"/>
                </a:lnTo>
                <a:lnTo>
                  <a:pt x="55800" y="20990"/>
                </a:lnTo>
                <a:lnTo>
                  <a:pt x="55770" y="20980"/>
                </a:lnTo>
                <a:lnTo>
                  <a:pt x="55710" y="20960"/>
                </a:lnTo>
                <a:lnTo>
                  <a:pt x="55640" y="20940"/>
                </a:lnTo>
                <a:lnTo>
                  <a:pt x="55510" y="20900"/>
                </a:lnTo>
                <a:lnTo>
                  <a:pt x="55410" y="20880"/>
                </a:lnTo>
                <a:lnTo>
                  <a:pt x="55400" y="20870"/>
                </a:lnTo>
                <a:lnTo>
                  <a:pt x="55350" y="20860"/>
                </a:lnTo>
                <a:lnTo>
                  <a:pt x="55240" y="20830"/>
                </a:lnTo>
                <a:lnTo>
                  <a:pt x="55230" y="20820"/>
                </a:lnTo>
                <a:lnTo>
                  <a:pt x="55190" y="20810"/>
                </a:lnTo>
                <a:lnTo>
                  <a:pt x="55190" y="20800"/>
                </a:lnTo>
                <a:lnTo>
                  <a:pt x="55180" y="20800"/>
                </a:lnTo>
                <a:lnTo>
                  <a:pt x="55180" y="20790"/>
                </a:lnTo>
                <a:lnTo>
                  <a:pt x="55170" y="20780"/>
                </a:lnTo>
                <a:lnTo>
                  <a:pt x="55170" y="20770"/>
                </a:lnTo>
                <a:lnTo>
                  <a:pt x="55160" y="20760"/>
                </a:lnTo>
                <a:lnTo>
                  <a:pt x="55150" y="20740"/>
                </a:lnTo>
                <a:lnTo>
                  <a:pt x="55150" y="20730"/>
                </a:lnTo>
                <a:lnTo>
                  <a:pt x="55140" y="20730"/>
                </a:lnTo>
                <a:lnTo>
                  <a:pt x="55130" y="20710"/>
                </a:lnTo>
                <a:lnTo>
                  <a:pt x="55120" y="20690"/>
                </a:lnTo>
                <a:lnTo>
                  <a:pt x="55120" y="20680"/>
                </a:lnTo>
                <a:lnTo>
                  <a:pt x="55120" y="20670"/>
                </a:lnTo>
                <a:lnTo>
                  <a:pt x="55120" y="20660"/>
                </a:lnTo>
                <a:lnTo>
                  <a:pt x="55120" y="20640"/>
                </a:lnTo>
                <a:lnTo>
                  <a:pt x="55110" y="20630"/>
                </a:lnTo>
                <a:lnTo>
                  <a:pt x="55080" y="20630"/>
                </a:lnTo>
                <a:lnTo>
                  <a:pt x="55030" y="20580"/>
                </a:lnTo>
                <a:lnTo>
                  <a:pt x="55020" y="20580"/>
                </a:lnTo>
                <a:lnTo>
                  <a:pt x="55010" y="20570"/>
                </a:lnTo>
                <a:lnTo>
                  <a:pt x="55000" y="20560"/>
                </a:lnTo>
                <a:lnTo>
                  <a:pt x="54970" y="20530"/>
                </a:lnTo>
                <a:lnTo>
                  <a:pt x="54860" y="20440"/>
                </a:lnTo>
                <a:lnTo>
                  <a:pt x="54880" y="20420"/>
                </a:lnTo>
                <a:lnTo>
                  <a:pt x="54930" y="20340"/>
                </a:lnTo>
                <a:lnTo>
                  <a:pt x="54890" y="20310"/>
                </a:lnTo>
                <a:lnTo>
                  <a:pt x="54820" y="20260"/>
                </a:lnTo>
                <a:lnTo>
                  <a:pt x="54780" y="20230"/>
                </a:lnTo>
                <a:lnTo>
                  <a:pt x="54800" y="20210"/>
                </a:lnTo>
                <a:lnTo>
                  <a:pt x="54780" y="20190"/>
                </a:lnTo>
                <a:lnTo>
                  <a:pt x="54770" y="20180"/>
                </a:lnTo>
                <a:lnTo>
                  <a:pt x="54750" y="20170"/>
                </a:lnTo>
                <a:lnTo>
                  <a:pt x="54750" y="20150"/>
                </a:lnTo>
                <a:lnTo>
                  <a:pt x="54780" y="20050"/>
                </a:lnTo>
                <a:lnTo>
                  <a:pt x="54780" y="20030"/>
                </a:lnTo>
                <a:lnTo>
                  <a:pt x="54800" y="19960"/>
                </a:lnTo>
                <a:lnTo>
                  <a:pt x="54800" y="19940"/>
                </a:lnTo>
                <a:lnTo>
                  <a:pt x="54780" y="19930"/>
                </a:lnTo>
                <a:lnTo>
                  <a:pt x="54800" y="19920"/>
                </a:lnTo>
                <a:lnTo>
                  <a:pt x="54810" y="19920"/>
                </a:lnTo>
                <a:lnTo>
                  <a:pt x="54800" y="19920"/>
                </a:lnTo>
                <a:lnTo>
                  <a:pt x="54750" y="19890"/>
                </a:lnTo>
                <a:lnTo>
                  <a:pt x="54730" y="19880"/>
                </a:lnTo>
                <a:lnTo>
                  <a:pt x="54750" y="19870"/>
                </a:lnTo>
                <a:lnTo>
                  <a:pt x="54750" y="19860"/>
                </a:lnTo>
                <a:lnTo>
                  <a:pt x="54760" y="19860"/>
                </a:lnTo>
                <a:lnTo>
                  <a:pt x="54760" y="19850"/>
                </a:lnTo>
                <a:lnTo>
                  <a:pt x="54770" y="19850"/>
                </a:lnTo>
                <a:lnTo>
                  <a:pt x="54780" y="19850"/>
                </a:lnTo>
                <a:lnTo>
                  <a:pt x="54790" y="19850"/>
                </a:lnTo>
                <a:lnTo>
                  <a:pt x="54860" y="19810"/>
                </a:lnTo>
                <a:lnTo>
                  <a:pt x="54890" y="19790"/>
                </a:lnTo>
                <a:lnTo>
                  <a:pt x="54910" y="19770"/>
                </a:lnTo>
                <a:lnTo>
                  <a:pt x="54940" y="19750"/>
                </a:lnTo>
                <a:lnTo>
                  <a:pt x="54950" y="19740"/>
                </a:lnTo>
                <a:lnTo>
                  <a:pt x="54960" y="19740"/>
                </a:lnTo>
                <a:lnTo>
                  <a:pt x="54980" y="19720"/>
                </a:lnTo>
                <a:lnTo>
                  <a:pt x="55000" y="19710"/>
                </a:lnTo>
                <a:lnTo>
                  <a:pt x="54970" y="19650"/>
                </a:lnTo>
                <a:lnTo>
                  <a:pt x="54950" y="19620"/>
                </a:lnTo>
                <a:lnTo>
                  <a:pt x="54970" y="19610"/>
                </a:lnTo>
                <a:lnTo>
                  <a:pt x="55010" y="19580"/>
                </a:lnTo>
                <a:lnTo>
                  <a:pt x="55020" y="19580"/>
                </a:lnTo>
                <a:lnTo>
                  <a:pt x="55020" y="19570"/>
                </a:lnTo>
                <a:lnTo>
                  <a:pt x="55040" y="19520"/>
                </a:lnTo>
                <a:lnTo>
                  <a:pt x="55060" y="19450"/>
                </a:lnTo>
                <a:lnTo>
                  <a:pt x="55050" y="19420"/>
                </a:lnTo>
                <a:lnTo>
                  <a:pt x="55030" y="19390"/>
                </a:lnTo>
                <a:lnTo>
                  <a:pt x="55020" y="19370"/>
                </a:lnTo>
                <a:lnTo>
                  <a:pt x="55030" y="19360"/>
                </a:lnTo>
                <a:lnTo>
                  <a:pt x="55040" y="19360"/>
                </a:lnTo>
                <a:lnTo>
                  <a:pt x="55110" y="19340"/>
                </a:lnTo>
                <a:lnTo>
                  <a:pt x="55140" y="19330"/>
                </a:lnTo>
                <a:lnTo>
                  <a:pt x="55190" y="19320"/>
                </a:lnTo>
                <a:lnTo>
                  <a:pt x="55240" y="19310"/>
                </a:lnTo>
                <a:lnTo>
                  <a:pt x="55330" y="19300"/>
                </a:lnTo>
                <a:lnTo>
                  <a:pt x="55380" y="19290"/>
                </a:lnTo>
                <a:lnTo>
                  <a:pt x="55390" y="19290"/>
                </a:lnTo>
                <a:lnTo>
                  <a:pt x="55400" y="19290"/>
                </a:lnTo>
                <a:lnTo>
                  <a:pt x="55400" y="19300"/>
                </a:lnTo>
                <a:lnTo>
                  <a:pt x="55410" y="19300"/>
                </a:lnTo>
                <a:lnTo>
                  <a:pt x="55410" y="19310"/>
                </a:lnTo>
                <a:lnTo>
                  <a:pt x="55420" y="19310"/>
                </a:lnTo>
                <a:lnTo>
                  <a:pt x="55420" y="19320"/>
                </a:lnTo>
                <a:lnTo>
                  <a:pt x="55430" y="19320"/>
                </a:lnTo>
                <a:lnTo>
                  <a:pt x="55430" y="19330"/>
                </a:lnTo>
                <a:lnTo>
                  <a:pt x="55430" y="19340"/>
                </a:lnTo>
                <a:lnTo>
                  <a:pt x="55440" y="19340"/>
                </a:lnTo>
                <a:lnTo>
                  <a:pt x="55450" y="19350"/>
                </a:lnTo>
                <a:lnTo>
                  <a:pt x="55460" y="19350"/>
                </a:lnTo>
                <a:lnTo>
                  <a:pt x="55470" y="19340"/>
                </a:lnTo>
                <a:lnTo>
                  <a:pt x="55480" y="19330"/>
                </a:lnTo>
                <a:lnTo>
                  <a:pt x="55490" y="19320"/>
                </a:lnTo>
                <a:lnTo>
                  <a:pt x="55510" y="19330"/>
                </a:lnTo>
                <a:lnTo>
                  <a:pt x="55510" y="19340"/>
                </a:lnTo>
                <a:lnTo>
                  <a:pt x="55500" y="19340"/>
                </a:lnTo>
                <a:lnTo>
                  <a:pt x="55500" y="19350"/>
                </a:lnTo>
                <a:lnTo>
                  <a:pt x="55570" y="19370"/>
                </a:lnTo>
                <a:lnTo>
                  <a:pt x="55580" y="19380"/>
                </a:lnTo>
                <a:lnTo>
                  <a:pt x="55630" y="19350"/>
                </a:lnTo>
                <a:lnTo>
                  <a:pt x="55650" y="19340"/>
                </a:lnTo>
                <a:lnTo>
                  <a:pt x="55650" y="19330"/>
                </a:lnTo>
                <a:lnTo>
                  <a:pt x="55640" y="19320"/>
                </a:lnTo>
                <a:lnTo>
                  <a:pt x="55630" y="19320"/>
                </a:lnTo>
                <a:lnTo>
                  <a:pt x="55580" y="19340"/>
                </a:lnTo>
                <a:lnTo>
                  <a:pt x="55580" y="19330"/>
                </a:lnTo>
                <a:lnTo>
                  <a:pt x="55590" y="19290"/>
                </a:lnTo>
                <a:lnTo>
                  <a:pt x="55600" y="19290"/>
                </a:lnTo>
                <a:lnTo>
                  <a:pt x="55610" y="19280"/>
                </a:lnTo>
                <a:lnTo>
                  <a:pt x="55630" y="19270"/>
                </a:lnTo>
                <a:lnTo>
                  <a:pt x="55630" y="19250"/>
                </a:lnTo>
                <a:lnTo>
                  <a:pt x="55610" y="19240"/>
                </a:lnTo>
                <a:lnTo>
                  <a:pt x="55610" y="19230"/>
                </a:lnTo>
                <a:lnTo>
                  <a:pt x="55610" y="19220"/>
                </a:lnTo>
                <a:lnTo>
                  <a:pt x="55580" y="19210"/>
                </a:lnTo>
                <a:lnTo>
                  <a:pt x="55580" y="19190"/>
                </a:lnTo>
                <a:lnTo>
                  <a:pt x="55570" y="19160"/>
                </a:lnTo>
                <a:lnTo>
                  <a:pt x="55580" y="19160"/>
                </a:lnTo>
                <a:lnTo>
                  <a:pt x="55700" y="19160"/>
                </a:lnTo>
                <a:lnTo>
                  <a:pt x="55700" y="19110"/>
                </a:lnTo>
                <a:lnTo>
                  <a:pt x="55760" y="19120"/>
                </a:lnTo>
                <a:lnTo>
                  <a:pt x="55770" y="19090"/>
                </a:lnTo>
                <a:lnTo>
                  <a:pt x="55780" y="19010"/>
                </a:lnTo>
                <a:lnTo>
                  <a:pt x="55790" y="18970"/>
                </a:lnTo>
                <a:lnTo>
                  <a:pt x="55820" y="18980"/>
                </a:lnTo>
                <a:lnTo>
                  <a:pt x="55840" y="18940"/>
                </a:lnTo>
                <a:lnTo>
                  <a:pt x="55850" y="18940"/>
                </a:lnTo>
                <a:lnTo>
                  <a:pt x="55940" y="18930"/>
                </a:lnTo>
                <a:lnTo>
                  <a:pt x="55930" y="18920"/>
                </a:lnTo>
                <a:lnTo>
                  <a:pt x="55930" y="18910"/>
                </a:lnTo>
                <a:lnTo>
                  <a:pt x="55910" y="18860"/>
                </a:lnTo>
                <a:lnTo>
                  <a:pt x="55890" y="18830"/>
                </a:lnTo>
                <a:lnTo>
                  <a:pt x="55890" y="18820"/>
                </a:lnTo>
                <a:lnTo>
                  <a:pt x="55890" y="18810"/>
                </a:lnTo>
                <a:lnTo>
                  <a:pt x="55910" y="18780"/>
                </a:lnTo>
                <a:lnTo>
                  <a:pt x="55910" y="18770"/>
                </a:lnTo>
                <a:lnTo>
                  <a:pt x="55920" y="18770"/>
                </a:lnTo>
                <a:lnTo>
                  <a:pt x="55920" y="18760"/>
                </a:lnTo>
                <a:lnTo>
                  <a:pt x="55930" y="18760"/>
                </a:lnTo>
                <a:lnTo>
                  <a:pt x="55940" y="18760"/>
                </a:lnTo>
                <a:lnTo>
                  <a:pt x="55950" y="18760"/>
                </a:lnTo>
                <a:lnTo>
                  <a:pt x="55950" y="18750"/>
                </a:lnTo>
                <a:lnTo>
                  <a:pt x="55960" y="18750"/>
                </a:lnTo>
                <a:lnTo>
                  <a:pt x="55970" y="18750"/>
                </a:lnTo>
                <a:lnTo>
                  <a:pt x="55970" y="18740"/>
                </a:lnTo>
                <a:lnTo>
                  <a:pt x="55970" y="18750"/>
                </a:lnTo>
                <a:lnTo>
                  <a:pt x="55980" y="18750"/>
                </a:lnTo>
                <a:lnTo>
                  <a:pt x="55990" y="18750"/>
                </a:lnTo>
                <a:lnTo>
                  <a:pt x="55990" y="18740"/>
                </a:lnTo>
                <a:lnTo>
                  <a:pt x="56000" y="18740"/>
                </a:lnTo>
                <a:lnTo>
                  <a:pt x="56000" y="18730"/>
                </a:lnTo>
                <a:lnTo>
                  <a:pt x="56010" y="18730"/>
                </a:lnTo>
                <a:lnTo>
                  <a:pt x="56010" y="18740"/>
                </a:lnTo>
                <a:lnTo>
                  <a:pt x="56030" y="18740"/>
                </a:lnTo>
                <a:lnTo>
                  <a:pt x="56080" y="18740"/>
                </a:lnTo>
                <a:lnTo>
                  <a:pt x="56140" y="18750"/>
                </a:lnTo>
                <a:lnTo>
                  <a:pt x="56140" y="18760"/>
                </a:lnTo>
                <a:lnTo>
                  <a:pt x="56150" y="18810"/>
                </a:lnTo>
                <a:lnTo>
                  <a:pt x="56160" y="18820"/>
                </a:lnTo>
                <a:lnTo>
                  <a:pt x="56160" y="18830"/>
                </a:lnTo>
                <a:lnTo>
                  <a:pt x="56160" y="18840"/>
                </a:lnTo>
                <a:lnTo>
                  <a:pt x="56300" y="18900"/>
                </a:lnTo>
                <a:lnTo>
                  <a:pt x="56320" y="18860"/>
                </a:lnTo>
                <a:lnTo>
                  <a:pt x="56420" y="18910"/>
                </a:lnTo>
                <a:lnTo>
                  <a:pt x="56490" y="18940"/>
                </a:lnTo>
                <a:lnTo>
                  <a:pt x="56550" y="18970"/>
                </a:lnTo>
                <a:lnTo>
                  <a:pt x="56630" y="18980"/>
                </a:lnTo>
                <a:lnTo>
                  <a:pt x="56660" y="18980"/>
                </a:lnTo>
                <a:lnTo>
                  <a:pt x="56700" y="18980"/>
                </a:lnTo>
                <a:lnTo>
                  <a:pt x="56740" y="18950"/>
                </a:lnTo>
                <a:lnTo>
                  <a:pt x="56760" y="18980"/>
                </a:lnTo>
                <a:lnTo>
                  <a:pt x="56790" y="18960"/>
                </a:lnTo>
                <a:lnTo>
                  <a:pt x="56790" y="18970"/>
                </a:lnTo>
                <a:lnTo>
                  <a:pt x="56790" y="18980"/>
                </a:lnTo>
                <a:lnTo>
                  <a:pt x="56780" y="18980"/>
                </a:lnTo>
                <a:lnTo>
                  <a:pt x="56780" y="18990"/>
                </a:lnTo>
                <a:lnTo>
                  <a:pt x="56790" y="19000"/>
                </a:lnTo>
                <a:lnTo>
                  <a:pt x="56780" y="19020"/>
                </a:lnTo>
                <a:lnTo>
                  <a:pt x="56770" y="19010"/>
                </a:lnTo>
                <a:lnTo>
                  <a:pt x="56760" y="19010"/>
                </a:lnTo>
                <a:lnTo>
                  <a:pt x="56770" y="19020"/>
                </a:lnTo>
                <a:lnTo>
                  <a:pt x="56780" y="19040"/>
                </a:lnTo>
                <a:lnTo>
                  <a:pt x="56780" y="19050"/>
                </a:lnTo>
                <a:lnTo>
                  <a:pt x="56780" y="19140"/>
                </a:lnTo>
                <a:lnTo>
                  <a:pt x="56780" y="19150"/>
                </a:lnTo>
                <a:lnTo>
                  <a:pt x="56750" y="19150"/>
                </a:lnTo>
                <a:lnTo>
                  <a:pt x="56750" y="19160"/>
                </a:lnTo>
                <a:lnTo>
                  <a:pt x="56740" y="19160"/>
                </a:lnTo>
                <a:lnTo>
                  <a:pt x="56740" y="19170"/>
                </a:lnTo>
                <a:lnTo>
                  <a:pt x="56740" y="19180"/>
                </a:lnTo>
                <a:lnTo>
                  <a:pt x="56750" y="19180"/>
                </a:lnTo>
                <a:lnTo>
                  <a:pt x="56750" y="19200"/>
                </a:lnTo>
                <a:lnTo>
                  <a:pt x="56750" y="19210"/>
                </a:lnTo>
                <a:lnTo>
                  <a:pt x="56790" y="19220"/>
                </a:lnTo>
                <a:lnTo>
                  <a:pt x="56790" y="19240"/>
                </a:lnTo>
                <a:lnTo>
                  <a:pt x="56820" y="19250"/>
                </a:lnTo>
                <a:lnTo>
                  <a:pt x="56840" y="19260"/>
                </a:lnTo>
                <a:lnTo>
                  <a:pt x="56870" y="19280"/>
                </a:lnTo>
                <a:lnTo>
                  <a:pt x="56920" y="19360"/>
                </a:lnTo>
                <a:lnTo>
                  <a:pt x="56940" y="19380"/>
                </a:lnTo>
                <a:lnTo>
                  <a:pt x="56940" y="19390"/>
                </a:lnTo>
                <a:lnTo>
                  <a:pt x="56950" y="19390"/>
                </a:lnTo>
                <a:lnTo>
                  <a:pt x="56960" y="19390"/>
                </a:lnTo>
                <a:lnTo>
                  <a:pt x="56990" y="19370"/>
                </a:lnTo>
                <a:lnTo>
                  <a:pt x="57000" y="19370"/>
                </a:lnTo>
                <a:lnTo>
                  <a:pt x="57000" y="19360"/>
                </a:lnTo>
                <a:lnTo>
                  <a:pt x="57030" y="19340"/>
                </a:lnTo>
                <a:lnTo>
                  <a:pt x="57040" y="19330"/>
                </a:lnTo>
                <a:lnTo>
                  <a:pt x="57040" y="19320"/>
                </a:lnTo>
                <a:lnTo>
                  <a:pt x="57060" y="19330"/>
                </a:lnTo>
                <a:lnTo>
                  <a:pt x="57070" y="19320"/>
                </a:lnTo>
                <a:lnTo>
                  <a:pt x="57080" y="19320"/>
                </a:lnTo>
                <a:lnTo>
                  <a:pt x="57100" y="19320"/>
                </a:lnTo>
                <a:lnTo>
                  <a:pt x="57110" y="19310"/>
                </a:lnTo>
                <a:lnTo>
                  <a:pt x="57110" y="19300"/>
                </a:lnTo>
                <a:lnTo>
                  <a:pt x="57120" y="19290"/>
                </a:lnTo>
                <a:lnTo>
                  <a:pt x="57130" y="19290"/>
                </a:lnTo>
                <a:lnTo>
                  <a:pt x="57130" y="19280"/>
                </a:lnTo>
                <a:lnTo>
                  <a:pt x="57140" y="19280"/>
                </a:lnTo>
                <a:lnTo>
                  <a:pt x="57160" y="19280"/>
                </a:lnTo>
                <a:lnTo>
                  <a:pt x="57170" y="19280"/>
                </a:lnTo>
                <a:lnTo>
                  <a:pt x="57180" y="19280"/>
                </a:lnTo>
                <a:lnTo>
                  <a:pt x="57190" y="19280"/>
                </a:lnTo>
                <a:lnTo>
                  <a:pt x="57200" y="19280"/>
                </a:lnTo>
                <a:lnTo>
                  <a:pt x="57200" y="19290"/>
                </a:lnTo>
                <a:lnTo>
                  <a:pt x="57210" y="19290"/>
                </a:lnTo>
                <a:lnTo>
                  <a:pt x="57220" y="19290"/>
                </a:lnTo>
                <a:lnTo>
                  <a:pt x="57230" y="19290"/>
                </a:lnTo>
                <a:lnTo>
                  <a:pt x="57240" y="19300"/>
                </a:lnTo>
                <a:lnTo>
                  <a:pt x="57240" y="19310"/>
                </a:lnTo>
                <a:lnTo>
                  <a:pt x="57250" y="19310"/>
                </a:lnTo>
                <a:lnTo>
                  <a:pt x="57260" y="19310"/>
                </a:lnTo>
                <a:lnTo>
                  <a:pt x="57270" y="19310"/>
                </a:lnTo>
                <a:lnTo>
                  <a:pt x="57310" y="19310"/>
                </a:lnTo>
                <a:lnTo>
                  <a:pt x="57390" y="19300"/>
                </a:lnTo>
                <a:lnTo>
                  <a:pt x="57430" y="19300"/>
                </a:lnTo>
                <a:lnTo>
                  <a:pt x="57440" y="19300"/>
                </a:lnTo>
                <a:lnTo>
                  <a:pt x="57480" y="19300"/>
                </a:lnTo>
                <a:lnTo>
                  <a:pt x="57490" y="19300"/>
                </a:lnTo>
                <a:lnTo>
                  <a:pt x="57500" y="19300"/>
                </a:lnTo>
                <a:lnTo>
                  <a:pt x="57490" y="19260"/>
                </a:lnTo>
                <a:lnTo>
                  <a:pt x="57490" y="19220"/>
                </a:lnTo>
                <a:lnTo>
                  <a:pt x="57500" y="19220"/>
                </a:lnTo>
                <a:lnTo>
                  <a:pt x="57530" y="19220"/>
                </a:lnTo>
                <a:lnTo>
                  <a:pt x="57540" y="19220"/>
                </a:lnTo>
                <a:lnTo>
                  <a:pt x="57550" y="19220"/>
                </a:lnTo>
                <a:lnTo>
                  <a:pt x="57560" y="19220"/>
                </a:lnTo>
                <a:lnTo>
                  <a:pt x="57570" y="19210"/>
                </a:lnTo>
                <a:lnTo>
                  <a:pt x="57590" y="19210"/>
                </a:lnTo>
                <a:lnTo>
                  <a:pt x="57640" y="19210"/>
                </a:lnTo>
                <a:lnTo>
                  <a:pt x="57660" y="19200"/>
                </a:lnTo>
                <a:lnTo>
                  <a:pt x="57670" y="19200"/>
                </a:lnTo>
                <a:lnTo>
                  <a:pt x="57680" y="19200"/>
                </a:lnTo>
                <a:lnTo>
                  <a:pt x="57680" y="19190"/>
                </a:lnTo>
                <a:lnTo>
                  <a:pt x="57680" y="19210"/>
                </a:lnTo>
                <a:lnTo>
                  <a:pt x="57680" y="19290"/>
                </a:lnTo>
                <a:lnTo>
                  <a:pt x="57700" y="19290"/>
                </a:lnTo>
                <a:lnTo>
                  <a:pt x="57710" y="19290"/>
                </a:lnTo>
                <a:lnTo>
                  <a:pt x="57770" y="19290"/>
                </a:lnTo>
                <a:lnTo>
                  <a:pt x="57820" y="19300"/>
                </a:lnTo>
                <a:lnTo>
                  <a:pt x="57830" y="19300"/>
                </a:lnTo>
                <a:lnTo>
                  <a:pt x="57840" y="19300"/>
                </a:lnTo>
                <a:lnTo>
                  <a:pt x="57850" y="19300"/>
                </a:lnTo>
                <a:lnTo>
                  <a:pt x="57900" y="19300"/>
                </a:lnTo>
                <a:lnTo>
                  <a:pt x="57960" y="19300"/>
                </a:lnTo>
                <a:lnTo>
                  <a:pt x="57980" y="19310"/>
                </a:lnTo>
                <a:lnTo>
                  <a:pt x="57990" y="19300"/>
                </a:lnTo>
                <a:lnTo>
                  <a:pt x="58000" y="19300"/>
                </a:lnTo>
                <a:lnTo>
                  <a:pt x="58030" y="19290"/>
                </a:lnTo>
                <a:lnTo>
                  <a:pt x="58040" y="19290"/>
                </a:lnTo>
                <a:lnTo>
                  <a:pt x="58040" y="19300"/>
                </a:lnTo>
                <a:lnTo>
                  <a:pt x="58040" y="19310"/>
                </a:lnTo>
                <a:lnTo>
                  <a:pt x="58030" y="19310"/>
                </a:lnTo>
                <a:lnTo>
                  <a:pt x="58030" y="19320"/>
                </a:lnTo>
                <a:lnTo>
                  <a:pt x="58040" y="19340"/>
                </a:lnTo>
                <a:lnTo>
                  <a:pt x="58050" y="19340"/>
                </a:lnTo>
                <a:lnTo>
                  <a:pt x="58050" y="19320"/>
                </a:lnTo>
                <a:lnTo>
                  <a:pt x="58060" y="19290"/>
                </a:lnTo>
                <a:lnTo>
                  <a:pt x="58070" y="19280"/>
                </a:lnTo>
                <a:lnTo>
                  <a:pt x="58080" y="19280"/>
                </a:lnTo>
                <a:lnTo>
                  <a:pt x="58080" y="19290"/>
                </a:lnTo>
                <a:lnTo>
                  <a:pt x="58090" y="19300"/>
                </a:lnTo>
                <a:lnTo>
                  <a:pt x="58100" y="19300"/>
                </a:lnTo>
                <a:lnTo>
                  <a:pt x="58100" y="19310"/>
                </a:lnTo>
                <a:lnTo>
                  <a:pt x="58110" y="19330"/>
                </a:lnTo>
                <a:lnTo>
                  <a:pt x="58120" y="19350"/>
                </a:lnTo>
                <a:lnTo>
                  <a:pt x="58130" y="19350"/>
                </a:lnTo>
                <a:lnTo>
                  <a:pt x="58130" y="19360"/>
                </a:lnTo>
                <a:lnTo>
                  <a:pt x="58140" y="19360"/>
                </a:lnTo>
                <a:lnTo>
                  <a:pt x="58150" y="19360"/>
                </a:lnTo>
                <a:lnTo>
                  <a:pt x="58160" y="19340"/>
                </a:lnTo>
                <a:lnTo>
                  <a:pt x="58170" y="19340"/>
                </a:lnTo>
                <a:lnTo>
                  <a:pt x="58170" y="19330"/>
                </a:lnTo>
                <a:lnTo>
                  <a:pt x="58180" y="19330"/>
                </a:lnTo>
                <a:lnTo>
                  <a:pt x="58300" y="19380"/>
                </a:lnTo>
                <a:lnTo>
                  <a:pt x="58300" y="19370"/>
                </a:lnTo>
                <a:lnTo>
                  <a:pt x="58310" y="19350"/>
                </a:lnTo>
                <a:lnTo>
                  <a:pt x="58320" y="19330"/>
                </a:lnTo>
                <a:lnTo>
                  <a:pt x="58330" y="19310"/>
                </a:lnTo>
                <a:lnTo>
                  <a:pt x="58340" y="19300"/>
                </a:lnTo>
                <a:lnTo>
                  <a:pt x="58310" y="19290"/>
                </a:lnTo>
                <a:lnTo>
                  <a:pt x="58300" y="19290"/>
                </a:lnTo>
                <a:lnTo>
                  <a:pt x="58280" y="19270"/>
                </a:lnTo>
                <a:lnTo>
                  <a:pt x="58260" y="19260"/>
                </a:lnTo>
                <a:lnTo>
                  <a:pt x="58270" y="19260"/>
                </a:lnTo>
                <a:lnTo>
                  <a:pt x="58270" y="19250"/>
                </a:lnTo>
                <a:lnTo>
                  <a:pt x="58280" y="19250"/>
                </a:lnTo>
                <a:lnTo>
                  <a:pt x="58290" y="19250"/>
                </a:lnTo>
                <a:lnTo>
                  <a:pt x="58290" y="19240"/>
                </a:lnTo>
                <a:lnTo>
                  <a:pt x="58280" y="19230"/>
                </a:lnTo>
                <a:lnTo>
                  <a:pt x="58270" y="19230"/>
                </a:lnTo>
                <a:lnTo>
                  <a:pt x="58270" y="19220"/>
                </a:lnTo>
                <a:lnTo>
                  <a:pt x="58260" y="19210"/>
                </a:lnTo>
                <a:lnTo>
                  <a:pt x="58270" y="19210"/>
                </a:lnTo>
                <a:lnTo>
                  <a:pt x="58280" y="19210"/>
                </a:lnTo>
                <a:lnTo>
                  <a:pt x="58280" y="19200"/>
                </a:lnTo>
                <a:lnTo>
                  <a:pt x="58280" y="19190"/>
                </a:lnTo>
                <a:lnTo>
                  <a:pt x="58300" y="19190"/>
                </a:lnTo>
                <a:lnTo>
                  <a:pt x="58310" y="19190"/>
                </a:lnTo>
                <a:lnTo>
                  <a:pt x="58310" y="19180"/>
                </a:lnTo>
                <a:lnTo>
                  <a:pt x="58320" y="19180"/>
                </a:lnTo>
                <a:lnTo>
                  <a:pt x="58330" y="19180"/>
                </a:lnTo>
                <a:lnTo>
                  <a:pt x="58340" y="19180"/>
                </a:lnTo>
                <a:lnTo>
                  <a:pt x="58350" y="19170"/>
                </a:lnTo>
                <a:lnTo>
                  <a:pt x="58380" y="19160"/>
                </a:lnTo>
                <a:lnTo>
                  <a:pt x="58390" y="19160"/>
                </a:lnTo>
                <a:lnTo>
                  <a:pt x="58460" y="19160"/>
                </a:lnTo>
                <a:lnTo>
                  <a:pt x="58520" y="19160"/>
                </a:lnTo>
                <a:lnTo>
                  <a:pt x="58580" y="19110"/>
                </a:lnTo>
                <a:lnTo>
                  <a:pt x="58650" y="19050"/>
                </a:lnTo>
                <a:lnTo>
                  <a:pt x="58660" y="19050"/>
                </a:lnTo>
                <a:lnTo>
                  <a:pt x="58710" y="19000"/>
                </a:lnTo>
                <a:lnTo>
                  <a:pt x="58780" y="18950"/>
                </a:lnTo>
                <a:lnTo>
                  <a:pt x="58820" y="18920"/>
                </a:lnTo>
                <a:lnTo>
                  <a:pt x="58830" y="18910"/>
                </a:lnTo>
                <a:lnTo>
                  <a:pt x="58900" y="18910"/>
                </a:lnTo>
                <a:lnTo>
                  <a:pt x="58910" y="18910"/>
                </a:lnTo>
                <a:lnTo>
                  <a:pt x="58910" y="18900"/>
                </a:lnTo>
                <a:lnTo>
                  <a:pt x="58920" y="18900"/>
                </a:lnTo>
                <a:lnTo>
                  <a:pt x="58920" y="18890"/>
                </a:lnTo>
                <a:lnTo>
                  <a:pt x="58920" y="18880"/>
                </a:lnTo>
                <a:lnTo>
                  <a:pt x="58910" y="18880"/>
                </a:lnTo>
                <a:lnTo>
                  <a:pt x="58910" y="18870"/>
                </a:lnTo>
                <a:lnTo>
                  <a:pt x="58910" y="18860"/>
                </a:lnTo>
                <a:lnTo>
                  <a:pt x="58910" y="18850"/>
                </a:lnTo>
                <a:lnTo>
                  <a:pt x="58910" y="18830"/>
                </a:lnTo>
                <a:lnTo>
                  <a:pt x="58900" y="18810"/>
                </a:lnTo>
                <a:lnTo>
                  <a:pt x="58900" y="18780"/>
                </a:lnTo>
                <a:lnTo>
                  <a:pt x="58900" y="18770"/>
                </a:lnTo>
                <a:lnTo>
                  <a:pt x="58910" y="18770"/>
                </a:lnTo>
                <a:lnTo>
                  <a:pt x="58940" y="18760"/>
                </a:lnTo>
                <a:lnTo>
                  <a:pt x="58940" y="18730"/>
                </a:lnTo>
                <a:lnTo>
                  <a:pt x="58990" y="18720"/>
                </a:lnTo>
                <a:lnTo>
                  <a:pt x="58990" y="18730"/>
                </a:lnTo>
                <a:lnTo>
                  <a:pt x="59000" y="18730"/>
                </a:lnTo>
                <a:lnTo>
                  <a:pt x="59010" y="18730"/>
                </a:lnTo>
                <a:lnTo>
                  <a:pt x="59010" y="18720"/>
                </a:lnTo>
                <a:lnTo>
                  <a:pt x="59020" y="18720"/>
                </a:lnTo>
                <a:lnTo>
                  <a:pt x="59030" y="18720"/>
                </a:lnTo>
                <a:lnTo>
                  <a:pt x="59040" y="18730"/>
                </a:lnTo>
                <a:lnTo>
                  <a:pt x="59040" y="18720"/>
                </a:lnTo>
                <a:lnTo>
                  <a:pt x="59030" y="18720"/>
                </a:lnTo>
                <a:lnTo>
                  <a:pt x="59030" y="18710"/>
                </a:lnTo>
                <a:lnTo>
                  <a:pt x="59030" y="18700"/>
                </a:lnTo>
                <a:lnTo>
                  <a:pt x="59020" y="18700"/>
                </a:lnTo>
                <a:lnTo>
                  <a:pt x="59020" y="18690"/>
                </a:lnTo>
                <a:lnTo>
                  <a:pt x="59020" y="18680"/>
                </a:lnTo>
                <a:lnTo>
                  <a:pt x="59010" y="18680"/>
                </a:lnTo>
                <a:lnTo>
                  <a:pt x="59000" y="18680"/>
                </a:lnTo>
                <a:lnTo>
                  <a:pt x="59000" y="18670"/>
                </a:lnTo>
                <a:lnTo>
                  <a:pt x="59000" y="18660"/>
                </a:lnTo>
                <a:lnTo>
                  <a:pt x="59030" y="18640"/>
                </a:lnTo>
                <a:lnTo>
                  <a:pt x="59070" y="18610"/>
                </a:lnTo>
                <a:lnTo>
                  <a:pt x="59070" y="18600"/>
                </a:lnTo>
                <a:lnTo>
                  <a:pt x="59080" y="18590"/>
                </a:lnTo>
                <a:lnTo>
                  <a:pt x="59090" y="18600"/>
                </a:lnTo>
                <a:lnTo>
                  <a:pt x="59100" y="18600"/>
                </a:lnTo>
                <a:lnTo>
                  <a:pt x="59110" y="18610"/>
                </a:lnTo>
                <a:lnTo>
                  <a:pt x="59130" y="18620"/>
                </a:lnTo>
                <a:lnTo>
                  <a:pt x="59160" y="18600"/>
                </a:lnTo>
                <a:lnTo>
                  <a:pt x="59170" y="18600"/>
                </a:lnTo>
                <a:lnTo>
                  <a:pt x="59170" y="18590"/>
                </a:lnTo>
                <a:lnTo>
                  <a:pt x="59180" y="18580"/>
                </a:lnTo>
                <a:lnTo>
                  <a:pt x="59180" y="18570"/>
                </a:lnTo>
                <a:lnTo>
                  <a:pt x="59190" y="18570"/>
                </a:lnTo>
                <a:lnTo>
                  <a:pt x="59190" y="18560"/>
                </a:lnTo>
                <a:lnTo>
                  <a:pt x="59190" y="18550"/>
                </a:lnTo>
                <a:lnTo>
                  <a:pt x="59180" y="18550"/>
                </a:lnTo>
                <a:lnTo>
                  <a:pt x="59180" y="18540"/>
                </a:lnTo>
                <a:lnTo>
                  <a:pt x="59170" y="18530"/>
                </a:lnTo>
                <a:lnTo>
                  <a:pt x="59170" y="18520"/>
                </a:lnTo>
                <a:lnTo>
                  <a:pt x="59180" y="18520"/>
                </a:lnTo>
                <a:lnTo>
                  <a:pt x="59180" y="18510"/>
                </a:lnTo>
                <a:lnTo>
                  <a:pt x="59180" y="18500"/>
                </a:lnTo>
                <a:lnTo>
                  <a:pt x="59180" y="18490"/>
                </a:lnTo>
                <a:lnTo>
                  <a:pt x="59190" y="18490"/>
                </a:lnTo>
                <a:lnTo>
                  <a:pt x="59220" y="18480"/>
                </a:lnTo>
                <a:lnTo>
                  <a:pt x="59230" y="18460"/>
                </a:lnTo>
                <a:lnTo>
                  <a:pt x="59230" y="18450"/>
                </a:lnTo>
                <a:lnTo>
                  <a:pt x="59210" y="18420"/>
                </a:lnTo>
                <a:lnTo>
                  <a:pt x="59210" y="18410"/>
                </a:lnTo>
                <a:lnTo>
                  <a:pt x="59190" y="18370"/>
                </a:lnTo>
                <a:lnTo>
                  <a:pt x="59200" y="18360"/>
                </a:lnTo>
                <a:lnTo>
                  <a:pt x="59220" y="18360"/>
                </a:lnTo>
                <a:lnTo>
                  <a:pt x="59230" y="18360"/>
                </a:lnTo>
                <a:lnTo>
                  <a:pt x="59230" y="18370"/>
                </a:lnTo>
                <a:lnTo>
                  <a:pt x="59240" y="18370"/>
                </a:lnTo>
                <a:lnTo>
                  <a:pt x="59270" y="18370"/>
                </a:lnTo>
                <a:lnTo>
                  <a:pt x="59280" y="18370"/>
                </a:lnTo>
                <a:lnTo>
                  <a:pt x="59290" y="18340"/>
                </a:lnTo>
                <a:lnTo>
                  <a:pt x="59330" y="18360"/>
                </a:lnTo>
                <a:lnTo>
                  <a:pt x="59350" y="18370"/>
                </a:lnTo>
                <a:lnTo>
                  <a:pt x="59360" y="18370"/>
                </a:lnTo>
                <a:lnTo>
                  <a:pt x="59390" y="18380"/>
                </a:lnTo>
                <a:lnTo>
                  <a:pt x="59400" y="18390"/>
                </a:lnTo>
                <a:lnTo>
                  <a:pt x="59420" y="18400"/>
                </a:lnTo>
                <a:lnTo>
                  <a:pt x="59410" y="18320"/>
                </a:lnTo>
                <a:lnTo>
                  <a:pt x="59420" y="18300"/>
                </a:lnTo>
                <a:lnTo>
                  <a:pt x="59440" y="18270"/>
                </a:lnTo>
                <a:lnTo>
                  <a:pt x="59460" y="18230"/>
                </a:lnTo>
                <a:lnTo>
                  <a:pt x="59470" y="18220"/>
                </a:lnTo>
                <a:lnTo>
                  <a:pt x="59470" y="18210"/>
                </a:lnTo>
                <a:lnTo>
                  <a:pt x="59460" y="18210"/>
                </a:lnTo>
                <a:lnTo>
                  <a:pt x="59460" y="18200"/>
                </a:lnTo>
                <a:lnTo>
                  <a:pt x="59450" y="18200"/>
                </a:lnTo>
                <a:lnTo>
                  <a:pt x="59450" y="18190"/>
                </a:lnTo>
                <a:lnTo>
                  <a:pt x="59450" y="18180"/>
                </a:lnTo>
                <a:lnTo>
                  <a:pt x="59460" y="18180"/>
                </a:lnTo>
                <a:lnTo>
                  <a:pt x="59460" y="18170"/>
                </a:lnTo>
                <a:lnTo>
                  <a:pt x="59460" y="18160"/>
                </a:lnTo>
                <a:lnTo>
                  <a:pt x="59460" y="18150"/>
                </a:lnTo>
                <a:lnTo>
                  <a:pt x="59470" y="18150"/>
                </a:lnTo>
                <a:lnTo>
                  <a:pt x="59470" y="18140"/>
                </a:lnTo>
                <a:lnTo>
                  <a:pt x="59480" y="18140"/>
                </a:lnTo>
                <a:lnTo>
                  <a:pt x="59490" y="18140"/>
                </a:lnTo>
                <a:lnTo>
                  <a:pt x="59500" y="18140"/>
                </a:lnTo>
                <a:lnTo>
                  <a:pt x="59500" y="18150"/>
                </a:lnTo>
                <a:lnTo>
                  <a:pt x="59510" y="18150"/>
                </a:lnTo>
                <a:lnTo>
                  <a:pt x="59520" y="18150"/>
                </a:lnTo>
                <a:lnTo>
                  <a:pt x="59530" y="18150"/>
                </a:lnTo>
                <a:lnTo>
                  <a:pt x="59540" y="18140"/>
                </a:lnTo>
                <a:lnTo>
                  <a:pt x="59560" y="18150"/>
                </a:lnTo>
                <a:lnTo>
                  <a:pt x="59570" y="18130"/>
                </a:lnTo>
                <a:lnTo>
                  <a:pt x="59590" y="18100"/>
                </a:lnTo>
                <a:lnTo>
                  <a:pt x="59610" y="18070"/>
                </a:lnTo>
                <a:lnTo>
                  <a:pt x="59630" y="18040"/>
                </a:lnTo>
                <a:lnTo>
                  <a:pt x="59630" y="18030"/>
                </a:lnTo>
                <a:lnTo>
                  <a:pt x="59640" y="18020"/>
                </a:lnTo>
                <a:lnTo>
                  <a:pt x="59650" y="18020"/>
                </a:lnTo>
                <a:lnTo>
                  <a:pt x="59660" y="18020"/>
                </a:lnTo>
                <a:lnTo>
                  <a:pt x="59670" y="18010"/>
                </a:lnTo>
                <a:lnTo>
                  <a:pt x="59690" y="18030"/>
                </a:lnTo>
                <a:lnTo>
                  <a:pt x="59700" y="18020"/>
                </a:lnTo>
                <a:lnTo>
                  <a:pt x="59710" y="18020"/>
                </a:lnTo>
                <a:lnTo>
                  <a:pt x="59720" y="18020"/>
                </a:lnTo>
                <a:lnTo>
                  <a:pt x="59730" y="18020"/>
                </a:lnTo>
                <a:lnTo>
                  <a:pt x="59750" y="18020"/>
                </a:lnTo>
                <a:lnTo>
                  <a:pt x="59780" y="18020"/>
                </a:lnTo>
                <a:lnTo>
                  <a:pt x="59850" y="18030"/>
                </a:lnTo>
                <a:lnTo>
                  <a:pt x="59880" y="18060"/>
                </a:lnTo>
                <a:lnTo>
                  <a:pt x="59920" y="18110"/>
                </a:lnTo>
                <a:lnTo>
                  <a:pt x="59930" y="18120"/>
                </a:lnTo>
                <a:lnTo>
                  <a:pt x="59940" y="18120"/>
                </a:lnTo>
                <a:lnTo>
                  <a:pt x="59950" y="18110"/>
                </a:lnTo>
                <a:lnTo>
                  <a:pt x="59960" y="18100"/>
                </a:lnTo>
                <a:lnTo>
                  <a:pt x="59970" y="18100"/>
                </a:lnTo>
                <a:lnTo>
                  <a:pt x="59980" y="18090"/>
                </a:lnTo>
                <a:lnTo>
                  <a:pt x="59980" y="18080"/>
                </a:lnTo>
                <a:lnTo>
                  <a:pt x="59990" y="18070"/>
                </a:lnTo>
                <a:lnTo>
                  <a:pt x="60000" y="18070"/>
                </a:lnTo>
                <a:lnTo>
                  <a:pt x="60010" y="18070"/>
                </a:lnTo>
                <a:lnTo>
                  <a:pt x="60010" y="18080"/>
                </a:lnTo>
                <a:lnTo>
                  <a:pt x="60020" y="18080"/>
                </a:lnTo>
                <a:lnTo>
                  <a:pt x="60020" y="18090"/>
                </a:lnTo>
                <a:lnTo>
                  <a:pt x="60080" y="18070"/>
                </a:lnTo>
                <a:lnTo>
                  <a:pt x="60110" y="17990"/>
                </a:lnTo>
                <a:lnTo>
                  <a:pt x="60120" y="17990"/>
                </a:lnTo>
                <a:lnTo>
                  <a:pt x="60130" y="18000"/>
                </a:lnTo>
                <a:lnTo>
                  <a:pt x="60130" y="17990"/>
                </a:lnTo>
                <a:lnTo>
                  <a:pt x="60140" y="18000"/>
                </a:lnTo>
                <a:lnTo>
                  <a:pt x="60150" y="17990"/>
                </a:lnTo>
                <a:lnTo>
                  <a:pt x="60150" y="18000"/>
                </a:lnTo>
                <a:lnTo>
                  <a:pt x="60160" y="18000"/>
                </a:lnTo>
                <a:lnTo>
                  <a:pt x="60170" y="18000"/>
                </a:lnTo>
                <a:lnTo>
                  <a:pt x="60180" y="18000"/>
                </a:lnTo>
                <a:lnTo>
                  <a:pt x="60190" y="17990"/>
                </a:lnTo>
                <a:lnTo>
                  <a:pt x="60200" y="17990"/>
                </a:lnTo>
                <a:lnTo>
                  <a:pt x="60200" y="17980"/>
                </a:lnTo>
                <a:lnTo>
                  <a:pt x="60210" y="17980"/>
                </a:lnTo>
                <a:lnTo>
                  <a:pt x="60210" y="17990"/>
                </a:lnTo>
                <a:lnTo>
                  <a:pt x="60220" y="17990"/>
                </a:lnTo>
                <a:lnTo>
                  <a:pt x="60230" y="17990"/>
                </a:lnTo>
                <a:lnTo>
                  <a:pt x="60240" y="17990"/>
                </a:lnTo>
                <a:lnTo>
                  <a:pt x="60240" y="18000"/>
                </a:lnTo>
                <a:lnTo>
                  <a:pt x="60250" y="18010"/>
                </a:lnTo>
                <a:lnTo>
                  <a:pt x="60250" y="18020"/>
                </a:lnTo>
                <a:lnTo>
                  <a:pt x="60250" y="18030"/>
                </a:lnTo>
                <a:lnTo>
                  <a:pt x="60260" y="18030"/>
                </a:lnTo>
                <a:lnTo>
                  <a:pt x="60260" y="18040"/>
                </a:lnTo>
                <a:lnTo>
                  <a:pt x="60270" y="18040"/>
                </a:lnTo>
                <a:lnTo>
                  <a:pt x="60270" y="18050"/>
                </a:lnTo>
                <a:lnTo>
                  <a:pt x="60270" y="18060"/>
                </a:lnTo>
                <a:lnTo>
                  <a:pt x="60280" y="18060"/>
                </a:lnTo>
                <a:lnTo>
                  <a:pt x="60290" y="18070"/>
                </a:lnTo>
                <a:lnTo>
                  <a:pt x="60290" y="18080"/>
                </a:lnTo>
                <a:lnTo>
                  <a:pt x="60320" y="18100"/>
                </a:lnTo>
                <a:lnTo>
                  <a:pt x="60370" y="18100"/>
                </a:lnTo>
                <a:lnTo>
                  <a:pt x="60380" y="18100"/>
                </a:lnTo>
                <a:lnTo>
                  <a:pt x="60400" y="18110"/>
                </a:lnTo>
                <a:lnTo>
                  <a:pt x="60400" y="18100"/>
                </a:lnTo>
                <a:lnTo>
                  <a:pt x="60410" y="18110"/>
                </a:lnTo>
                <a:lnTo>
                  <a:pt x="60420" y="18110"/>
                </a:lnTo>
                <a:lnTo>
                  <a:pt x="60440" y="18120"/>
                </a:lnTo>
                <a:lnTo>
                  <a:pt x="60450" y="18130"/>
                </a:lnTo>
                <a:lnTo>
                  <a:pt x="60480" y="18100"/>
                </a:lnTo>
                <a:lnTo>
                  <a:pt x="60490" y="18090"/>
                </a:lnTo>
                <a:lnTo>
                  <a:pt x="60510" y="18090"/>
                </a:lnTo>
                <a:lnTo>
                  <a:pt x="60530" y="18090"/>
                </a:lnTo>
                <a:lnTo>
                  <a:pt x="60540" y="18090"/>
                </a:lnTo>
                <a:lnTo>
                  <a:pt x="60520" y="18060"/>
                </a:lnTo>
                <a:lnTo>
                  <a:pt x="60520" y="18050"/>
                </a:lnTo>
                <a:lnTo>
                  <a:pt x="60520" y="18040"/>
                </a:lnTo>
                <a:lnTo>
                  <a:pt x="60540" y="18030"/>
                </a:lnTo>
                <a:lnTo>
                  <a:pt x="60550" y="18020"/>
                </a:lnTo>
                <a:lnTo>
                  <a:pt x="60560" y="17970"/>
                </a:lnTo>
                <a:lnTo>
                  <a:pt x="60560" y="17960"/>
                </a:lnTo>
                <a:lnTo>
                  <a:pt x="60560" y="17950"/>
                </a:lnTo>
                <a:lnTo>
                  <a:pt x="60570" y="17940"/>
                </a:lnTo>
                <a:lnTo>
                  <a:pt x="60570" y="17910"/>
                </a:lnTo>
                <a:lnTo>
                  <a:pt x="60570" y="17900"/>
                </a:lnTo>
                <a:lnTo>
                  <a:pt x="60570" y="17890"/>
                </a:lnTo>
                <a:lnTo>
                  <a:pt x="60570" y="17880"/>
                </a:lnTo>
                <a:lnTo>
                  <a:pt x="60570" y="17870"/>
                </a:lnTo>
                <a:lnTo>
                  <a:pt x="60570" y="17860"/>
                </a:lnTo>
                <a:lnTo>
                  <a:pt x="60570" y="17850"/>
                </a:lnTo>
                <a:lnTo>
                  <a:pt x="60580" y="17850"/>
                </a:lnTo>
                <a:lnTo>
                  <a:pt x="60580" y="17840"/>
                </a:lnTo>
                <a:lnTo>
                  <a:pt x="60590" y="17840"/>
                </a:lnTo>
                <a:lnTo>
                  <a:pt x="60600" y="17840"/>
                </a:lnTo>
                <a:lnTo>
                  <a:pt x="60600" y="17830"/>
                </a:lnTo>
                <a:lnTo>
                  <a:pt x="60610" y="17830"/>
                </a:lnTo>
                <a:lnTo>
                  <a:pt x="60630" y="17820"/>
                </a:lnTo>
                <a:lnTo>
                  <a:pt x="60640" y="17810"/>
                </a:lnTo>
                <a:lnTo>
                  <a:pt x="60650" y="17800"/>
                </a:lnTo>
                <a:lnTo>
                  <a:pt x="60650" y="17790"/>
                </a:lnTo>
                <a:lnTo>
                  <a:pt x="60660" y="17790"/>
                </a:lnTo>
                <a:lnTo>
                  <a:pt x="60660" y="17780"/>
                </a:lnTo>
                <a:lnTo>
                  <a:pt x="60660" y="17790"/>
                </a:lnTo>
                <a:lnTo>
                  <a:pt x="60670" y="17790"/>
                </a:lnTo>
                <a:lnTo>
                  <a:pt x="60670" y="17800"/>
                </a:lnTo>
                <a:lnTo>
                  <a:pt x="60680" y="17800"/>
                </a:lnTo>
                <a:lnTo>
                  <a:pt x="60680" y="17790"/>
                </a:lnTo>
                <a:lnTo>
                  <a:pt x="60670" y="17790"/>
                </a:lnTo>
                <a:lnTo>
                  <a:pt x="60670" y="17780"/>
                </a:lnTo>
                <a:lnTo>
                  <a:pt x="60680" y="17780"/>
                </a:lnTo>
                <a:lnTo>
                  <a:pt x="60680" y="17770"/>
                </a:lnTo>
                <a:lnTo>
                  <a:pt x="60690" y="17740"/>
                </a:lnTo>
                <a:lnTo>
                  <a:pt x="60700" y="17740"/>
                </a:lnTo>
                <a:lnTo>
                  <a:pt x="60730" y="17740"/>
                </a:lnTo>
                <a:lnTo>
                  <a:pt x="60740" y="17740"/>
                </a:lnTo>
                <a:lnTo>
                  <a:pt x="60780" y="17770"/>
                </a:lnTo>
                <a:lnTo>
                  <a:pt x="60770" y="17800"/>
                </a:lnTo>
                <a:lnTo>
                  <a:pt x="60780" y="17800"/>
                </a:lnTo>
                <a:lnTo>
                  <a:pt x="60810" y="17810"/>
                </a:lnTo>
                <a:lnTo>
                  <a:pt x="60820" y="17830"/>
                </a:lnTo>
                <a:lnTo>
                  <a:pt x="60840" y="17860"/>
                </a:lnTo>
                <a:lnTo>
                  <a:pt x="60860" y="17890"/>
                </a:lnTo>
                <a:lnTo>
                  <a:pt x="60920" y="17900"/>
                </a:lnTo>
                <a:lnTo>
                  <a:pt x="60940" y="17900"/>
                </a:lnTo>
                <a:lnTo>
                  <a:pt x="60950" y="17960"/>
                </a:lnTo>
                <a:lnTo>
                  <a:pt x="60950" y="18000"/>
                </a:lnTo>
                <a:lnTo>
                  <a:pt x="60980" y="18000"/>
                </a:lnTo>
                <a:lnTo>
                  <a:pt x="61040" y="18000"/>
                </a:lnTo>
                <a:lnTo>
                  <a:pt x="61120" y="18000"/>
                </a:lnTo>
                <a:lnTo>
                  <a:pt x="61230" y="18000"/>
                </a:lnTo>
                <a:lnTo>
                  <a:pt x="61230" y="18090"/>
                </a:lnTo>
                <a:lnTo>
                  <a:pt x="61230" y="18180"/>
                </a:lnTo>
                <a:lnTo>
                  <a:pt x="61280" y="18180"/>
                </a:lnTo>
                <a:lnTo>
                  <a:pt x="61310" y="18180"/>
                </a:lnTo>
                <a:lnTo>
                  <a:pt x="61330" y="18180"/>
                </a:lnTo>
                <a:lnTo>
                  <a:pt x="61390" y="18170"/>
                </a:lnTo>
                <a:lnTo>
                  <a:pt x="61410" y="18170"/>
                </a:lnTo>
                <a:lnTo>
                  <a:pt x="61420" y="18170"/>
                </a:lnTo>
                <a:lnTo>
                  <a:pt x="61420" y="18200"/>
                </a:lnTo>
                <a:lnTo>
                  <a:pt x="61430" y="18220"/>
                </a:lnTo>
                <a:lnTo>
                  <a:pt x="61430" y="18230"/>
                </a:lnTo>
                <a:lnTo>
                  <a:pt x="61460" y="18230"/>
                </a:lnTo>
                <a:lnTo>
                  <a:pt x="61460" y="18290"/>
                </a:lnTo>
                <a:lnTo>
                  <a:pt x="61450" y="18300"/>
                </a:lnTo>
                <a:lnTo>
                  <a:pt x="61490" y="18330"/>
                </a:lnTo>
                <a:lnTo>
                  <a:pt x="61500" y="18330"/>
                </a:lnTo>
                <a:lnTo>
                  <a:pt x="61530" y="18360"/>
                </a:lnTo>
                <a:lnTo>
                  <a:pt x="61550" y="18350"/>
                </a:lnTo>
                <a:lnTo>
                  <a:pt x="61550" y="18340"/>
                </a:lnTo>
                <a:lnTo>
                  <a:pt x="61540" y="18330"/>
                </a:lnTo>
                <a:lnTo>
                  <a:pt x="61540" y="18320"/>
                </a:lnTo>
                <a:lnTo>
                  <a:pt x="61540" y="18310"/>
                </a:lnTo>
                <a:lnTo>
                  <a:pt x="61530" y="18310"/>
                </a:lnTo>
                <a:lnTo>
                  <a:pt x="61530" y="18300"/>
                </a:lnTo>
                <a:lnTo>
                  <a:pt x="61520" y="18290"/>
                </a:lnTo>
                <a:lnTo>
                  <a:pt x="61530" y="18280"/>
                </a:lnTo>
                <a:lnTo>
                  <a:pt x="61600" y="18260"/>
                </a:lnTo>
                <a:lnTo>
                  <a:pt x="61650" y="18240"/>
                </a:lnTo>
                <a:lnTo>
                  <a:pt x="61680" y="18220"/>
                </a:lnTo>
                <a:lnTo>
                  <a:pt x="61710" y="18230"/>
                </a:lnTo>
                <a:lnTo>
                  <a:pt x="61740" y="18240"/>
                </a:lnTo>
                <a:lnTo>
                  <a:pt x="61750" y="18240"/>
                </a:lnTo>
                <a:lnTo>
                  <a:pt x="61750" y="18250"/>
                </a:lnTo>
                <a:lnTo>
                  <a:pt x="61760" y="18260"/>
                </a:lnTo>
                <a:lnTo>
                  <a:pt x="61750" y="18300"/>
                </a:lnTo>
                <a:lnTo>
                  <a:pt x="61790" y="18310"/>
                </a:lnTo>
                <a:lnTo>
                  <a:pt x="61800" y="18300"/>
                </a:lnTo>
                <a:lnTo>
                  <a:pt x="61810" y="18300"/>
                </a:lnTo>
                <a:lnTo>
                  <a:pt x="61810" y="18290"/>
                </a:lnTo>
                <a:lnTo>
                  <a:pt x="61810" y="18280"/>
                </a:lnTo>
                <a:lnTo>
                  <a:pt x="61820" y="18280"/>
                </a:lnTo>
                <a:lnTo>
                  <a:pt x="61830" y="18270"/>
                </a:lnTo>
                <a:lnTo>
                  <a:pt x="61830" y="18260"/>
                </a:lnTo>
                <a:lnTo>
                  <a:pt x="61830" y="18250"/>
                </a:lnTo>
                <a:lnTo>
                  <a:pt x="61830" y="18240"/>
                </a:lnTo>
                <a:lnTo>
                  <a:pt x="61830" y="18230"/>
                </a:lnTo>
                <a:lnTo>
                  <a:pt x="61840" y="18230"/>
                </a:lnTo>
                <a:lnTo>
                  <a:pt x="61840" y="18220"/>
                </a:lnTo>
                <a:lnTo>
                  <a:pt x="61850" y="18220"/>
                </a:lnTo>
                <a:lnTo>
                  <a:pt x="61850" y="18210"/>
                </a:lnTo>
                <a:lnTo>
                  <a:pt x="61860" y="18200"/>
                </a:lnTo>
                <a:lnTo>
                  <a:pt x="61870" y="18190"/>
                </a:lnTo>
                <a:lnTo>
                  <a:pt x="61880" y="18190"/>
                </a:lnTo>
                <a:lnTo>
                  <a:pt x="61880" y="18210"/>
                </a:lnTo>
                <a:lnTo>
                  <a:pt x="61900" y="18230"/>
                </a:lnTo>
                <a:lnTo>
                  <a:pt x="61900" y="18240"/>
                </a:lnTo>
                <a:lnTo>
                  <a:pt x="61900" y="18250"/>
                </a:lnTo>
                <a:lnTo>
                  <a:pt x="61910" y="18250"/>
                </a:lnTo>
                <a:lnTo>
                  <a:pt x="61910" y="18260"/>
                </a:lnTo>
                <a:lnTo>
                  <a:pt x="61920" y="18260"/>
                </a:lnTo>
                <a:lnTo>
                  <a:pt x="61920" y="18270"/>
                </a:lnTo>
                <a:lnTo>
                  <a:pt x="61930" y="18270"/>
                </a:lnTo>
                <a:lnTo>
                  <a:pt x="61930" y="18280"/>
                </a:lnTo>
                <a:lnTo>
                  <a:pt x="61930" y="18290"/>
                </a:lnTo>
                <a:lnTo>
                  <a:pt x="61940" y="18300"/>
                </a:lnTo>
                <a:lnTo>
                  <a:pt x="61950" y="18300"/>
                </a:lnTo>
                <a:lnTo>
                  <a:pt x="61960" y="18310"/>
                </a:lnTo>
                <a:lnTo>
                  <a:pt x="61970" y="18320"/>
                </a:lnTo>
                <a:lnTo>
                  <a:pt x="61980" y="18320"/>
                </a:lnTo>
                <a:lnTo>
                  <a:pt x="61990" y="18320"/>
                </a:lnTo>
                <a:lnTo>
                  <a:pt x="62010" y="18310"/>
                </a:lnTo>
                <a:lnTo>
                  <a:pt x="62010" y="18320"/>
                </a:lnTo>
                <a:lnTo>
                  <a:pt x="62020" y="18320"/>
                </a:lnTo>
                <a:lnTo>
                  <a:pt x="62030" y="18320"/>
                </a:lnTo>
                <a:lnTo>
                  <a:pt x="62020" y="18310"/>
                </a:lnTo>
                <a:lnTo>
                  <a:pt x="62030" y="18310"/>
                </a:lnTo>
                <a:lnTo>
                  <a:pt x="62040" y="18300"/>
                </a:lnTo>
                <a:lnTo>
                  <a:pt x="62040" y="18290"/>
                </a:lnTo>
                <a:lnTo>
                  <a:pt x="62050" y="18290"/>
                </a:lnTo>
                <a:lnTo>
                  <a:pt x="62060" y="18280"/>
                </a:lnTo>
                <a:lnTo>
                  <a:pt x="62060" y="18250"/>
                </a:lnTo>
                <a:lnTo>
                  <a:pt x="62120" y="18250"/>
                </a:lnTo>
                <a:lnTo>
                  <a:pt x="62180" y="18240"/>
                </a:lnTo>
                <a:lnTo>
                  <a:pt x="62180" y="18230"/>
                </a:lnTo>
                <a:lnTo>
                  <a:pt x="62200" y="18220"/>
                </a:lnTo>
                <a:lnTo>
                  <a:pt x="62220" y="18210"/>
                </a:lnTo>
                <a:lnTo>
                  <a:pt x="62230" y="18210"/>
                </a:lnTo>
                <a:lnTo>
                  <a:pt x="62270" y="18240"/>
                </a:lnTo>
                <a:lnTo>
                  <a:pt x="62290" y="18230"/>
                </a:lnTo>
                <a:lnTo>
                  <a:pt x="62300" y="18230"/>
                </a:lnTo>
                <a:lnTo>
                  <a:pt x="62310" y="18230"/>
                </a:lnTo>
                <a:lnTo>
                  <a:pt x="62320" y="18230"/>
                </a:lnTo>
                <a:lnTo>
                  <a:pt x="62330" y="18240"/>
                </a:lnTo>
                <a:lnTo>
                  <a:pt x="62350" y="18240"/>
                </a:lnTo>
                <a:lnTo>
                  <a:pt x="62410" y="18260"/>
                </a:lnTo>
                <a:lnTo>
                  <a:pt x="62430" y="18270"/>
                </a:lnTo>
                <a:lnTo>
                  <a:pt x="62440" y="18290"/>
                </a:lnTo>
                <a:lnTo>
                  <a:pt x="62440" y="18300"/>
                </a:lnTo>
                <a:lnTo>
                  <a:pt x="62450" y="18300"/>
                </a:lnTo>
                <a:lnTo>
                  <a:pt x="62470" y="18310"/>
                </a:lnTo>
                <a:lnTo>
                  <a:pt x="62500" y="18320"/>
                </a:lnTo>
                <a:lnTo>
                  <a:pt x="62590" y="18340"/>
                </a:lnTo>
                <a:lnTo>
                  <a:pt x="62640" y="18350"/>
                </a:lnTo>
                <a:lnTo>
                  <a:pt x="62730" y="18370"/>
                </a:lnTo>
                <a:lnTo>
                  <a:pt x="62780" y="18380"/>
                </a:lnTo>
                <a:lnTo>
                  <a:pt x="62820" y="18390"/>
                </a:lnTo>
                <a:lnTo>
                  <a:pt x="62870" y="18400"/>
                </a:lnTo>
                <a:lnTo>
                  <a:pt x="62940" y="18420"/>
                </a:lnTo>
                <a:lnTo>
                  <a:pt x="62960" y="18420"/>
                </a:lnTo>
                <a:lnTo>
                  <a:pt x="62960" y="18430"/>
                </a:lnTo>
                <a:lnTo>
                  <a:pt x="62970" y="18430"/>
                </a:lnTo>
                <a:lnTo>
                  <a:pt x="63050" y="18490"/>
                </a:lnTo>
                <a:lnTo>
                  <a:pt x="63070" y="18490"/>
                </a:lnTo>
                <a:lnTo>
                  <a:pt x="63190" y="18480"/>
                </a:lnTo>
                <a:lnTo>
                  <a:pt x="63310" y="18470"/>
                </a:lnTo>
                <a:lnTo>
                  <a:pt x="63300" y="18470"/>
                </a:lnTo>
                <a:lnTo>
                  <a:pt x="63300" y="18460"/>
                </a:lnTo>
                <a:lnTo>
                  <a:pt x="63300" y="18450"/>
                </a:lnTo>
                <a:lnTo>
                  <a:pt x="63310" y="18450"/>
                </a:lnTo>
                <a:lnTo>
                  <a:pt x="63310" y="18440"/>
                </a:lnTo>
                <a:lnTo>
                  <a:pt x="63320" y="18440"/>
                </a:lnTo>
                <a:lnTo>
                  <a:pt x="63320" y="18430"/>
                </a:lnTo>
                <a:lnTo>
                  <a:pt x="63320" y="18420"/>
                </a:lnTo>
                <a:lnTo>
                  <a:pt x="63320" y="18410"/>
                </a:lnTo>
                <a:lnTo>
                  <a:pt x="63310" y="18400"/>
                </a:lnTo>
                <a:lnTo>
                  <a:pt x="63310" y="18380"/>
                </a:lnTo>
                <a:lnTo>
                  <a:pt x="63310" y="18340"/>
                </a:lnTo>
                <a:lnTo>
                  <a:pt x="63350" y="18340"/>
                </a:lnTo>
                <a:lnTo>
                  <a:pt x="63400" y="18340"/>
                </a:lnTo>
                <a:lnTo>
                  <a:pt x="63410" y="18340"/>
                </a:lnTo>
                <a:lnTo>
                  <a:pt x="63430" y="18330"/>
                </a:lnTo>
                <a:lnTo>
                  <a:pt x="63480" y="18320"/>
                </a:lnTo>
                <a:lnTo>
                  <a:pt x="63520" y="18310"/>
                </a:lnTo>
                <a:lnTo>
                  <a:pt x="63530" y="18310"/>
                </a:lnTo>
                <a:lnTo>
                  <a:pt x="63520" y="18280"/>
                </a:lnTo>
                <a:lnTo>
                  <a:pt x="63510" y="18260"/>
                </a:lnTo>
                <a:lnTo>
                  <a:pt x="63500" y="18260"/>
                </a:lnTo>
                <a:lnTo>
                  <a:pt x="63530" y="18240"/>
                </a:lnTo>
                <a:lnTo>
                  <a:pt x="63570" y="18220"/>
                </a:lnTo>
                <a:lnTo>
                  <a:pt x="63580" y="18230"/>
                </a:lnTo>
                <a:lnTo>
                  <a:pt x="63600" y="18240"/>
                </a:lnTo>
                <a:lnTo>
                  <a:pt x="63630" y="18180"/>
                </a:lnTo>
                <a:lnTo>
                  <a:pt x="63630" y="18170"/>
                </a:lnTo>
                <a:lnTo>
                  <a:pt x="63630" y="18150"/>
                </a:lnTo>
                <a:lnTo>
                  <a:pt x="63620" y="18150"/>
                </a:lnTo>
                <a:lnTo>
                  <a:pt x="63610" y="18140"/>
                </a:lnTo>
                <a:lnTo>
                  <a:pt x="63610" y="18130"/>
                </a:lnTo>
                <a:lnTo>
                  <a:pt x="63580" y="18120"/>
                </a:lnTo>
                <a:lnTo>
                  <a:pt x="63530" y="18110"/>
                </a:lnTo>
                <a:lnTo>
                  <a:pt x="63500" y="18100"/>
                </a:lnTo>
                <a:lnTo>
                  <a:pt x="63480" y="18100"/>
                </a:lnTo>
                <a:lnTo>
                  <a:pt x="63450" y="18100"/>
                </a:lnTo>
                <a:lnTo>
                  <a:pt x="63440" y="18070"/>
                </a:lnTo>
                <a:lnTo>
                  <a:pt x="63440" y="18050"/>
                </a:lnTo>
                <a:lnTo>
                  <a:pt x="63430" y="18040"/>
                </a:lnTo>
                <a:lnTo>
                  <a:pt x="63470" y="18020"/>
                </a:lnTo>
                <a:lnTo>
                  <a:pt x="63470" y="18030"/>
                </a:lnTo>
                <a:lnTo>
                  <a:pt x="63480" y="18040"/>
                </a:lnTo>
                <a:lnTo>
                  <a:pt x="63510" y="18030"/>
                </a:lnTo>
                <a:lnTo>
                  <a:pt x="63560" y="18020"/>
                </a:lnTo>
                <a:lnTo>
                  <a:pt x="63570" y="18010"/>
                </a:lnTo>
                <a:lnTo>
                  <a:pt x="63590" y="18010"/>
                </a:lnTo>
                <a:lnTo>
                  <a:pt x="63570" y="17990"/>
                </a:lnTo>
                <a:lnTo>
                  <a:pt x="63570" y="17980"/>
                </a:lnTo>
                <a:lnTo>
                  <a:pt x="63600" y="17970"/>
                </a:lnTo>
                <a:lnTo>
                  <a:pt x="63670" y="17940"/>
                </a:lnTo>
                <a:lnTo>
                  <a:pt x="63710" y="17920"/>
                </a:lnTo>
                <a:lnTo>
                  <a:pt x="63750" y="17910"/>
                </a:lnTo>
                <a:lnTo>
                  <a:pt x="63770" y="17900"/>
                </a:lnTo>
                <a:lnTo>
                  <a:pt x="63770" y="17920"/>
                </a:lnTo>
                <a:lnTo>
                  <a:pt x="63800" y="17910"/>
                </a:lnTo>
                <a:lnTo>
                  <a:pt x="63840" y="17900"/>
                </a:lnTo>
                <a:lnTo>
                  <a:pt x="63860" y="17950"/>
                </a:lnTo>
                <a:lnTo>
                  <a:pt x="63860" y="17960"/>
                </a:lnTo>
                <a:lnTo>
                  <a:pt x="63860" y="17970"/>
                </a:lnTo>
                <a:lnTo>
                  <a:pt x="63870" y="17970"/>
                </a:lnTo>
                <a:lnTo>
                  <a:pt x="63870" y="17980"/>
                </a:lnTo>
                <a:lnTo>
                  <a:pt x="63880" y="17980"/>
                </a:lnTo>
                <a:lnTo>
                  <a:pt x="63900" y="17990"/>
                </a:lnTo>
                <a:lnTo>
                  <a:pt x="63900" y="18000"/>
                </a:lnTo>
                <a:lnTo>
                  <a:pt x="63900" y="18010"/>
                </a:lnTo>
                <a:lnTo>
                  <a:pt x="63910" y="18010"/>
                </a:lnTo>
                <a:lnTo>
                  <a:pt x="63910" y="18020"/>
                </a:lnTo>
                <a:lnTo>
                  <a:pt x="63920" y="18030"/>
                </a:lnTo>
                <a:lnTo>
                  <a:pt x="63940" y="18040"/>
                </a:lnTo>
                <a:lnTo>
                  <a:pt x="63950" y="18050"/>
                </a:lnTo>
                <a:lnTo>
                  <a:pt x="63970" y="18040"/>
                </a:lnTo>
                <a:lnTo>
                  <a:pt x="63980" y="18020"/>
                </a:lnTo>
                <a:lnTo>
                  <a:pt x="63990" y="18010"/>
                </a:lnTo>
                <a:lnTo>
                  <a:pt x="64000" y="17990"/>
                </a:lnTo>
                <a:lnTo>
                  <a:pt x="64000" y="18000"/>
                </a:lnTo>
                <a:lnTo>
                  <a:pt x="64000" y="17990"/>
                </a:lnTo>
                <a:lnTo>
                  <a:pt x="64020" y="17970"/>
                </a:lnTo>
                <a:lnTo>
                  <a:pt x="64080" y="17890"/>
                </a:lnTo>
                <a:lnTo>
                  <a:pt x="64160" y="17790"/>
                </a:lnTo>
                <a:lnTo>
                  <a:pt x="64240" y="17850"/>
                </a:lnTo>
                <a:lnTo>
                  <a:pt x="64320" y="17920"/>
                </a:lnTo>
                <a:lnTo>
                  <a:pt x="64350" y="17940"/>
                </a:lnTo>
                <a:lnTo>
                  <a:pt x="64430" y="18000"/>
                </a:lnTo>
                <a:lnTo>
                  <a:pt x="64420" y="18010"/>
                </a:lnTo>
                <a:lnTo>
                  <a:pt x="64470" y="18050"/>
                </a:lnTo>
                <a:lnTo>
                  <a:pt x="64470" y="18060"/>
                </a:lnTo>
                <a:lnTo>
                  <a:pt x="64490" y="18080"/>
                </a:lnTo>
                <a:lnTo>
                  <a:pt x="64510" y="18070"/>
                </a:lnTo>
                <a:lnTo>
                  <a:pt x="64530" y="18070"/>
                </a:lnTo>
                <a:lnTo>
                  <a:pt x="64540" y="18080"/>
                </a:lnTo>
                <a:lnTo>
                  <a:pt x="64540" y="18090"/>
                </a:lnTo>
                <a:lnTo>
                  <a:pt x="64550" y="18090"/>
                </a:lnTo>
                <a:lnTo>
                  <a:pt x="64540" y="18110"/>
                </a:lnTo>
                <a:lnTo>
                  <a:pt x="64540" y="18120"/>
                </a:lnTo>
                <a:lnTo>
                  <a:pt x="64520" y="18170"/>
                </a:lnTo>
                <a:lnTo>
                  <a:pt x="64530" y="18170"/>
                </a:lnTo>
                <a:lnTo>
                  <a:pt x="64550" y="18130"/>
                </a:lnTo>
                <a:lnTo>
                  <a:pt x="64560" y="18130"/>
                </a:lnTo>
                <a:lnTo>
                  <a:pt x="64570" y="18130"/>
                </a:lnTo>
                <a:lnTo>
                  <a:pt x="64580" y="18130"/>
                </a:lnTo>
                <a:lnTo>
                  <a:pt x="64590" y="18130"/>
                </a:lnTo>
                <a:lnTo>
                  <a:pt x="64640" y="18090"/>
                </a:lnTo>
                <a:lnTo>
                  <a:pt x="64670" y="18120"/>
                </a:lnTo>
                <a:lnTo>
                  <a:pt x="64680" y="18100"/>
                </a:lnTo>
                <a:lnTo>
                  <a:pt x="64660" y="18090"/>
                </a:lnTo>
                <a:lnTo>
                  <a:pt x="64670" y="18080"/>
                </a:lnTo>
                <a:lnTo>
                  <a:pt x="64660" y="18080"/>
                </a:lnTo>
                <a:lnTo>
                  <a:pt x="64660" y="18070"/>
                </a:lnTo>
                <a:lnTo>
                  <a:pt x="64670" y="18060"/>
                </a:lnTo>
                <a:lnTo>
                  <a:pt x="64670" y="18050"/>
                </a:lnTo>
                <a:lnTo>
                  <a:pt x="64680" y="18050"/>
                </a:lnTo>
                <a:lnTo>
                  <a:pt x="64680" y="18040"/>
                </a:lnTo>
                <a:lnTo>
                  <a:pt x="64690" y="18040"/>
                </a:lnTo>
                <a:lnTo>
                  <a:pt x="64700" y="18040"/>
                </a:lnTo>
                <a:lnTo>
                  <a:pt x="64700" y="18030"/>
                </a:lnTo>
                <a:lnTo>
                  <a:pt x="64710" y="18040"/>
                </a:lnTo>
                <a:lnTo>
                  <a:pt x="64720" y="18040"/>
                </a:lnTo>
                <a:lnTo>
                  <a:pt x="64730" y="18040"/>
                </a:lnTo>
                <a:lnTo>
                  <a:pt x="64740" y="18040"/>
                </a:lnTo>
                <a:lnTo>
                  <a:pt x="64740" y="18050"/>
                </a:lnTo>
                <a:lnTo>
                  <a:pt x="64760" y="18050"/>
                </a:lnTo>
                <a:lnTo>
                  <a:pt x="64770" y="18060"/>
                </a:lnTo>
                <a:lnTo>
                  <a:pt x="64820" y="18070"/>
                </a:lnTo>
                <a:lnTo>
                  <a:pt x="64830" y="18090"/>
                </a:lnTo>
                <a:lnTo>
                  <a:pt x="64840" y="18090"/>
                </a:lnTo>
                <a:lnTo>
                  <a:pt x="64850" y="18090"/>
                </a:lnTo>
                <a:lnTo>
                  <a:pt x="64850" y="18100"/>
                </a:lnTo>
                <a:lnTo>
                  <a:pt x="64860" y="18100"/>
                </a:lnTo>
                <a:lnTo>
                  <a:pt x="64860" y="18110"/>
                </a:lnTo>
                <a:lnTo>
                  <a:pt x="64870" y="18110"/>
                </a:lnTo>
                <a:lnTo>
                  <a:pt x="64900" y="18130"/>
                </a:lnTo>
                <a:lnTo>
                  <a:pt x="64920" y="18140"/>
                </a:lnTo>
                <a:lnTo>
                  <a:pt x="64870" y="18200"/>
                </a:lnTo>
                <a:lnTo>
                  <a:pt x="64850" y="18240"/>
                </a:lnTo>
                <a:lnTo>
                  <a:pt x="64830" y="18230"/>
                </a:lnTo>
                <a:lnTo>
                  <a:pt x="64830" y="18240"/>
                </a:lnTo>
                <a:lnTo>
                  <a:pt x="64810" y="18240"/>
                </a:lnTo>
                <a:lnTo>
                  <a:pt x="64800" y="18260"/>
                </a:lnTo>
                <a:lnTo>
                  <a:pt x="64810" y="18260"/>
                </a:lnTo>
                <a:lnTo>
                  <a:pt x="64820" y="18260"/>
                </a:lnTo>
                <a:lnTo>
                  <a:pt x="64830" y="18270"/>
                </a:lnTo>
                <a:lnTo>
                  <a:pt x="64880" y="18320"/>
                </a:lnTo>
                <a:lnTo>
                  <a:pt x="64910" y="18310"/>
                </a:lnTo>
                <a:lnTo>
                  <a:pt x="64920" y="18320"/>
                </a:lnTo>
                <a:lnTo>
                  <a:pt x="64930" y="18320"/>
                </a:lnTo>
                <a:lnTo>
                  <a:pt x="64930" y="18310"/>
                </a:lnTo>
                <a:lnTo>
                  <a:pt x="64940" y="18310"/>
                </a:lnTo>
                <a:lnTo>
                  <a:pt x="64940" y="18300"/>
                </a:lnTo>
                <a:lnTo>
                  <a:pt x="64950" y="18280"/>
                </a:lnTo>
                <a:lnTo>
                  <a:pt x="64950" y="18270"/>
                </a:lnTo>
                <a:lnTo>
                  <a:pt x="64960" y="18240"/>
                </a:lnTo>
                <a:lnTo>
                  <a:pt x="64980" y="18220"/>
                </a:lnTo>
                <a:lnTo>
                  <a:pt x="64980" y="18210"/>
                </a:lnTo>
                <a:lnTo>
                  <a:pt x="64980" y="18190"/>
                </a:lnTo>
                <a:lnTo>
                  <a:pt x="64980" y="18180"/>
                </a:lnTo>
                <a:lnTo>
                  <a:pt x="64980" y="18170"/>
                </a:lnTo>
                <a:lnTo>
                  <a:pt x="64990" y="18120"/>
                </a:lnTo>
                <a:lnTo>
                  <a:pt x="64990" y="18100"/>
                </a:lnTo>
                <a:lnTo>
                  <a:pt x="64990" y="18080"/>
                </a:lnTo>
                <a:lnTo>
                  <a:pt x="65100" y="18060"/>
                </a:lnTo>
                <a:lnTo>
                  <a:pt x="65140" y="18020"/>
                </a:lnTo>
                <a:lnTo>
                  <a:pt x="65150" y="18020"/>
                </a:lnTo>
                <a:lnTo>
                  <a:pt x="65160" y="18000"/>
                </a:lnTo>
                <a:lnTo>
                  <a:pt x="65170" y="18010"/>
                </a:lnTo>
                <a:lnTo>
                  <a:pt x="65190" y="17990"/>
                </a:lnTo>
                <a:lnTo>
                  <a:pt x="65270" y="17960"/>
                </a:lnTo>
                <a:lnTo>
                  <a:pt x="65330" y="17970"/>
                </a:lnTo>
                <a:lnTo>
                  <a:pt x="65340" y="17970"/>
                </a:lnTo>
                <a:lnTo>
                  <a:pt x="65360" y="17980"/>
                </a:lnTo>
                <a:lnTo>
                  <a:pt x="65370" y="17980"/>
                </a:lnTo>
                <a:lnTo>
                  <a:pt x="65410" y="17970"/>
                </a:lnTo>
                <a:lnTo>
                  <a:pt x="65420" y="17970"/>
                </a:lnTo>
                <a:lnTo>
                  <a:pt x="65440" y="17960"/>
                </a:lnTo>
                <a:lnTo>
                  <a:pt x="65490" y="17900"/>
                </a:lnTo>
                <a:lnTo>
                  <a:pt x="65540" y="17960"/>
                </a:lnTo>
                <a:lnTo>
                  <a:pt x="65550" y="17950"/>
                </a:lnTo>
                <a:lnTo>
                  <a:pt x="65600" y="17980"/>
                </a:lnTo>
                <a:lnTo>
                  <a:pt x="65620" y="17980"/>
                </a:lnTo>
                <a:lnTo>
                  <a:pt x="65630" y="17990"/>
                </a:lnTo>
                <a:lnTo>
                  <a:pt x="65630" y="18010"/>
                </a:lnTo>
                <a:lnTo>
                  <a:pt x="65640" y="18010"/>
                </a:lnTo>
                <a:lnTo>
                  <a:pt x="65640" y="18020"/>
                </a:lnTo>
                <a:lnTo>
                  <a:pt x="65640" y="18030"/>
                </a:lnTo>
                <a:lnTo>
                  <a:pt x="65650" y="18090"/>
                </a:lnTo>
                <a:lnTo>
                  <a:pt x="65660" y="18180"/>
                </a:lnTo>
                <a:lnTo>
                  <a:pt x="65670" y="18240"/>
                </a:lnTo>
                <a:lnTo>
                  <a:pt x="65660" y="18300"/>
                </a:lnTo>
                <a:lnTo>
                  <a:pt x="65650" y="18410"/>
                </a:lnTo>
                <a:lnTo>
                  <a:pt x="65640" y="18480"/>
                </a:lnTo>
                <a:lnTo>
                  <a:pt x="65640" y="18490"/>
                </a:lnTo>
                <a:lnTo>
                  <a:pt x="65640" y="18510"/>
                </a:lnTo>
                <a:lnTo>
                  <a:pt x="65650" y="18530"/>
                </a:lnTo>
                <a:lnTo>
                  <a:pt x="65650" y="18560"/>
                </a:lnTo>
                <a:lnTo>
                  <a:pt x="65650" y="18600"/>
                </a:lnTo>
                <a:lnTo>
                  <a:pt x="65660" y="18620"/>
                </a:lnTo>
                <a:lnTo>
                  <a:pt x="65670" y="18640"/>
                </a:lnTo>
                <a:lnTo>
                  <a:pt x="65680" y="18660"/>
                </a:lnTo>
                <a:lnTo>
                  <a:pt x="65690" y="18670"/>
                </a:lnTo>
                <a:lnTo>
                  <a:pt x="65690" y="18680"/>
                </a:lnTo>
                <a:lnTo>
                  <a:pt x="65700" y="18690"/>
                </a:lnTo>
                <a:lnTo>
                  <a:pt x="65720" y="18700"/>
                </a:lnTo>
                <a:lnTo>
                  <a:pt x="65730" y="18700"/>
                </a:lnTo>
                <a:lnTo>
                  <a:pt x="65740" y="18700"/>
                </a:lnTo>
                <a:lnTo>
                  <a:pt x="65750" y="18700"/>
                </a:lnTo>
                <a:lnTo>
                  <a:pt x="65760" y="18700"/>
                </a:lnTo>
                <a:lnTo>
                  <a:pt x="65760" y="18720"/>
                </a:lnTo>
                <a:lnTo>
                  <a:pt x="65780" y="18740"/>
                </a:lnTo>
                <a:lnTo>
                  <a:pt x="65800" y="18800"/>
                </a:lnTo>
                <a:lnTo>
                  <a:pt x="65810" y="18810"/>
                </a:lnTo>
                <a:lnTo>
                  <a:pt x="65830" y="18850"/>
                </a:lnTo>
                <a:lnTo>
                  <a:pt x="65860" y="18870"/>
                </a:lnTo>
                <a:lnTo>
                  <a:pt x="65960" y="18940"/>
                </a:lnTo>
                <a:lnTo>
                  <a:pt x="66030" y="18990"/>
                </a:lnTo>
                <a:lnTo>
                  <a:pt x="66080" y="19020"/>
                </a:lnTo>
                <a:lnTo>
                  <a:pt x="66090" y="19030"/>
                </a:lnTo>
                <a:lnTo>
                  <a:pt x="66100" y="19030"/>
                </a:lnTo>
                <a:lnTo>
                  <a:pt x="66110" y="19030"/>
                </a:lnTo>
                <a:lnTo>
                  <a:pt x="66120" y="19040"/>
                </a:lnTo>
                <a:lnTo>
                  <a:pt x="66170" y="19090"/>
                </a:lnTo>
                <a:lnTo>
                  <a:pt x="66200" y="19120"/>
                </a:lnTo>
                <a:lnTo>
                  <a:pt x="66230" y="19140"/>
                </a:lnTo>
                <a:lnTo>
                  <a:pt x="66240" y="19140"/>
                </a:lnTo>
                <a:lnTo>
                  <a:pt x="66250" y="19130"/>
                </a:lnTo>
                <a:lnTo>
                  <a:pt x="66250" y="19140"/>
                </a:lnTo>
                <a:lnTo>
                  <a:pt x="66260" y="19150"/>
                </a:lnTo>
                <a:lnTo>
                  <a:pt x="66270" y="19160"/>
                </a:lnTo>
                <a:lnTo>
                  <a:pt x="66270" y="19170"/>
                </a:lnTo>
                <a:lnTo>
                  <a:pt x="66270" y="19180"/>
                </a:lnTo>
                <a:lnTo>
                  <a:pt x="66330" y="19210"/>
                </a:lnTo>
                <a:lnTo>
                  <a:pt x="66350" y="19220"/>
                </a:lnTo>
                <a:lnTo>
                  <a:pt x="66360" y="19220"/>
                </a:lnTo>
                <a:lnTo>
                  <a:pt x="66290" y="19280"/>
                </a:lnTo>
                <a:lnTo>
                  <a:pt x="66320" y="19300"/>
                </a:lnTo>
                <a:lnTo>
                  <a:pt x="66320" y="19350"/>
                </a:lnTo>
                <a:lnTo>
                  <a:pt x="66360" y="19390"/>
                </a:lnTo>
                <a:lnTo>
                  <a:pt x="66450" y="19450"/>
                </a:lnTo>
                <a:lnTo>
                  <a:pt x="66460" y="19470"/>
                </a:lnTo>
                <a:lnTo>
                  <a:pt x="66450" y="19500"/>
                </a:lnTo>
                <a:lnTo>
                  <a:pt x="66420" y="19550"/>
                </a:lnTo>
                <a:lnTo>
                  <a:pt x="66400" y="19600"/>
                </a:lnTo>
                <a:lnTo>
                  <a:pt x="66470" y="19660"/>
                </a:lnTo>
                <a:lnTo>
                  <a:pt x="66610" y="19790"/>
                </a:lnTo>
                <a:lnTo>
                  <a:pt x="66670" y="19830"/>
                </a:lnTo>
                <a:lnTo>
                  <a:pt x="66670" y="19840"/>
                </a:lnTo>
                <a:lnTo>
                  <a:pt x="66700" y="19860"/>
                </a:lnTo>
                <a:lnTo>
                  <a:pt x="66730" y="19840"/>
                </a:lnTo>
                <a:lnTo>
                  <a:pt x="66760" y="19840"/>
                </a:lnTo>
                <a:lnTo>
                  <a:pt x="66940" y="19870"/>
                </a:lnTo>
                <a:lnTo>
                  <a:pt x="66950" y="19870"/>
                </a:lnTo>
                <a:lnTo>
                  <a:pt x="67000" y="19900"/>
                </a:lnTo>
                <a:lnTo>
                  <a:pt x="67010" y="19900"/>
                </a:lnTo>
                <a:lnTo>
                  <a:pt x="66990" y="19920"/>
                </a:lnTo>
                <a:lnTo>
                  <a:pt x="66970" y="19940"/>
                </a:lnTo>
                <a:lnTo>
                  <a:pt x="66970" y="19950"/>
                </a:lnTo>
                <a:lnTo>
                  <a:pt x="66980" y="19960"/>
                </a:lnTo>
                <a:lnTo>
                  <a:pt x="66980" y="19970"/>
                </a:lnTo>
                <a:lnTo>
                  <a:pt x="66980" y="19980"/>
                </a:lnTo>
                <a:lnTo>
                  <a:pt x="66980" y="19990"/>
                </a:lnTo>
                <a:lnTo>
                  <a:pt x="67000" y="20010"/>
                </a:lnTo>
                <a:lnTo>
                  <a:pt x="67010" y="20030"/>
                </a:lnTo>
                <a:lnTo>
                  <a:pt x="67010" y="20040"/>
                </a:lnTo>
                <a:lnTo>
                  <a:pt x="67020" y="20050"/>
                </a:lnTo>
                <a:lnTo>
                  <a:pt x="67000" y="20070"/>
                </a:lnTo>
                <a:lnTo>
                  <a:pt x="67000" y="20080"/>
                </a:lnTo>
                <a:lnTo>
                  <a:pt x="67010" y="20090"/>
                </a:lnTo>
                <a:lnTo>
                  <a:pt x="67020" y="20090"/>
                </a:lnTo>
                <a:lnTo>
                  <a:pt x="67020" y="20100"/>
                </a:lnTo>
                <a:lnTo>
                  <a:pt x="67010" y="20100"/>
                </a:lnTo>
                <a:lnTo>
                  <a:pt x="67000" y="20100"/>
                </a:lnTo>
                <a:lnTo>
                  <a:pt x="67000" y="20120"/>
                </a:lnTo>
                <a:lnTo>
                  <a:pt x="66990" y="20100"/>
                </a:lnTo>
                <a:lnTo>
                  <a:pt x="66970" y="20100"/>
                </a:lnTo>
                <a:lnTo>
                  <a:pt x="66970" y="20120"/>
                </a:lnTo>
                <a:lnTo>
                  <a:pt x="66970" y="20140"/>
                </a:lnTo>
                <a:lnTo>
                  <a:pt x="66980" y="20160"/>
                </a:lnTo>
                <a:lnTo>
                  <a:pt x="67000" y="20180"/>
                </a:lnTo>
                <a:lnTo>
                  <a:pt x="67010" y="20190"/>
                </a:lnTo>
                <a:lnTo>
                  <a:pt x="67020" y="20190"/>
                </a:lnTo>
                <a:lnTo>
                  <a:pt x="67040" y="20200"/>
                </a:lnTo>
                <a:lnTo>
                  <a:pt x="67040" y="20220"/>
                </a:lnTo>
                <a:lnTo>
                  <a:pt x="67050" y="20220"/>
                </a:lnTo>
                <a:lnTo>
                  <a:pt x="67060" y="20220"/>
                </a:lnTo>
                <a:lnTo>
                  <a:pt x="67060" y="20210"/>
                </a:lnTo>
                <a:lnTo>
                  <a:pt x="67080" y="20200"/>
                </a:lnTo>
                <a:lnTo>
                  <a:pt x="67080" y="20190"/>
                </a:lnTo>
                <a:lnTo>
                  <a:pt x="67070" y="20170"/>
                </a:lnTo>
                <a:lnTo>
                  <a:pt x="67060" y="20170"/>
                </a:lnTo>
                <a:lnTo>
                  <a:pt x="67050" y="20170"/>
                </a:lnTo>
                <a:lnTo>
                  <a:pt x="67050" y="20160"/>
                </a:lnTo>
                <a:lnTo>
                  <a:pt x="67050" y="20150"/>
                </a:lnTo>
                <a:lnTo>
                  <a:pt x="67060" y="20150"/>
                </a:lnTo>
                <a:lnTo>
                  <a:pt x="67070" y="20140"/>
                </a:lnTo>
                <a:lnTo>
                  <a:pt x="67070" y="20150"/>
                </a:lnTo>
                <a:lnTo>
                  <a:pt x="67080" y="20160"/>
                </a:lnTo>
                <a:lnTo>
                  <a:pt x="67100" y="20160"/>
                </a:lnTo>
                <a:lnTo>
                  <a:pt x="67110" y="20160"/>
                </a:lnTo>
                <a:lnTo>
                  <a:pt x="67130" y="20160"/>
                </a:lnTo>
                <a:lnTo>
                  <a:pt x="67130" y="20170"/>
                </a:lnTo>
                <a:lnTo>
                  <a:pt x="67130" y="20180"/>
                </a:lnTo>
                <a:lnTo>
                  <a:pt x="67140" y="20180"/>
                </a:lnTo>
                <a:lnTo>
                  <a:pt x="67150" y="20180"/>
                </a:lnTo>
                <a:lnTo>
                  <a:pt x="67150" y="20170"/>
                </a:lnTo>
                <a:lnTo>
                  <a:pt x="67150" y="20180"/>
                </a:lnTo>
                <a:lnTo>
                  <a:pt x="67160" y="20170"/>
                </a:lnTo>
                <a:lnTo>
                  <a:pt x="67170" y="20170"/>
                </a:lnTo>
                <a:lnTo>
                  <a:pt x="67180" y="20180"/>
                </a:lnTo>
                <a:lnTo>
                  <a:pt x="67170" y="20190"/>
                </a:lnTo>
                <a:lnTo>
                  <a:pt x="67170" y="20200"/>
                </a:lnTo>
                <a:lnTo>
                  <a:pt x="67180" y="20210"/>
                </a:lnTo>
                <a:lnTo>
                  <a:pt x="67180" y="20230"/>
                </a:lnTo>
                <a:lnTo>
                  <a:pt x="67190" y="20270"/>
                </a:lnTo>
                <a:lnTo>
                  <a:pt x="67210" y="20310"/>
                </a:lnTo>
                <a:lnTo>
                  <a:pt x="67220" y="20300"/>
                </a:lnTo>
                <a:lnTo>
                  <a:pt x="67220" y="20280"/>
                </a:lnTo>
                <a:lnTo>
                  <a:pt x="67210" y="20270"/>
                </a:lnTo>
                <a:lnTo>
                  <a:pt x="67200" y="20270"/>
                </a:lnTo>
                <a:lnTo>
                  <a:pt x="67210" y="20260"/>
                </a:lnTo>
                <a:lnTo>
                  <a:pt x="67220" y="20250"/>
                </a:lnTo>
                <a:lnTo>
                  <a:pt x="67260" y="20320"/>
                </a:lnTo>
                <a:lnTo>
                  <a:pt x="67270" y="20330"/>
                </a:lnTo>
                <a:lnTo>
                  <a:pt x="67260" y="20340"/>
                </a:lnTo>
                <a:lnTo>
                  <a:pt x="67220" y="20460"/>
                </a:lnTo>
                <a:lnTo>
                  <a:pt x="67210" y="20490"/>
                </a:lnTo>
                <a:lnTo>
                  <a:pt x="67180" y="20490"/>
                </a:lnTo>
                <a:lnTo>
                  <a:pt x="67120" y="20570"/>
                </a:lnTo>
                <a:lnTo>
                  <a:pt x="67080" y="20630"/>
                </a:lnTo>
                <a:lnTo>
                  <a:pt x="67040" y="20690"/>
                </a:lnTo>
                <a:lnTo>
                  <a:pt x="67030" y="20710"/>
                </a:lnTo>
                <a:lnTo>
                  <a:pt x="67020" y="20720"/>
                </a:lnTo>
                <a:lnTo>
                  <a:pt x="67040" y="20760"/>
                </a:lnTo>
                <a:lnTo>
                  <a:pt x="67080" y="20760"/>
                </a:lnTo>
                <a:lnTo>
                  <a:pt x="67050" y="20860"/>
                </a:lnTo>
                <a:lnTo>
                  <a:pt x="67040" y="20900"/>
                </a:lnTo>
                <a:lnTo>
                  <a:pt x="67100" y="20890"/>
                </a:lnTo>
                <a:lnTo>
                  <a:pt x="67100" y="21000"/>
                </a:lnTo>
                <a:lnTo>
                  <a:pt x="67140" y="21000"/>
                </a:lnTo>
                <a:lnTo>
                  <a:pt x="67140" y="21050"/>
                </a:lnTo>
                <a:lnTo>
                  <a:pt x="67140" y="21070"/>
                </a:lnTo>
                <a:lnTo>
                  <a:pt x="67160" y="21070"/>
                </a:lnTo>
                <a:lnTo>
                  <a:pt x="67230" y="21120"/>
                </a:lnTo>
                <a:lnTo>
                  <a:pt x="67260" y="21130"/>
                </a:lnTo>
                <a:lnTo>
                  <a:pt x="67260" y="21140"/>
                </a:lnTo>
                <a:lnTo>
                  <a:pt x="67270" y="21150"/>
                </a:lnTo>
                <a:lnTo>
                  <a:pt x="67270" y="21160"/>
                </a:lnTo>
                <a:lnTo>
                  <a:pt x="67280" y="21160"/>
                </a:lnTo>
                <a:lnTo>
                  <a:pt x="67290" y="21160"/>
                </a:lnTo>
                <a:lnTo>
                  <a:pt x="67290" y="21150"/>
                </a:lnTo>
                <a:lnTo>
                  <a:pt x="67290" y="21140"/>
                </a:lnTo>
                <a:lnTo>
                  <a:pt x="67300" y="21140"/>
                </a:lnTo>
                <a:lnTo>
                  <a:pt x="67300" y="21130"/>
                </a:lnTo>
                <a:lnTo>
                  <a:pt x="67310" y="21130"/>
                </a:lnTo>
                <a:lnTo>
                  <a:pt x="67310" y="21120"/>
                </a:lnTo>
                <a:lnTo>
                  <a:pt x="67310" y="21100"/>
                </a:lnTo>
                <a:lnTo>
                  <a:pt x="67320" y="21100"/>
                </a:lnTo>
                <a:lnTo>
                  <a:pt x="67330" y="21100"/>
                </a:lnTo>
                <a:lnTo>
                  <a:pt x="67340" y="21110"/>
                </a:lnTo>
                <a:lnTo>
                  <a:pt x="67350" y="21100"/>
                </a:lnTo>
                <a:lnTo>
                  <a:pt x="67360" y="21100"/>
                </a:lnTo>
                <a:lnTo>
                  <a:pt x="67380" y="21110"/>
                </a:lnTo>
                <a:lnTo>
                  <a:pt x="67380" y="21120"/>
                </a:lnTo>
                <a:lnTo>
                  <a:pt x="67400" y="21130"/>
                </a:lnTo>
                <a:lnTo>
                  <a:pt x="67390" y="21130"/>
                </a:lnTo>
                <a:lnTo>
                  <a:pt x="67390" y="21140"/>
                </a:lnTo>
                <a:lnTo>
                  <a:pt x="67400" y="21140"/>
                </a:lnTo>
                <a:lnTo>
                  <a:pt x="67400" y="21150"/>
                </a:lnTo>
                <a:lnTo>
                  <a:pt x="67410" y="21150"/>
                </a:lnTo>
                <a:lnTo>
                  <a:pt x="67420" y="21150"/>
                </a:lnTo>
                <a:lnTo>
                  <a:pt x="67440" y="21160"/>
                </a:lnTo>
                <a:lnTo>
                  <a:pt x="67450" y="21150"/>
                </a:lnTo>
                <a:lnTo>
                  <a:pt x="67460" y="21160"/>
                </a:lnTo>
                <a:lnTo>
                  <a:pt x="67460" y="21170"/>
                </a:lnTo>
                <a:lnTo>
                  <a:pt x="67470" y="21170"/>
                </a:lnTo>
                <a:lnTo>
                  <a:pt x="67480" y="21170"/>
                </a:lnTo>
                <a:lnTo>
                  <a:pt x="67480" y="21180"/>
                </a:lnTo>
                <a:lnTo>
                  <a:pt x="67490" y="21180"/>
                </a:lnTo>
                <a:lnTo>
                  <a:pt x="67500" y="21180"/>
                </a:lnTo>
                <a:lnTo>
                  <a:pt x="67510" y="21180"/>
                </a:lnTo>
                <a:lnTo>
                  <a:pt x="67520" y="21180"/>
                </a:lnTo>
                <a:lnTo>
                  <a:pt x="67530" y="21180"/>
                </a:lnTo>
                <a:lnTo>
                  <a:pt x="67530" y="21190"/>
                </a:lnTo>
                <a:lnTo>
                  <a:pt x="67540" y="21200"/>
                </a:lnTo>
                <a:lnTo>
                  <a:pt x="67550" y="21210"/>
                </a:lnTo>
                <a:lnTo>
                  <a:pt x="67560" y="21220"/>
                </a:lnTo>
                <a:lnTo>
                  <a:pt x="67570" y="21230"/>
                </a:lnTo>
                <a:lnTo>
                  <a:pt x="67580" y="21230"/>
                </a:lnTo>
                <a:lnTo>
                  <a:pt x="67590" y="21230"/>
                </a:lnTo>
                <a:lnTo>
                  <a:pt x="67600" y="21220"/>
                </a:lnTo>
                <a:lnTo>
                  <a:pt x="67610" y="21210"/>
                </a:lnTo>
                <a:lnTo>
                  <a:pt x="67620" y="21210"/>
                </a:lnTo>
                <a:lnTo>
                  <a:pt x="67630" y="21210"/>
                </a:lnTo>
                <a:lnTo>
                  <a:pt x="67640" y="21220"/>
                </a:lnTo>
                <a:lnTo>
                  <a:pt x="67660" y="21230"/>
                </a:lnTo>
                <a:lnTo>
                  <a:pt x="67670" y="21220"/>
                </a:lnTo>
                <a:lnTo>
                  <a:pt x="67680" y="21200"/>
                </a:lnTo>
                <a:lnTo>
                  <a:pt x="67690" y="21210"/>
                </a:lnTo>
                <a:lnTo>
                  <a:pt x="67700" y="21210"/>
                </a:lnTo>
                <a:lnTo>
                  <a:pt x="67690" y="21230"/>
                </a:lnTo>
                <a:lnTo>
                  <a:pt x="67700" y="21240"/>
                </a:lnTo>
                <a:lnTo>
                  <a:pt x="67710" y="21240"/>
                </a:lnTo>
                <a:lnTo>
                  <a:pt x="67720" y="21240"/>
                </a:lnTo>
                <a:lnTo>
                  <a:pt x="67740" y="21240"/>
                </a:lnTo>
                <a:lnTo>
                  <a:pt x="67750" y="21230"/>
                </a:lnTo>
                <a:lnTo>
                  <a:pt x="67730" y="21230"/>
                </a:lnTo>
                <a:lnTo>
                  <a:pt x="67720" y="21220"/>
                </a:lnTo>
                <a:lnTo>
                  <a:pt x="67730" y="21210"/>
                </a:lnTo>
                <a:lnTo>
                  <a:pt x="67730" y="21200"/>
                </a:lnTo>
                <a:lnTo>
                  <a:pt x="67750" y="21190"/>
                </a:lnTo>
                <a:lnTo>
                  <a:pt x="67750" y="21180"/>
                </a:lnTo>
                <a:lnTo>
                  <a:pt x="67760" y="21170"/>
                </a:lnTo>
                <a:lnTo>
                  <a:pt x="67750" y="21160"/>
                </a:lnTo>
                <a:lnTo>
                  <a:pt x="67760" y="21150"/>
                </a:lnTo>
                <a:lnTo>
                  <a:pt x="67760" y="21140"/>
                </a:lnTo>
                <a:lnTo>
                  <a:pt x="67760" y="21130"/>
                </a:lnTo>
                <a:lnTo>
                  <a:pt x="67760" y="21120"/>
                </a:lnTo>
                <a:lnTo>
                  <a:pt x="67770" y="21110"/>
                </a:lnTo>
                <a:lnTo>
                  <a:pt x="67770" y="21100"/>
                </a:lnTo>
                <a:lnTo>
                  <a:pt x="67780" y="21100"/>
                </a:lnTo>
                <a:lnTo>
                  <a:pt x="67790" y="21090"/>
                </a:lnTo>
                <a:lnTo>
                  <a:pt x="67790" y="21080"/>
                </a:lnTo>
                <a:lnTo>
                  <a:pt x="67790" y="21070"/>
                </a:lnTo>
                <a:lnTo>
                  <a:pt x="67780" y="21070"/>
                </a:lnTo>
                <a:lnTo>
                  <a:pt x="67800" y="21060"/>
                </a:lnTo>
                <a:lnTo>
                  <a:pt x="67820" y="21080"/>
                </a:lnTo>
                <a:lnTo>
                  <a:pt x="67810" y="21090"/>
                </a:lnTo>
                <a:lnTo>
                  <a:pt x="67810" y="21100"/>
                </a:lnTo>
                <a:lnTo>
                  <a:pt x="67800" y="21100"/>
                </a:lnTo>
                <a:lnTo>
                  <a:pt x="67800" y="21110"/>
                </a:lnTo>
                <a:lnTo>
                  <a:pt x="67790" y="21110"/>
                </a:lnTo>
                <a:lnTo>
                  <a:pt x="67790" y="21120"/>
                </a:lnTo>
                <a:lnTo>
                  <a:pt x="67790" y="21140"/>
                </a:lnTo>
                <a:lnTo>
                  <a:pt x="67790" y="21150"/>
                </a:lnTo>
                <a:lnTo>
                  <a:pt x="67790" y="21160"/>
                </a:lnTo>
                <a:lnTo>
                  <a:pt x="67790" y="21180"/>
                </a:lnTo>
                <a:lnTo>
                  <a:pt x="67800" y="21180"/>
                </a:lnTo>
                <a:lnTo>
                  <a:pt x="67800" y="21190"/>
                </a:lnTo>
                <a:lnTo>
                  <a:pt x="67810" y="21200"/>
                </a:lnTo>
                <a:lnTo>
                  <a:pt x="67810" y="21210"/>
                </a:lnTo>
                <a:lnTo>
                  <a:pt x="67800" y="21220"/>
                </a:lnTo>
                <a:lnTo>
                  <a:pt x="67800" y="21240"/>
                </a:lnTo>
                <a:lnTo>
                  <a:pt x="67830" y="21240"/>
                </a:lnTo>
                <a:lnTo>
                  <a:pt x="67840" y="21240"/>
                </a:lnTo>
                <a:lnTo>
                  <a:pt x="67850" y="21240"/>
                </a:lnTo>
                <a:lnTo>
                  <a:pt x="67860" y="21250"/>
                </a:lnTo>
                <a:lnTo>
                  <a:pt x="67870" y="21250"/>
                </a:lnTo>
                <a:lnTo>
                  <a:pt x="67880" y="21240"/>
                </a:lnTo>
                <a:lnTo>
                  <a:pt x="67890" y="21240"/>
                </a:lnTo>
                <a:lnTo>
                  <a:pt x="67900" y="21230"/>
                </a:lnTo>
                <a:lnTo>
                  <a:pt x="67900" y="21240"/>
                </a:lnTo>
                <a:lnTo>
                  <a:pt x="67910" y="21240"/>
                </a:lnTo>
                <a:lnTo>
                  <a:pt x="67910" y="21230"/>
                </a:lnTo>
                <a:lnTo>
                  <a:pt x="67910" y="21220"/>
                </a:lnTo>
                <a:lnTo>
                  <a:pt x="67910" y="21210"/>
                </a:lnTo>
                <a:lnTo>
                  <a:pt x="67900" y="21210"/>
                </a:lnTo>
                <a:lnTo>
                  <a:pt x="67900" y="21200"/>
                </a:lnTo>
                <a:lnTo>
                  <a:pt x="67900" y="21190"/>
                </a:lnTo>
                <a:lnTo>
                  <a:pt x="67910" y="21190"/>
                </a:lnTo>
                <a:lnTo>
                  <a:pt x="67910" y="21180"/>
                </a:lnTo>
                <a:lnTo>
                  <a:pt x="67900" y="21170"/>
                </a:lnTo>
                <a:lnTo>
                  <a:pt x="67910" y="21170"/>
                </a:lnTo>
                <a:lnTo>
                  <a:pt x="67910" y="21160"/>
                </a:lnTo>
                <a:lnTo>
                  <a:pt x="67920" y="21160"/>
                </a:lnTo>
                <a:lnTo>
                  <a:pt x="67910" y="21150"/>
                </a:lnTo>
                <a:lnTo>
                  <a:pt x="67910" y="21140"/>
                </a:lnTo>
                <a:lnTo>
                  <a:pt x="67900" y="21130"/>
                </a:lnTo>
                <a:lnTo>
                  <a:pt x="67900" y="21070"/>
                </a:lnTo>
                <a:lnTo>
                  <a:pt x="67930" y="21070"/>
                </a:lnTo>
                <a:lnTo>
                  <a:pt x="67930" y="21050"/>
                </a:lnTo>
                <a:lnTo>
                  <a:pt x="67930" y="21040"/>
                </a:lnTo>
                <a:lnTo>
                  <a:pt x="67930" y="21030"/>
                </a:lnTo>
                <a:lnTo>
                  <a:pt x="67920" y="21030"/>
                </a:lnTo>
                <a:lnTo>
                  <a:pt x="67910" y="20960"/>
                </a:lnTo>
                <a:lnTo>
                  <a:pt x="67910" y="20950"/>
                </a:lnTo>
                <a:lnTo>
                  <a:pt x="67910" y="20940"/>
                </a:lnTo>
                <a:lnTo>
                  <a:pt x="67920" y="20930"/>
                </a:lnTo>
                <a:lnTo>
                  <a:pt x="67930" y="20930"/>
                </a:lnTo>
                <a:lnTo>
                  <a:pt x="67940" y="20920"/>
                </a:lnTo>
                <a:lnTo>
                  <a:pt x="67950" y="20910"/>
                </a:lnTo>
                <a:lnTo>
                  <a:pt x="67980" y="20920"/>
                </a:lnTo>
                <a:lnTo>
                  <a:pt x="68000" y="20920"/>
                </a:lnTo>
                <a:lnTo>
                  <a:pt x="68020" y="20920"/>
                </a:lnTo>
                <a:lnTo>
                  <a:pt x="68020" y="20910"/>
                </a:lnTo>
                <a:lnTo>
                  <a:pt x="68020" y="20900"/>
                </a:lnTo>
                <a:lnTo>
                  <a:pt x="68030" y="20890"/>
                </a:lnTo>
                <a:lnTo>
                  <a:pt x="68030" y="20880"/>
                </a:lnTo>
                <a:lnTo>
                  <a:pt x="68040" y="20870"/>
                </a:lnTo>
                <a:lnTo>
                  <a:pt x="68050" y="20870"/>
                </a:lnTo>
                <a:lnTo>
                  <a:pt x="68090" y="20850"/>
                </a:lnTo>
                <a:lnTo>
                  <a:pt x="68140" y="20860"/>
                </a:lnTo>
                <a:lnTo>
                  <a:pt x="68150" y="20860"/>
                </a:lnTo>
                <a:lnTo>
                  <a:pt x="68170" y="20870"/>
                </a:lnTo>
                <a:lnTo>
                  <a:pt x="68160" y="20890"/>
                </a:lnTo>
                <a:lnTo>
                  <a:pt x="68170" y="20890"/>
                </a:lnTo>
                <a:lnTo>
                  <a:pt x="68170" y="20900"/>
                </a:lnTo>
                <a:lnTo>
                  <a:pt x="68160" y="20910"/>
                </a:lnTo>
                <a:lnTo>
                  <a:pt x="68150" y="20920"/>
                </a:lnTo>
                <a:lnTo>
                  <a:pt x="68140" y="20940"/>
                </a:lnTo>
                <a:lnTo>
                  <a:pt x="68120" y="20970"/>
                </a:lnTo>
                <a:lnTo>
                  <a:pt x="68150" y="20970"/>
                </a:lnTo>
                <a:lnTo>
                  <a:pt x="68160" y="20970"/>
                </a:lnTo>
                <a:lnTo>
                  <a:pt x="68170" y="20970"/>
                </a:lnTo>
                <a:lnTo>
                  <a:pt x="68180" y="20970"/>
                </a:lnTo>
                <a:lnTo>
                  <a:pt x="68230" y="20960"/>
                </a:lnTo>
                <a:lnTo>
                  <a:pt x="68240" y="20960"/>
                </a:lnTo>
                <a:lnTo>
                  <a:pt x="68250" y="20950"/>
                </a:lnTo>
                <a:lnTo>
                  <a:pt x="68280" y="20930"/>
                </a:lnTo>
                <a:lnTo>
                  <a:pt x="68330" y="20900"/>
                </a:lnTo>
                <a:lnTo>
                  <a:pt x="68420" y="20890"/>
                </a:lnTo>
                <a:lnTo>
                  <a:pt x="68410" y="20850"/>
                </a:lnTo>
                <a:lnTo>
                  <a:pt x="68450" y="20850"/>
                </a:lnTo>
                <a:lnTo>
                  <a:pt x="68530" y="20850"/>
                </a:lnTo>
                <a:lnTo>
                  <a:pt x="68540" y="20850"/>
                </a:lnTo>
                <a:lnTo>
                  <a:pt x="68550" y="20860"/>
                </a:lnTo>
                <a:lnTo>
                  <a:pt x="68560" y="20860"/>
                </a:lnTo>
                <a:lnTo>
                  <a:pt x="68580" y="20880"/>
                </a:lnTo>
                <a:lnTo>
                  <a:pt x="68630" y="20860"/>
                </a:lnTo>
                <a:lnTo>
                  <a:pt x="68660" y="20810"/>
                </a:lnTo>
                <a:lnTo>
                  <a:pt x="68690" y="20830"/>
                </a:lnTo>
                <a:lnTo>
                  <a:pt x="68740" y="20840"/>
                </a:lnTo>
                <a:lnTo>
                  <a:pt x="68930" y="20860"/>
                </a:lnTo>
                <a:lnTo>
                  <a:pt x="69040" y="20890"/>
                </a:lnTo>
                <a:lnTo>
                  <a:pt x="69080" y="20900"/>
                </a:lnTo>
                <a:lnTo>
                  <a:pt x="69130" y="20910"/>
                </a:lnTo>
                <a:lnTo>
                  <a:pt x="69110" y="21000"/>
                </a:lnTo>
                <a:lnTo>
                  <a:pt x="69090" y="21060"/>
                </a:lnTo>
                <a:lnTo>
                  <a:pt x="69090" y="21090"/>
                </a:lnTo>
                <a:lnTo>
                  <a:pt x="69100" y="21130"/>
                </a:lnTo>
                <a:lnTo>
                  <a:pt x="69100" y="21160"/>
                </a:lnTo>
                <a:lnTo>
                  <a:pt x="69100" y="21210"/>
                </a:lnTo>
                <a:lnTo>
                  <a:pt x="69100" y="21260"/>
                </a:lnTo>
                <a:lnTo>
                  <a:pt x="69110" y="21330"/>
                </a:lnTo>
                <a:lnTo>
                  <a:pt x="69110" y="21360"/>
                </a:lnTo>
                <a:lnTo>
                  <a:pt x="69150" y="21360"/>
                </a:lnTo>
                <a:lnTo>
                  <a:pt x="69170" y="21350"/>
                </a:lnTo>
                <a:lnTo>
                  <a:pt x="69170" y="21360"/>
                </a:lnTo>
                <a:lnTo>
                  <a:pt x="69170" y="21370"/>
                </a:lnTo>
                <a:lnTo>
                  <a:pt x="69180" y="21370"/>
                </a:lnTo>
                <a:lnTo>
                  <a:pt x="69210" y="21380"/>
                </a:lnTo>
                <a:lnTo>
                  <a:pt x="69210" y="21400"/>
                </a:lnTo>
                <a:lnTo>
                  <a:pt x="69210" y="21440"/>
                </a:lnTo>
                <a:lnTo>
                  <a:pt x="69210" y="21460"/>
                </a:lnTo>
                <a:lnTo>
                  <a:pt x="69240" y="21470"/>
                </a:lnTo>
                <a:lnTo>
                  <a:pt x="69240" y="21520"/>
                </a:lnTo>
                <a:lnTo>
                  <a:pt x="69240" y="21530"/>
                </a:lnTo>
                <a:lnTo>
                  <a:pt x="69220" y="21550"/>
                </a:lnTo>
                <a:lnTo>
                  <a:pt x="69160" y="21590"/>
                </a:lnTo>
                <a:lnTo>
                  <a:pt x="69110" y="21630"/>
                </a:lnTo>
                <a:lnTo>
                  <a:pt x="69110" y="21660"/>
                </a:lnTo>
                <a:lnTo>
                  <a:pt x="69100" y="21680"/>
                </a:lnTo>
                <a:lnTo>
                  <a:pt x="69010" y="21780"/>
                </a:lnTo>
                <a:lnTo>
                  <a:pt x="68970" y="21820"/>
                </a:lnTo>
                <a:lnTo>
                  <a:pt x="68940" y="21860"/>
                </a:lnTo>
                <a:lnTo>
                  <a:pt x="68930" y="21860"/>
                </a:lnTo>
                <a:lnTo>
                  <a:pt x="68900" y="21920"/>
                </a:lnTo>
                <a:lnTo>
                  <a:pt x="68900" y="21930"/>
                </a:lnTo>
                <a:lnTo>
                  <a:pt x="68880" y="21960"/>
                </a:lnTo>
                <a:lnTo>
                  <a:pt x="68830" y="22060"/>
                </a:lnTo>
                <a:lnTo>
                  <a:pt x="68820" y="22060"/>
                </a:lnTo>
                <a:lnTo>
                  <a:pt x="68790" y="22120"/>
                </a:lnTo>
                <a:lnTo>
                  <a:pt x="68750" y="22170"/>
                </a:lnTo>
                <a:lnTo>
                  <a:pt x="68740" y="22180"/>
                </a:lnTo>
                <a:lnTo>
                  <a:pt x="68730" y="22190"/>
                </a:lnTo>
                <a:lnTo>
                  <a:pt x="68720" y="22200"/>
                </a:lnTo>
                <a:lnTo>
                  <a:pt x="68710" y="22210"/>
                </a:lnTo>
                <a:lnTo>
                  <a:pt x="68700" y="22210"/>
                </a:lnTo>
                <a:lnTo>
                  <a:pt x="68710" y="22240"/>
                </a:lnTo>
                <a:lnTo>
                  <a:pt x="68720" y="22290"/>
                </a:lnTo>
                <a:lnTo>
                  <a:pt x="68730" y="22320"/>
                </a:lnTo>
                <a:lnTo>
                  <a:pt x="68740" y="22370"/>
                </a:lnTo>
                <a:lnTo>
                  <a:pt x="68750" y="22390"/>
                </a:lnTo>
                <a:lnTo>
                  <a:pt x="68750" y="22400"/>
                </a:lnTo>
                <a:lnTo>
                  <a:pt x="68760" y="22430"/>
                </a:lnTo>
                <a:lnTo>
                  <a:pt x="68770" y="22430"/>
                </a:lnTo>
                <a:lnTo>
                  <a:pt x="68770" y="22440"/>
                </a:lnTo>
                <a:lnTo>
                  <a:pt x="68780" y="22440"/>
                </a:lnTo>
                <a:lnTo>
                  <a:pt x="68780" y="22450"/>
                </a:lnTo>
                <a:lnTo>
                  <a:pt x="68790" y="22450"/>
                </a:lnTo>
                <a:lnTo>
                  <a:pt x="68780" y="22450"/>
                </a:lnTo>
                <a:lnTo>
                  <a:pt x="68780" y="22460"/>
                </a:lnTo>
                <a:lnTo>
                  <a:pt x="68770" y="22460"/>
                </a:lnTo>
                <a:lnTo>
                  <a:pt x="68770" y="22470"/>
                </a:lnTo>
                <a:lnTo>
                  <a:pt x="68760" y="22470"/>
                </a:lnTo>
                <a:lnTo>
                  <a:pt x="68750" y="22480"/>
                </a:lnTo>
                <a:lnTo>
                  <a:pt x="68740" y="22480"/>
                </a:lnTo>
                <a:lnTo>
                  <a:pt x="68730" y="22490"/>
                </a:lnTo>
                <a:lnTo>
                  <a:pt x="68730" y="22500"/>
                </a:lnTo>
                <a:lnTo>
                  <a:pt x="68720" y="22500"/>
                </a:lnTo>
                <a:lnTo>
                  <a:pt x="68720" y="22510"/>
                </a:lnTo>
                <a:lnTo>
                  <a:pt x="68730" y="22510"/>
                </a:lnTo>
                <a:lnTo>
                  <a:pt x="68740" y="22510"/>
                </a:lnTo>
                <a:lnTo>
                  <a:pt x="68750" y="22510"/>
                </a:lnTo>
                <a:lnTo>
                  <a:pt x="68760" y="22510"/>
                </a:lnTo>
                <a:lnTo>
                  <a:pt x="68770" y="22510"/>
                </a:lnTo>
                <a:lnTo>
                  <a:pt x="68790" y="22530"/>
                </a:lnTo>
                <a:lnTo>
                  <a:pt x="68790" y="22540"/>
                </a:lnTo>
                <a:lnTo>
                  <a:pt x="68810" y="22550"/>
                </a:lnTo>
                <a:lnTo>
                  <a:pt x="68820" y="22550"/>
                </a:lnTo>
                <a:lnTo>
                  <a:pt x="68820" y="22560"/>
                </a:lnTo>
                <a:lnTo>
                  <a:pt x="68830" y="22570"/>
                </a:lnTo>
                <a:lnTo>
                  <a:pt x="68870" y="22620"/>
                </a:lnTo>
                <a:lnTo>
                  <a:pt x="68880" y="22630"/>
                </a:lnTo>
                <a:lnTo>
                  <a:pt x="68890" y="22640"/>
                </a:lnTo>
                <a:lnTo>
                  <a:pt x="68900" y="22640"/>
                </a:lnTo>
                <a:lnTo>
                  <a:pt x="68950" y="22630"/>
                </a:lnTo>
                <a:lnTo>
                  <a:pt x="68990" y="22620"/>
                </a:lnTo>
                <a:lnTo>
                  <a:pt x="68990" y="22630"/>
                </a:lnTo>
                <a:lnTo>
                  <a:pt x="69000" y="22650"/>
                </a:lnTo>
                <a:lnTo>
                  <a:pt x="69010" y="22670"/>
                </a:lnTo>
                <a:lnTo>
                  <a:pt x="69030" y="22700"/>
                </a:lnTo>
                <a:lnTo>
                  <a:pt x="69040" y="22720"/>
                </a:lnTo>
                <a:lnTo>
                  <a:pt x="69070" y="22770"/>
                </a:lnTo>
                <a:lnTo>
                  <a:pt x="69100" y="22830"/>
                </a:lnTo>
                <a:lnTo>
                  <a:pt x="69110" y="22850"/>
                </a:lnTo>
                <a:lnTo>
                  <a:pt x="69110" y="22860"/>
                </a:lnTo>
                <a:lnTo>
                  <a:pt x="69140" y="22890"/>
                </a:lnTo>
                <a:lnTo>
                  <a:pt x="69150" y="22900"/>
                </a:lnTo>
                <a:lnTo>
                  <a:pt x="69150" y="22910"/>
                </a:lnTo>
                <a:lnTo>
                  <a:pt x="69160" y="22920"/>
                </a:lnTo>
                <a:lnTo>
                  <a:pt x="69170" y="22930"/>
                </a:lnTo>
                <a:lnTo>
                  <a:pt x="69180" y="22930"/>
                </a:lnTo>
                <a:lnTo>
                  <a:pt x="69190" y="22930"/>
                </a:lnTo>
                <a:lnTo>
                  <a:pt x="69190" y="22940"/>
                </a:lnTo>
                <a:lnTo>
                  <a:pt x="69210" y="22960"/>
                </a:lnTo>
                <a:lnTo>
                  <a:pt x="69230" y="22980"/>
                </a:lnTo>
                <a:lnTo>
                  <a:pt x="69240" y="22980"/>
                </a:lnTo>
                <a:lnTo>
                  <a:pt x="69240" y="22990"/>
                </a:lnTo>
                <a:lnTo>
                  <a:pt x="69250" y="22990"/>
                </a:lnTo>
                <a:lnTo>
                  <a:pt x="69280" y="23010"/>
                </a:lnTo>
                <a:lnTo>
                  <a:pt x="69290" y="23010"/>
                </a:lnTo>
                <a:lnTo>
                  <a:pt x="69300" y="22990"/>
                </a:lnTo>
                <a:lnTo>
                  <a:pt x="69330" y="22980"/>
                </a:lnTo>
                <a:lnTo>
                  <a:pt x="69340" y="22980"/>
                </a:lnTo>
                <a:lnTo>
                  <a:pt x="69350" y="22990"/>
                </a:lnTo>
                <a:lnTo>
                  <a:pt x="69370" y="23000"/>
                </a:lnTo>
                <a:lnTo>
                  <a:pt x="69380" y="23010"/>
                </a:lnTo>
                <a:lnTo>
                  <a:pt x="69390" y="23020"/>
                </a:lnTo>
                <a:lnTo>
                  <a:pt x="69420" y="23030"/>
                </a:lnTo>
                <a:lnTo>
                  <a:pt x="69510" y="23080"/>
                </a:lnTo>
                <a:lnTo>
                  <a:pt x="69530" y="23060"/>
                </a:lnTo>
                <a:lnTo>
                  <a:pt x="69540" y="23050"/>
                </a:lnTo>
                <a:lnTo>
                  <a:pt x="69550" y="23040"/>
                </a:lnTo>
                <a:lnTo>
                  <a:pt x="69560" y="23020"/>
                </a:lnTo>
                <a:lnTo>
                  <a:pt x="69570" y="23010"/>
                </a:lnTo>
                <a:lnTo>
                  <a:pt x="69600" y="22980"/>
                </a:lnTo>
                <a:lnTo>
                  <a:pt x="69650" y="22990"/>
                </a:lnTo>
                <a:lnTo>
                  <a:pt x="69720" y="23000"/>
                </a:lnTo>
                <a:lnTo>
                  <a:pt x="69750" y="23000"/>
                </a:lnTo>
                <a:lnTo>
                  <a:pt x="69750" y="23040"/>
                </a:lnTo>
                <a:lnTo>
                  <a:pt x="69710" y="23040"/>
                </a:lnTo>
                <a:lnTo>
                  <a:pt x="69700" y="23050"/>
                </a:lnTo>
                <a:lnTo>
                  <a:pt x="69710" y="23090"/>
                </a:lnTo>
                <a:lnTo>
                  <a:pt x="69700" y="23090"/>
                </a:lnTo>
                <a:lnTo>
                  <a:pt x="69690" y="23100"/>
                </a:lnTo>
                <a:lnTo>
                  <a:pt x="69680" y="23100"/>
                </a:lnTo>
                <a:lnTo>
                  <a:pt x="69670" y="23100"/>
                </a:lnTo>
                <a:lnTo>
                  <a:pt x="69660" y="23100"/>
                </a:lnTo>
                <a:lnTo>
                  <a:pt x="69660" y="23110"/>
                </a:lnTo>
                <a:lnTo>
                  <a:pt x="69660" y="23120"/>
                </a:lnTo>
                <a:lnTo>
                  <a:pt x="69670" y="23120"/>
                </a:lnTo>
                <a:lnTo>
                  <a:pt x="69680" y="23130"/>
                </a:lnTo>
                <a:lnTo>
                  <a:pt x="69680" y="23140"/>
                </a:lnTo>
                <a:lnTo>
                  <a:pt x="69680" y="23150"/>
                </a:lnTo>
                <a:lnTo>
                  <a:pt x="69690" y="23150"/>
                </a:lnTo>
                <a:lnTo>
                  <a:pt x="69690" y="23140"/>
                </a:lnTo>
                <a:lnTo>
                  <a:pt x="69700" y="23140"/>
                </a:lnTo>
                <a:lnTo>
                  <a:pt x="69700" y="23150"/>
                </a:lnTo>
                <a:lnTo>
                  <a:pt x="69710" y="23160"/>
                </a:lnTo>
                <a:lnTo>
                  <a:pt x="69720" y="23160"/>
                </a:lnTo>
                <a:lnTo>
                  <a:pt x="69730" y="23170"/>
                </a:lnTo>
                <a:lnTo>
                  <a:pt x="69740" y="23180"/>
                </a:lnTo>
                <a:lnTo>
                  <a:pt x="69750" y="23180"/>
                </a:lnTo>
                <a:lnTo>
                  <a:pt x="69750" y="23190"/>
                </a:lnTo>
                <a:lnTo>
                  <a:pt x="69760" y="23200"/>
                </a:lnTo>
                <a:lnTo>
                  <a:pt x="69760" y="23210"/>
                </a:lnTo>
                <a:lnTo>
                  <a:pt x="69770" y="23220"/>
                </a:lnTo>
                <a:lnTo>
                  <a:pt x="69780" y="23220"/>
                </a:lnTo>
                <a:lnTo>
                  <a:pt x="69790" y="23220"/>
                </a:lnTo>
                <a:lnTo>
                  <a:pt x="69800" y="23220"/>
                </a:lnTo>
                <a:lnTo>
                  <a:pt x="69820" y="23220"/>
                </a:lnTo>
                <a:lnTo>
                  <a:pt x="69850" y="23210"/>
                </a:lnTo>
                <a:lnTo>
                  <a:pt x="69860" y="23200"/>
                </a:lnTo>
                <a:lnTo>
                  <a:pt x="69880" y="23210"/>
                </a:lnTo>
                <a:lnTo>
                  <a:pt x="69920" y="23220"/>
                </a:lnTo>
                <a:lnTo>
                  <a:pt x="69950" y="23220"/>
                </a:lnTo>
                <a:lnTo>
                  <a:pt x="69960" y="23230"/>
                </a:lnTo>
                <a:lnTo>
                  <a:pt x="69970" y="23230"/>
                </a:lnTo>
                <a:lnTo>
                  <a:pt x="69990" y="23250"/>
                </a:lnTo>
                <a:lnTo>
                  <a:pt x="70030" y="23270"/>
                </a:lnTo>
                <a:lnTo>
                  <a:pt x="70050" y="23260"/>
                </a:lnTo>
                <a:lnTo>
                  <a:pt x="70070" y="23250"/>
                </a:lnTo>
                <a:lnTo>
                  <a:pt x="70080" y="23250"/>
                </a:lnTo>
                <a:lnTo>
                  <a:pt x="70090" y="23250"/>
                </a:lnTo>
                <a:lnTo>
                  <a:pt x="70090" y="23240"/>
                </a:lnTo>
                <a:lnTo>
                  <a:pt x="70100" y="23240"/>
                </a:lnTo>
                <a:lnTo>
                  <a:pt x="70130" y="23220"/>
                </a:lnTo>
                <a:lnTo>
                  <a:pt x="70130" y="23210"/>
                </a:lnTo>
                <a:lnTo>
                  <a:pt x="70150" y="23220"/>
                </a:lnTo>
                <a:lnTo>
                  <a:pt x="70190" y="23230"/>
                </a:lnTo>
                <a:lnTo>
                  <a:pt x="70250" y="23260"/>
                </a:lnTo>
                <a:lnTo>
                  <a:pt x="70280" y="23300"/>
                </a:lnTo>
                <a:lnTo>
                  <a:pt x="70290" y="23300"/>
                </a:lnTo>
                <a:lnTo>
                  <a:pt x="70380" y="23340"/>
                </a:lnTo>
                <a:lnTo>
                  <a:pt x="70420" y="23350"/>
                </a:lnTo>
                <a:lnTo>
                  <a:pt x="70430" y="23360"/>
                </a:lnTo>
                <a:lnTo>
                  <a:pt x="70430" y="23380"/>
                </a:lnTo>
                <a:lnTo>
                  <a:pt x="70420" y="23400"/>
                </a:lnTo>
                <a:lnTo>
                  <a:pt x="70440" y="23400"/>
                </a:lnTo>
                <a:lnTo>
                  <a:pt x="70450" y="23400"/>
                </a:lnTo>
                <a:lnTo>
                  <a:pt x="70470" y="23400"/>
                </a:lnTo>
                <a:lnTo>
                  <a:pt x="70480" y="23410"/>
                </a:lnTo>
                <a:lnTo>
                  <a:pt x="70490" y="23410"/>
                </a:lnTo>
                <a:lnTo>
                  <a:pt x="70500" y="23410"/>
                </a:lnTo>
                <a:lnTo>
                  <a:pt x="70510" y="23410"/>
                </a:lnTo>
                <a:lnTo>
                  <a:pt x="70510" y="23430"/>
                </a:lnTo>
                <a:lnTo>
                  <a:pt x="70520" y="23430"/>
                </a:lnTo>
                <a:lnTo>
                  <a:pt x="70530" y="23440"/>
                </a:lnTo>
                <a:lnTo>
                  <a:pt x="70540" y="23440"/>
                </a:lnTo>
                <a:lnTo>
                  <a:pt x="70540" y="23450"/>
                </a:lnTo>
                <a:lnTo>
                  <a:pt x="70540" y="23460"/>
                </a:lnTo>
                <a:lnTo>
                  <a:pt x="70530" y="23470"/>
                </a:lnTo>
                <a:lnTo>
                  <a:pt x="70520" y="23510"/>
                </a:lnTo>
                <a:lnTo>
                  <a:pt x="70510" y="23520"/>
                </a:lnTo>
                <a:lnTo>
                  <a:pt x="70510" y="23530"/>
                </a:lnTo>
                <a:lnTo>
                  <a:pt x="70520" y="23560"/>
                </a:lnTo>
                <a:lnTo>
                  <a:pt x="70520" y="23580"/>
                </a:lnTo>
                <a:lnTo>
                  <a:pt x="70530" y="23590"/>
                </a:lnTo>
                <a:lnTo>
                  <a:pt x="70530" y="23600"/>
                </a:lnTo>
                <a:lnTo>
                  <a:pt x="70550" y="23620"/>
                </a:lnTo>
                <a:lnTo>
                  <a:pt x="70540" y="23640"/>
                </a:lnTo>
                <a:lnTo>
                  <a:pt x="70520" y="23650"/>
                </a:lnTo>
                <a:lnTo>
                  <a:pt x="70510" y="23650"/>
                </a:lnTo>
                <a:lnTo>
                  <a:pt x="70500" y="23640"/>
                </a:lnTo>
                <a:lnTo>
                  <a:pt x="70490" y="23640"/>
                </a:lnTo>
                <a:lnTo>
                  <a:pt x="70480" y="23630"/>
                </a:lnTo>
                <a:lnTo>
                  <a:pt x="70480" y="23640"/>
                </a:lnTo>
                <a:lnTo>
                  <a:pt x="70470" y="23640"/>
                </a:lnTo>
                <a:lnTo>
                  <a:pt x="70460" y="23660"/>
                </a:lnTo>
                <a:lnTo>
                  <a:pt x="70440" y="23670"/>
                </a:lnTo>
                <a:lnTo>
                  <a:pt x="70460" y="23700"/>
                </a:lnTo>
                <a:lnTo>
                  <a:pt x="70450" y="23710"/>
                </a:lnTo>
                <a:lnTo>
                  <a:pt x="70440" y="23710"/>
                </a:lnTo>
                <a:lnTo>
                  <a:pt x="70450" y="23710"/>
                </a:lnTo>
                <a:lnTo>
                  <a:pt x="70450" y="23720"/>
                </a:lnTo>
                <a:lnTo>
                  <a:pt x="70460" y="23730"/>
                </a:lnTo>
                <a:lnTo>
                  <a:pt x="70470" y="23730"/>
                </a:lnTo>
                <a:lnTo>
                  <a:pt x="70470" y="23740"/>
                </a:lnTo>
                <a:lnTo>
                  <a:pt x="70480" y="23740"/>
                </a:lnTo>
                <a:lnTo>
                  <a:pt x="70490" y="23750"/>
                </a:lnTo>
                <a:lnTo>
                  <a:pt x="70500" y="23750"/>
                </a:lnTo>
                <a:lnTo>
                  <a:pt x="70500" y="23760"/>
                </a:lnTo>
                <a:lnTo>
                  <a:pt x="70470" y="23810"/>
                </a:lnTo>
                <a:lnTo>
                  <a:pt x="70480" y="23850"/>
                </a:lnTo>
                <a:lnTo>
                  <a:pt x="70490" y="23880"/>
                </a:lnTo>
                <a:lnTo>
                  <a:pt x="70500" y="23900"/>
                </a:lnTo>
                <a:lnTo>
                  <a:pt x="70490" y="23920"/>
                </a:lnTo>
                <a:lnTo>
                  <a:pt x="70490" y="23930"/>
                </a:lnTo>
                <a:lnTo>
                  <a:pt x="70480" y="23930"/>
                </a:lnTo>
                <a:lnTo>
                  <a:pt x="70490" y="23940"/>
                </a:lnTo>
                <a:lnTo>
                  <a:pt x="70470" y="23960"/>
                </a:lnTo>
                <a:lnTo>
                  <a:pt x="70470" y="23990"/>
                </a:lnTo>
                <a:lnTo>
                  <a:pt x="70470" y="24010"/>
                </a:lnTo>
                <a:lnTo>
                  <a:pt x="70470" y="24020"/>
                </a:lnTo>
                <a:lnTo>
                  <a:pt x="70490" y="24030"/>
                </a:lnTo>
                <a:lnTo>
                  <a:pt x="70490" y="24040"/>
                </a:lnTo>
                <a:lnTo>
                  <a:pt x="70490" y="24050"/>
                </a:lnTo>
                <a:lnTo>
                  <a:pt x="70490" y="24060"/>
                </a:lnTo>
                <a:lnTo>
                  <a:pt x="70490" y="24070"/>
                </a:lnTo>
                <a:lnTo>
                  <a:pt x="70490" y="24080"/>
                </a:lnTo>
                <a:lnTo>
                  <a:pt x="70500" y="24080"/>
                </a:lnTo>
                <a:lnTo>
                  <a:pt x="70480" y="24090"/>
                </a:lnTo>
                <a:lnTo>
                  <a:pt x="70490" y="24100"/>
                </a:lnTo>
                <a:lnTo>
                  <a:pt x="70520" y="24130"/>
                </a:lnTo>
                <a:lnTo>
                  <a:pt x="70550" y="24160"/>
                </a:lnTo>
                <a:lnTo>
                  <a:pt x="70560" y="24170"/>
                </a:lnTo>
                <a:lnTo>
                  <a:pt x="70590" y="24170"/>
                </a:lnTo>
                <a:lnTo>
                  <a:pt x="70610" y="24170"/>
                </a:lnTo>
                <a:lnTo>
                  <a:pt x="70630" y="24170"/>
                </a:lnTo>
                <a:lnTo>
                  <a:pt x="70640" y="24170"/>
                </a:lnTo>
                <a:lnTo>
                  <a:pt x="70660" y="24180"/>
                </a:lnTo>
                <a:lnTo>
                  <a:pt x="70700" y="24190"/>
                </a:lnTo>
                <a:lnTo>
                  <a:pt x="70720" y="24190"/>
                </a:lnTo>
                <a:lnTo>
                  <a:pt x="70740" y="24190"/>
                </a:lnTo>
                <a:lnTo>
                  <a:pt x="70750" y="24250"/>
                </a:lnTo>
                <a:lnTo>
                  <a:pt x="70750" y="24260"/>
                </a:lnTo>
                <a:lnTo>
                  <a:pt x="70760" y="24290"/>
                </a:lnTo>
                <a:lnTo>
                  <a:pt x="70770" y="24340"/>
                </a:lnTo>
                <a:lnTo>
                  <a:pt x="70760" y="24350"/>
                </a:lnTo>
                <a:lnTo>
                  <a:pt x="70750" y="24350"/>
                </a:lnTo>
                <a:lnTo>
                  <a:pt x="70740" y="24350"/>
                </a:lnTo>
                <a:lnTo>
                  <a:pt x="70730" y="24350"/>
                </a:lnTo>
                <a:lnTo>
                  <a:pt x="70720" y="24350"/>
                </a:lnTo>
                <a:lnTo>
                  <a:pt x="70710" y="24350"/>
                </a:lnTo>
                <a:lnTo>
                  <a:pt x="70700" y="24360"/>
                </a:lnTo>
                <a:lnTo>
                  <a:pt x="70690" y="24350"/>
                </a:lnTo>
                <a:lnTo>
                  <a:pt x="70680" y="24340"/>
                </a:lnTo>
                <a:lnTo>
                  <a:pt x="70670" y="24350"/>
                </a:lnTo>
                <a:lnTo>
                  <a:pt x="70650" y="24360"/>
                </a:lnTo>
                <a:lnTo>
                  <a:pt x="70660" y="24360"/>
                </a:lnTo>
                <a:lnTo>
                  <a:pt x="70660" y="24370"/>
                </a:lnTo>
                <a:lnTo>
                  <a:pt x="70670" y="24380"/>
                </a:lnTo>
                <a:lnTo>
                  <a:pt x="70690" y="24370"/>
                </a:lnTo>
                <a:lnTo>
                  <a:pt x="70700" y="24360"/>
                </a:lnTo>
                <a:lnTo>
                  <a:pt x="70710" y="24370"/>
                </a:lnTo>
                <a:lnTo>
                  <a:pt x="70720" y="24370"/>
                </a:lnTo>
                <a:lnTo>
                  <a:pt x="70720" y="24390"/>
                </a:lnTo>
                <a:lnTo>
                  <a:pt x="70690" y="24440"/>
                </a:lnTo>
                <a:lnTo>
                  <a:pt x="70660" y="24490"/>
                </a:lnTo>
                <a:lnTo>
                  <a:pt x="70660" y="24510"/>
                </a:lnTo>
                <a:lnTo>
                  <a:pt x="70670" y="24510"/>
                </a:lnTo>
                <a:lnTo>
                  <a:pt x="70680" y="24510"/>
                </a:lnTo>
                <a:lnTo>
                  <a:pt x="70680" y="24520"/>
                </a:lnTo>
                <a:lnTo>
                  <a:pt x="70690" y="24520"/>
                </a:lnTo>
                <a:lnTo>
                  <a:pt x="70700" y="24530"/>
                </a:lnTo>
                <a:lnTo>
                  <a:pt x="70730" y="24550"/>
                </a:lnTo>
                <a:lnTo>
                  <a:pt x="70740" y="24550"/>
                </a:lnTo>
                <a:lnTo>
                  <a:pt x="70750" y="24550"/>
                </a:lnTo>
                <a:lnTo>
                  <a:pt x="70750" y="24560"/>
                </a:lnTo>
                <a:lnTo>
                  <a:pt x="70760" y="24560"/>
                </a:lnTo>
                <a:lnTo>
                  <a:pt x="70770" y="24560"/>
                </a:lnTo>
                <a:lnTo>
                  <a:pt x="70770" y="24570"/>
                </a:lnTo>
                <a:lnTo>
                  <a:pt x="70780" y="24570"/>
                </a:lnTo>
                <a:lnTo>
                  <a:pt x="70790" y="24560"/>
                </a:lnTo>
                <a:lnTo>
                  <a:pt x="70800" y="24560"/>
                </a:lnTo>
                <a:lnTo>
                  <a:pt x="70810" y="24570"/>
                </a:lnTo>
                <a:lnTo>
                  <a:pt x="70820" y="24570"/>
                </a:lnTo>
                <a:lnTo>
                  <a:pt x="70820" y="24560"/>
                </a:lnTo>
                <a:lnTo>
                  <a:pt x="70830" y="24570"/>
                </a:lnTo>
                <a:lnTo>
                  <a:pt x="70840" y="24570"/>
                </a:lnTo>
                <a:lnTo>
                  <a:pt x="70860" y="24570"/>
                </a:lnTo>
                <a:lnTo>
                  <a:pt x="70860" y="24560"/>
                </a:lnTo>
                <a:lnTo>
                  <a:pt x="70870" y="24560"/>
                </a:lnTo>
                <a:lnTo>
                  <a:pt x="70880" y="24560"/>
                </a:lnTo>
                <a:lnTo>
                  <a:pt x="70890" y="24560"/>
                </a:lnTo>
                <a:lnTo>
                  <a:pt x="70900" y="24560"/>
                </a:lnTo>
                <a:lnTo>
                  <a:pt x="70910" y="24560"/>
                </a:lnTo>
                <a:lnTo>
                  <a:pt x="70920" y="24560"/>
                </a:lnTo>
                <a:lnTo>
                  <a:pt x="70920" y="24570"/>
                </a:lnTo>
                <a:lnTo>
                  <a:pt x="70930" y="24570"/>
                </a:lnTo>
                <a:lnTo>
                  <a:pt x="70940" y="24570"/>
                </a:lnTo>
                <a:lnTo>
                  <a:pt x="70950" y="24570"/>
                </a:lnTo>
                <a:lnTo>
                  <a:pt x="70960" y="24570"/>
                </a:lnTo>
                <a:lnTo>
                  <a:pt x="70990" y="24580"/>
                </a:lnTo>
                <a:lnTo>
                  <a:pt x="71000" y="24580"/>
                </a:lnTo>
                <a:lnTo>
                  <a:pt x="71010" y="24580"/>
                </a:lnTo>
                <a:lnTo>
                  <a:pt x="71020" y="24580"/>
                </a:lnTo>
                <a:lnTo>
                  <a:pt x="71030" y="24580"/>
                </a:lnTo>
                <a:lnTo>
                  <a:pt x="71040" y="24580"/>
                </a:lnTo>
                <a:lnTo>
                  <a:pt x="71060" y="24580"/>
                </a:lnTo>
                <a:lnTo>
                  <a:pt x="71070" y="24580"/>
                </a:lnTo>
                <a:lnTo>
                  <a:pt x="71080" y="24590"/>
                </a:lnTo>
                <a:lnTo>
                  <a:pt x="71090" y="24590"/>
                </a:lnTo>
                <a:lnTo>
                  <a:pt x="71100" y="24590"/>
                </a:lnTo>
                <a:lnTo>
                  <a:pt x="71110" y="24620"/>
                </a:lnTo>
                <a:lnTo>
                  <a:pt x="71130" y="24660"/>
                </a:lnTo>
                <a:lnTo>
                  <a:pt x="71170" y="24730"/>
                </a:lnTo>
                <a:lnTo>
                  <a:pt x="71280" y="24720"/>
                </a:lnTo>
                <a:lnTo>
                  <a:pt x="71400" y="24710"/>
                </a:lnTo>
                <a:lnTo>
                  <a:pt x="71400" y="24690"/>
                </a:lnTo>
                <a:lnTo>
                  <a:pt x="71480" y="24680"/>
                </a:lnTo>
                <a:lnTo>
                  <a:pt x="71550" y="24680"/>
                </a:lnTo>
                <a:lnTo>
                  <a:pt x="71570" y="24680"/>
                </a:lnTo>
                <a:lnTo>
                  <a:pt x="71580" y="24680"/>
                </a:lnTo>
                <a:lnTo>
                  <a:pt x="71580" y="24670"/>
                </a:lnTo>
                <a:lnTo>
                  <a:pt x="71620" y="24660"/>
                </a:lnTo>
                <a:lnTo>
                  <a:pt x="71620" y="24710"/>
                </a:lnTo>
                <a:lnTo>
                  <a:pt x="71620" y="24720"/>
                </a:lnTo>
                <a:lnTo>
                  <a:pt x="71570" y="24740"/>
                </a:lnTo>
                <a:lnTo>
                  <a:pt x="71570" y="24790"/>
                </a:lnTo>
                <a:lnTo>
                  <a:pt x="71570" y="24800"/>
                </a:lnTo>
                <a:lnTo>
                  <a:pt x="71580" y="24800"/>
                </a:lnTo>
                <a:lnTo>
                  <a:pt x="71600" y="24830"/>
                </a:lnTo>
                <a:lnTo>
                  <a:pt x="71620" y="24850"/>
                </a:lnTo>
                <a:lnTo>
                  <a:pt x="71630" y="24860"/>
                </a:lnTo>
                <a:lnTo>
                  <a:pt x="71640" y="24880"/>
                </a:lnTo>
                <a:lnTo>
                  <a:pt x="71650" y="24900"/>
                </a:lnTo>
                <a:lnTo>
                  <a:pt x="71660" y="24910"/>
                </a:lnTo>
                <a:lnTo>
                  <a:pt x="71670" y="24910"/>
                </a:lnTo>
                <a:lnTo>
                  <a:pt x="71670" y="24920"/>
                </a:lnTo>
                <a:lnTo>
                  <a:pt x="71680" y="24950"/>
                </a:lnTo>
                <a:lnTo>
                  <a:pt x="71690" y="24960"/>
                </a:lnTo>
                <a:lnTo>
                  <a:pt x="71700" y="24980"/>
                </a:lnTo>
                <a:lnTo>
                  <a:pt x="71700" y="24990"/>
                </a:lnTo>
                <a:lnTo>
                  <a:pt x="71720" y="25030"/>
                </a:lnTo>
                <a:lnTo>
                  <a:pt x="71730" y="25070"/>
                </a:lnTo>
                <a:lnTo>
                  <a:pt x="71730" y="25090"/>
                </a:lnTo>
                <a:lnTo>
                  <a:pt x="71740" y="25100"/>
                </a:lnTo>
                <a:lnTo>
                  <a:pt x="71750" y="25140"/>
                </a:lnTo>
                <a:lnTo>
                  <a:pt x="71760" y="25180"/>
                </a:lnTo>
                <a:lnTo>
                  <a:pt x="71770" y="25220"/>
                </a:lnTo>
                <a:lnTo>
                  <a:pt x="71790" y="25240"/>
                </a:lnTo>
                <a:lnTo>
                  <a:pt x="71790" y="25260"/>
                </a:lnTo>
                <a:lnTo>
                  <a:pt x="71800" y="25270"/>
                </a:lnTo>
                <a:lnTo>
                  <a:pt x="71800" y="25290"/>
                </a:lnTo>
                <a:lnTo>
                  <a:pt x="71810" y="25300"/>
                </a:lnTo>
                <a:lnTo>
                  <a:pt x="71820" y="25330"/>
                </a:lnTo>
                <a:lnTo>
                  <a:pt x="71830" y="25340"/>
                </a:lnTo>
                <a:lnTo>
                  <a:pt x="71840" y="25360"/>
                </a:lnTo>
                <a:lnTo>
                  <a:pt x="71850" y="25380"/>
                </a:lnTo>
                <a:lnTo>
                  <a:pt x="71860" y="25410"/>
                </a:lnTo>
                <a:lnTo>
                  <a:pt x="71870" y="25440"/>
                </a:lnTo>
                <a:lnTo>
                  <a:pt x="71880" y="25450"/>
                </a:lnTo>
                <a:lnTo>
                  <a:pt x="71880" y="25460"/>
                </a:lnTo>
                <a:lnTo>
                  <a:pt x="71850" y="25470"/>
                </a:lnTo>
                <a:lnTo>
                  <a:pt x="71840" y="25480"/>
                </a:lnTo>
                <a:lnTo>
                  <a:pt x="71830" y="25480"/>
                </a:lnTo>
                <a:lnTo>
                  <a:pt x="71820" y="25480"/>
                </a:lnTo>
                <a:lnTo>
                  <a:pt x="71820" y="25490"/>
                </a:lnTo>
                <a:lnTo>
                  <a:pt x="71820" y="25500"/>
                </a:lnTo>
                <a:lnTo>
                  <a:pt x="71810" y="25500"/>
                </a:lnTo>
                <a:lnTo>
                  <a:pt x="71800" y="25500"/>
                </a:lnTo>
                <a:lnTo>
                  <a:pt x="71790" y="25500"/>
                </a:lnTo>
                <a:lnTo>
                  <a:pt x="71780" y="25500"/>
                </a:lnTo>
                <a:lnTo>
                  <a:pt x="71780" y="25510"/>
                </a:lnTo>
                <a:lnTo>
                  <a:pt x="71770" y="25510"/>
                </a:lnTo>
                <a:lnTo>
                  <a:pt x="71760" y="25510"/>
                </a:lnTo>
                <a:lnTo>
                  <a:pt x="71750" y="25510"/>
                </a:lnTo>
                <a:lnTo>
                  <a:pt x="71740" y="25510"/>
                </a:lnTo>
                <a:lnTo>
                  <a:pt x="71720" y="25510"/>
                </a:lnTo>
                <a:lnTo>
                  <a:pt x="71690" y="25510"/>
                </a:lnTo>
                <a:lnTo>
                  <a:pt x="71680" y="25520"/>
                </a:lnTo>
                <a:lnTo>
                  <a:pt x="71670" y="25520"/>
                </a:lnTo>
                <a:lnTo>
                  <a:pt x="71660" y="25520"/>
                </a:lnTo>
                <a:lnTo>
                  <a:pt x="71650" y="25520"/>
                </a:lnTo>
                <a:lnTo>
                  <a:pt x="71610" y="25520"/>
                </a:lnTo>
                <a:lnTo>
                  <a:pt x="71600" y="25520"/>
                </a:lnTo>
                <a:lnTo>
                  <a:pt x="71590" y="25530"/>
                </a:lnTo>
                <a:lnTo>
                  <a:pt x="71560" y="25530"/>
                </a:lnTo>
                <a:lnTo>
                  <a:pt x="71530" y="25530"/>
                </a:lnTo>
                <a:lnTo>
                  <a:pt x="71480" y="25540"/>
                </a:lnTo>
                <a:lnTo>
                  <a:pt x="71470" y="25560"/>
                </a:lnTo>
                <a:lnTo>
                  <a:pt x="71470" y="25570"/>
                </a:lnTo>
                <a:lnTo>
                  <a:pt x="71470" y="25580"/>
                </a:lnTo>
                <a:lnTo>
                  <a:pt x="71480" y="25600"/>
                </a:lnTo>
                <a:lnTo>
                  <a:pt x="71490" y="25610"/>
                </a:lnTo>
                <a:lnTo>
                  <a:pt x="71580" y="25630"/>
                </a:lnTo>
                <a:lnTo>
                  <a:pt x="71580" y="25680"/>
                </a:lnTo>
                <a:lnTo>
                  <a:pt x="71570" y="25700"/>
                </a:lnTo>
                <a:lnTo>
                  <a:pt x="71610" y="25700"/>
                </a:lnTo>
                <a:lnTo>
                  <a:pt x="71600" y="25760"/>
                </a:lnTo>
                <a:lnTo>
                  <a:pt x="71590" y="25810"/>
                </a:lnTo>
                <a:lnTo>
                  <a:pt x="71650" y="25820"/>
                </a:lnTo>
                <a:lnTo>
                  <a:pt x="71700" y="25830"/>
                </a:lnTo>
                <a:lnTo>
                  <a:pt x="71700" y="25840"/>
                </a:lnTo>
                <a:lnTo>
                  <a:pt x="71740" y="25850"/>
                </a:lnTo>
                <a:lnTo>
                  <a:pt x="71800" y="25870"/>
                </a:lnTo>
                <a:lnTo>
                  <a:pt x="71870" y="25880"/>
                </a:lnTo>
                <a:lnTo>
                  <a:pt x="71880" y="25890"/>
                </a:lnTo>
                <a:lnTo>
                  <a:pt x="71880" y="25900"/>
                </a:lnTo>
                <a:lnTo>
                  <a:pt x="71880" y="25910"/>
                </a:lnTo>
                <a:lnTo>
                  <a:pt x="71890" y="25920"/>
                </a:lnTo>
                <a:lnTo>
                  <a:pt x="71900" y="25940"/>
                </a:lnTo>
                <a:lnTo>
                  <a:pt x="71900" y="25950"/>
                </a:lnTo>
                <a:lnTo>
                  <a:pt x="71900" y="25990"/>
                </a:lnTo>
                <a:lnTo>
                  <a:pt x="71890" y="26030"/>
                </a:lnTo>
                <a:lnTo>
                  <a:pt x="71860" y="26140"/>
                </a:lnTo>
                <a:lnTo>
                  <a:pt x="71830" y="26130"/>
                </a:lnTo>
                <a:lnTo>
                  <a:pt x="71790" y="26120"/>
                </a:lnTo>
                <a:lnTo>
                  <a:pt x="71760" y="26110"/>
                </a:lnTo>
                <a:lnTo>
                  <a:pt x="71760" y="26140"/>
                </a:lnTo>
                <a:lnTo>
                  <a:pt x="71750" y="26140"/>
                </a:lnTo>
                <a:lnTo>
                  <a:pt x="71740" y="26130"/>
                </a:lnTo>
                <a:lnTo>
                  <a:pt x="71690" y="26120"/>
                </a:lnTo>
                <a:lnTo>
                  <a:pt x="71670" y="26120"/>
                </a:lnTo>
                <a:lnTo>
                  <a:pt x="71660" y="26110"/>
                </a:lnTo>
                <a:lnTo>
                  <a:pt x="71620" y="26100"/>
                </a:lnTo>
                <a:lnTo>
                  <a:pt x="71580" y="26090"/>
                </a:lnTo>
                <a:lnTo>
                  <a:pt x="71540" y="26080"/>
                </a:lnTo>
                <a:lnTo>
                  <a:pt x="71410" y="26050"/>
                </a:lnTo>
                <a:lnTo>
                  <a:pt x="71360" y="26040"/>
                </a:lnTo>
                <a:lnTo>
                  <a:pt x="71350" y="26040"/>
                </a:lnTo>
                <a:lnTo>
                  <a:pt x="71310" y="26030"/>
                </a:lnTo>
                <a:lnTo>
                  <a:pt x="71280" y="26020"/>
                </a:lnTo>
                <a:lnTo>
                  <a:pt x="71250" y="26010"/>
                </a:lnTo>
                <a:lnTo>
                  <a:pt x="71210" y="26000"/>
                </a:lnTo>
                <a:lnTo>
                  <a:pt x="71170" y="26000"/>
                </a:lnTo>
                <a:lnTo>
                  <a:pt x="71140" y="25990"/>
                </a:lnTo>
                <a:lnTo>
                  <a:pt x="71130" y="25990"/>
                </a:lnTo>
                <a:lnTo>
                  <a:pt x="71100" y="25980"/>
                </a:lnTo>
                <a:lnTo>
                  <a:pt x="71080" y="26040"/>
                </a:lnTo>
                <a:lnTo>
                  <a:pt x="71100" y="26050"/>
                </a:lnTo>
                <a:lnTo>
                  <a:pt x="71090" y="26090"/>
                </a:lnTo>
                <a:lnTo>
                  <a:pt x="71080" y="26100"/>
                </a:lnTo>
                <a:lnTo>
                  <a:pt x="71070" y="26140"/>
                </a:lnTo>
                <a:lnTo>
                  <a:pt x="71050" y="26230"/>
                </a:lnTo>
                <a:lnTo>
                  <a:pt x="71050" y="26240"/>
                </a:lnTo>
                <a:lnTo>
                  <a:pt x="71040" y="26270"/>
                </a:lnTo>
                <a:lnTo>
                  <a:pt x="71030" y="26330"/>
                </a:lnTo>
                <a:lnTo>
                  <a:pt x="71020" y="26360"/>
                </a:lnTo>
                <a:lnTo>
                  <a:pt x="71050" y="26370"/>
                </a:lnTo>
                <a:lnTo>
                  <a:pt x="71130" y="26380"/>
                </a:lnTo>
                <a:lnTo>
                  <a:pt x="71180" y="26400"/>
                </a:lnTo>
                <a:lnTo>
                  <a:pt x="71220" y="26440"/>
                </a:lnTo>
                <a:lnTo>
                  <a:pt x="71230" y="26430"/>
                </a:lnTo>
                <a:lnTo>
                  <a:pt x="71240" y="26430"/>
                </a:lnTo>
                <a:lnTo>
                  <a:pt x="71250" y="26430"/>
                </a:lnTo>
                <a:lnTo>
                  <a:pt x="71250" y="26420"/>
                </a:lnTo>
                <a:lnTo>
                  <a:pt x="71260" y="26420"/>
                </a:lnTo>
                <a:lnTo>
                  <a:pt x="71250" y="26470"/>
                </a:lnTo>
                <a:lnTo>
                  <a:pt x="71250" y="26480"/>
                </a:lnTo>
                <a:lnTo>
                  <a:pt x="71210" y="26640"/>
                </a:lnTo>
                <a:lnTo>
                  <a:pt x="71210" y="26650"/>
                </a:lnTo>
                <a:lnTo>
                  <a:pt x="71200" y="26700"/>
                </a:lnTo>
                <a:lnTo>
                  <a:pt x="71190" y="26740"/>
                </a:lnTo>
                <a:lnTo>
                  <a:pt x="71190" y="26750"/>
                </a:lnTo>
                <a:lnTo>
                  <a:pt x="71320" y="26800"/>
                </a:lnTo>
                <a:lnTo>
                  <a:pt x="71330" y="26800"/>
                </a:lnTo>
                <a:lnTo>
                  <a:pt x="71330" y="26810"/>
                </a:lnTo>
                <a:lnTo>
                  <a:pt x="71320" y="26810"/>
                </a:lnTo>
                <a:lnTo>
                  <a:pt x="71320" y="26820"/>
                </a:lnTo>
                <a:lnTo>
                  <a:pt x="71300" y="26840"/>
                </a:lnTo>
                <a:lnTo>
                  <a:pt x="71270" y="26890"/>
                </a:lnTo>
                <a:lnTo>
                  <a:pt x="71230" y="26940"/>
                </a:lnTo>
                <a:lnTo>
                  <a:pt x="71210" y="26970"/>
                </a:lnTo>
                <a:lnTo>
                  <a:pt x="71170" y="27020"/>
                </a:lnTo>
                <a:lnTo>
                  <a:pt x="71170" y="27030"/>
                </a:lnTo>
                <a:lnTo>
                  <a:pt x="71140" y="27050"/>
                </a:lnTo>
                <a:lnTo>
                  <a:pt x="71130" y="27070"/>
                </a:lnTo>
                <a:lnTo>
                  <a:pt x="71130" y="27080"/>
                </a:lnTo>
                <a:lnTo>
                  <a:pt x="71120" y="27080"/>
                </a:lnTo>
                <a:lnTo>
                  <a:pt x="71110" y="27090"/>
                </a:lnTo>
                <a:lnTo>
                  <a:pt x="71030" y="27190"/>
                </a:lnTo>
                <a:lnTo>
                  <a:pt x="71020" y="27200"/>
                </a:lnTo>
                <a:lnTo>
                  <a:pt x="71010" y="27220"/>
                </a:lnTo>
                <a:lnTo>
                  <a:pt x="71000" y="27220"/>
                </a:lnTo>
                <a:lnTo>
                  <a:pt x="70970" y="27260"/>
                </a:lnTo>
                <a:lnTo>
                  <a:pt x="70950" y="27290"/>
                </a:lnTo>
                <a:lnTo>
                  <a:pt x="70900" y="27340"/>
                </a:lnTo>
                <a:lnTo>
                  <a:pt x="70850" y="27400"/>
                </a:lnTo>
                <a:lnTo>
                  <a:pt x="70840" y="27420"/>
                </a:lnTo>
                <a:lnTo>
                  <a:pt x="70890" y="27600"/>
                </a:lnTo>
                <a:lnTo>
                  <a:pt x="70860" y="27620"/>
                </a:lnTo>
                <a:lnTo>
                  <a:pt x="70850" y="27630"/>
                </a:lnTo>
                <a:lnTo>
                  <a:pt x="70840" y="27630"/>
                </a:lnTo>
                <a:lnTo>
                  <a:pt x="70840" y="27640"/>
                </a:lnTo>
                <a:lnTo>
                  <a:pt x="70840" y="27650"/>
                </a:lnTo>
                <a:lnTo>
                  <a:pt x="70840" y="27660"/>
                </a:lnTo>
                <a:lnTo>
                  <a:pt x="70830" y="27660"/>
                </a:lnTo>
                <a:lnTo>
                  <a:pt x="70830" y="27670"/>
                </a:lnTo>
                <a:lnTo>
                  <a:pt x="70830" y="27680"/>
                </a:lnTo>
                <a:lnTo>
                  <a:pt x="70810" y="27720"/>
                </a:lnTo>
                <a:lnTo>
                  <a:pt x="70800" y="27740"/>
                </a:lnTo>
                <a:lnTo>
                  <a:pt x="70770" y="27720"/>
                </a:lnTo>
                <a:lnTo>
                  <a:pt x="70730" y="27700"/>
                </a:lnTo>
                <a:lnTo>
                  <a:pt x="70750" y="27670"/>
                </a:lnTo>
                <a:lnTo>
                  <a:pt x="70760" y="27650"/>
                </a:lnTo>
                <a:lnTo>
                  <a:pt x="70710" y="27620"/>
                </a:lnTo>
                <a:lnTo>
                  <a:pt x="70670" y="27600"/>
                </a:lnTo>
                <a:lnTo>
                  <a:pt x="70650" y="27590"/>
                </a:lnTo>
                <a:lnTo>
                  <a:pt x="70640" y="27590"/>
                </a:lnTo>
                <a:lnTo>
                  <a:pt x="70610" y="27580"/>
                </a:lnTo>
                <a:lnTo>
                  <a:pt x="70520" y="27570"/>
                </a:lnTo>
                <a:lnTo>
                  <a:pt x="70520" y="27580"/>
                </a:lnTo>
                <a:lnTo>
                  <a:pt x="70510" y="27590"/>
                </a:lnTo>
                <a:lnTo>
                  <a:pt x="70490" y="27600"/>
                </a:lnTo>
                <a:lnTo>
                  <a:pt x="70410" y="27600"/>
                </a:lnTo>
                <a:lnTo>
                  <a:pt x="70370" y="27590"/>
                </a:lnTo>
                <a:lnTo>
                  <a:pt x="70310" y="27600"/>
                </a:lnTo>
                <a:lnTo>
                  <a:pt x="70310" y="27590"/>
                </a:lnTo>
                <a:lnTo>
                  <a:pt x="70300" y="27590"/>
                </a:lnTo>
                <a:lnTo>
                  <a:pt x="70290" y="27600"/>
                </a:lnTo>
                <a:lnTo>
                  <a:pt x="70290" y="27590"/>
                </a:lnTo>
                <a:lnTo>
                  <a:pt x="70280" y="27590"/>
                </a:lnTo>
                <a:lnTo>
                  <a:pt x="70250" y="27590"/>
                </a:lnTo>
                <a:lnTo>
                  <a:pt x="70210" y="27580"/>
                </a:lnTo>
                <a:lnTo>
                  <a:pt x="70170" y="27570"/>
                </a:lnTo>
                <a:lnTo>
                  <a:pt x="70150" y="27560"/>
                </a:lnTo>
                <a:lnTo>
                  <a:pt x="70140" y="27560"/>
                </a:lnTo>
                <a:lnTo>
                  <a:pt x="70130" y="27560"/>
                </a:lnTo>
                <a:lnTo>
                  <a:pt x="70110" y="27550"/>
                </a:lnTo>
                <a:lnTo>
                  <a:pt x="70100" y="27550"/>
                </a:lnTo>
                <a:lnTo>
                  <a:pt x="70090" y="27550"/>
                </a:lnTo>
                <a:lnTo>
                  <a:pt x="70080" y="27550"/>
                </a:lnTo>
                <a:lnTo>
                  <a:pt x="70060" y="27540"/>
                </a:lnTo>
                <a:lnTo>
                  <a:pt x="70010" y="27550"/>
                </a:lnTo>
                <a:lnTo>
                  <a:pt x="70000" y="27550"/>
                </a:lnTo>
                <a:lnTo>
                  <a:pt x="69990" y="27550"/>
                </a:lnTo>
                <a:lnTo>
                  <a:pt x="69980" y="27550"/>
                </a:lnTo>
                <a:lnTo>
                  <a:pt x="69980" y="27560"/>
                </a:lnTo>
                <a:lnTo>
                  <a:pt x="69970" y="27560"/>
                </a:lnTo>
                <a:lnTo>
                  <a:pt x="69970" y="27550"/>
                </a:lnTo>
                <a:lnTo>
                  <a:pt x="69960" y="27550"/>
                </a:lnTo>
                <a:lnTo>
                  <a:pt x="69950" y="27560"/>
                </a:lnTo>
                <a:lnTo>
                  <a:pt x="69940" y="27560"/>
                </a:lnTo>
                <a:lnTo>
                  <a:pt x="69930" y="27560"/>
                </a:lnTo>
                <a:lnTo>
                  <a:pt x="69930" y="27550"/>
                </a:lnTo>
                <a:lnTo>
                  <a:pt x="69920" y="27550"/>
                </a:lnTo>
                <a:lnTo>
                  <a:pt x="69910" y="27550"/>
                </a:lnTo>
                <a:lnTo>
                  <a:pt x="69900" y="27550"/>
                </a:lnTo>
                <a:lnTo>
                  <a:pt x="69890" y="27560"/>
                </a:lnTo>
                <a:lnTo>
                  <a:pt x="69880" y="27560"/>
                </a:lnTo>
                <a:lnTo>
                  <a:pt x="69880" y="27550"/>
                </a:lnTo>
                <a:lnTo>
                  <a:pt x="69870" y="27550"/>
                </a:lnTo>
                <a:lnTo>
                  <a:pt x="69870" y="27540"/>
                </a:lnTo>
                <a:lnTo>
                  <a:pt x="69860" y="27540"/>
                </a:lnTo>
                <a:lnTo>
                  <a:pt x="69850" y="27530"/>
                </a:lnTo>
                <a:lnTo>
                  <a:pt x="69850" y="27520"/>
                </a:lnTo>
                <a:lnTo>
                  <a:pt x="69840" y="27520"/>
                </a:lnTo>
                <a:lnTo>
                  <a:pt x="69840" y="27510"/>
                </a:lnTo>
                <a:lnTo>
                  <a:pt x="69830" y="27510"/>
                </a:lnTo>
                <a:lnTo>
                  <a:pt x="69830" y="27500"/>
                </a:lnTo>
                <a:lnTo>
                  <a:pt x="69830" y="27490"/>
                </a:lnTo>
                <a:lnTo>
                  <a:pt x="69830" y="27480"/>
                </a:lnTo>
                <a:lnTo>
                  <a:pt x="69820" y="27480"/>
                </a:lnTo>
                <a:lnTo>
                  <a:pt x="69820" y="27470"/>
                </a:lnTo>
                <a:lnTo>
                  <a:pt x="69820" y="27460"/>
                </a:lnTo>
                <a:lnTo>
                  <a:pt x="69820" y="27450"/>
                </a:lnTo>
                <a:lnTo>
                  <a:pt x="69820" y="27440"/>
                </a:lnTo>
                <a:lnTo>
                  <a:pt x="69830" y="27440"/>
                </a:lnTo>
                <a:lnTo>
                  <a:pt x="69830" y="27430"/>
                </a:lnTo>
                <a:lnTo>
                  <a:pt x="69780" y="27410"/>
                </a:lnTo>
                <a:lnTo>
                  <a:pt x="69720" y="27380"/>
                </a:lnTo>
                <a:lnTo>
                  <a:pt x="69690" y="27360"/>
                </a:lnTo>
                <a:lnTo>
                  <a:pt x="69610" y="27320"/>
                </a:lnTo>
                <a:lnTo>
                  <a:pt x="69600" y="27330"/>
                </a:lnTo>
                <a:lnTo>
                  <a:pt x="69590" y="27330"/>
                </a:lnTo>
                <a:lnTo>
                  <a:pt x="69560" y="27360"/>
                </a:lnTo>
                <a:lnTo>
                  <a:pt x="69560" y="27370"/>
                </a:lnTo>
                <a:lnTo>
                  <a:pt x="69550" y="27370"/>
                </a:lnTo>
                <a:lnTo>
                  <a:pt x="69550" y="27380"/>
                </a:lnTo>
                <a:lnTo>
                  <a:pt x="69540" y="27380"/>
                </a:lnTo>
                <a:lnTo>
                  <a:pt x="69530" y="27410"/>
                </a:lnTo>
                <a:lnTo>
                  <a:pt x="69530" y="27420"/>
                </a:lnTo>
                <a:lnTo>
                  <a:pt x="69550" y="27430"/>
                </a:lnTo>
                <a:lnTo>
                  <a:pt x="69540" y="27450"/>
                </a:lnTo>
                <a:lnTo>
                  <a:pt x="69540" y="27460"/>
                </a:lnTo>
                <a:lnTo>
                  <a:pt x="69530" y="27460"/>
                </a:lnTo>
                <a:lnTo>
                  <a:pt x="69520" y="27480"/>
                </a:lnTo>
                <a:lnTo>
                  <a:pt x="69520" y="27490"/>
                </a:lnTo>
                <a:lnTo>
                  <a:pt x="69510" y="27500"/>
                </a:lnTo>
                <a:lnTo>
                  <a:pt x="69510" y="27510"/>
                </a:lnTo>
                <a:lnTo>
                  <a:pt x="69500" y="27520"/>
                </a:lnTo>
                <a:lnTo>
                  <a:pt x="69510" y="27520"/>
                </a:lnTo>
                <a:lnTo>
                  <a:pt x="69510" y="27530"/>
                </a:lnTo>
                <a:lnTo>
                  <a:pt x="69490" y="27560"/>
                </a:lnTo>
                <a:lnTo>
                  <a:pt x="69460" y="27550"/>
                </a:lnTo>
                <a:lnTo>
                  <a:pt x="69450" y="27590"/>
                </a:lnTo>
                <a:lnTo>
                  <a:pt x="69440" y="27600"/>
                </a:lnTo>
                <a:lnTo>
                  <a:pt x="69440" y="27610"/>
                </a:lnTo>
                <a:lnTo>
                  <a:pt x="69440" y="27630"/>
                </a:lnTo>
                <a:lnTo>
                  <a:pt x="69430" y="27640"/>
                </a:lnTo>
                <a:lnTo>
                  <a:pt x="69430" y="27650"/>
                </a:lnTo>
                <a:lnTo>
                  <a:pt x="69430" y="27660"/>
                </a:lnTo>
                <a:lnTo>
                  <a:pt x="69420" y="27660"/>
                </a:lnTo>
                <a:lnTo>
                  <a:pt x="69420" y="27670"/>
                </a:lnTo>
                <a:lnTo>
                  <a:pt x="69420" y="27680"/>
                </a:lnTo>
                <a:lnTo>
                  <a:pt x="69390" y="27780"/>
                </a:lnTo>
                <a:lnTo>
                  <a:pt x="69370" y="27810"/>
                </a:lnTo>
                <a:lnTo>
                  <a:pt x="69360" y="27860"/>
                </a:lnTo>
                <a:lnTo>
                  <a:pt x="69350" y="27880"/>
                </a:lnTo>
                <a:lnTo>
                  <a:pt x="69350" y="27890"/>
                </a:lnTo>
                <a:lnTo>
                  <a:pt x="69340" y="27910"/>
                </a:lnTo>
                <a:lnTo>
                  <a:pt x="69330" y="27950"/>
                </a:lnTo>
                <a:lnTo>
                  <a:pt x="69350" y="28020"/>
                </a:lnTo>
                <a:lnTo>
                  <a:pt x="69360" y="28070"/>
                </a:lnTo>
                <a:lnTo>
                  <a:pt x="69360" y="28080"/>
                </a:lnTo>
                <a:lnTo>
                  <a:pt x="69370" y="28100"/>
                </a:lnTo>
                <a:lnTo>
                  <a:pt x="69370" y="28110"/>
                </a:lnTo>
                <a:lnTo>
                  <a:pt x="69380" y="28130"/>
                </a:lnTo>
                <a:lnTo>
                  <a:pt x="69380" y="28160"/>
                </a:lnTo>
                <a:lnTo>
                  <a:pt x="69400" y="28220"/>
                </a:lnTo>
                <a:lnTo>
                  <a:pt x="69410" y="28270"/>
                </a:lnTo>
                <a:lnTo>
                  <a:pt x="69430" y="28330"/>
                </a:lnTo>
                <a:lnTo>
                  <a:pt x="69440" y="28410"/>
                </a:lnTo>
                <a:lnTo>
                  <a:pt x="69460" y="28470"/>
                </a:lnTo>
                <a:lnTo>
                  <a:pt x="69470" y="28530"/>
                </a:lnTo>
                <a:lnTo>
                  <a:pt x="69490" y="28600"/>
                </a:lnTo>
                <a:lnTo>
                  <a:pt x="69490" y="28610"/>
                </a:lnTo>
                <a:lnTo>
                  <a:pt x="69500" y="28640"/>
                </a:lnTo>
                <a:lnTo>
                  <a:pt x="69510" y="28680"/>
                </a:lnTo>
                <a:lnTo>
                  <a:pt x="69520" y="2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