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Odeska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Ukraine • State Map | Fully Editable Vector Shape</a:t>
            </a:r>
          </a:p>
        </p:txBody>
      </p:sp>
      <p:sp>
        <p:nvSpPr>
          <p:cNvPr id="101" name="Odeska"/>
          <p:cNvSpPr/>
          <p:nvPr/>
        </p:nvSpPr>
        <p:spPr>
          <a:xfrm>
            <a:off x="2405444" y="1325880"/>
            <a:ext cx="7380807" cy="4937760"/>
          </a:xfrm>
          <a:custGeom>
            <a:avLst/>
            <a:gdLst/>
            <a:ahLst/>
            <a:cxnLst/>
            <a:rect l="0" t="0" r="100000" b="66900"/>
            <a:pathLst>
              <a:path w="100000" h="66900">
                <a:moveTo>
                  <a:pt x="45250" y="57650"/>
                </a:moveTo>
                <a:lnTo>
                  <a:pt x="45250" y="57660"/>
                </a:lnTo>
                <a:lnTo>
                  <a:pt x="45250" y="57670"/>
                </a:lnTo>
                <a:lnTo>
                  <a:pt x="45250" y="57680"/>
                </a:lnTo>
                <a:lnTo>
                  <a:pt x="45240" y="57680"/>
                </a:lnTo>
                <a:lnTo>
                  <a:pt x="45240" y="57670"/>
                </a:lnTo>
                <a:lnTo>
                  <a:pt x="45230" y="57670"/>
                </a:lnTo>
                <a:lnTo>
                  <a:pt x="45220" y="57670"/>
                </a:lnTo>
                <a:lnTo>
                  <a:pt x="45220" y="57660"/>
                </a:lnTo>
                <a:lnTo>
                  <a:pt x="45220" y="57650"/>
                </a:lnTo>
                <a:lnTo>
                  <a:pt x="45220" y="57640"/>
                </a:lnTo>
                <a:lnTo>
                  <a:pt x="45230" y="57650"/>
                </a:lnTo>
                <a:lnTo>
                  <a:pt x="45240" y="57650"/>
                </a:lnTo>
                <a:lnTo>
                  <a:pt x="45250" y="57640"/>
                </a:lnTo>
                <a:lnTo>
                  <a:pt x="45250" y="57650"/>
                </a:lnTo>
                <a:close/>
                <a:moveTo>
                  <a:pt x="42380" y="56060"/>
                </a:moveTo>
                <a:lnTo>
                  <a:pt x="42390" y="56060"/>
                </a:lnTo>
                <a:lnTo>
                  <a:pt x="42400" y="56070"/>
                </a:lnTo>
                <a:lnTo>
                  <a:pt x="42410" y="56070"/>
                </a:lnTo>
                <a:lnTo>
                  <a:pt x="42420" y="56080"/>
                </a:lnTo>
                <a:lnTo>
                  <a:pt x="42430" y="56080"/>
                </a:lnTo>
                <a:lnTo>
                  <a:pt x="42430" y="56090"/>
                </a:lnTo>
                <a:lnTo>
                  <a:pt x="42440" y="56090"/>
                </a:lnTo>
                <a:lnTo>
                  <a:pt x="42440" y="56100"/>
                </a:lnTo>
                <a:lnTo>
                  <a:pt x="42430" y="56110"/>
                </a:lnTo>
                <a:lnTo>
                  <a:pt x="42430" y="56100"/>
                </a:lnTo>
                <a:lnTo>
                  <a:pt x="42420" y="56090"/>
                </a:lnTo>
                <a:lnTo>
                  <a:pt x="42410" y="56090"/>
                </a:lnTo>
                <a:lnTo>
                  <a:pt x="42400" y="56080"/>
                </a:lnTo>
                <a:lnTo>
                  <a:pt x="42390" y="56080"/>
                </a:lnTo>
                <a:lnTo>
                  <a:pt x="42380" y="56080"/>
                </a:lnTo>
                <a:lnTo>
                  <a:pt x="42360" y="56070"/>
                </a:lnTo>
                <a:lnTo>
                  <a:pt x="42350" y="56070"/>
                </a:lnTo>
                <a:lnTo>
                  <a:pt x="42350" y="56060"/>
                </a:lnTo>
                <a:lnTo>
                  <a:pt x="42340" y="56060"/>
                </a:lnTo>
                <a:lnTo>
                  <a:pt x="42330" y="56060"/>
                </a:lnTo>
                <a:lnTo>
                  <a:pt x="42320" y="56060"/>
                </a:lnTo>
                <a:lnTo>
                  <a:pt x="42320" y="56050"/>
                </a:lnTo>
                <a:lnTo>
                  <a:pt x="42330" y="56040"/>
                </a:lnTo>
                <a:lnTo>
                  <a:pt x="42340" y="56040"/>
                </a:lnTo>
                <a:lnTo>
                  <a:pt x="42350" y="56040"/>
                </a:lnTo>
                <a:lnTo>
                  <a:pt x="42360" y="56050"/>
                </a:lnTo>
                <a:lnTo>
                  <a:pt x="42370" y="56050"/>
                </a:lnTo>
                <a:lnTo>
                  <a:pt x="42380" y="56050"/>
                </a:lnTo>
                <a:lnTo>
                  <a:pt x="42380" y="56060"/>
                </a:lnTo>
                <a:close/>
                <a:moveTo>
                  <a:pt x="38390" y="36890"/>
                </a:moveTo>
                <a:lnTo>
                  <a:pt x="38400" y="36890"/>
                </a:lnTo>
                <a:lnTo>
                  <a:pt x="38420" y="36900"/>
                </a:lnTo>
                <a:lnTo>
                  <a:pt x="38430" y="36900"/>
                </a:lnTo>
                <a:lnTo>
                  <a:pt x="38440" y="36900"/>
                </a:lnTo>
                <a:lnTo>
                  <a:pt x="38440" y="36910"/>
                </a:lnTo>
                <a:lnTo>
                  <a:pt x="38440" y="36930"/>
                </a:lnTo>
                <a:lnTo>
                  <a:pt x="38460" y="36940"/>
                </a:lnTo>
                <a:lnTo>
                  <a:pt x="38480" y="36950"/>
                </a:lnTo>
                <a:lnTo>
                  <a:pt x="38480" y="36960"/>
                </a:lnTo>
                <a:lnTo>
                  <a:pt x="38500" y="36970"/>
                </a:lnTo>
                <a:lnTo>
                  <a:pt x="38500" y="36960"/>
                </a:lnTo>
                <a:lnTo>
                  <a:pt x="38510" y="36950"/>
                </a:lnTo>
                <a:lnTo>
                  <a:pt x="38520" y="36950"/>
                </a:lnTo>
                <a:lnTo>
                  <a:pt x="38520" y="36940"/>
                </a:lnTo>
                <a:lnTo>
                  <a:pt x="38530" y="36930"/>
                </a:lnTo>
                <a:lnTo>
                  <a:pt x="38530" y="36920"/>
                </a:lnTo>
                <a:lnTo>
                  <a:pt x="38530" y="36910"/>
                </a:lnTo>
                <a:lnTo>
                  <a:pt x="38520" y="36910"/>
                </a:lnTo>
                <a:lnTo>
                  <a:pt x="38510" y="36900"/>
                </a:lnTo>
                <a:lnTo>
                  <a:pt x="38500" y="36900"/>
                </a:lnTo>
                <a:lnTo>
                  <a:pt x="38510" y="36880"/>
                </a:lnTo>
                <a:lnTo>
                  <a:pt x="38520" y="36870"/>
                </a:lnTo>
                <a:lnTo>
                  <a:pt x="38600" y="36840"/>
                </a:lnTo>
                <a:lnTo>
                  <a:pt x="38610" y="36830"/>
                </a:lnTo>
                <a:lnTo>
                  <a:pt x="38720" y="36800"/>
                </a:lnTo>
                <a:lnTo>
                  <a:pt x="38760" y="36790"/>
                </a:lnTo>
                <a:lnTo>
                  <a:pt x="38790" y="36780"/>
                </a:lnTo>
                <a:lnTo>
                  <a:pt x="38800" y="36780"/>
                </a:lnTo>
                <a:lnTo>
                  <a:pt x="38800" y="36770"/>
                </a:lnTo>
                <a:lnTo>
                  <a:pt x="38790" y="36770"/>
                </a:lnTo>
                <a:lnTo>
                  <a:pt x="38790" y="36760"/>
                </a:lnTo>
                <a:lnTo>
                  <a:pt x="38780" y="36750"/>
                </a:lnTo>
                <a:lnTo>
                  <a:pt x="38790" y="36750"/>
                </a:lnTo>
                <a:lnTo>
                  <a:pt x="38800" y="36750"/>
                </a:lnTo>
                <a:lnTo>
                  <a:pt x="38800" y="36740"/>
                </a:lnTo>
                <a:lnTo>
                  <a:pt x="38800" y="36730"/>
                </a:lnTo>
                <a:lnTo>
                  <a:pt x="38810" y="36690"/>
                </a:lnTo>
                <a:lnTo>
                  <a:pt x="38810" y="36660"/>
                </a:lnTo>
                <a:lnTo>
                  <a:pt x="38820" y="36600"/>
                </a:lnTo>
                <a:lnTo>
                  <a:pt x="38830" y="36530"/>
                </a:lnTo>
                <a:lnTo>
                  <a:pt x="38850" y="36450"/>
                </a:lnTo>
                <a:lnTo>
                  <a:pt x="38860" y="36410"/>
                </a:lnTo>
                <a:lnTo>
                  <a:pt x="38870" y="36380"/>
                </a:lnTo>
                <a:lnTo>
                  <a:pt x="38880" y="36350"/>
                </a:lnTo>
                <a:lnTo>
                  <a:pt x="38880" y="36330"/>
                </a:lnTo>
                <a:lnTo>
                  <a:pt x="38890" y="36310"/>
                </a:lnTo>
                <a:lnTo>
                  <a:pt x="38920" y="36310"/>
                </a:lnTo>
                <a:lnTo>
                  <a:pt x="38950" y="36320"/>
                </a:lnTo>
                <a:lnTo>
                  <a:pt x="38960" y="36320"/>
                </a:lnTo>
                <a:lnTo>
                  <a:pt x="38970" y="36320"/>
                </a:lnTo>
                <a:lnTo>
                  <a:pt x="38990" y="36320"/>
                </a:lnTo>
                <a:lnTo>
                  <a:pt x="39000" y="36320"/>
                </a:lnTo>
                <a:lnTo>
                  <a:pt x="39010" y="36320"/>
                </a:lnTo>
                <a:lnTo>
                  <a:pt x="39010" y="36330"/>
                </a:lnTo>
                <a:lnTo>
                  <a:pt x="39020" y="36340"/>
                </a:lnTo>
                <a:lnTo>
                  <a:pt x="39050" y="36340"/>
                </a:lnTo>
                <a:lnTo>
                  <a:pt x="39050" y="36350"/>
                </a:lnTo>
                <a:lnTo>
                  <a:pt x="39060" y="36360"/>
                </a:lnTo>
                <a:lnTo>
                  <a:pt x="39070" y="36380"/>
                </a:lnTo>
                <a:lnTo>
                  <a:pt x="39090" y="36390"/>
                </a:lnTo>
                <a:lnTo>
                  <a:pt x="39100" y="36380"/>
                </a:lnTo>
                <a:lnTo>
                  <a:pt x="39110" y="36370"/>
                </a:lnTo>
                <a:lnTo>
                  <a:pt x="39110" y="36360"/>
                </a:lnTo>
                <a:lnTo>
                  <a:pt x="39120" y="36350"/>
                </a:lnTo>
                <a:lnTo>
                  <a:pt x="39130" y="36340"/>
                </a:lnTo>
                <a:lnTo>
                  <a:pt x="39150" y="36350"/>
                </a:lnTo>
                <a:lnTo>
                  <a:pt x="39160" y="36360"/>
                </a:lnTo>
                <a:lnTo>
                  <a:pt x="39170" y="36370"/>
                </a:lnTo>
                <a:lnTo>
                  <a:pt x="39180" y="36370"/>
                </a:lnTo>
                <a:lnTo>
                  <a:pt x="39180" y="36360"/>
                </a:lnTo>
                <a:lnTo>
                  <a:pt x="39180" y="36350"/>
                </a:lnTo>
                <a:lnTo>
                  <a:pt x="39190" y="36350"/>
                </a:lnTo>
                <a:lnTo>
                  <a:pt x="39190" y="36360"/>
                </a:lnTo>
                <a:lnTo>
                  <a:pt x="39190" y="36370"/>
                </a:lnTo>
                <a:lnTo>
                  <a:pt x="39200" y="36370"/>
                </a:lnTo>
                <a:lnTo>
                  <a:pt x="39210" y="36370"/>
                </a:lnTo>
                <a:lnTo>
                  <a:pt x="39220" y="36390"/>
                </a:lnTo>
                <a:lnTo>
                  <a:pt x="39230" y="36400"/>
                </a:lnTo>
                <a:lnTo>
                  <a:pt x="39230" y="36410"/>
                </a:lnTo>
                <a:lnTo>
                  <a:pt x="39240" y="36430"/>
                </a:lnTo>
                <a:lnTo>
                  <a:pt x="39250" y="36450"/>
                </a:lnTo>
                <a:lnTo>
                  <a:pt x="39250" y="36460"/>
                </a:lnTo>
                <a:lnTo>
                  <a:pt x="39260" y="36470"/>
                </a:lnTo>
                <a:lnTo>
                  <a:pt x="39260" y="36480"/>
                </a:lnTo>
                <a:lnTo>
                  <a:pt x="39260" y="36490"/>
                </a:lnTo>
                <a:lnTo>
                  <a:pt x="39260" y="36500"/>
                </a:lnTo>
                <a:lnTo>
                  <a:pt x="39270" y="36510"/>
                </a:lnTo>
                <a:lnTo>
                  <a:pt x="39290" y="36520"/>
                </a:lnTo>
                <a:lnTo>
                  <a:pt x="39290" y="36530"/>
                </a:lnTo>
                <a:lnTo>
                  <a:pt x="39300" y="36530"/>
                </a:lnTo>
                <a:lnTo>
                  <a:pt x="39320" y="36540"/>
                </a:lnTo>
                <a:lnTo>
                  <a:pt x="39330" y="36540"/>
                </a:lnTo>
                <a:lnTo>
                  <a:pt x="39330" y="36530"/>
                </a:lnTo>
                <a:lnTo>
                  <a:pt x="39350" y="36510"/>
                </a:lnTo>
                <a:lnTo>
                  <a:pt x="39350" y="36500"/>
                </a:lnTo>
                <a:lnTo>
                  <a:pt x="39340" y="36500"/>
                </a:lnTo>
                <a:lnTo>
                  <a:pt x="39330" y="36490"/>
                </a:lnTo>
                <a:lnTo>
                  <a:pt x="39360" y="36460"/>
                </a:lnTo>
                <a:lnTo>
                  <a:pt x="39360" y="36450"/>
                </a:lnTo>
                <a:lnTo>
                  <a:pt x="39370" y="36450"/>
                </a:lnTo>
                <a:lnTo>
                  <a:pt x="39370" y="36440"/>
                </a:lnTo>
                <a:lnTo>
                  <a:pt x="39380" y="36440"/>
                </a:lnTo>
                <a:lnTo>
                  <a:pt x="39380" y="36430"/>
                </a:lnTo>
                <a:lnTo>
                  <a:pt x="39380" y="36420"/>
                </a:lnTo>
                <a:lnTo>
                  <a:pt x="39390" y="36410"/>
                </a:lnTo>
                <a:lnTo>
                  <a:pt x="39400" y="36380"/>
                </a:lnTo>
                <a:lnTo>
                  <a:pt x="39410" y="36380"/>
                </a:lnTo>
                <a:lnTo>
                  <a:pt x="39420" y="36360"/>
                </a:lnTo>
                <a:lnTo>
                  <a:pt x="39410" y="36350"/>
                </a:lnTo>
                <a:lnTo>
                  <a:pt x="39410" y="36340"/>
                </a:lnTo>
                <a:lnTo>
                  <a:pt x="39410" y="36330"/>
                </a:lnTo>
                <a:lnTo>
                  <a:pt x="39390" y="36310"/>
                </a:lnTo>
                <a:lnTo>
                  <a:pt x="39380" y="36300"/>
                </a:lnTo>
                <a:lnTo>
                  <a:pt x="39390" y="36280"/>
                </a:lnTo>
                <a:lnTo>
                  <a:pt x="39390" y="36270"/>
                </a:lnTo>
                <a:lnTo>
                  <a:pt x="39390" y="36260"/>
                </a:lnTo>
                <a:lnTo>
                  <a:pt x="39390" y="36250"/>
                </a:lnTo>
                <a:lnTo>
                  <a:pt x="39390" y="36230"/>
                </a:lnTo>
                <a:lnTo>
                  <a:pt x="39390" y="36220"/>
                </a:lnTo>
                <a:lnTo>
                  <a:pt x="39390" y="36210"/>
                </a:lnTo>
                <a:lnTo>
                  <a:pt x="39400" y="36180"/>
                </a:lnTo>
                <a:lnTo>
                  <a:pt x="39400" y="36170"/>
                </a:lnTo>
                <a:lnTo>
                  <a:pt x="39420" y="36140"/>
                </a:lnTo>
                <a:lnTo>
                  <a:pt x="39440" y="36120"/>
                </a:lnTo>
                <a:lnTo>
                  <a:pt x="39460" y="36130"/>
                </a:lnTo>
                <a:lnTo>
                  <a:pt x="39470" y="36100"/>
                </a:lnTo>
                <a:lnTo>
                  <a:pt x="39460" y="36090"/>
                </a:lnTo>
                <a:lnTo>
                  <a:pt x="39470" y="36090"/>
                </a:lnTo>
                <a:lnTo>
                  <a:pt x="39480" y="36080"/>
                </a:lnTo>
                <a:lnTo>
                  <a:pt x="39460" y="36060"/>
                </a:lnTo>
                <a:lnTo>
                  <a:pt x="39460" y="36030"/>
                </a:lnTo>
                <a:lnTo>
                  <a:pt x="39480" y="36040"/>
                </a:lnTo>
                <a:lnTo>
                  <a:pt x="39490" y="36020"/>
                </a:lnTo>
                <a:lnTo>
                  <a:pt x="39500" y="36020"/>
                </a:lnTo>
                <a:lnTo>
                  <a:pt x="39520" y="36030"/>
                </a:lnTo>
                <a:lnTo>
                  <a:pt x="39530" y="36030"/>
                </a:lnTo>
                <a:lnTo>
                  <a:pt x="39540" y="36030"/>
                </a:lnTo>
                <a:lnTo>
                  <a:pt x="39540" y="36020"/>
                </a:lnTo>
                <a:lnTo>
                  <a:pt x="39550" y="36020"/>
                </a:lnTo>
                <a:lnTo>
                  <a:pt x="39550" y="36030"/>
                </a:lnTo>
                <a:lnTo>
                  <a:pt x="39560" y="36030"/>
                </a:lnTo>
                <a:lnTo>
                  <a:pt x="39560" y="36040"/>
                </a:lnTo>
                <a:lnTo>
                  <a:pt x="39570" y="36070"/>
                </a:lnTo>
                <a:lnTo>
                  <a:pt x="39590" y="36060"/>
                </a:lnTo>
                <a:lnTo>
                  <a:pt x="39620" y="36100"/>
                </a:lnTo>
                <a:lnTo>
                  <a:pt x="39630" y="36100"/>
                </a:lnTo>
                <a:lnTo>
                  <a:pt x="39630" y="36110"/>
                </a:lnTo>
                <a:lnTo>
                  <a:pt x="39640" y="36120"/>
                </a:lnTo>
                <a:lnTo>
                  <a:pt x="39640" y="36130"/>
                </a:lnTo>
                <a:lnTo>
                  <a:pt x="39650" y="36130"/>
                </a:lnTo>
                <a:lnTo>
                  <a:pt x="39650" y="36140"/>
                </a:lnTo>
                <a:lnTo>
                  <a:pt x="39660" y="36140"/>
                </a:lnTo>
                <a:lnTo>
                  <a:pt x="39670" y="36150"/>
                </a:lnTo>
                <a:lnTo>
                  <a:pt x="39680" y="36170"/>
                </a:lnTo>
                <a:lnTo>
                  <a:pt x="39720" y="36210"/>
                </a:lnTo>
                <a:lnTo>
                  <a:pt x="39730" y="36220"/>
                </a:lnTo>
                <a:lnTo>
                  <a:pt x="39740" y="36230"/>
                </a:lnTo>
                <a:lnTo>
                  <a:pt x="39760" y="36260"/>
                </a:lnTo>
                <a:lnTo>
                  <a:pt x="39770" y="36270"/>
                </a:lnTo>
                <a:lnTo>
                  <a:pt x="39780" y="36280"/>
                </a:lnTo>
                <a:lnTo>
                  <a:pt x="39800" y="36300"/>
                </a:lnTo>
                <a:lnTo>
                  <a:pt x="39820" y="36320"/>
                </a:lnTo>
                <a:lnTo>
                  <a:pt x="39830" y="36330"/>
                </a:lnTo>
                <a:lnTo>
                  <a:pt x="39840" y="36330"/>
                </a:lnTo>
                <a:lnTo>
                  <a:pt x="39840" y="36340"/>
                </a:lnTo>
                <a:lnTo>
                  <a:pt x="39870" y="36320"/>
                </a:lnTo>
                <a:lnTo>
                  <a:pt x="39900" y="36310"/>
                </a:lnTo>
                <a:lnTo>
                  <a:pt x="39910" y="36340"/>
                </a:lnTo>
                <a:lnTo>
                  <a:pt x="39920" y="36340"/>
                </a:lnTo>
                <a:lnTo>
                  <a:pt x="39930" y="36350"/>
                </a:lnTo>
                <a:lnTo>
                  <a:pt x="39940" y="36360"/>
                </a:lnTo>
                <a:lnTo>
                  <a:pt x="39960" y="36370"/>
                </a:lnTo>
                <a:lnTo>
                  <a:pt x="39950" y="36380"/>
                </a:lnTo>
                <a:lnTo>
                  <a:pt x="39940" y="36390"/>
                </a:lnTo>
                <a:lnTo>
                  <a:pt x="39940" y="36400"/>
                </a:lnTo>
                <a:lnTo>
                  <a:pt x="39930" y="36400"/>
                </a:lnTo>
                <a:lnTo>
                  <a:pt x="39920" y="36400"/>
                </a:lnTo>
                <a:lnTo>
                  <a:pt x="39920" y="36410"/>
                </a:lnTo>
                <a:lnTo>
                  <a:pt x="39900" y="36420"/>
                </a:lnTo>
                <a:lnTo>
                  <a:pt x="39890" y="36420"/>
                </a:lnTo>
                <a:lnTo>
                  <a:pt x="39880" y="36420"/>
                </a:lnTo>
                <a:lnTo>
                  <a:pt x="39880" y="36430"/>
                </a:lnTo>
                <a:lnTo>
                  <a:pt x="39890" y="36430"/>
                </a:lnTo>
                <a:lnTo>
                  <a:pt x="39910" y="36430"/>
                </a:lnTo>
                <a:lnTo>
                  <a:pt x="39940" y="36430"/>
                </a:lnTo>
                <a:lnTo>
                  <a:pt x="39960" y="36430"/>
                </a:lnTo>
                <a:lnTo>
                  <a:pt x="39980" y="36430"/>
                </a:lnTo>
                <a:lnTo>
                  <a:pt x="40010" y="36430"/>
                </a:lnTo>
                <a:lnTo>
                  <a:pt x="40020" y="36420"/>
                </a:lnTo>
                <a:lnTo>
                  <a:pt x="40030" y="36420"/>
                </a:lnTo>
                <a:lnTo>
                  <a:pt x="40050" y="36420"/>
                </a:lnTo>
                <a:lnTo>
                  <a:pt x="40080" y="36420"/>
                </a:lnTo>
                <a:lnTo>
                  <a:pt x="40100" y="36430"/>
                </a:lnTo>
                <a:lnTo>
                  <a:pt x="40100" y="36440"/>
                </a:lnTo>
                <a:lnTo>
                  <a:pt x="40120" y="36450"/>
                </a:lnTo>
                <a:lnTo>
                  <a:pt x="40120" y="36460"/>
                </a:lnTo>
                <a:lnTo>
                  <a:pt x="40130" y="36470"/>
                </a:lnTo>
                <a:lnTo>
                  <a:pt x="40140" y="36470"/>
                </a:lnTo>
                <a:lnTo>
                  <a:pt x="40180" y="36480"/>
                </a:lnTo>
                <a:lnTo>
                  <a:pt x="40220" y="36480"/>
                </a:lnTo>
                <a:lnTo>
                  <a:pt x="40220" y="36440"/>
                </a:lnTo>
                <a:lnTo>
                  <a:pt x="40230" y="36440"/>
                </a:lnTo>
                <a:lnTo>
                  <a:pt x="40230" y="36430"/>
                </a:lnTo>
                <a:lnTo>
                  <a:pt x="40230" y="36420"/>
                </a:lnTo>
                <a:lnTo>
                  <a:pt x="40230" y="36410"/>
                </a:lnTo>
                <a:lnTo>
                  <a:pt x="40240" y="36410"/>
                </a:lnTo>
                <a:lnTo>
                  <a:pt x="40260" y="36410"/>
                </a:lnTo>
                <a:lnTo>
                  <a:pt x="40290" y="36420"/>
                </a:lnTo>
                <a:lnTo>
                  <a:pt x="40290" y="36410"/>
                </a:lnTo>
                <a:lnTo>
                  <a:pt x="40300" y="36410"/>
                </a:lnTo>
                <a:lnTo>
                  <a:pt x="40320" y="36420"/>
                </a:lnTo>
                <a:lnTo>
                  <a:pt x="40330" y="36430"/>
                </a:lnTo>
                <a:lnTo>
                  <a:pt x="40330" y="36420"/>
                </a:lnTo>
                <a:lnTo>
                  <a:pt x="40350" y="36420"/>
                </a:lnTo>
                <a:lnTo>
                  <a:pt x="40370" y="36430"/>
                </a:lnTo>
                <a:lnTo>
                  <a:pt x="40380" y="36420"/>
                </a:lnTo>
                <a:lnTo>
                  <a:pt x="40410" y="36380"/>
                </a:lnTo>
                <a:lnTo>
                  <a:pt x="40420" y="36380"/>
                </a:lnTo>
                <a:lnTo>
                  <a:pt x="40420" y="36370"/>
                </a:lnTo>
                <a:lnTo>
                  <a:pt x="40430" y="36360"/>
                </a:lnTo>
                <a:lnTo>
                  <a:pt x="40440" y="36390"/>
                </a:lnTo>
                <a:lnTo>
                  <a:pt x="40440" y="36420"/>
                </a:lnTo>
                <a:lnTo>
                  <a:pt x="40440" y="36430"/>
                </a:lnTo>
                <a:lnTo>
                  <a:pt x="40440" y="36440"/>
                </a:lnTo>
                <a:lnTo>
                  <a:pt x="40440" y="36450"/>
                </a:lnTo>
                <a:lnTo>
                  <a:pt x="40440" y="36460"/>
                </a:lnTo>
                <a:lnTo>
                  <a:pt x="40450" y="36460"/>
                </a:lnTo>
                <a:lnTo>
                  <a:pt x="40450" y="36470"/>
                </a:lnTo>
                <a:lnTo>
                  <a:pt x="40450" y="36480"/>
                </a:lnTo>
                <a:lnTo>
                  <a:pt x="40460" y="36490"/>
                </a:lnTo>
                <a:lnTo>
                  <a:pt x="40470" y="36490"/>
                </a:lnTo>
                <a:lnTo>
                  <a:pt x="40470" y="36480"/>
                </a:lnTo>
                <a:lnTo>
                  <a:pt x="40480" y="36480"/>
                </a:lnTo>
                <a:lnTo>
                  <a:pt x="40480" y="36500"/>
                </a:lnTo>
                <a:lnTo>
                  <a:pt x="40460" y="36510"/>
                </a:lnTo>
                <a:lnTo>
                  <a:pt x="40450" y="36520"/>
                </a:lnTo>
                <a:lnTo>
                  <a:pt x="40440" y="36520"/>
                </a:lnTo>
                <a:lnTo>
                  <a:pt x="40430" y="36520"/>
                </a:lnTo>
                <a:lnTo>
                  <a:pt x="40420" y="36520"/>
                </a:lnTo>
                <a:lnTo>
                  <a:pt x="40420" y="36510"/>
                </a:lnTo>
                <a:lnTo>
                  <a:pt x="40400" y="36510"/>
                </a:lnTo>
                <a:lnTo>
                  <a:pt x="40380" y="36520"/>
                </a:lnTo>
                <a:lnTo>
                  <a:pt x="40380" y="36530"/>
                </a:lnTo>
                <a:lnTo>
                  <a:pt x="40360" y="36570"/>
                </a:lnTo>
                <a:lnTo>
                  <a:pt x="40350" y="36580"/>
                </a:lnTo>
                <a:lnTo>
                  <a:pt x="40310" y="36570"/>
                </a:lnTo>
                <a:lnTo>
                  <a:pt x="40300" y="36570"/>
                </a:lnTo>
                <a:lnTo>
                  <a:pt x="40300" y="36560"/>
                </a:lnTo>
                <a:lnTo>
                  <a:pt x="40290" y="36550"/>
                </a:lnTo>
                <a:lnTo>
                  <a:pt x="40280" y="36550"/>
                </a:lnTo>
                <a:lnTo>
                  <a:pt x="40280" y="36540"/>
                </a:lnTo>
                <a:lnTo>
                  <a:pt x="40260" y="36550"/>
                </a:lnTo>
                <a:lnTo>
                  <a:pt x="40250" y="36550"/>
                </a:lnTo>
                <a:lnTo>
                  <a:pt x="40240" y="36550"/>
                </a:lnTo>
                <a:lnTo>
                  <a:pt x="40210" y="36560"/>
                </a:lnTo>
                <a:lnTo>
                  <a:pt x="40200" y="36570"/>
                </a:lnTo>
                <a:lnTo>
                  <a:pt x="40190" y="36590"/>
                </a:lnTo>
                <a:lnTo>
                  <a:pt x="40190" y="36600"/>
                </a:lnTo>
                <a:lnTo>
                  <a:pt x="40200" y="36610"/>
                </a:lnTo>
                <a:lnTo>
                  <a:pt x="40220" y="36620"/>
                </a:lnTo>
                <a:lnTo>
                  <a:pt x="40230" y="36620"/>
                </a:lnTo>
                <a:lnTo>
                  <a:pt x="40230" y="36630"/>
                </a:lnTo>
                <a:lnTo>
                  <a:pt x="40250" y="36660"/>
                </a:lnTo>
                <a:lnTo>
                  <a:pt x="40270" y="36670"/>
                </a:lnTo>
                <a:lnTo>
                  <a:pt x="40260" y="36700"/>
                </a:lnTo>
                <a:lnTo>
                  <a:pt x="40280" y="36700"/>
                </a:lnTo>
                <a:lnTo>
                  <a:pt x="40280" y="36690"/>
                </a:lnTo>
                <a:lnTo>
                  <a:pt x="40290" y="36700"/>
                </a:lnTo>
                <a:lnTo>
                  <a:pt x="40300" y="36700"/>
                </a:lnTo>
                <a:lnTo>
                  <a:pt x="40310" y="36710"/>
                </a:lnTo>
                <a:lnTo>
                  <a:pt x="40320" y="36710"/>
                </a:lnTo>
                <a:lnTo>
                  <a:pt x="40330" y="36710"/>
                </a:lnTo>
                <a:lnTo>
                  <a:pt x="40340" y="36710"/>
                </a:lnTo>
                <a:lnTo>
                  <a:pt x="40350" y="36690"/>
                </a:lnTo>
                <a:lnTo>
                  <a:pt x="40350" y="36680"/>
                </a:lnTo>
                <a:lnTo>
                  <a:pt x="40350" y="36670"/>
                </a:lnTo>
                <a:lnTo>
                  <a:pt x="40360" y="36670"/>
                </a:lnTo>
                <a:lnTo>
                  <a:pt x="40380" y="36680"/>
                </a:lnTo>
                <a:lnTo>
                  <a:pt x="40380" y="36670"/>
                </a:lnTo>
                <a:lnTo>
                  <a:pt x="40400" y="36670"/>
                </a:lnTo>
                <a:lnTo>
                  <a:pt x="40400" y="36660"/>
                </a:lnTo>
                <a:lnTo>
                  <a:pt x="40410" y="36650"/>
                </a:lnTo>
                <a:lnTo>
                  <a:pt x="40410" y="36660"/>
                </a:lnTo>
                <a:lnTo>
                  <a:pt x="40440" y="36670"/>
                </a:lnTo>
                <a:lnTo>
                  <a:pt x="40450" y="36650"/>
                </a:lnTo>
                <a:lnTo>
                  <a:pt x="40460" y="36650"/>
                </a:lnTo>
                <a:lnTo>
                  <a:pt x="40460" y="36640"/>
                </a:lnTo>
                <a:lnTo>
                  <a:pt x="40470" y="36650"/>
                </a:lnTo>
                <a:lnTo>
                  <a:pt x="40470" y="36660"/>
                </a:lnTo>
                <a:lnTo>
                  <a:pt x="40460" y="36680"/>
                </a:lnTo>
                <a:lnTo>
                  <a:pt x="40510" y="36680"/>
                </a:lnTo>
                <a:lnTo>
                  <a:pt x="40510" y="36710"/>
                </a:lnTo>
                <a:lnTo>
                  <a:pt x="40500" y="36760"/>
                </a:lnTo>
                <a:lnTo>
                  <a:pt x="40500" y="36770"/>
                </a:lnTo>
                <a:lnTo>
                  <a:pt x="40500" y="36780"/>
                </a:lnTo>
                <a:lnTo>
                  <a:pt x="40520" y="36790"/>
                </a:lnTo>
                <a:lnTo>
                  <a:pt x="40550" y="36800"/>
                </a:lnTo>
                <a:lnTo>
                  <a:pt x="40560" y="36800"/>
                </a:lnTo>
                <a:lnTo>
                  <a:pt x="40570" y="36800"/>
                </a:lnTo>
                <a:lnTo>
                  <a:pt x="40580" y="36800"/>
                </a:lnTo>
                <a:lnTo>
                  <a:pt x="40590" y="36790"/>
                </a:lnTo>
                <a:lnTo>
                  <a:pt x="40600" y="36790"/>
                </a:lnTo>
                <a:lnTo>
                  <a:pt x="40600" y="36780"/>
                </a:lnTo>
                <a:lnTo>
                  <a:pt x="40610" y="36790"/>
                </a:lnTo>
                <a:lnTo>
                  <a:pt x="40620" y="36790"/>
                </a:lnTo>
                <a:lnTo>
                  <a:pt x="40620" y="36800"/>
                </a:lnTo>
                <a:lnTo>
                  <a:pt x="40630" y="36810"/>
                </a:lnTo>
                <a:lnTo>
                  <a:pt x="40640" y="36810"/>
                </a:lnTo>
                <a:lnTo>
                  <a:pt x="40670" y="36810"/>
                </a:lnTo>
                <a:lnTo>
                  <a:pt x="40690" y="36800"/>
                </a:lnTo>
                <a:lnTo>
                  <a:pt x="40700" y="36810"/>
                </a:lnTo>
                <a:lnTo>
                  <a:pt x="40710" y="36810"/>
                </a:lnTo>
                <a:lnTo>
                  <a:pt x="40720" y="36820"/>
                </a:lnTo>
                <a:lnTo>
                  <a:pt x="40730" y="36830"/>
                </a:lnTo>
                <a:lnTo>
                  <a:pt x="40740" y="36840"/>
                </a:lnTo>
                <a:lnTo>
                  <a:pt x="40750" y="36830"/>
                </a:lnTo>
                <a:lnTo>
                  <a:pt x="40820" y="36790"/>
                </a:lnTo>
                <a:lnTo>
                  <a:pt x="40850" y="36780"/>
                </a:lnTo>
                <a:lnTo>
                  <a:pt x="40860" y="36780"/>
                </a:lnTo>
                <a:lnTo>
                  <a:pt x="40870" y="36780"/>
                </a:lnTo>
                <a:lnTo>
                  <a:pt x="40880" y="36780"/>
                </a:lnTo>
                <a:lnTo>
                  <a:pt x="40890" y="36790"/>
                </a:lnTo>
                <a:lnTo>
                  <a:pt x="40910" y="36780"/>
                </a:lnTo>
                <a:lnTo>
                  <a:pt x="40940" y="36760"/>
                </a:lnTo>
                <a:lnTo>
                  <a:pt x="40940" y="36770"/>
                </a:lnTo>
                <a:lnTo>
                  <a:pt x="40940" y="36780"/>
                </a:lnTo>
                <a:lnTo>
                  <a:pt x="40930" y="36790"/>
                </a:lnTo>
                <a:lnTo>
                  <a:pt x="40930" y="36800"/>
                </a:lnTo>
                <a:lnTo>
                  <a:pt x="40930" y="36810"/>
                </a:lnTo>
                <a:lnTo>
                  <a:pt x="40940" y="36810"/>
                </a:lnTo>
                <a:lnTo>
                  <a:pt x="40970" y="36800"/>
                </a:lnTo>
                <a:lnTo>
                  <a:pt x="40990" y="36790"/>
                </a:lnTo>
                <a:lnTo>
                  <a:pt x="41000" y="36790"/>
                </a:lnTo>
                <a:lnTo>
                  <a:pt x="41020" y="36780"/>
                </a:lnTo>
                <a:lnTo>
                  <a:pt x="41040" y="36810"/>
                </a:lnTo>
                <a:lnTo>
                  <a:pt x="41120" y="36770"/>
                </a:lnTo>
                <a:lnTo>
                  <a:pt x="41090" y="36710"/>
                </a:lnTo>
                <a:lnTo>
                  <a:pt x="41100" y="36710"/>
                </a:lnTo>
                <a:lnTo>
                  <a:pt x="41130" y="36650"/>
                </a:lnTo>
                <a:lnTo>
                  <a:pt x="41140" y="36640"/>
                </a:lnTo>
                <a:lnTo>
                  <a:pt x="41150" y="36640"/>
                </a:lnTo>
                <a:lnTo>
                  <a:pt x="41150" y="36630"/>
                </a:lnTo>
                <a:lnTo>
                  <a:pt x="41160" y="36630"/>
                </a:lnTo>
                <a:lnTo>
                  <a:pt x="41220" y="36610"/>
                </a:lnTo>
                <a:lnTo>
                  <a:pt x="41250" y="36610"/>
                </a:lnTo>
                <a:lnTo>
                  <a:pt x="41290" y="36600"/>
                </a:lnTo>
                <a:lnTo>
                  <a:pt x="41310" y="36590"/>
                </a:lnTo>
                <a:lnTo>
                  <a:pt x="41330" y="36590"/>
                </a:lnTo>
                <a:lnTo>
                  <a:pt x="41370" y="36580"/>
                </a:lnTo>
                <a:lnTo>
                  <a:pt x="41400" y="36570"/>
                </a:lnTo>
                <a:lnTo>
                  <a:pt x="41480" y="36560"/>
                </a:lnTo>
                <a:lnTo>
                  <a:pt x="41520" y="36560"/>
                </a:lnTo>
                <a:lnTo>
                  <a:pt x="41550" y="36570"/>
                </a:lnTo>
                <a:lnTo>
                  <a:pt x="41550" y="36590"/>
                </a:lnTo>
                <a:lnTo>
                  <a:pt x="41560" y="36600"/>
                </a:lnTo>
                <a:lnTo>
                  <a:pt x="41560" y="36610"/>
                </a:lnTo>
                <a:lnTo>
                  <a:pt x="41570" y="36630"/>
                </a:lnTo>
                <a:lnTo>
                  <a:pt x="41570" y="36650"/>
                </a:lnTo>
                <a:lnTo>
                  <a:pt x="41570" y="36660"/>
                </a:lnTo>
                <a:lnTo>
                  <a:pt x="41570" y="36670"/>
                </a:lnTo>
                <a:lnTo>
                  <a:pt x="41570" y="36680"/>
                </a:lnTo>
                <a:lnTo>
                  <a:pt x="41580" y="36680"/>
                </a:lnTo>
                <a:lnTo>
                  <a:pt x="41610" y="36690"/>
                </a:lnTo>
                <a:lnTo>
                  <a:pt x="41620" y="36690"/>
                </a:lnTo>
                <a:lnTo>
                  <a:pt x="41630" y="36690"/>
                </a:lnTo>
                <a:lnTo>
                  <a:pt x="41640" y="36700"/>
                </a:lnTo>
                <a:lnTo>
                  <a:pt x="41650" y="36700"/>
                </a:lnTo>
                <a:lnTo>
                  <a:pt x="41660" y="36710"/>
                </a:lnTo>
                <a:lnTo>
                  <a:pt x="41660" y="36720"/>
                </a:lnTo>
                <a:lnTo>
                  <a:pt x="41680" y="36720"/>
                </a:lnTo>
                <a:lnTo>
                  <a:pt x="41690" y="36720"/>
                </a:lnTo>
                <a:lnTo>
                  <a:pt x="41710" y="36720"/>
                </a:lnTo>
                <a:lnTo>
                  <a:pt x="41720" y="36730"/>
                </a:lnTo>
                <a:lnTo>
                  <a:pt x="41730" y="36730"/>
                </a:lnTo>
                <a:lnTo>
                  <a:pt x="41740" y="36730"/>
                </a:lnTo>
                <a:lnTo>
                  <a:pt x="41750" y="36730"/>
                </a:lnTo>
                <a:lnTo>
                  <a:pt x="41760" y="36740"/>
                </a:lnTo>
                <a:lnTo>
                  <a:pt x="41770" y="36740"/>
                </a:lnTo>
                <a:lnTo>
                  <a:pt x="41780" y="36740"/>
                </a:lnTo>
                <a:lnTo>
                  <a:pt x="41790" y="36740"/>
                </a:lnTo>
                <a:lnTo>
                  <a:pt x="41800" y="36740"/>
                </a:lnTo>
                <a:lnTo>
                  <a:pt x="41810" y="36740"/>
                </a:lnTo>
                <a:lnTo>
                  <a:pt x="41820" y="36750"/>
                </a:lnTo>
                <a:lnTo>
                  <a:pt x="41830" y="36750"/>
                </a:lnTo>
                <a:lnTo>
                  <a:pt x="41840" y="36750"/>
                </a:lnTo>
                <a:lnTo>
                  <a:pt x="41850" y="36750"/>
                </a:lnTo>
                <a:lnTo>
                  <a:pt x="41850" y="36740"/>
                </a:lnTo>
                <a:lnTo>
                  <a:pt x="41860" y="36730"/>
                </a:lnTo>
                <a:lnTo>
                  <a:pt x="41870" y="36730"/>
                </a:lnTo>
                <a:lnTo>
                  <a:pt x="41880" y="36730"/>
                </a:lnTo>
                <a:lnTo>
                  <a:pt x="41890" y="36720"/>
                </a:lnTo>
                <a:lnTo>
                  <a:pt x="41900" y="36720"/>
                </a:lnTo>
                <a:lnTo>
                  <a:pt x="41910" y="36730"/>
                </a:lnTo>
                <a:lnTo>
                  <a:pt x="41920" y="36730"/>
                </a:lnTo>
                <a:lnTo>
                  <a:pt x="41930" y="36730"/>
                </a:lnTo>
                <a:lnTo>
                  <a:pt x="41940" y="36740"/>
                </a:lnTo>
                <a:lnTo>
                  <a:pt x="41950" y="36740"/>
                </a:lnTo>
                <a:lnTo>
                  <a:pt x="41960" y="36740"/>
                </a:lnTo>
                <a:lnTo>
                  <a:pt x="41970" y="36750"/>
                </a:lnTo>
                <a:lnTo>
                  <a:pt x="41990" y="36740"/>
                </a:lnTo>
                <a:lnTo>
                  <a:pt x="41990" y="36730"/>
                </a:lnTo>
                <a:lnTo>
                  <a:pt x="42010" y="36730"/>
                </a:lnTo>
                <a:lnTo>
                  <a:pt x="42020" y="36730"/>
                </a:lnTo>
                <a:lnTo>
                  <a:pt x="42020" y="36740"/>
                </a:lnTo>
                <a:lnTo>
                  <a:pt x="42030" y="36740"/>
                </a:lnTo>
                <a:lnTo>
                  <a:pt x="42040" y="36740"/>
                </a:lnTo>
                <a:lnTo>
                  <a:pt x="42050" y="36720"/>
                </a:lnTo>
                <a:lnTo>
                  <a:pt x="42050" y="36710"/>
                </a:lnTo>
                <a:lnTo>
                  <a:pt x="42060" y="36700"/>
                </a:lnTo>
                <a:lnTo>
                  <a:pt x="42070" y="36710"/>
                </a:lnTo>
                <a:lnTo>
                  <a:pt x="42080" y="36710"/>
                </a:lnTo>
                <a:lnTo>
                  <a:pt x="42100" y="36720"/>
                </a:lnTo>
                <a:lnTo>
                  <a:pt x="42110" y="36720"/>
                </a:lnTo>
                <a:lnTo>
                  <a:pt x="42120" y="36720"/>
                </a:lnTo>
                <a:lnTo>
                  <a:pt x="42130" y="36720"/>
                </a:lnTo>
                <a:lnTo>
                  <a:pt x="42120" y="36710"/>
                </a:lnTo>
                <a:lnTo>
                  <a:pt x="42120" y="36700"/>
                </a:lnTo>
                <a:lnTo>
                  <a:pt x="42120" y="36680"/>
                </a:lnTo>
                <a:lnTo>
                  <a:pt x="42110" y="36660"/>
                </a:lnTo>
                <a:lnTo>
                  <a:pt x="42100" y="36650"/>
                </a:lnTo>
                <a:lnTo>
                  <a:pt x="42110" y="36640"/>
                </a:lnTo>
                <a:lnTo>
                  <a:pt x="42120" y="36630"/>
                </a:lnTo>
                <a:lnTo>
                  <a:pt x="42120" y="36620"/>
                </a:lnTo>
                <a:lnTo>
                  <a:pt x="42130" y="36610"/>
                </a:lnTo>
                <a:lnTo>
                  <a:pt x="42140" y="36610"/>
                </a:lnTo>
                <a:lnTo>
                  <a:pt x="42150" y="36610"/>
                </a:lnTo>
                <a:lnTo>
                  <a:pt x="42160" y="36610"/>
                </a:lnTo>
                <a:lnTo>
                  <a:pt x="42160" y="36600"/>
                </a:lnTo>
                <a:lnTo>
                  <a:pt x="42170" y="36600"/>
                </a:lnTo>
                <a:lnTo>
                  <a:pt x="42180" y="36590"/>
                </a:lnTo>
                <a:lnTo>
                  <a:pt x="42180" y="36580"/>
                </a:lnTo>
                <a:lnTo>
                  <a:pt x="42180" y="36570"/>
                </a:lnTo>
                <a:lnTo>
                  <a:pt x="42180" y="36560"/>
                </a:lnTo>
                <a:lnTo>
                  <a:pt x="42180" y="36550"/>
                </a:lnTo>
                <a:lnTo>
                  <a:pt x="42190" y="36530"/>
                </a:lnTo>
                <a:lnTo>
                  <a:pt x="42200" y="36500"/>
                </a:lnTo>
                <a:lnTo>
                  <a:pt x="42200" y="36490"/>
                </a:lnTo>
                <a:lnTo>
                  <a:pt x="42320" y="36530"/>
                </a:lnTo>
                <a:lnTo>
                  <a:pt x="42350" y="36540"/>
                </a:lnTo>
                <a:lnTo>
                  <a:pt x="42360" y="36550"/>
                </a:lnTo>
                <a:lnTo>
                  <a:pt x="42380" y="36560"/>
                </a:lnTo>
                <a:lnTo>
                  <a:pt x="42390" y="36560"/>
                </a:lnTo>
                <a:lnTo>
                  <a:pt x="42390" y="36590"/>
                </a:lnTo>
                <a:lnTo>
                  <a:pt x="42380" y="36610"/>
                </a:lnTo>
                <a:lnTo>
                  <a:pt x="42380" y="36620"/>
                </a:lnTo>
                <a:lnTo>
                  <a:pt x="42380" y="36640"/>
                </a:lnTo>
                <a:lnTo>
                  <a:pt x="42380" y="36650"/>
                </a:lnTo>
                <a:lnTo>
                  <a:pt x="42390" y="36650"/>
                </a:lnTo>
                <a:lnTo>
                  <a:pt x="42400" y="36650"/>
                </a:lnTo>
                <a:lnTo>
                  <a:pt x="42420" y="36640"/>
                </a:lnTo>
                <a:lnTo>
                  <a:pt x="42430" y="36640"/>
                </a:lnTo>
                <a:lnTo>
                  <a:pt x="42440" y="36640"/>
                </a:lnTo>
                <a:lnTo>
                  <a:pt x="42440" y="36650"/>
                </a:lnTo>
                <a:lnTo>
                  <a:pt x="42450" y="36650"/>
                </a:lnTo>
                <a:lnTo>
                  <a:pt x="42470" y="36650"/>
                </a:lnTo>
                <a:lnTo>
                  <a:pt x="42480" y="36650"/>
                </a:lnTo>
                <a:lnTo>
                  <a:pt x="42490" y="36660"/>
                </a:lnTo>
                <a:lnTo>
                  <a:pt x="42500" y="36670"/>
                </a:lnTo>
                <a:lnTo>
                  <a:pt x="42510" y="36680"/>
                </a:lnTo>
                <a:lnTo>
                  <a:pt x="42520" y="36670"/>
                </a:lnTo>
                <a:lnTo>
                  <a:pt x="42520" y="36660"/>
                </a:lnTo>
                <a:lnTo>
                  <a:pt x="42520" y="36650"/>
                </a:lnTo>
                <a:lnTo>
                  <a:pt x="42530" y="36630"/>
                </a:lnTo>
                <a:lnTo>
                  <a:pt x="42530" y="36610"/>
                </a:lnTo>
                <a:lnTo>
                  <a:pt x="42520" y="36610"/>
                </a:lnTo>
                <a:lnTo>
                  <a:pt x="42500" y="36600"/>
                </a:lnTo>
                <a:lnTo>
                  <a:pt x="42480" y="36590"/>
                </a:lnTo>
                <a:lnTo>
                  <a:pt x="42480" y="36580"/>
                </a:lnTo>
                <a:lnTo>
                  <a:pt x="42510" y="36590"/>
                </a:lnTo>
                <a:lnTo>
                  <a:pt x="42510" y="36570"/>
                </a:lnTo>
                <a:lnTo>
                  <a:pt x="42530" y="36580"/>
                </a:lnTo>
                <a:lnTo>
                  <a:pt x="42540" y="36570"/>
                </a:lnTo>
                <a:lnTo>
                  <a:pt x="42550" y="36550"/>
                </a:lnTo>
                <a:lnTo>
                  <a:pt x="42550" y="36530"/>
                </a:lnTo>
                <a:lnTo>
                  <a:pt x="42560" y="36530"/>
                </a:lnTo>
                <a:lnTo>
                  <a:pt x="42560" y="36520"/>
                </a:lnTo>
                <a:lnTo>
                  <a:pt x="42550" y="36510"/>
                </a:lnTo>
                <a:lnTo>
                  <a:pt x="42550" y="36490"/>
                </a:lnTo>
                <a:lnTo>
                  <a:pt x="42550" y="36480"/>
                </a:lnTo>
                <a:lnTo>
                  <a:pt x="42550" y="36470"/>
                </a:lnTo>
                <a:lnTo>
                  <a:pt x="42550" y="36450"/>
                </a:lnTo>
                <a:lnTo>
                  <a:pt x="42550" y="36440"/>
                </a:lnTo>
                <a:lnTo>
                  <a:pt x="42560" y="36420"/>
                </a:lnTo>
                <a:lnTo>
                  <a:pt x="42560" y="36360"/>
                </a:lnTo>
                <a:lnTo>
                  <a:pt x="42570" y="36320"/>
                </a:lnTo>
                <a:lnTo>
                  <a:pt x="42570" y="36280"/>
                </a:lnTo>
                <a:lnTo>
                  <a:pt x="42570" y="36270"/>
                </a:lnTo>
                <a:lnTo>
                  <a:pt x="42570" y="36260"/>
                </a:lnTo>
                <a:lnTo>
                  <a:pt x="42570" y="36250"/>
                </a:lnTo>
                <a:lnTo>
                  <a:pt x="42570" y="36230"/>
                </a:lnTo>
                <a:lnTo>
                  <a:pt x="42560" y="36220"/>
                </a:lnTo>
                <a:lnTo>
                  <a:pt x="42560" y="36210"/>
                </a:lnTo>
                <a:lnTo>
                  <a:pt x="42550" y="36190"/>
                </a:lnTo>
                <a:lnTo>
                  <a:pt x="42540" y="36170"/>
                </a:lnTo>
                <a:lnTo>
                  <a:pt x="42510" y="36120"/>
                </a:lnTo>
                <a:lnTo>
                  <a:pt x="42500" y="36100"/>
                </a:lnTo>
                <a:lnTo>
                  <a:pt x="42480" y="36060"/>
                </a:lnTo>
                <a:lnTo>
                  <a:pt x="42470" y="36020"/>
                </a:lnTo>
                <a:lnTo>
                  <a:pt x="42470" y="36010"/>
                </a:lnTo>
                <a:lnTo>
                  <a:pt x="42490" y="36010"/>
                </a:lnTo>
                <a:lnTo>
                  <a:pt x="42500" y="36010"/>
                </a:lnTo>
                <a:lnTo>
                  <a:pt x="42520" y="36010"/>
                </a:lnTo>
                <a:lnTo>
                  <a:pt x="42530" y="36010"/>
                </a:lnTo>
                <a:lnTo>
                  <a:pt x="42540" y="36020"/>
                </a:lnTo>
                <a:lnTo>
                  <a:pt x="42550" y="36030"/>
                </a:lnTo>
                <a:lnTo>
                  <a:pt x="42570" y="36040"/>
                </a:lnTo>
                <a:lnTo>
                  <a:pt x="42610" y="36070"/>
                </a:lnTo>
                <a:lnTo>
                  <a:pt x="42620" y="36060"/>
                </a:lnTo>
                <a:lnTo>
                  <a:pt x="42630" y="36050"/>
                </a:lnTo>
                <a:lnTo>
                  <a:pt x="42650" y="36030"/>
                </a:lnTo>
                <a:lnTo>
                  <a:pt x="42670" y="36020"/>
                </a:lnTo>
                <a:lnTo>
                  <a:pt x="42690" y="36010"/>
                </a:lnTo>
                <a:lnTo>
                  <a:pt x="42700" y="36010"/>
                </a:lnTo>
                <a:lnTo>
                  <a:pt x="42710" y="36010"/>
                </a:lnTo>
                <a:lnTo>
                  <a:pt x="42710" y="36000"/>
                </a:lnTo>
                <a:lnTo>
                  <a:pt x="42720" y="36000"/>
                </a:lnTo>
                <a:lnTo>
                  <a:pt x="42730" y="35990"/>
                </a:lnTo>
                <a:lnTo>
                  <a:pt x="42740" y="35990"/>
                </a:lnTo>
                <a:lnTo>
                  <a:pt x="42750" y="35980"/>
                </a:lnTo>
                <a:lnTo>
                  <a:pt x="42770" y="35970"/>
                </a:lnTo>
                <a:lnTo>
                  <a:pt x="42780" y="35970"/>
                </a:lnTo>
                <a:lnTo>
                  <a:pt x="42790" y="35970"/>
                </a:lnTo>
                <a:lnTo>
                  <a:pt x="42810" y="35960"/>
                </a:lnTo>
                <a:lnTo>
                  <a:pt x="42820" y="35960"/>
                </a:lnTo>
                <a:lnTo>
                  <a:pt x="42830" y="35960"/>
                </a:lnTo>
                <a:lnTo>
                  <a:pt x="42840" y="35960"/>
                </a:lnTo>
                <a:lnTo>
                  <a:pt x="42850" y="35960"/>
                </a:lnTo>
                <a:lnTo>
                  <a:pt x="42860" y="35960"/>
                </a:lnTo>
                <a:lnTo>
                  <a:pt x="42870" y="35960"/>
                </a:lnTo>
                <a:lnTo>
                  <a:pt x="42880" y="35960"/>
                </a:lnTo>
                <a:lnTo>
                  <a:pt x="42890" y="35960"/>
                </a:lnTo>
                <a:lnTo>
                  <a:pt x="42900" y="35960"/>
                </a:lnTo>
                <a:lnTo>
                  <a:pt x="42910" y="35960"/>
                </a:lnTo>
                <a:lnTo>
                  <a:pt x="42920" y="35960"/>
                </a:lnTo>
                <a:lnTo>
                  <a:pt x="42930" y="35960"/>
                </a:lnTo>
                <a:lnTo>
                  <a:pt x="42940" y="35970"/>
                </a:lnTo>
                <a:lnTo>
                  <a:pt x="42960" y="35970"/>
                </a:lnTo>
                <a:lnTo>
                  <a:pt x="42980" y="35970"/>
                </a:lnTo>
                <a:lnTo>
                  <a:pt x="42990" y="35970"/>
                </a:lnTo>
                <a:lnTo>
                  <a:pt x="43000" y="35970"/>
                </a:lnTo>
                <a:lnTo>
                  <a:pt x="43010" y="35970"/>
                </a:lnTo>
                <a:lnTo>
                  <a:pt x="43010" y="35980"/>
                </a:lnTo>
                <a:lnTo>
                  <a:pt x="43040" y="35960"/>
                </a:lnTo>
                <a:lnTo>
                  <a:pt x="43050" y="35960"/>
                </a:lnTo>
                <a:lnTo>
                  <a:pt x="43060" y="35960"/>
                </a:lnTo>
                <a:lnTo>
                  <a:pt x="43070" y="35960"/>
                </a:lnTo>
                <a:lnTo>
                  <a:pt x="43090" y="35940"/>
                </a:lnTo>
                <a:lnTo>
                  <a:pt x="43100" y="35940"/>
                </a:lnTo>
                <a:lnTo>
                  <a:pt x="43100" y="35910"/>
                </a:lnTo>
                <a:lnTo>
                  <a:pt x="43110" y="35920"/>
                </a:lnTo>
                <a:lnTo>
                  <a:pt x="43120" y="35920"/>
                </a:lnTo>
                <a:lnTo>
                  <a:pt x="43130" y="35920"/>
                </a:lnTo>
                <a:lnTo>
                  <a:pt x="43120" y="35930"/>
                </a:lnTo>
                <a:lnTo>
                  <a:pt x="43120" y="35940"/>
                </a:lnTo>
                <a:lnTo>
                  <a:pt x="43130" y="35940"/>
                </a:lnTo>
                <a:lnTo>
                  <a:pt x="43140" y="35950"/>
                </a:lnTo>
                <a:lnTo>
                  <a:pt x="43150" y="35960"/>
                </a:lnTo>
                <a:lnTo>
                  <a:pt x="43160" y="35960"/>
                </a:lnTo>
                <a:lnTo>
                  <a:pt x="43160" y="35970"/>
                </a:lnTo>
                <a:lnTo>
                  <a:pt x="43170" y="35970"/>
                </a:lnTo>
                <a:lnTo>
                  <a:pt x="43180" y="35960"/>
                </a:lnTo>
                <a:lnTo>
                  <a:pt x="43190" y="35950"/>
                </a:lnTo>
                <a:lnTo>
                  <a:pt x="43200" y="35950"/>
                </a:lnTo>
                <a:lnTo>
                  <a:pt x="43210" y="35940"/>
                </a:lnTo>
                <a:lnTo>
                  <a:pt x="43220" y="35940"/>
                </a:lnTo>
                <a:lnTo>
                  <a:pt x="43230" y="35930"/>
                </a:lnTo>
                <a:lnTo>
                  <a:pt x="43250" y="35920"/>
                </a:lnTo>
                <a:lnTo>
                  <a:pt x="43260" y="35920"/>
                </a:lnTo>
                <a:lnTo>
                  <a:pt x="43270" y="35920"/>
                </a:lnTo>
                <a:lnTo>
                  <a:pt x="43280" y="35920"/>
                </a:lnTo>
                <a:lnTo>
                  <a:pt x="43290" y="35920"/>
                </a:lnTo>
                <a:lnTo>
                  <a:pt x="43310" y="35910"/>
                </a:lnTo>
                <a:lnTo>
                  <a:pt x="43330" y="35900"/>
                </a:lnTo>
                <a:lnTo>
                  <a:pt x="43350" y="35900"/>
                </a:lnTo>
                <a:lnTo>
                  <a:pt x="43350" y="35890"/>
                </a:lnTo>
                <a:lnTo>
                  <a:pt x="43360" y="35890"/>
                </a:lnTo>
                <a:lnTo>
                  <a:pt x="43370" y="35890"/>
                </a:lnTo>
                <a:lnTo>
                  <a:pt x="43390" y="35880"/>
                </a:lnTo>
                <a:lnTo>
                  <a:pt x="43400" y="35880"/>
                </a:lnTo>
                <a:lnTo>
                  <a:pt x="43420" y="35890"/>
                </a:lnTo>
                <a:lnTo>
                  <a:pt x="43430" y="35890"/>
                </a:lnTo>
                <a:lnTo>
                  <a:pt x="43440" y="35900"/>
                </a:lnTo>
                <a:lnTo>
                  <a:pt x="43450" y="35900"/>
                </a:lnTo>
                <a:lnTo>
                  <a:pt x="43460" y="35910"/>
                </a:lnTo>
                <a:lnTo>
                  <a:pt x="43470" y="35920"/>
                </a:lnTo>
                <a:lnTo>
                  <a:pt x="43480" y="35930"/>
                </a:lnTo>
                <a:lnTo>
                  <a:pt x="43500" y="35940"/>
                </a:lnTo>
                <a:lnTo>
                  <a:pt x="43510" y="35950"/>
                </a:lnTo>
                <a:lnTo>
                  <a:pt x="43510" y="35960"/>
                </a:lnTo>
                <a:lnTo>
                  <a:pt x="43520" y="35970"/>
                </a:lnTo>
                <a:lnTo>
                  <a:pt x="43520" y="35980"/>
                </a:lnTo>
                <a:lnTo>
                  <a:pt x="43530" y="35980"/>
                </a:lnTo>
                <a:lnTo>
                  <a:pt x="43530" y="35990"/>
                </a:lnTo>
                <a:lnTo>
                  <a:pt x="43530" y="36000"/>
                </a:lnTo>
                <a:lnTo>
                  <a:pt x="43550" y="36010"/>
                </a:lnTo>
                <a:lnTo>
                  <a:pt x="43560" y="36020"/>
                </a:lnTo>
                <a:lnTo>
                  <a:pt x="43570" y="36020"/>
                </a:lnTo>
                <a:lnTo>
                  <a:pt x="43570" y="36030"/>
                </a:lnTo>
                <a:lnTo>
                  <a:pt x="43570" y="36040"/>
                </a:lnTo>
                <a:lnTo>
                  <a:pt x="43580" y="36050"/>
                </a:lnTo>
                <a:lnTo>
                  <a:pt x="43580" y="36060"/>
                </a:lnTo>
                <a:lnTo>
                  <a:pt x="43580" y="36070"/>
                </a:lnTo>
                <a:lnTo>
                  <a:pt x="43600" y="36080"/>
                </a:lnTo>
                <a:lnTo>
                  <a:pt x="43610" y="36090"/>
                </a:lnTo>
                <a:lnTo>
                  <a:pt x="43620" y="36090"/>
                </a:lnTo>
                <a:lnTo>
                  <a:pt x="43630" y="36090"/>
                </a:lnTo>
                <a:lnTo>
                  <a:pt x="43640" y="36100"/>
                </a:lnTo>
                <a:lnTo>
                  <a:pt x="43650" y="36100"/>
                </a:lnTo>
                <a:lnTo>
                  <a:pt x="43660" y="36100"/>
                </a:lnTo>
                <a:lnTo>
                  <a:pt x="43660" y="36090"/>
                </a:lnTo>
                <a:lnTo>
                  <a:pt x="43660" y="36080"/>
                </a:lnTo>
                <a:lnTo>
                  <a:pt x="43670" y="36070"/>
                </a:lnTo>
                <a:lnTo>
                  <a:pt x="43680" y="36040"/>
                </a:lnTo>
                <a:lnTo>
                  <a:pt x="43700" y="36020"/>
                </a:lnTo>
                <a:lnTo>
                  <a:pt x="43710" y="36000"/>
                </a:lnTo>
                <a:lnTo>
                  <a:pt x="43710" y="35990"/>
                </a:lnTo>
                <a:lnTo>
                  <a:pt x="43720" y="35970"/>
                </a:lnTo>
                <a:lnTo>
                  <a:pt x="43740" y="35940"/>
                </a:lnTo>
                <a:lnTo>
                  <a:pt x="43760" y="35900"/>
                </a:lnTo>
                <a:lnTo>
                  <a:pt x="43770" y="35880"/>
                </a:lnTo>
                <a:lnTo>
                  <a:pt x="43790" y="35850"/>
                </a:lnTo>
                <a:lnTo>
                  <a:pt x="43800" y="35820"/>
                </a:lnTo>
                <a:lnTo>
                  <a:pt x="43830" y="35780"/>
                </a:lnTo>
                <a:lnTo>
                  <a:pt x="43840" y="35760"/>
                </a:lnTo>
                <a:lnTo>
                  <a:pt x="43850" y="35730"/>
                </a:lnTo>
                <a:lnTo>
                  <a:pt x="43860" y="35730"/>
                </a:lnTo>
                <a:lnTo>
                  <a:pt x="43910" y="35750"/>
                </a:lnTo>
                <a:lnTo>
                  <a:pt x="43960" y="35780"/>
                </a:lnTo>
                <a:lnTo>
                  <a:pt x="44020" y="35810"/>
                </a:lnTo>
                <a:lnTo>
                  <a:pt x="44060" y="35830"/>
                </a:lnTo>
                <a:lnTo>
                  <a:pt x="44060" y="35840"/>
                </a:lnTo>
                <a:lnTo>
                  <a:pt x="44070" y="35840"/>
                </a:lnTo>
                <a:lnTo>
                  <a:pt x="44080" y="35850"/>
                </a:lnTo>
                <a:lnTo>
                  <a:pt x="44100" y="35810"/>
                </a:lnTo>
                <a:lnTo>
                  <a:pt x="44110" y="35800"/>
                </a:lnTo>
                <a:lnTo>
                  <a:pt x="44120" y="35790"/>
                </a:lnTo>
                <a:lnTo>
                  <a:pt x="44150" y="35760"/>
                </a:lnTo>
                <a:lnTo>
                  <a:pt x="44160" y="35750"/>
                </a:lnTo>
                <a:lnTo>
                  <a:pt x="44160" y="35790"/>
                </a:lnTo>
                <a:lnTo>
                  <a:pt x="44160" y="35810"/>
                </a:lnTo>
                <a:lnTo>
                  <a:pt x="44160" y="35820"/>
                </a:lnTo>
                <a:lnTo>
                  <a:pt x="44170" y="35820"/>
                </a:lnTo>
                <a:lnTo>
                  <a:pt x="44170" y="35830"/>
                </a:lnTo>
                <a:lnTo>
                  <a:pt x="44180" y="35830"/>
                </a:lnTo>
                <a:lnTo>
                  <a:pt x="44180" y="35840"/>
                </a:lnTo>
                <a:lnTo>
                  <a:pt x="44190" y="35840"/>
                </a:lnTo>
                <a:lnTo>
                  <a:pt x="44200" y="35840"/>
                </a:lnTo>
                <a:lnTo>
                  <a:pt x="44200" y="35850"/>
                </a:lnTo>
                <a:lnTo>
                  <a:pt x="44210" y="35860"/>
                </a:lnTo>
                <a:lnTo>
                  <a:pt x="44220" y="35860"/>
                </a:lnTo>
                <a:lnTo>
                  <a:pt x="44230" y="35880"/>
                </a:lnTo>
                <a:lnTo>
                  <a:pt x="44240" y="35890"/>
                </a:lnTo>
                <a:lnTo>
                  <a:pt x="44250" y="35900"/>
                </a:lnTo>
                <a:lnTo>
                  <a:pt x="44250" y="35910"/>
                </a:lnTo>
                <a:lnTo>
                  <a:pt x="44250" y="35920"/>
                </a:lnTo>
                <a:lnTo>
                  <a:pt x="44250" y="35930"/>
                </a:lnTo>
                <a:lnTo>
                  <a:pt x="44250" y="35940"/>
                </a:lnTo>
                <a:lnTo>
                  <a:pt x="44250" y="35950"/>
                </a:lnTo>
                <a:lnTo>
                  <a:pt x="44240" y="35960"/>
                </a:lnTo>
                <a:lnTo>
                  <a:pt x="44240" y="35970"/>
                </a:lnTo>
                <a:lnTo>
                  <a:pt x="44230" y="35980"/>
                </a:lnTo>
                <a:lnTo>
                  <a:pt x="44220" y="35990"/>
                </a:lnTo>
                <a:lnTo>
                  <a:pt x="44210" y="36000"/>
                </a:lnTo>
                <a:lnTo>
                  <a:pt x="44210" y="36010"/>
                </a:lnTo>
                <a:lnTo>
                  <a:pt x="44210" y="36020"/>
                </a:lnTo>
                <a:lnTo>
                  <a:pt x="44210" y="36030"/>
                </a:lnTo>
                <a:lnTo>
                  <a:pt x="44220" y="36050"/>
                </a:lnTo>
                <a:lnTo>
                  <a:pt x="44220" y="36060"/>
                </a:lnTo>
                <a:lnTo>
                  <a:pt x="44220" y="36070"/>
                </a:lnTo>
                <a:lnTo>
                  <a:pt x="44210" y="36080"/>
                </a:lnTo>
                <a:lnTo>
                  <a:pt x="44210" y="36090"/>
                </a:lnTo>
                <a:lnTo>
                  <a:pt x="44220" y="36090"/>
                </a:lnTo>
                <a:lnTo>
                  <a:pt x="44220" y="36100"/>
                </a:lnTo>
                <a:lnTo>
                  <a:pt x="44230" y="36110"/>
                </a:lnTo>
                <a:lnTo>
                  <a:pt x="44240" y="36110"/>
                </a:lnTo>
                <a:lnTo>
                  <a:pt x="44250" y="36110"/>
                </a:lnTo>
                <a:lnTo>
                  <a:pt x="44260" y="36110"/>
                </a:lnTo>
                <a:lnTo>
                  <a:pt x="44270" y="36100"/>
                </a:lnTo>
                <a:lnTo>
                  <a:pt x="44280" y="36090"/>
                </a:lnTo>
                <a:lnTo>
                  <a:pt x="44290" y="36090"/>
                </a:lnTo>
                <a:lnTo>
                  <a:pt x="44290" y="36080"/>
                </a:lnTo>
                <a:lnTo>
                  <a:pt x="44300" y="36080"/>
                </a:lnTo>
                <a:lnTo>
                  <a:pt x="44310" y="36080"/>
                </a:lnTo>
                <a:lnTo>
                  <a:pt x="44310" y="36090"/>
                </a:lnTo>
                <a:lnTo>
                  <a:pt x="44320" y="36090"/>
                </a:lnTo>
                <a:lnTo>
                  <a:pt x="44330" y="36100"/>
                </a:lnTo>
                <a:lnTo>
                  <a:pt x="44340" y="36110"/>
                </a:lnTo>
                <a:lnTo>
                  <a:pt x="44340" y="36120"/>
                </a:lnTo>
                <a:lnTo>
                  <a:pt x="44350" y="36120"/>
                </a:lnTo>
                <a:lnTo>
                  <a:pt x="44350" y="36130"/>
                </a:lnTo>
                <a:lnTo>
                  <a:pt x="44360" y="36130"/>
                </a:lnTo>
                <a:lnTo>
                  <a:pt x="44370" y="36140"/>
                </a:lnTo>
                <a:lnTo>
                  <a:pt x="44370" y="36150"/>
                </a:lnTo>
                <a:lnTo>
                  <a:pt x="44380" y="36150"/>
                </a:lnTo>
                <a:lnTo>
                  <a:pt x="44370" y="36160"/>
                </a:lnTo>
                <a:lnTo>
                  <a:pt x="44370" y="36170"/>
                </a:lnTo>
                <a:lnTo>
                  <a:pt x="44370" y="36180"/>
                </a:lnTo>
                <a:lnTo>
                  <a:pt x="44370" y="36190"/>
                </a:lnTo>
                <a:lnTo>
                  <a:pt x="44380" y="36200"/>
                </a:lnTo>
                <a:lnTo>
                  <a:pt x="44380" y="36210"/>
                </a:lnTo>
                <a:lnTo>
                  <a:pt x="44390" y="36220"/>
                </a:lnTo>
                <a:lnTo>
                  <a:pt x="44390" y="36230"/>
                </a:lnTo>
                <a:lnTo>
                  <a:pt x="44400" y="36230"/>
                </a:lnTo>
                <a:lnTo>
                  <a:pt x="44410" y="36240"/>
                </a:lnTo>
                <a:lnTo>
                  <a:pt x="44410" y="36250"/>
                </a:lnTo>
                <a:lnTo>
                  <a:pt x="44420" y="36260"/>
                </a:lnTo>
                <a:lnTo>
                  <a:pt x="44420" y="36270"/>
                </a:lnTo>
                <a:lnTo>
                  <a:pt x="44420" y="36280"/>
                </a:lnTo>
                <a:lnTo>
                  <a:pt x="44420" y="36290"/>
                </a:lnTo>
                <a:lnTo>
                  <a:pt x="44420" y="36300"/>
                </a:lnTo>
                <a:lnTo>
                  <a:pt x="44420" y="36310"/>
                </a:lnTo>
                <a:lnTo>
                  <a:pt x="44430" y="36310"/>
                </a:lnTo>
                <a:lnTo>
                  <a:pt x="44430" y="36320"/>
                </a:lnTo>
                <a:lnTo>
                  <a:pt x="44440" y="36340"/>
                </a:lnTo>
                <a:lnTo>
                  <a:pt x="44450" y="36350"/>
                </a:lnTo>
                <a:lnTo>
                  <a:pt x="44460" y="36350"/>
                </a:lnTo>
                <a:lnTo>
                  <a:pt x="44460" y="36360"/>
                </a:lnTo>
                <a:lnTo>
                  <a:pt x="44470" y="36360"/>
                </a:lnTo>
                <a:lnTo>
                  <a:pt x="44480" y="36360"/>
                </a:lnTo>
                <a:lnTo>
                  <a:pt x="44480" y="36350"/>
                </a:lnTo>
                <a:lnTo>
                  <a:pt x="44490" y="36350"/>
                </a:lnTo>
                <a:lnTo>
                  <a:pt x="44500" y="36340"/>
                </a:lnTo>
                <a:lnTo>
                  <a:pt x="44510" y="36340"/>
                </a:lnTo>
                <a:lnTo>
                  <a:pt x="44520" y="36340"/>
                </a:lnTo>
                <a:lnTo>
                  <a:pt x="44520" y="36350"/>
                </a:lnTo>
                <a:lnTo>
                  <a:pt x="44520" y="36360"/>
                </a:lnTo>
                <a:lnTo>
                  <a:pt x="44530" y="36370"/>
                </a:lnTo>
                <a:lnTo>
                  <a:pt x="44530" y="36380"/>
                </a:lnTo>
                <a:lnTo>
                  <a:pt x="44540" y="36380"/>
                </a:lnTo>
                <a:lnTo>
                  <a:pt x="44540" y="36390"/>
                </a:lnTo>
                <a:lnTo>
                  <a:pt x="44550" y="36400"/>
                </a:lnTo>
                <a:lnTo>
                  <a:pt x="44560" y="36400"/>
                </a:lnTo>
                <a:lnTo>
                  <a:pt x="44560" y="36390"/>
                </a:lnTo>
                <a:lnTo>
                  <a:pt x="44570" y="36390"/>
                </a:lnTo>
                <a:lnTo>
                  <a:pt x="44580" y="36380"/>
                </a:lnTo>
                <a:lnTo>
                  <a:pt x="44590" y="36380"/>
                </a:lnTo>
                <a:lnTo>
                  <a:pt x="44600" y="36380"/>
                </a:lnTo>
                <a:lnTo>
                  <a:pt x="44610" y="36390"/>
                </a:lnTo>
                <a:lnTo>
                  <a:pt x="44620" y="36390"/>
                </a:lnTo>
                <a:lnTo>
                  <a:pt x="44630" y="36400"/>
                </a:lnTo>
                <a:lnTo>
                  <a:pt x="44640" y="36400"/>
                </a:lnTo>
                <a:lnTo>
                  <a:pt x="44650" y="36400"/>
                </a:lnTo>
                <a:lnTo>
                  <a:pt x="44660" y="36400"/>
                </a:lnTo>
                <a:lnTo>
                  <a:pt x="44670" y="36410"/>
                </a:lnTo>
                <a:lnTo>
                  <a:pt x="44680" y="36410"/>
                </a:lnTo>
                <a:lnTo>
                  <a:pt x="44680" y="36420"/>
                </a:lnTo>
                <a:lnTo>
                  <a:pt x="44690" y="36420"/>
                </a:lnTo>
                <a:lnTo>
                  <a:pt x="44700" y="36420"/>
                </a:lnTo>
                <a:lnTo>
                  <a:pt x="44710" y="36420"/>
                </a:lnTo>
                <a:lnTo>
                  <a:pt x="44720" y="36420"/>
                </a:lnTo>
                <a:lnTo>
                  <a:pt x="44730" y="36430"/>
                </a:lnTo>
                <a:lnTo>
                  <a:pt x="44740" y="36430"/>
                </a:lnTo>
                <a:lnTo>
                  <a:pt x="44750" y="36430"/>
                </a:lnTo>
                <a:lnTo>
                  <a:pt x="44750" y="36420"/>
                </a:lnTo>
                <a:lnTo>
                  <a:pt x="44760" y="36410"/>
                </a:lnTo>
                <a:lnTo>
                  <a:pt x="44770" y="36400"/>
                </a:lnTo>
                <a:lnTo>
                  <a:pt x="44780" y="36400"/>
                </a:lnTo>
                <a:lnTo>
                  <a:pt x="44790" y="36400"/>
                </a:lnTo>
                <a:lnTo>
                  <a:pt x="44800" y="36400"/>
                </a:lnTo>
                <a:lnTo>
                  <a:pt x="44810" y="36400"/>
                </a:lnTo>
                <a:lnTo>
                  <a:pt x="44820" y="36390"/>
                </a:lnTo>
                <a:lnTo>
                  <a:pt x="44830" y="36380"/>
                </a:lnTo>
                <a:lnTo>
                  <a:pt x="44840" y="36380"/>
                </a:lnTo>
                <a:lnTo>
                  <a:pt x="44850" y="36380"/>
                </a:lnTo>
                <a:lnTo>
                  <a:pt x="44860" y="36380"/>
                </a:lnTo>
                <a:lnTo>
                  <a:pt x="44870" y="36380"/>
                </a:lnTo>
                <a:lnTo>
                  <a:pt x="44880" y="36380"/>
                </a:lnTo>
                <a:lnTo>
                  <a:pt x="44890" y="36380"/>
                </a:lnTo>
                <a:lnTo>
                  <a:pt x="44900" y="36380"/>
                </a:lnTo>
                <a:lnTo>
                  <a:pt x="44910" y="36380"/>
                </a:lnTo>
                <a:lnTo>
                  <a:pt x="44910" y="36390"/>
                </a:lnTo>
                <a:lnTo>
                  <a:pt x="44920" y="36390"/>
                </a:lnTo>
                <a:lnTo>
                  <a:pt x="44930" y="36390"/>
                </a:lnTo>
                <a:lnTo>
                  <a:pt x="44940" y="36390"/>
                </a:lnTo>
                <a:lnTo>
                  <a:pt x="44950" y="36390"/>
                </a:lnTo>
                <a:lnTo>
                  <a:pt x="44950" y="36400"/>
                </a:lnTo>
                <a:lnTo>
                  <a:pt x="44960" y="36400"/>
                </a:lnTo>
                <a:lnTo>
                  <a:pt x="44960" y="36410"/>
                </a:lnTo>
                <a:lnTo>
                  <a:pt x="44970" y="36410"/>
                </a:lnTo>
                <a:lnTo>
                  <a:pt x="44980" y="36410"/>
                </a:lnTo>
                <a:lnTo>
                  <a:pt x="44990" y="36400"/>
                </a:lnTo>
                <a:lnTo>
                  <a:pt x="45000" y="36400"/>
                </a:lnTo>
                <a:lnTo>
                  <a:pt x="45010" y="36390"/>
                </a:lnTo>
                <a:lnTo>
                  <a:pt x="45020" y="36390"/>
                </a:lnTo>
                <a:lnTo>
                  <a:pt x="45030" y="36390"/>
                </a:lnTo>
                <a:lnTo>
                  <a:pt x="45040" y="36390"/>
                </a:lnTo>
                <a:lnTo>
                  <a:pt x="45050" y="36390"/>
                </a:lnTo>
                <a:lnTo>
                  <a:pt x="45050" y="36380"/>
                </a:lnTo>
                <a:lnTo>
                  <a:pt x="45060" y="36380"/>
                </a:lnTo>
                <a:lnTo>
                  <a:pt x="45070" y="36370"/>
                </a:lnTo>
                <a:lnTo>
                  <a:pt x="45080" y="36360"/>
                </a:lnTo>
                <a:lnTo>
                  <a:pt x="45090" y="36360"/>
                </a:lnTo>
                <a:lnTo>
                  <a:pt x="45100" y="36360"/>
                </a:lnTo>
                <a:lnTo>
                  <a:pt x="45110" y="36350"/>
                </a:lnTo>
                <a:lnTo>
                  <a:pt x="45120" y="36350"/>
                </a:lnTo>
                <a:lnTo>
                  <a:pt x="45130" y="36350"/>
                </a:lnTo>
                <a:lnTo>
                  <a:pt x="45130" y="36340"/>
                </a:lnTo>
                <a:lnTo>
                  <a:pt x="45140" y="36330"/>
                </a:lnTo>
                <a:lnTo>
                  <a:pt x="45150" y="36320"/>
                </a:lnTo>
                <a:lnTo>
                  <a:pt x="45160" y="36320"/>
                </a:lnTo>
                <a:lnTo>
                  <a:pt x="45160" y="36330"/>
                </a:lnTo>
                <a:lnTo>
                  <a:pt x="45170" y="36330"/>
                </a:lnTo>
                <a:lnTo>
                  <a:pt x="45170" y="36340"/>
                </a:lnTo>
                <a:lnTo>
                  <a:pt x="45180" y="36340"/>
                </a:lnTo>
                <a:lnTo>
                  <a:pt x="45180" y="36350"/>
                </a:lnTo>
                <a:lnTo>
                  <a:pt x="45190" y="36360"/>
                </a:lnTo>
                <a:lnTo>
                  <a:pt x="45200" y="36360"/>
                </a:lnTo>
                <a:lnTo>
                  <a:pt x="45210" y="36360"/>
                </a:lnTo>
                <a:lnTo>
                  <a:pt x="45210" y="36370"/>
                </a:lnTo>
                <a:lnTo>
                  <a:pt x="45220" y="36370"/>
                </a:lnTo>
                <a:lnTo>
                  <a:pt x="45230" y="36370"/>
                </a:lnTo>
                <a:lnTo>
                  <a:pt x="45240" y="36370"/>
                </a:lnTo>
                <a:lnTo>
                  <a:pt x="45250" y="36370"/>
                </a:lnTo>
                <a:lnTo>
                  <a:pt x="45260" y="36370"/>
                </a:lnTo>
                <a:lnTo>
                  <a:pt x="45270" y="36370"/>
                </a:lnTo>
                <a:lnTo>
                  <a:pt x="45280" y="36370"/>
                </a:lnTo>
                <a:lnTo>
                  <a:pt x="45280" y="36380"/>
                </a:lnTo>
                <a:lnTo>
                  <a:pt x="45290" y="36380"/>
                </a:lnTo>
                <a:lnTo>
                  <a:pt x="45300" y="36380"/>
                </a:lnTo>
                <a:lnTo>
                  <a:pt x="45310" y="36390"/>
                </a:lnTo>
                <a:lnTo>
                  <a:pt x="45320" y="36390"/>
                </a:lnTo>
                <a:lnTo>
                  <a:pt x="45320" y="36400"/>
                </a:lnTo>
                <a:lnTo>
                  <a:pt x="45330" y="36400"/>
                </a:lnTo>
                <a:lnTo>
                  <a:pt x="45340" y="36400"/>
                </a:lnTo>
                <a:lnTo>
                  <a:pt x="45350" y="36400"/>
                </a:lnTo>
                <a:lnTo>
                  <a:pt x="45360" y="36400"/>
                </a:lnTo>
                <a:lnTo>
                  <a:pt x="45370" y="36400"/>
                </a:lnTo>
                <a:lnTo>
                  <a:pt x="45380" y="36400"/>
                </a:lnTo>
                <a:lnTo>
                  <a:pt x="45380" y="36410"/>
                </a:lnTo>
                <a:lnTo>
                  <a:pt x="45400" y="36410"/>
                </a:lnTo>
                <a:lnTo>
                  <a:pt x="45420" y="36420"/>
                </a:lnTo>
                <a:lnTo>
                  <a:pt x="45420" y="36430"/>
                </a:lnTo>
                <a:lnTo>
                  <a:pt x="45430" y="36430"/>
                </a:lnTo>
                <a:lnTo>
                  <a:pt x="45440" y="36430"/>
                </a:lnTo>
                <a:lnTo>
                  <a:pt x="45440" y="36420"/>
                </a:lnTo>
                <a:lnTo>
                  <a:pt x="45450" y="36420"/>
                </a:lnTo>
                <a:lnTo>
                  <a:pt x="45460" y="36420"/>
                </a:lnTo>
                <a:lnTo>
                  <a:pt x="45460" y="36410"/>
                </a:lnTo>
                <a:lnTo>
                  <a:pt x="45470" y="36410"/>
                </a:lnTo>
                <a:lnTo>
                  <a:pt x="45480" y="36410"/>
                </a:lnTo>
                <a:lnTo>
                  <a:pt x="45490" y="36410"/>
                </a:lnTo>
                <a:lnTo>
                  <a:pt x="45490" y="36400"/>
                </a:lnTo>
                <a:lnTo>
                  <a:pt x="45500" y="36400"/>
                </a:lnTo>
                <a:lnTo>
                  <a:pt x="45510" y="36390"/>
                </a:lnTo>
                <a:lnTo>
                  <a:pt x="45520" y="36380"/>
                </a:lnTo>
                <a:lnTo>
                  <a:pt x="45530" y="36380"/>
                </a:lnTo>
                <a:lnTo>
                  <a:pt x="45530" y="36370"/>
                </a:lnTo>
                <a:lnTo>
                  <a:pt x="45530" y="36380"/>
                </a:lnTo>
                <a:lnTo>
                  <a:pt x="45540" y="36380"/>
                </a:lnTo>
                <a:lnTo>
                  <a:pt x="45550" y="36380"/>
                </a:lnTo>
                <a:lnTo>
                  <a:pt x="45560" y="36380"/>
                </a:lnTo>
                <a:lnTo>
                  <a:pt x="45570" y="36390"/>
                </a:lnTo>
                <a:lnTo>
                  <a:pt x="45590" y="36400"/>
                </a:lnTo>
                <a:lnTo>
                  <a:pt x="45600" y="36400"/>
                </a:lnTo>
                <a:lnTo>
                  <a:pt x="45610" y="36410"/>
                </a:lnTo>
                <a:lnTo>
                  <a:pt x="45620" y="36420"/>
                </a:lnTo>
                <a:lnTo>
                  <a:pt x="45630" y="36420"/>
                </a:lnTo>
                <a:lnTo>
                  <a:pt x="45630" y="36430"/>
                </a:lnTo>
                <a:lnTo>
                  <a:pt x="45640" y="36430"/>
                </a:lnTo>
                <a:lnTo>
                  <a:pt x="45650" y="36430"/>
                </a:lnTo>
                <a:lnTo>
                  <a:pt x="45660" y="36430"/>
                </a:lnTo>
                <a:lnTo>
                  <a:pt x="45670" y="36430"/>
                </a:lnTo>
                <a:lnTo>
                  <a:pt x="45680" y="36430"/>
                </a:lnTo>
                <a:lnTo>
                  <a:pt x="45690" y="36420"/>
                </a:lnTo>
                <a:lnTo>
                  <a:pt x="45700" y="36420"/>
                </a:lnTo>
                <a:lnTo>
                  <a:pt x="45710" y="36420"/>
                </a:lnTo>
                <a:lnTo>
                  <a:pt x="45720" y="36420"/>
                </a:lnTo>
                <a:lnTo>
                  <a:pt x="45720" y="36410"/>
                </a:lnTo>
                <a:lnTo>
                  <a:pt x="45730" y="36410"/>
                </a:lnTo>
                <a:lnTo>
                  <a:pt x="45740" y="36410"/>
                </a:lnTo>
                <a:lnTo>
                  <a:pt x="45750" y="36410"/>
                </a:lnTo>
                <a:lnTo>
                  <a:pt x="45750" y="36420"/>
                </a:lnTo>
                <a:lnTo>
                  <a:pt x="45760" y="36420"/>
                </a:lnTo>
                <a:lnTo>
                  <a:pt x="45760" y="36430"/>
                </a:lnTo>
                <a:lnTo>
                  <a:pt x="45760" y="36440"/>
                </a:lnTo>
                <a:lnTo>
                  <a:pt x="45770" y="36450"/>
                </a:lnTo>
                <a:lnTo>
                  <a:pt x="45770" y="36460"/>
                </a:lnTo>
                <a:lnTo>
                  <a:pt x="45770" y="36480"/>
                </a:lnTo>
                <a:lnTo>
                  <a:pt x="45780" y="36540"/>
                </a:lnTo>
                <a:lnTo>
                  <a:pt x="45800" y="36610"/>
                </a:lnTo>
                <a:lnTo>
                  <a:pt x="45900" y="36620"/>
                </a:lnTo>
                <a:lnTo>
                  <a:pt x="46010" y="36640"/>
                </a:lnTo>
                <a:lnTo>
                  <a:pt x="46010" y="36710"/>
                </a:lnTo>
                <a:lnTo>
                  <a:pt x="46010" y="36720"/>
                </a:lnTo>
                <a:lnTo>
                  <a:pt x="46000" y="36720"/>
                </a:lnTo>
                <a:lnTo>
                  <a:pt x="45990" y="36730"/>
                </a:lnTo>
                <a:lnTo>
                  <a:pt x="45860" y="36760"/>
                </a:lnTo>
                <a:lnTo>
                  <a:pt x="45860" y="36740"/>
                </a:lnTo>
                <a:lnTo>
                  <a:pt x="45870" y="36740"/>
                </a:lnTo>
                <a:lnTo>
                  <a:pt x="45870" y="36730"/>
                </a:lnTo>
                <a:lnTo>
                  <a:pt x="45860" y="36730"/>
                </a:lnTo>
                <a:lnTo>
                  <a:pt x="45860" y="36720"/>
                </a:lnTo>
                <a:lnTo>
                  <a:pt x="45850" y="36720"/>
                </a:lnTo>
                <a:lnTo>
                  <a:pt x="45850" y="36710"/>
                </a:lnTo>
                <a:lnTo>
                  <a:pt x="45840" y="36710"/>
                </a:lnTo>
                <a:lnTo>
                  <a:pt x="45830" y="36710"/>
                </a:lnTo>
                <a:lnTo>
                  <a:pt x="45830" y="36700"/>
                </a:lnTo>
                <a:lnTo>
                  <a:pt x="45820" y="36700"/>
                </a:lnTo>
                <a:lnTo>
                  <a:pt x="45810" y="36700"/>
                </a:lnTo>
                <a:lnTo>
                  <a:pt x="45800" y="36690"/>
                </a:lnTo>
                <a:lnTo>
                  <a:pt x="45790" y="36690"/>
                </a:lnTo>
                <a:lnTo>
                  <a:pt x="45790" y="36700"/>
                </a:lnTo>
                <a:lnTo>
                  <a:pt x="45790" y="36720"/>
                </a:lnTo>
                <a:lnTo>
                  <a:pt x="45790" y="36730"/>
                </a:lnTo>
                <a:lnTo>
                  <a:pt x="45800" y="36740"/>
                </a:lnTo>
                <a:lnTo>
                  <a:pt x="45810" y="36740"/>
                </a:lnTo>
                <a:lnTo>
                  <a:pt x="45820" y="36740"/>
                </a:lnTo>
                <a:lnTo>
                  <a:pt x="45820" y="36750"/>
                </a:lnTo>
                <a:lnTo>
                  <a:pt x="45830" y="36750"/>
                </a:lnTo>
                <a:lnTo>
                  <a:pt x="45840" y="36750"/>
                </a:lnTo>
                <a:lnTo>
                  <a:pt x="45850" y="36760"/>
                </a:lnTo>
                <a:lnTo>
                  <a:pt x="45840" y="36780"/>
                </a:lnTo>
                <a:lnTo>
                  <a:pt x="45800" y="36770"/>
                </a:lnTo>
                <a:lnTo>
                  <a:pt x="45780" y="36770"/>
                </a:lnTo>
                <a:lnTo>
                  <a:pt x="45750" y="36760"/>
                </a:lnTo>
                <a:lnTo>
                  <a:pt x="45740" y="36760"/>
                </a:lnTo>
                <a:lnTo>
                  <a:pt x="45730" y="36760"/>
                </a:lnTo>
                <a:lnTo>
                  <a:pt x="45720" y="36760"/>
                </a:lnTo>
                <a:lnTo>
                  <a:pt x="45710" y="36760"/>
                </a:lnTo>
                <a:lnTo>
                  <a:pt x="45690" y="36760"/>
                </a:lnTo>
                <a:lnTo>
                  <a:pt x="45680" y="36760"/>
                </a:lnTo>
                <a:lnTo>
                  <a:pt x="45670" y="36760"/>
                </a:lnTo>
                <a:lnTo>
                  <a:pt x="45640" y="36790"/>
                </a:lnTo>
                <a:lnTo>
                  <a:pt x="45640" y="36800"/>
                </a:lnTo>
                <a:lnTo>
                  <a:pt x="45630" y="36850"/>
                </a:lnTo>
                <a:lnTo>
                  <a:pt x="45590" y="36840"/>
                </a:lnTo>
                <a:lnTo>
                  <a:pt x="45560" y="36830"/>
                </a:lnTo>
                <a:lnTo>
                  <a:pt x="45550" y="36820"/>
                </a:lnTo>
                <a:lnTo>
                  <a:pt x="45510" y="36820"/>
                </a:lnTo>
                <a:lnTo>
                  <a:pt x="45460" y="36810"/>
                </a:lnTo>
                <a:lnTo>
                  <a:pt x="45460" y="36820"/>
                </a:lnTo>
                <a:lnTo>
                  <a:pt x="45470" y="36820"/>
                </a:lnTo>
                <a:lnTo>
                  <a:pt x="45470" y="36830"/>
                </a:lnTo>
                <a:lnTo>
                  <a:pt x="45470" y="36840"/>
                </a:lnTo>
                <a:lnTo>
                  <a:pt x="45460" y="36850"/>
                </a:lnTo>
                <a:lnTo>
                  <a:pt x="45440" y="36890"/>
                </a:lnTo>
                <a:lnTo>
                  <a:pt x="45440" y="36900"/>
                </a:lnTo>
                <a:lnTo>
                  <a:pt x="45430" y="36910"/>
                </a:lnTo>
                <a:lnTo>
                  <a:pt x="45420" y="36930"/>
                </a:lnTo>
                <a:lnTo>
                  <a:pt x="45410" y="36930"/>
                </a:lnTo>
                <a:lnTo>
                  <a:pt x="45400" y="36930"/>
                </a:lnTo>
                <a:lnTo>
                  <a:pt x="45390" y="36940"/>
                </a:lnTo>
                <a:lnTo>
                  <a:pt x="45390" y="36950"/>
                </a:lnTo>
                <a:lnTo>
                  <a:pt x="45390" y="36960"/>
                </a:lnTo>
                <a:lnTo>
                  <a:pt x="45380" y="36960"/>
                </a:lnTo>
                <a:lnTo>
                  <a:pt x="45370" y="36960"/>
                </a:lnTo>
                <a:lnTo>
                  <a:pt x="45350" y="36960"/>
                </a:lnTo>
                <a:lnTo>
                  <a:pt x="45330" y="36970"/>
                </a:lnTo>
                <a:lnTo>
                  <a:pt x="45320" y="36970"/>
                </a:lnTo>
                <a:lnTo>
                  <a:pt x="45320" y="36960"/>
                </a:lnTo>
                <a:lnTo>
                  <a:pt x="45310" y="36960"/>
                </a:lnTo>
                <a:lnTo>
                  <a:pt x="45300" y="36960"/>
                </a:lnTo>
                <a:lnTo>
                  <a:pt x="45300" y="36950"/>
                </a:lnTo>
                <a:lnTo>
                  <a:pt x="45300" y="36940"/>
                </a:lnTo>
                <a:lnTo>
                  <a:pt x="45290" y="36950"/>
                </a:lnTo>
                <a:lnTo>
                  <a:pt x="45280" y="36960"/>
                </a:lnTo>
                <a:lnTo>
                  <a:pt x="45270" y="36960"/>
                </a:lnTo>
                <a:lnTo>
                  <a:pt x="45260" y="36970"/>
                </a:lnTo>
                <a:lnTo>
                  <a:pt x="45250" y="36980"/>
                </a:lnTo>
                <a:lnTo>
                  <a:pt x="45290" y="37020"/>
                </a:lnTo>
                <a:lnTo>
                  <a:pt x="45350" y="37070"/>
                </a:lnTo>
                <a:lnTo>
                  <a:pt x="45370" y="37060"/>
                </a:lnTo>
                <a:lnTo>
                  <a:pt x="45380" y="37050"/>
                </a:lnTo>
                <a:lnTo>
                  <a:pt x="45380" y="37040"/>
                </a:lnTo>
                <a:lnTo>
                  <a:pt x="45390" y="37040"/>
                </a:lnTo>
                <a:lnTo>
                  <a:pt x="45430" y="37120"/>
                </a:lnTo>
                <a:lnTo>
                  <a:pt x="45440" y="37160"/>
                </a:lnTo>
                <a:lnTo>
                  <a:pt x="45450" y="37160"/>
                </a:lnTo>
                <a:lnTo>
                  <a:pt x="45480" y="37230"/>
                </a:lnTo>
                <a:lnTo>
                  <a:pt x="45500" y="37270"/>
                </a:lnTo>
                <a:lnTo>
                  <a:pt x="45500" y="37280"/>
                </a:lnTo>
                <a:lnTo>
                  <a:pt x="45490" y="37280"/>
                </a:lnTo>
                <a:lnTo>
                  <a:pt x="45500" y="37310"/>
                </a:lnTo>
                <a:lnTo>
                  <a:pt x="45510" y="37320"/>
                </a:lnTo>
                <a:lnTo>
                  <a:pt x="45510" y="37330"/>
                </a:lnTo>
                <a:lnTo>
                  <a:pt x="45490" y="37340"/>
                </a:lnTo>
                <a:lnTo>
                  <a:pt x="45450" y="37360"/>
                </a:lnTo>
                <a:lnTo>
                  <a:pt x="45420" y="37370"/>
                </a:lnTo>
                <a:lnTo>
                  <a:pt x="45360" y="37390"/>
                </a:lnTo>
                <a:lnTo>
                  <a:pt x="45350" y="37400"/>
                </a:lnTo>
                <a:lnTo>
                  <a:pt x="45350" y="37410"/>
                </a:lnTo>
                <a:lnTo>
                  <a:pt x="45360" y="37420"/>
                </a:lnTo>
                <a:lnTo>
                  <a:pt x="45370" y="37440"/>
                </a:lnTo>
                <a:lnTo>
                  <a:pt x="45370" y="37450"/>
                </a:lnTo>
                <a:lnTo>
                  <a:pt x="45390" y="37490"/>
                </a:lnTo>
                <a:lnTo>
                  <a:pt x="45400" y="37510"/>
                </a:lnTo>
                <a:lnTo>
                  <a:pt x="45400" y="37520"/>
                </a:lnTo>
                <a:lnTo>
                  <a:pt x="45410" y="37520"/>
                </a:lnTo>
                <a:lnTo>
                  <a:pt x="45430" y="37560"/>
                </a:lnTo>
                <a:lnTo>
                  <a:pt x="45450" y="37610"/>
                </a:lnTo>
                <a:lnTo>
                  <a:pt x="45460" y="37630"/>
                </a:lnTo>
                <a:lnTo>
                  <a:pt x="45450" y="37630"/>
                </a:lnTo>
                <a:lnTo>
                  <a:pt x="45450" y="37640"/>
                </a:lnTo>
                <a:lnTo>
                  <a:pt x="45450" y="37650"/>
                </a:lnTo>
                <a:lnTo>
                  <a:pt x="45460" y="37660"/>
                </a:lnTo>
                <a:lnTo>
                  <a:pt x="45450" y="37660"/>
                </a:lnTo>
                <a:lnTo>
                  <a:pt x="45450" y="37670"/>
                </a:lnTo>
                <a:lnTo>
                  <a:pt x="45450" y="37680"/>
                </a:lnTo>
                <a:lnTo>
                  <a:pt x="45450" y="37710"/>
                </a:lnTo>
                <a:lnTo>
                  <a:pt x="45450" y="37740"/>
                </a:lnTo>
                <a:lnTo>
                  <a:pt x="45470" y="37750"/>
                </a:lnTo>
                <a:lnTo>
                  <a:pt x="45480" y="37760"/>
                </a:lnTo>
                <a:lnTo>
                  <a:pt x="45510" y="37770"/>
                </a:lnTo>
                <a:lnTo>
                  <a:pt x="45570" y="37820"/>
                </a:lnTo>
                <a:lnTo>
                  <a:pt x="45600" y="37840"/>
                </a:lnTo>
                <a:lnTo>
                  <a:pt x="45630" y="37860"/>
                </a:lnTo>
                <a:lnTo>
                  <a:pt x="45690" y="37930"/>
                </a:lnTo>
                <a:lnTo>
                  <a:pt x="45730" y="37980"/>
                </a:lnTo>
                <a:lnTo>
                  <a:pt x="45740" y="38000"/>
                </a:lnTo>
                <a:lnTo>
                  <a:pt x="45760" y="38020"/>
                </a:lnTo>
                <a:lnTo>
                  <a:pt x="45750" y="38020"/>
                </a:lnTo>
                <a:lnTo>
                  <a:pt x="45750" y="38030"/>
                </a:lnTo>
                <a:lnTo>
                  <a:pt x="45740" y="38030"/>
                </a:lnTo>
                <a:lnTo>
                  <a:pt x="45740" y="38040"/>
                </a:lnTo>
                <a:lnTo>
                  <a:pt x="45730" y="38040"/>
                </a:lnTo>
                <a:lnTo>
                  <a:pt x="45730" y="38050"/>
                </a:lnTo>
                <a:lnTo>
                  <a:pt x="45720" y="38050"/>
                </a:lnTo>
                <a:lnTo>
                  <a:pt x="45720" y="38060"/>
                </a:lnTo>
                <a:lnTo>
                  <a:pt x="45710" y="38060"/>
                </a:lnTo>
                <a:lnTo>
                  <a:pt x="45710" y="38070"/>
                </a:lnTo>
                <a:lnTo>
                  <a:pt x="45710" y="38080"/>
                </a:lnTo>
                <a:lnTo>
                  <a:pt x="45720" y="38100"/>
                </a:lnTo>
                <a:lnTo>
                  <a:pt x="45720" y="38120"/>
                </a:lnTo>
                <a:lnTo>
                  <a:pt x="45720" y="38130"/>
                </a:lnTo>
                <a:lnTo>
                  <a:pt x="45720" y="38140"/>
                </a:lnTo>
                <a:lnTo>
                  <a:pt x="45730" y="38160"/>
                </a:lnTo>
                <a:lnTo>
                  <a:pt x="45750" y="38290"/>
                </a:lnTo>
                <a:lnTo>
                  <a:pt x="45750" y="38300"/>
                </a:lnTo>
                <a:lnTo>
                  <a:pt x="45760" y="38340"/>
                </a:lnTo>
                <a:lnTo>
                  <a:pt x="45760" y="38350"/>
                </a:lnTo>
                <a:lnTo>
                  <a:pt x="45770" y="38410"/>
                </a:lnTo>
                <a:lnTo>
                  <a:pt x="45780" y="38460"/>
                </a:lnTo>
                <a:lnTo>
                  <a:pt x="45780" y="38490"/>
                </a:lnTo>
                <a:lnTo>
                  <a:pt x="45780" y="38500"/>
                </a:lnTo>
                <a:lnTo>
                  <a:pt x="45790" y="38520"/>
                </a:lnTo>
                <a:lnTo>
                  <a:pt x="45790" y="38540"/>
                </a:lnTo>
                <a:lnTo>
                  <a:pt x="45800" y="38560"/>
                </a:lnTo>
                <a:lnTo>
                  <a:pt x="45800" y="38570"/>
                </a:lnTo>
                <a:lnTo>
                  <a:pt x="45800" y="38580"/>
                </a:lnTo>
                <a:lnTo>
                  <a:pt x="45800" y="38590"/>
                </a:lnTo>
                <a:lnTo>
                  <a:pt x="45810" y="38600"/>
                </a:lnTo>
                <a:lnTo>
                  <a:pt x="45810" y="38650"/>
                </a:lnTo>
                <a:lnTo>
                  <a:pt x="45820" y="38680"/>
                </a:lnTo>
                <a:lnTo>
                  <a:pt x="45820" y="38700"/>
                </a:lnTo>
                <a:lnTo>
                  <a:pt x="45830" y="38720"/>
                </a:lnTo>
                <a:lnTo>
                  <a:pt x="45830" y="38730"/>
                </a:lnTo>
                <a:lnTo>
                  <a:pt x="45830" y="38740"/>
                </a:lnTo>
                <a:lnTo>
                  <a:pt x="45830" y="38760"/>
                </a:lnTo>
                <a:lnTo>
                  <a:pt x="45840" y="38770"/>
                </a:lnTo>
                <a:lnTo>
                  <a:pt x="45840" y="38790"/>
                </a:lnTo>
                <a:lnTo>
                  <a:pt x="45840" y="38800"/>
                </a:lnTo>
                <a:lnTo>
                  <a:pt x="45850" y="38820"/>
                </a:lnTo>
                <a:lnTo>
                  <a:pt x="45860" y="38860"/>
                </a:lnTo>
                <a:lnTo>
                  <a:pt x="45880" y="38920"/>
                </a:lnTo>
                <a:lnTo>
                  <a:pt x="45890" y="38930"/>
                </a:lnTo>
                <a:lnTo>
                  <a:pt x="45890" y="38920"/>
                </a:lnTo>
                <a:lnTo>
                  <a:pt x="45910" y="38920"/>
                </a:lnTo>
                <a:lnTo>
                  <a:pt x="45940" y="38920"/>
                </a:lnTo>
                <a:lnTo>
                  <a:pt x="45960" y="38910"/>
                </a:lnTo>
                <a:lnTo>
                  <a:pt x="46020" y="38900"/>
                </a:lnTo>
                <a:lnTo>
                  <a:pt x="46120" y="38880"/>
                </a:lnTo>
                <a:lnTo>
                  <a:pt x="46130" y="38880"/>
                </a:lnTo>
                <a:lnTo>
                  <a:pt x="46180" y="38870"/>
                </a:lnTo>
                <a:lnTo>
                  <a:pt x="46270" y="38850"/>
                </a:lnTo>
                <a:lnTo>
                  <a:pt x="46320" y="38840"/>
                </a:lnTo>
                <a:lnTo>
                  <a:pt x="46340" y="38830"/>
                </a:lnTo>
                <a:lnTo>
                  <a:pt x="46340" y="38840"/>
                </a:lnTo>
                <a:lnTo>
                  <a:pt x="46360" y="38930"/>
                </a:lnTo>
                <a:lnTo>
                  <a:pt x="46360" y="38980"/>
                </a:lnTo>
                <a:lnTo>
                  <a:pt x="46370" y="39000"/>
                </a:lnTo>
                <a:lnTo>
                  <a:pt x="46410" y="38990"/>
                </a:lnTo>
                <a:lnTo>
                  <a:pt x="46410" y="39000"/>
                </a:lnTo>
                <a:lnTo>
                  <a:pt x="46420" y="39060"/>
                </a:lnTo>
                <a:lnTo>
                  <a:pt x="46430" y="39070"/>
                </a:lnTo>
                <a:lnTo>
                  <a:pt x="46430" y="39080"/>
                </a:lnTo>
                <a:lnTo>
                  <a:pt x="46410" y="39080"/>
                </a:lnTo>
                <a:lnTo>
                  <a:pt x="46390" y="39080"/>
                </a:lnTo>
                <a:lnTo>
                  <a:pt x="46380" y="39090"/>
                </a:lnTo>
                <a:lnTo>
                  <a:pt x="46370" y="39090"/>
                </a:lnTo>
                <a:lnTo>
                  <a:pt x="46360" y="39090"/>
                </a:lnTo>
                <a:lnTo>
                  <a:pt x="46330" y="39090"/>
                </a:lnTo>
                <a:lnTo>
                  <a:pt x="46310" y="39090"/>
                </a:lnTo>
                <a:lnTo>
                  <a:pt x="46310" y="39120"/>
                </a:lnTo>
                <a:lnTo>
                  <a:pt x="46330" y="39200"/>
                </a:lnTo>
                <a:lnTo>
                  <a:pt x="46340" y="39260"/>
                </a:lnTo>
                <a:lnTo>
                  <a:pt x="46350" y="39290"/>
                </a:lnTo>
                <a:lnTo>
                  <a:pt x="46320" y="39290"/>
                </a:lnTo>
                <a:lnTo>
                  <a:pt x="46290" y="39300"/>
                </a:lnTo>
                <a:lnTo>
                  <a:pt x="46260" y="39300"/>
                </a:lnTo>
                <a:lnTo>
                  <a:pt x="46250" y="39310"/>
                </a:lnTo>
                <a:lnTo>
                  <a:pt x="46220" y="39310"/>
                </a:lnTo>
                <a:lnTo>
                  <a:pt x="46210" y="39340"/>
                </a:lnTo>
                <a:lnTo>
                  <a:pt x="46200" y="39340"/>
                </a:lnTo>
                <a:lnTo>
                  <a:pt x="46180" y="39350"/>
                </a:lnTo>
                <a:lnTo>
                  <a:pt x="46170" y="39350"/>
                </a:lnTo>
                <a:lnTo>
                  <a:pt x="46170" y="39370"/>
                </a:lnTo>
                <a:lnTo>
                  <a:pt x="46180" y="39400"/>
                </a:lnTo>
                <a:lnTo>
                  <a:pt x="46180" y="39410"/>
                </a:lnTo>
                <a:lnTo>
                  <a:pt x="46190" y="39470"/>
                </a:lnTo>
                <a:lnTo>
                  <a:pt x="46200" y="39520"/>
                </a:lnTo>
                <a:lnTo>
                  <a:pt x="46200" y="39540"/>
                </a:lnTo>
                <a:lnTo>
                  <a:pt x="46210" y="39540"/>
                </a:lnTo>
                <a:lnTo>
                  <a:pt x="46220" y="39590"/>
                </a:lnTo>
                <a:lnTo>
                  <a:pt x="46230" y="39640"/>
                </a:lnTo>
                <a:lnTo>
                  <a:pt x="46240" y="39690"/>
                </a:lnTo>
                <a:lnTo>
                  <a:pt x="46240" y="39700"/>
                </a:lnTo>
                <a:lnTo>
                  <a:pt x="46270" y="39820"/>
                </a:lnTo>
                <a:lnTo>
                  <a:pt x="46280" y="39880"/>
                </a:lnTo>
                <a:lnTo>
                  <a:pt x="46290" y="39930"/>
                </a:lnTo>
                <a:lnTo>
                  <a:pt x="46300" y="39950"/>
                </a:lnTo>
                <a:lnTo>
                  <a:pt x="46300" y="39960"/>
                </a:lnTo>
                <a:lnTo>
                  <a:pt x="46280" y="39970"/>
                </a:lnTo>
                <a:lnTo>
                  <a:pt x="46290" y="40020"/>
                </a:lnTo>
                <a:lnTo>
                  <a:pt x="46300" y="40080"/>
                </a:lnTo>
                <a:lnTo>
                  <a:pt x="46310" y="40130"/>
                </a:lnTo>
                <a:lnTo>
                  <a:pt x="46320" y="40190"/>
                </a:lnTo>
                <a:lnTo>
                  <a:pt x="46330" y="40240"/>
                </a:lnTo>
                <a:lnTo>
                  <a:pt x="46350" y="40230"/>
                </a:lnTo>
                <a:lnTo>
                  <a:pt x="46410" y="40220"/>
                </a:lnTo>
                <a:lnTo>
                  <a:pt x="46460" y="40210"/>
                </a:lnTo>
                <a:lnTo>
                  <a:pt x="46550" y="40190"/>
                </a:lnTo>
                <a:lnTo>
                  <a:pt x="46550" y="40210"/>
                </a:lnTo>
                <a:lnTo>
                  <a:pt x="46560" y="40230"/>
                </a:lnTo>
                <a:lnTo>
                  <a:pt x="46570" y="40300"/>
                </a:lnTo>
                <a:lnTo>
                  <a:pt x="46580" y="40360"/>
                </a:lnTo>
                <a:lnTo>
                  <a:pt x="46730" y="40330"/>
                </a:lnTo>
                <a:lnTo>
                  <a:pt x="46880" y="40290"/>
                </a:lnTo>
                <a:lnTo>
                  <a:pt x="47000" y="40270"/>
                </a:lnTo>
                <a:lnTo>
                  <a:pt x="47030" y="40260"/>
                </a:lnTo>
                <a:lnTo>
                  <a:pt x="47030" y="40300"/>
                </a:lnTo>
                <a:lnTo>
                  <a:pt x="47070" y="40290"/>
                </a:lnTo>
                <a:lnTo>
                  <a:pt x="47110" y="40290"/>
                </a:lnTo>
                <a:lnTo>
                  <a:pt x="47120" y="40290"/>
                </a:lnTo>
                <a:lnTo>
                  <a:pt x="47170" y="40270"/>
                </a:lnTo>
                <a:lnTo>
                  <a:pt x="47220" y="40250"/>
                </a:lnTo>
                <a:lnTo>
                  <a:pt x="47230" y="40250"/>
                </a:lnTo>
                <a:lnTo>
                  <a:pt x="47300" y="40230"/>
                </a:lnTo>
                <a:lnTo>
                  <a:pt x="47310" y="40260"/>
                </a:lnTo>
                <a:lnTo>
                  <a:pt x="47310" y="40280"/>
                </a:lnTo>
                <a:lnTo>
                  <a:pt x="47330" y="40310"/>
                </a:lnTo>
                <a:lnTo>
                  <a:pt x="47390" y="40290"/>
                </a:lnTo>
                <a:lnTo>
                  <a:pt x="47420" y="40280"/>
                </a:lnTo>
                <a:lnTo>
                  <a:pt x="47480" y="40260"/>
                </a:lnTo>
                <a:lnTo>
                  <a:pt x="47540" y="40240"/>
                </a:lnTo>
                <a:lnTo>
                  <a:pt x="47560" y="40240"/>
                </a:lnTo>
                <a:lnTo>
                  <a:pt x="47570" y="40290"/>
                </a:lnTo>
                <a:lnTo>
                  <a:pt x="47570" y="40320"/>
                </a:lnTo>
                <a:lnTo>
                  <a:pt x="47570" y="40340"/>
                </a:lnTo>
                <a:lnTo>
                  <a:pt x="47570" y="40360"/>
                </a:lnTo>
                <a:lnTo>
                  <a:pt x="47530" y="40370"/>
                </a:lnTo>
                <a:lnTo>
                  <a:pt x="47530" y="40400"/>
                </a:lnTo>
                <a:lnTo>
                  <a:pt x="47530" y="40450"/>
                </a:lnTo>
                <a:lnTo>
                  <a:pt x="47540" y="40460"/>
                </a:lnTo>
                <a:lnTo>
                  <a:pt x="47540" y="40490"/>
                </a:lnTo>
                <a:lnTo>
                  <a:pt x="47580" y="40490"/>
                </a:lnTo>
                <a:lnTo>
                  <a:pt x="47700" y="40480"/>
                </a:lnTo>
                <a:lnTo>
                  <a:pt x="47750" y="40480"/>
                </a:lnTo>
                <a:lnTo>
                  <a:pt x="47750" y="40470"/>
                </a:lnTo>
                <a:lnTo>
                  <a:pt x="47770" y="40460"/>
                </a:lnTo>
                <a:lnTo>
                  <a:pt x="47800" y="40450"/>
                </a:lnTo>
                <a:lnTo>
                  <a:pt x="47820" y="40440"/>
                </a:lnTo>
                <a:lnTo>
                  <a:pt x="47830" y="40430"/>
                </a:lnTo>
                <a:lnTo>
                  <a:pt x="47840" y="40430"/>
                </a:lnTo>
                <a:lnTo>
                  <a:pt x="47830" y="40370"/>
                </a:lnTo>
                <a:lnTo>
                  <a:pt x="47810" y="40290"/>
                </a:lnTo>
                <a:lnTo>
                  <a:pt x="47790" y="40210"/>
                </a:lnTo>
                <a:lnTo>
                  <a:pt x="47790" y="40200"/>
                </a:lnTo>
                <a:lnTo>
                  <a:pt x="47830" y="40190"/>
                </a:lnTo>
                <a:lnTo>
                  <a:pt x="47870" y="40190"/>
                </a:lnTo>
                <a:lnTo>
                  <a:pt x="47950" y="40180"/>
                </a:lnTo>
                <a:lnTo>
                  <a:pt x="48020" y="40160"/>
                </a:lnTo>
                <a:lnTo>
                  <a:pt x="48030" y="40160"/>
                </a:lnTo>
                <a:lnTo>
                  <a:pt x="48050" y="40150"/>
                </a:lnTo>
                <a:lnTo>
                  <a:pt x="48130" y="40140"/>
                </a:lnTo>
                <a:lnTo>
                  <a:pt x="48160" y="40130"/>
                </a:lnTo>
                <a:lnTo>
                  <a:pt x="48180" y="40130"/>
                </a:lnTo>
                <a:lnTo>
                  <a:pt x="48190" y="40160"/>
                </a:lnTo>
                <a:lnTo>
                  <a:pt x="48200" y="40180"/>
                </a:lnTo>
                <a:lnTo>
                  <a:pt x="48200" y="40190"/>
                </a:lnTo>
                <a:lnTo>
                  <a:pt x="48200" y="40220"/>
                </a:lnTo>
                <a:lnTo>
                  <a:pt x="48210" y="40220"/>
                </a:lnTo>
                <a:lnTo>
                  <a:pt x="48190" y="40230"/>
                </a:lnTo>
                <a:lnTo>
                  <a:pt x="48150" y="40230"/>
                </a:lnTo>
                <a:lnTo>
                  <a:pt x="48150" y="40240"/>
                </a:lnTo>
                <a:lnTo>
                  <a:pt x="48140" y="40250"/>
                </a:lnTo>
                <a:lnTo>
                  <a:pt x="48140" y="40260"/>
                </a:lnTo>
                <a:lnTo>
                  <a:pt x="48140" y="40270"/>
                </a:lnTo>
                <a:lnTo>
                  <a:pt x="48150" y="40310"/>
                </a:lnTo>
                <a:lnTo>
                  <a:pt x="48120" y="40320"/>
                </a:lnTo>
                <a:lnTo>
                  <a:pt x="48120" y="40350"/>
                </a:lnTo>
                <a:lnTo>
                  <a:pt x="48120" y="40360"/>
                </a:lnTo>
                <a:lnTo>
                  <a:pt x="48110" y="40370"/>
                </a:lnTo>
                <a:lnTo>
                  <a:pt x="48110" y="40390"/>
                </a:lnTo>
                <a:lnTo>
                  <a:pt x="48130" y="40450"/>
                </a:lnTo>
                <a:lnTo>
                  <a:pt x="48130" y="40470"/>
                </a:lnTo>
                <a:lnTo>
                  <a:pt x="48130" y="40490"/>
                </a:lnTo>
                <a:lnTo>
                  <a:pt x="48140" y="40510"/>
                </a:lnTo>
                <a:lnTo>
                  <a:pt x="48110" y="40510"/>
                </a:lnTo>
                <a:lnTo>
                  <a:pt x="48120" y="40550"/>
                </a:lnTo>
                <a:lnTo>
                  <a:pt x="48130" y="40580"/>
                </a:lnTo>
                <a:lnTo>
                  <a:pt x="48140" y="40610"/>
                </a:lnTo>
                <a:lnTo>
                  <a:pt x="48120" y="40620"/>
                </a:lnTo>
                <a:lnTo>
                  <a:pt x="48100" y="40620"/>
                </a:lnTo>
                <a:lnTo>
                  <a:pt x="48080" y="40630"/>
                </a:lnTo>
                <a:lnTo>
                  <a:pt x="48070" y="40630"/>
                </a:lnTo>
                <a:lnTo>
                  <a:pt x="48060" y="40630"/>
                </a:lnTo>
                <a:lnTo>
                  <a:pt x="48030" y="40640"/>
                </a:lnTo>
                <a:lnTo>
                  <a:pt x="48010" y="40640"/>
                </a:lnTo>
                <a:lnTo>
                  <a:pt x="47990" y="40650"/>
                </a:lnTo>
                <a:lnTo>
                  <a:pt x="47970" y="40650"/>
                </a:lnTo>
                <a:lnTo>
                  <a:pt x="47970" y="40680"/>
                </a:lnTo>
                <a:lnTo>
                  <a:pt x="47990" y="40730"/>
                </a:lnTo>
                <a:lnTo>
                  <a:pt x="48000" y="40790"/>
                </a:lnTo>
                <a:lnTo>
                  <a:pt x="48000" y="40800"/>
                </a:lnTo>
                <a:lnTo>
                  <a:pt x="48010" y="40800"/>
                </a:lnTo>
                <a:lnTo>
                  <a:pt x="48010" y="40790"/>
                </a:lnTo>
                <a:lnTo>
                  <a:pt x="48020" y="40790"/>
                </a:lnTo>
                <a:lnTo>
                  <a:pt x="48020" y="40800"/>
                </a:lnTo>
                <a:lnTo>
                  <a:pt x="48030" y="40820"/>
                </a:lnTo>
                <a:lnTo>
                  <a:pt x="48030" y="40830"/>
                </a:lnTo>
                <a:lnTo>
                  <a:pt x="48040" y="40830"/>
                </a:lnTo>
                <a:lnTo>
                  <a:pt x="48050" y="40830"/>
                </a:lnTo>
                <a:lnTo>
                  <a:pt x="48050" y="40840"/>
                </a:lnTo>
                <a:lnTo>
                  <a:pt x="48060" y="40840"/>
                </a:lnTo>
                <a:lnTo>
                  <a:pt x="48060" y="40850"/>
                </a:lnTo>
                <a:lnTo>
                  <a:pt x="48070" y="40850"/>
                </a:lnTo>
                <a:lnTo>
                  <a:pt x="48080" y="40840"/>
                </a:lnTo>
                <a:lnTo>
                  <a:pt x="48090" y="40840"/>
                </a:lnTo>
                <a:lnTo>
                  <a:pt x="48100" y="40840"/>
                </a:lnTo>
                <a:lnTo>
                  <a:pt x="48100" y="40850"/>
                </a:lnTo>
                <a:lnTo>
                  <a:pt x="48100" y="40870"/>
                </a:lnTo>
                <a:lnTo>
                  <a:pt x="48100" y="40880"/>
                </a:lnTo>
                <a:lnTo>
                  <a:pt x="48110" y="40900"/>
                </a:lnTo>
                <a:lnTo>
                  <a:pt x="48160" y="40890"/>
                </a:lnTo>
                <a:lnTo>
                  <a:pt x="48170" y="40880"/>
                </a:lnTo>
                <a:lnTo>
                  <a:pt x="48190" y="40870"/>
                </a:lnTo>
                <a:lnTo>
                  <a:pt x="48240" y="40840"/>
                </a:lnTo>
                <a:lnTo>
                  <a:pt x="48260" y="40840"/>
                </a:lnTo>
                <a:lnTo>
                  <a:pt x="48270" y="40890"/>
                </a:lnTo>
                <a:lnTo>
                  <a:pt x="48310" y="40880"/>
                </a:lnTo>
                <a:lnTo>
                  <a:pt x="48320" y="40880"/>
                </a:lnTo>
                <a:lnTo>
                  <a:pt x="48360" y="40880"/>
                </a:lnTo>
                <a:lnTo>
                  <a:pt x="48390" y="40870"/>
                </a:lnTo>
                <a:lnTo>
                  <a:pt x="48390" y="40890"/>
                </a:lnTo>
                <a:lnTo>
                  <a:pt x="48410" y="40950"/>
                </a:lnTo>
                <a:lnTo>
                  <a:pt x="48420" y="40970"/>
                </a:lnTo>
                <a:lnTo>
                  <a:pt x="48440" y="40960"/>
                </a:lnTo>
                <a:lnTo>
                  <a:pt x="48460" y="40950"/>
                </a:lnTo>
                <a:lnTo>
                  <a:pt x="48510" y="40940"/>
                </a:lnTo>
                <a:lnTo>
                  <a:pt x="48520" y="40940"/>
                </a:lnTo>
                <a:lnTo>
                  <a:pt x="48600" y="40920"/>
                </a:lnTo>
                <a:lnTo>
                  <a:pt x="48630" y="40910"/>
                </a:lnTo>
                <a:lnTo>
                  <a:pt x="48640" y="40980"/>
                </a:lnTo>
                <a:lnTo>
                  <a:pt x="48640" y="40990"/>
                </a:lnTo>
                <a:lnTo>
                  <a:pt x="48620" y="40990"/>
                </a:lnTo>
                <a:lnTo>
                  <a:pt x="48630" y="41000"/>
                </a:lnTo>
                <a:lnTo>
                  <a:pt x="48630" y="41010"/>
                </a:lnTo>
                <a:lnTo>
                  <a:pt x="48640" y="41100"/>
                </a:lnTo>
                <a:lnTo>
                  <a:pt x="48650" y="41150"/>
                </a:lnTo>
                <a:lnTo>
                  <a:pt x="48660" y="41170"/>
                </a:lnTo>
                <a:lnTo>
                  <a:pt x="48660" y="41190"/>
                </a:lnTo>
                <a:lnTo>
                  <a:pt x="48590" y="41200"/>
                </a:lnTo>
                <a:lnTo>
                  <a:pt x="48510" y="41220"/>
                </a:lnTo>
                <a:lnTo>
                  <a:pt x="48520" y="41260"/>
                </a:lnTo>
                <a:lnTo>
                  <a:pt x="48530" y="41310"/>
                </a:lnTo>
                <a:lnTo>
                  <a:pt x="48540" y="41370"/>
                </a:lnTo>
                <a:lnTo>
                  <a:pt x="48520" y="41370"/>
                </a:lnTo>
                <a:lnTo>
                  <a:pt x="48560" y="41570"/>
                </a:lnTo>
                <a:lnTo>
                  <a:pt x="48580" y="41660"/>
                </a:lnTo>
                <a:lnTo>
                  <a:pt x="48570" y="41660"/>
                </a:lnTo>
                <a:lnTo>
                  <a:pt x="48540" y="41660"/>
                </a:lnTo>
                <a:lnTo>
                  <a:pt x="48530" y="41660"/>
                </a:lnTo>
                <a:lnTo>
                  <a:pt x="48490" y="41660"/>
                </a:lnTo>
                <a:lnTo>
                  <a:pt x="48490" y="41690"/>
                </a:lnTo>
                <a:lnTo>
                  <a:pt x="48490" y="41730"/>
                </a:lnTo>
                <a:lnTo>
                  <a:pt x="48500" y="41790"/>
                </a:lnTo>
                <a:lnTo>
                  <a:pt x="48500" y="41810"/>
                </a:lnTo>
                <a:lnTo>
                  <a:pt x="48500" y="41830"/>
                </a:lnTo>
                <a:lnTo>
                  <a:pt x="48610" y="41810"/>
                </a:lnTo>
                <a:lnTo>
                  <a:pt x="48630" y="41810"/>
                </a:lnTo>
                <a:lnTo>
                  <a:pt x="48680" y="41790"/>
                </a:lnTo>
                <a:lnTo>
                  <a:pt x="48690" y="41820"/>
                </a:lnTo>
                <a:lnTo>
                  <a:pt x="48690" y="41840"/>
                </a:lnTo>
                <a:lnTo>
                  <a:pt x="48690" y="41850"/>
                </a:lnTo>
                <a:lnTo>
                  <a:pt x="48700" y="41880"/>
                </a:lnTo>
                <a:lnTo>
                  <a:pt x="48710" y="41930"/>
                </a:lnTo>
                <a:lnTo>
                  <a:pt x="48710" y="41960"/>
                </a:lnTo>
                <a:lnTo>
                  <a:pt x="48620" y="41980"/>
                </a:lnTo>
                <a:lnTo>
                  <a:pt x="48630" y="42030"/>
                </a:lnTo>
                <a:lnTo>
                  <a:pt x="48640" y="42080"/>
                </a:lnTo>
                <a:lnTo>
                  <a:pt x="48640" y="42100"/>
                </a:lnTo>
                <a:lnTo>
                  <a:pt x="48640" y="42110"/>
                </a:lnTo>
                <a:lnTo>
                  <a:pt x="48640" y="42120"/>
                </a:lnTo>
                <a:lnTo>
                  <a:pt x="48650" y="42140"/>
                </a:lnTo>
                <a:lnTo>
                  <a:pt x="48650" y="42160"/>
                </a:lnTo>
                <a:lnTo>
                  <a:pt x="48650" y="42180"/>
                </a:lnTo>
                <a:lnTo>
                  <a:pt x="48660" y="42210"/>
                </a:lnTo>
                <a:lnTo>
                  <a:pt x="48660" y="42230"/>
                </a:lnTo>
                <a:lnTo>
                  <a:pt x="48670" y="42240"/>
                </a:lnTo>
                <a:lnTo>
                  <a:pt x="48680" y="42290"/>
                </a:lnTo>
                <a:lnTo>
                  <a:pt x="48740" y="42290"/>
                </a:lnTo>
                <a:lnTo>
                  <a:pt x="48750" y="42290"/>
                </a:lnTo>
                <a:lnTo>
                  <a:pt x="48790" y="42400"/>
                </a:lnTo>
                <a:lnTo>
                  <a:pt x="48760" y="42410"/>
                </a:lnTo>
                <a:lnTo>
                  <a:pt x="48690" y="42420"/>
                </a:lnTo>
                <a:lnTo>
                  <a:pt x="48700" y="42450"/>
                </a:lnTo>
                <a:lnTo>
                  <a:pt x="48620" y="42470"/>
                </a:lnTo>
                <a:lnTo>
                  <a:pt x="48580" y="42480"/>
                </a:lnTo>
                <a:lnTo>
                  <a:pt x="48590" y="42530"/>
                </a:lnTo>
                <a:lnTo>
                  <a:pt x="48600" y="42570"/>
                </a:lnTo>
                <a:lnTo>
                  <a:pt x="48610" y="42600"/>
                </a:lnTo>
                <a:lnTo>
                  <a:pt x="48650" y="42590"/>
                </a:lnTo>
                <a:lnTo>
                  <a:pt x="48700" y="42580"/>
                </a:lnTo>
                <a:lnTo>
                  <a:pt x="48710" y="42580"/>
                </a:lnTo>
                <a:lnTo>
                  <a:pt x="48750" y="42720"/>
                </a:lnTo>
                <a:lnTo>
                  <a:pt x="48760" y="42770"/>
                </a:lnTo>
                <a:lnTo>
                  <a:pt x="48760" y="42810"/>
                </a:lnTo>
                <a:lnTo>
                  <a:pt x="48770" y="42840"/>
                </a:lnTo>
                <a:lnTo>
                  <a:pt x="48780" y="42880"/>
                </a:lnTo>
                <a:lnTo>
                  <a:pt x="48780" y="42890"/>
                </a:lnTo>
                <a:lnTo>
                  <a:pt x="48780" y="42900"/>
                </a:lnTo>
                <a:lnTo>
                  <a:pt x="48790" y="42900"/>
                </a:lnTo>
                <a:lnTo>
                  <a:pt x="48830" y="42890"/>
                </a:lnTo>
                <a:lnTo>
                  <a:pt x="48840" y="42890"/>
                </a:lnTo>
                <a:lnTo>
                  <a:pt x="48910" y="42880"/>
                </a:lnTo>
                <a:lnTo>
                  <a:pt x="49020" y="42850"/>
                </a:lnTo>
                <a:lnTo>
                  <a:pt x="49120" y="42830"/>
                </a:lnTo>
                <a:lnTo>
                  <a:pt x="49210" y="42810"/>
                </a:lnTo>
                <a:lnTo>
                  <a:pt x="49250" y="42810"/>
                </a:lnTo>
                <a:lnTo>
                  <a:pt x="49230" y="42880"/>
                </a:lnTo>
                <a:lnTo>
                  <a:pt x="49200" y="42960"/>
                </a:lnTo>
                <a:lnTo>
                  <a:pt x="49210" y="42960"/>
                </a:lnTo>
                <a:lnTo>
                  <a:pt x="49220" y="42970"/>
                </a:lnTo>
                <a:lnTo>
                  <a:pt x="49250" y="42960"/>
                </a:lnTo>
                <a:lnTo>
                  <a:pt x="49290" y="42950"/>
                </a:lnTo>
                <a:lnTo>
                  <a:pt x="49300" y="43010"/>
                </a:lnTo>
                <a:lnTo>
                  <a:pt x="49320" y="43080"/>
                </a:lnTo>
                <a:lnTo>
                  <a:pt x="49340" y="43150"/>
                </a:lnTo>
                <a:lnTo>
                  <a:pt x="49350" y="43180"/>
                </a:lnTo>
                <a:lnTo>
                  <a:pt x="49480" y="43160"/>
                </a:lnTo>
                <a:lnTo>
                  <a:pt x="49490" y="43160"/>
                </a:lnTo>
                <a:lnTo>
                  <a:pt x="49490" y="43150"/>
                </a:lnTo>
                <a:lnTo>
                  <a:pt x="49570" y="43140"/>
                </a:lnTo>
                <a:lnTo>
                  <a:pt x="49600" y="43130"/>
                </a:lnTo>
                <a:lnTo>
                  <a:pt x="49660" y="43120"/>
                </a:lnTo>
                <a:lnTo>
                  <a:pt x="49650" y="43080"/>
                </a:lnTo>
                <a:lnTo>
                  <a:pt x="49700" y="43070"/>
                </a:lnTo>
                <a:lnTo>
                  <a:pt x="49760" y="43060"/>
                </a:lnTo>
                <a:lnTo>
                  <a:pt x="49810" y="43050"/>
                </a:lnTo>
                <a:lnTo>
                  <a:pt x="49850" y="43040"/>
                </a:lnTo>
                <a:lnTo>
                  <a:pt x="49860" y="43040"/>
                </a:lnTo>
                <a:lnTo>
                  <a:pt x="49970" y="43010"/>
                </a:lnTo>
                <a:lnTo>
                  <a:pt x="50050" y="43000"/>
                </a:lnTo>
                <a:lnTo>
                  <a:pt x="50100" y="42990"/>
                </a:lnTo>
                <a:lnTo>
                  <a:pt x="50110" y="42980"/>
                </a:lnTo>
                <a:lnTo>
                  <a:pt x="50140" y="43050"/>
                </a:lnTo>
                <a:lnTo>
                  <a:pt x="50100" y="43060"/>
                </a:lnTo>
                <a:lnTo>
                  <a:pt x="50110" y="43120"/>
                </a:lnTo>
                <a:lnTo>
                  <a:pt x="50120" y="43160"/>
                </a:lnTo>
                <a:lnTo>
                  <a:pt x="50120" y="43170"/>
                </a:lnTo>
                <a:lnTo>
                  <a:pt x="50130" y="43170"/>
                </a:lnTo>
                <a:lnTo>
                  <a:pt x="50130" y="43180"/>
                </a:lnTo>
                <a:lnTo>
                  <a:pt x="50130" y="43190"/>
                </a:lnTo>
                <a:lnTo>
                  <a:pt x="50150" y="43290"/>
                </a:lnTo>
                <a:lnTo>
                  <a:pt x="50150" y="43310"/>
                </a:lnTo>
                <a:lnTo>
                  <a:pt x="50110" y="43320"/>
                </a:lnTo>
                <a:lnTo>
                  <a:pt x="49990" y="43340"/>
                </a:lnTo>
                <a:lnTo>
                  <a:pt x="50000" y="43420"/>
                </a:lnTo>
                <a:lnTo>
                  <a:pt x="50020" y="43500"/>
                </a:lnTo>
                <a:lnTo>
                  <a:pt x="50030" y="43570"/>
                </a:lnTo>
                <a:lnTo>
                  <a:pt x="50040" y="43610"/>
                </a:lnTo>
                <a:lnTo>
                  <a:pt x="49940" y="43640"/>
                </a:lnTo>
                <a:lnTo>
                  <a:pt x="49870" y="43650"/>
                </a:lnTo>
                <a:lnTo>
                  <a:pt x="49850" y="43560"/>
                </a:lnTo>
                <a:lnTo>
                  <a:pt x="49800" y="43570"/>
                </a:lnTo>
                <a:lnTo>
                  <a:pt x="49820" y="43670"/>
                </a:lnTo>
                <a:lnTo>
                  <a:pt x="49840" y="43730"/>
                </a:lnTo>
                <a:lnTo>
                  <a:pt x="49790" y="43730"/>
                </a:lnTo>
                <a:lnTo>
                  <a:pt x="49800" y="43790"/>
                </a:lnTo>
                <a:lnTo>
                  <a:pt x="49800" y="43810"/>
                </a:lnTo>
                <a:lnTo>
                  <a:pt x="49830" y="43810"/>
                </a:lnTo>
                <a:lnTo>
                  <a:pt x="49900" y="43790"/>
                </a:lnTo>
                <a:lnTo>
                  <a:pt x="49910" y="43830"/>
                </a:lnTo>
                <a:lnTo>
                  <a:pt x="49990" y="43810"/>
                </a:lnTo>
                <a:lnTo>
                  <a:pt x="50050" y="43800"/>
                </a:lnTo>
                <a:lnTo>
                  <a:pt x="50070" y="43790"/>
                </a:lnTo>
                <a:lnTo>
                  <a:pt x="50080" y="43790"/>
                </a:lnTo>
                <a:lnTo>
                  <a:pt x="50090" y="43800"/>
                </a:lnTo>
                <a:lnTo>
                  <a:pt x="50120" y="43800"/>
                </a:lnTo>
                <a:lnTo>
                  <a:pt x="50140" y="43800"/>
                </a:lnTo>
                <a:lnTo>
                  <a:pt x="50190" y="43800"/>
                </a:lnTo>
                <a:lnTo>
                  <a:pt x="50220" y="43810"/>
                </a:lnTo>
                <a:lnTo>
                  <a:pt x="50240" y="43810"/>
                </a:lnTo>
                <a:lnTo>
                  <a:pt x="50250" y="43810"/>
                </a:lnTo>
                <a:lnTo>
                  <a:pt x="50260" y="43780"/>
                </a:lnTo>
                <a:lnTo>
                  <a:pt x="50270" y="43690"/>
                </a:lnTo>
                <a:lnTo>
                  <a:pt x="50370" y="43670"/>
                </a:lnTo>
                <a:lnTo>
                  <a:pt x="50500" y="43640"/>
                </a:lnTo>
                <a:lnTo>
                  <a:pt x="50510" y="43710"/>
                </a:lnTo>
                <a:lnTo>
                  <a:pt x="50560" y="43700"/>
                </a:lnTo>
                <a:lnTo>
                  <a:pt x="50610" y="43690"/>
                </a:lnTo>
                <a:lnTo>
                  <a:pt x="50620" y="43730"/>
                </a:lnTo>
                <a:lnTo>
                  <a:pt x="50630" y="43770"/>
                </a:lnTo>
                <a:lnTo>
                  <a:pt x="50630" y="43780"/>
                </a:lnTo>
                <a:lnTo>
                  <a:pt x="50670" y="43960"/>
                </a:lnTo>
                <a:lnTo>
                  <a:pt x="50690" y="44070"/>
                </a:lnTo>
                <a:lnTo>
                  <a:pt x="50700" y="44120"/>
                </a:lnTo>
                <a:lnTo>
                  <a:pt x="50720" y="44200"/>
                </a:lnTo>
                <a:lnTo>
                  <a:pt x="50720" y="44210"/>
                </a:lnTo>
                <a:lnTo>
                  <a:pt x="50720" y="44220"/>
                </a:lnTo>
                <a:lnTo>
                  <a:pt x="50730" y="44250"/>
                </a:lnTo>
                <a:lnTo>
                  <a:pt x="50730" y="44270"/>
                </a:lnTo>
                <a:lnTo>
                  <a:pt x="50740" y="44280"/>
                </a:lnTo>
                <a:lnTo>
                  <a:pt x="50760" y="44320"/>
                </a:lnTo>
                <a:lnTo>
                  <a:pt x="50780" y="44340"/>
                </a:lnTo>
                <a:lnTo>
                  <a:pt x="50730" y="44350"/>
                </a:lnTo>
                <a:lnTo>
                  <a:pt x="50740" y="44370"/>
                </a:lnTo>
                <a:lnTo>
                  <a:pt x="50750" y="44400"/>
                </a:lnTo>
                <a:lnTo>
                  <a:pt x="50750" y="44440"/>
                </a:lnTo>
                <a:lnTo>
                  <a:pt x="50760" y="44470"/>
                </a:lnTo>
                <a:lnTo>
                  <a:pt x="50760" y="44480"/>
                </a:lnTo>
                <a:lnTo>
                  <a:pt x="50770" y="44520"/>
                </a:lnTo>
                <a:lnTo>
                  <a:pt x="50770" y="44530"/>
                </a:lnTo>
                <a:lnTo>
                  <a:pt x="50780" y="44540"/>
                </a:lnTo>
                <a:lnTo>
                  <a:pt x="50790" y="44580"/>
                </a:lnTo>
                <a:lnTo>
                  <a:pt x="50790" y="44600"/>
                </a:lnTo>
                <a:lnTo>
                  <a:pt x="50790" y="44610"/>
                </a:lnTo>
                <a:lnTo>
                  <a:pt x="50740" y="44620"/>
                </a:lnTo>
                <a:lnTo>
                  <a:pt x="50740" y="44630"/>
                </a:lnTo>
                <a:lnTo>
                  <a:pt x="50750" y="44670"/>
                </a:lnTo>
                <a:lnTo>
                  <a:pt x="50760" y="44720"/>
                </a:lnTo>
                <a:lnTo>
                  <a:pt x="50710" y="44730"/>
                </a:lnTo>
                <a:lnTo>
                  <a:pt x="50720" y="44770"/>
                </a:lnTo>
                <a:lnTo>
                  <a:pt x="50650" y="44790"/>
                </a:lnTo>
                <a:lnTo>
                  <a:pt x="50630" y="44790"/>
                </a:lnTo>
                <a:lnTo>
                  <a:pt x="50600" y="44800"/>
                </a:lnTo>
                <a:lnTo>
                  <a:pt x="50590" y="44750"/>
                </a:lnTo>
                <a:lnTo>
                  <a:pt x="50440" y="44780"/>
                </a:lnTo>
                <a:lnTo>
                  <a:pt x="50440" y="44790"/>
                </a:lnTo>
                <a:lnTo>
                  <a:pt x="50410" y="44800"/>
                </a:lnTo>
                <a:lnTo>
                  <a:pt x="50410" y="44810"/>
                </a:lnTo>
                <a:lnTo>
                  <a:pt x="50420" y="44820"/>
                </a:lnTo>
                <a:lnTo>
                  <a:pt x="50440" y="44900"/>
                </a:lnTo>
                <a:lnTo>
                  <a:pt x="50450" y="44940"/>
                </a:lnTo>
                <a:lnTo>
                  <a:pt x="50450" y="44960"/>
                </a:lnTo>
                <a:lnTo>
                  <a:pt x="50460" y="44980"/>
                </a:lnTo>
                <a:lnTo>
                  <a:pt x="50470" y="45000"/>
                </a:lnTo>
                <a:lnTo>
                  <a:pt x="50480" y="45010"/>
                </a:lnTo>
                <a:lnTo>
                  <a:pt x="50480" y="45020"/>
                </a:lnTo>
                <a:lnTo>
                  <a:pt x="50470" y="45020"/>
                </a:lnTo>
                <a:lnTo>
                  <a:pt x="50460" y="45020"/>
                </a:lnTo>
                <a:lnTo>
                  <a:pt x="50380" y="45040"/>
                </a:lnTo>
                <a:lnTo>
                  <a:pt x="50340" y="45050"/>
                </a:lnTo>
                <a:lnTo>
                  <a:pt x="50310" y="45050"/>
                </a:lnTo>
                <a:lnTo>
                  <a:pt x="50260" y="45060"/>
                </a:lnTo>
                <a:lnTo>
                  <a:pt x="50250" y="45070"/>
                </a:lnTo>
                <a:lnTo>
                  <a:pt x="50230" y="45070"/>
                </a:lnTo>
                <a:lnTo>
                  <a:pt x="50030" y="45100"/>
                </a:lnTo>
                <a:lnTo>
                  <a:pt x="50010" y="45110"/>
                </a:lnTo>
                <a:lnTo>
                  <a:pt x="49960" y="45120"/>
                </a:lnTo>
                <a:lnTo>
                  <a:pt x="49940" y="45040"/>
                </a:lnTo>
                <a:lnTo>
                  <a:pt x="49880" y="45050"/>
                </a:lnTo>
                <a:lnTo>
                  <a:pt x="49800" y="45060"/>
                </a:lnTo>
                <a:lnTo>
                  <a:pt x="49790" y="45070"/>
                </a:lnTo>
                <a:lnTo>
                  <a:pt x="49690" y="45090"/>
                </a:lnTo>
                <a:lnTo>
                  <a:pt x="49710" y="45150"/>
                </a:lnTo>
                <a:lnTo>
                  <a:pt x="49670" y="45160"/>
                </a:lnTo>
                <a:lnTo>
                  <a:pt x="49500" y="45180"/>
                </a:lnTo>
                <a:lnTo>
                  <a:pt x="49450" y="45190"/>
                </a:lnTo>
                <a:lnTo>
                  <a:pt x="49420" y="45200"/>
                </a:lnTo>
                <a:lnTo>
                  <a:pt x="49390" y="45220"/>
                </a:lnTo>
                <a:lnTo>
                  <a:pt x="49380" y="45220"/>
                </a:lnTo>
                <a:lnTo>
                  <a:pt x="49370" y="45220"/>
                </a:lnTo>
                <a:lnTo>
                  <a:pt x="49360" y="45220"/>
                </a:lnTo>
                <a:lnTo>
                  <a:pt x="49350" y="45220"/>
                </a:lnTo>
                <a:lnTo>
                  <a:pt x="49340" y="45220"/>
                </a:lnTo>
                <a:lnTo>
                  <a:pt x="49340" y="45230"/>
                </a:lnTo>
                <a:lnTo>
                  <a:pt x="49340" y="45240"/>
                </a:lnTo>
                <a:lnTo>
                  <a:pt x="49330" y="45250"/>
                </a:lnTo>
                <a:lnTo>
                  <a:pt x="49330" y="45260"/>
                </a:lnTo>
                <a:lnTo>
                  <a:pt x="49330" y="45280"/>
                </a:lnTo>
                <a:lnTo>
                  <a:pt x="49320" y="45300"/>
                </a:lnTo>
                <a:lnTo>
                  <a:pt x="49320" y="45320"/>
                </a:lnTo>
                <a:lnTo>
                  <a:pt x="49320" y="45330"/>
                </a:lnTo>
                <a:lnTo>
                  <a:pt x="49320" y="45340"/>
                </a:lnTo>
                <a:lnTo>
                  <a:pt x="49330" y="45350"/>
                </a:lnTo>
                <a:lnTo>
                  <a:pt x="49340" y="45370"/>
                </a:lnTo>
                <a:lnTo>
                  <a:pt x="49360" y="45400"/>
                </a:lnTo>
                <a:lnTo>
                  <a:pt x="49370" y="45420"/>
                </a:lnTo>
                <a:lnTo>
                  <a:pt x="49380" y="45430"/>
                </a:lnTo>
                <a:lnTo>
                  <a:pt x="49390" y="45440"/>
                </a:lnTo>
                <a:lnTo>
                  <a:pt x="49410" y="45450"/>
                </a:lnTo>
                <a:lnTo>
                  <a:pt x="49420" y="45460"/>
                </a:lnTo>
                <a:lnTo>
                  <a:pt x="49430" y="45470"/>
                </a:lnTo>
                <a:lnTo>
                  <a:pt x="49440" y="45490"/>
                </a:lnTo>
                <a:lnTo>
                  <a:pt x="49450" y="45510"/>
                </a:lnTo>
                <a:lnTo>
                  <a:pt x="49450" y="45530"/>
                </a:lnTo>
                <a:lnTo>
                  <a:pt x="49460" y="45540"/>
                </a:lnTo>
                <a:lnTo>
                  <a:pt x="49460" y="45550"/>
                </a:lnTo>
                <a:lnTo>
                  <a:pt x="49460" y="45560"/>
                </a:lnTo>
                <a:lnTo>
                  <a:pt x="49460" y="45570"/>
                </a:lnTo>
                <a:lnTo>
                  <a:pt x="49460" y="45600"/>
                </a:lnTo>
                <a:lnTo>
                  <a:pt x="49460" y="45620"/>
                </a:lnTo>
                <a:lnTo>
                  <a:pt x="49460" y="45660"/>
                </a:lnTo>
                <a:lnTo>
                  <a:pt x="49460" y="45670"/>
                </a:lnTo>
                <a:lnTo>
                  <a:pt x="49460" y="45690"/>
                </a:lnTo>
                <a:lnTo>
                  <a:pt x="49460" y="45700"/>
                </a:lnTo>
                <a:lnTo>
                  <a:pt x="49470" y="45710"/>
                </a:lnTo>
                <a:lnTo>
                  <a:pt x="49480" y="45710"/>
                </a:lnTo>
                <a:lnTo>
                  <a:pt x="49500" y="45700"/>
                </a:lnTo>
                <a:lnTo>
                  <a:pt x="49510" y="45700"/>
                </a:lnTo>
                <a:lnTo>
                  <a:pt x="49530" y="45710"/>
                </a:lnTo>
                <a:lnTo>
                  <a:pt x="49550" y="45710"/>
                </a:lnTo>
                <a:lnTo>
                  <a:pt x="49570" y="45710"/>
                </a:lnTo>
                <a:lnTo>
                  <a:pt x="49580" y="45720"/>
                </a:lnTo>
                <a:lnTo>
                  <a:pt x="49590" y="45720"/>
                </a:lnTo>
                <a:lnTo>
                  <a:pt x="49600" y="45730"/>
                </a:lnTo>
                <a:lnTo>
                  <a:pt x="49620" y="45750"/>
                </a:lnTo>
                <a:lnTo>
                  <a:pt x="49660" y="45780"/>
                </a:lnTo>
                <a:lnTo>
                  <a:pt x="49690" y="45800"/>
                </a:lnTo>
                <a:lnTo>
                  <a:pt x="49700" y="45810"/>
                </a:lnTo>
                <a:lnTo>
                  <a:pt x="49720" y="45820"/>
                </a:lnTo>
                <a:lnTo>
                  <a:pt x="49730" y="45830"/>
                </a:lnTo>
                <a:lnTo>
                  <a:pt x="49740" y="45850"/>
                </a:lnTo>
                <a:lnTo>
                  <a:pt x="49750" y="45870"/>
                </a:lnTo>
                <a:lnTo>
                  <a:pt x="49760" y="45880"/>
                </a:lnTo>
                <a:lnTo>
                  <a:pt x="49760" y="45890"/>
                </a:lnTo>
                <a:lnTo>
                  <a:pt x="49770" y="45890"/>
                </a:lnTo>
                <a:lnTo>
                  <a:pt x="49780" y="45910"/>
                </a:lnTo>
                <a:lnTo>
                  <a:pt x="49780" y="45930"/>
                </a:lnTo>
                <a:lnTo>
                  <a:pt x="49790" y="45950"/>
                </a:lnTo>
                <a:lnTo>
                  <a:pt x="49790" y="45960"/>
                </a:lnTo>
                <a:lnTo>
                  <a:pt x="49790" y="45970"/>
                </a:lnTo>
                <a:lnTo>
                  <a:pt x="49790" y="45990"/>
                </a:lnTo>
                <a:lnTo>
                  <a:pt x="49790" y="46010"/>
                </a:lnTo>
                <a:lnTo>
                  <a:pt x="49790" y="46030"/>
                </a:lnTo>
                <a:lnTo>
                  <a:pt x="49800" y="46040"/>
                </a:lnTo>
                <a:lnTo>
                  <a:pt x="49810" y="46050"/>
                </a:lnTo>
                <a:lnTo>
                  <a:pt x="49810" y="46060"/>
                </a:lnTo>
                <a:lnTo>
                  <a:pt x="49810" y="46080"/>
                </a:lnTo>
                <a:lnTo>
                  <a:pt x="49820" y="46090"/>
                </a:lnTo>
                <a:lnTo>
                  <a:pt x="49820" y="46100"/>
                </a:lnTo>
                <a:lnTo>
                  <a:pt x="49820" y="46110"/>
                </a:lnTo>
                <a:lnTo>
                  <a:pt x="49830" y="46110"/>
                </a:lnTo>
                <a:lnTo>
                  <a:pt x="49850" y="46100"/>
                </a:lnTo>
                <a:lnTo>
                  <a:pt x="49870" y="46100"/>
                </a:lnTo>
                <a:lnTo>
                  <a:pt x="49890" y="46100"/>
                </a:lnTo>
                <a:lnTo>
                  <a:pt x="49920" y="46100"/>
                </a:lnTo>
                <a:lnTo>
                  <a:pt x="49950" y="46100"/>
                </a:lnTo>
                <a:lnTo>
                  <a:pt x="49970" y="46110"/>
                </a:lnTo>
                <a:lnTo>
                  <a:pt x="49990" y="46120"/>
                </a:lnTo>
                <a:lnTo>
                  <a:pt x="50000" y="46120"/>
                </a:lnTo>
                <a:lnTo>
                  <a:pt x="50020" y="46140"/>
                </a:lnTo>
                <a:lnTo>
                  <a:pt x="50030" y="46160"/>
                </a:lnTo>
                <a:lnTo>
                  <a:pt x="50040" y="46170"/>
                </a:lnTo>
                <a:lnTo>
                  <a:pt x="50040" y="46180"/>
                </a:lnTo>
                <a:lnTo>
                  <a:pt x="50050" y="46210"/>
                </a:lnTo>
                <a:lnTo>
                  <a:pt x="50050" y="46220"/>
                </a:lnTo>
                <a:lnTo>
                  <a:pt x="50050" y="46240"/>
                </a:lnTo>
                <a:lnTo>
                  <a:pt x="50040" y="46290"/>
                </a:lnTo>
                <a:lnTo>
                  <a:pt x="50030" y="46340"/>
                </a:lnTo>
                <a:lnTo>
                  <a:pt x="50020" y="46370"/>
                </a:lnTo>
                <a:lnTo>
                  <a:pt x="50020" y="46380"/>
                </a:lnTo>
                <a:lnTo>
                  <a:pt x="50020" y="46410"/>
                </a:lnTo>
                <a:lnTo>
                  <a:pt x="50020" y="46420"/>
                </a:lnTo>
                <a:lnTo>
                  <a:pt x="50020" y="46440"/>
                </a:lnTo>
                <a:lnTo>
                  <a:pt x="50020" y="46450"/>
                </a:lnTo>
                <a:lnTo>
                  <a:pt x="50020" y="46470"/>
                </a:lnTo>
                <a:lnTo>
                  <a:pt x="50030" y="46490"/>
                </a:lnTo>
                <a:lnTo>
                  <a:pt x="50030" y="46500"/>
                </a:lnTo>
                <a:lnTo>
                  <a:pt x="50050" y="46520"/>
                </a:lnTo>
                <a:lnTo>
                  <a:pt x="50080" y="46560"/>
                </a:lnTo>
                <a:lnTo>
                  <a:pt x="50100" y="46590"/>
                </a:lnTo>
                <a:lnTo>
                  <a:pt x="50110" y="46620"/>
                </a:lnTo>
                <a:lnTo>
                  <a:pt x="50130" y="46640"/>
                </a:lnTo>
                <a:lnTo>
                  <a:pt x="50140" y="46650"/>
                </a:lnTo>
                <a:lnTo>
                  <a:pt x="50150" y="46660"/>
                </a:lnTo>
                <a:lnTo>
                  <a:pt x="50150" y="46670"/>
                </a:lnTo>
                <a:lnTo>
                  <a:pt x="50150" y="46680"/>
                </a:lnTo>
                <a:lnTo>
                  <a:pt x="50140" y="46690"/>
                </a:lnTo>
                <a:lnTo>
                  <a:pt x="50120" y="46720"/>
                </a:lnTo>
                <a:lnTo>
                  <a:pt x="50110" y="46740"/>
                </a:lnTo>
                <a:lnTo>
                  <a:pt x="50110" y="46750"/>
                </a:lnTo>
                <a:lnTo>
                  <a:pt x="50080" y="46780"/>
                </a:lnTo>
                <a:lnTo>
                  <a:pt x="50050" y="46810"/>
                </a:lnTo>
                <a:lnTo>
                  <a:pt x="50030" y="46830"/>
                </a:lnTo>
                <a:lnTo>
                  <a:pt x="50030" y="46840"/>
                </a:lnTo>
                <a:lnTo>
                  <a:pt x="50020" y="46850"/>
                </a:lnTo>
                <a:lnTo>
                  <a:pt x="50020" y="46870"/>
                </a:lnTo>
                <a:lnTo>
                  <a:pt x="50030" y="46910"/>
                </a:lnTo>
                <a:lnTo>
                  <a:pt x="50030" y="46940"/>
                </a:lnTo>
                <a:lnTo>
                  <a:pt x="50040" y="46970"/>
                </a:lnTo>
                <a:lnTo>
                  <a:pt x="50040" y="46990"/>
                </a:lnTo>
                <a:lnTo>
                  <a:pt x="50050" y="47020"/>
                </a:lnTo>
                <a:lnTo>
                  <a:pt x="50060" y="47040"/>
                </a:lnTo>
                <a:lnTo>
                  <a:pt x="50070" y="47050"/>
                </a:lnTo>
                <a:lnTo>
                  <a:pt x="50090" y="47060"/>
                </a:lnTo>
                <a:lnTo>
                  <a:pt x="50150" y="47100"/>
                </a:lnTo>
                <a:lnTo>
                  <a:pt x="50160" y="47140"/>
                </a:lnTo>
                <a:lnTo>
                  <a:pt x="50150" y="47190"/>
                </a:lnTo>
                <a:lnTo>
                  <a:pt x="50150" y="47220"/>
                </a:lnTo>
                <a:lnTo>
                  <a:pt x="50150" y="47250"/>
                </a:lnTo>
                <a:lnTo>
                  <a:pt x="50150" y="47280"/>
                </a:lnTo>
                <a:lnTo>
                  <a:pt x="50160" y="47310"/>
                </a:lnTo>
                <a:lnTo>
                  <a:pt x="50160" y="47330"/>
                </a:lnTo>
                <a:lnTo>
                  <a:pt x="50170" y="47350"/>
                </a:lnTo>
                <a:lnTo>
                  <a:pt x="50170" y="47380"/>
                </a:lnTo>
                <a:lnTo>
                  <a:pt x="50180" y="47400"/>
                </a:lnTo>
                <a:lnTo>
                  <a:pt x="50180" y="47410"/>
                </a:lnTo>
                <a:lnTo>
                  <a:pt x="50180" y="47420"/>
                </a:lnTo>
                <a:lnTo>
                  <a:pt x="50190" y="47440"/>
                </a:lnTo>
                <a:lnTo>
                  <a:pt x="50200" y="47440"/>
                </a:lnTo>
                <a:lnTo>
                  <a:pt x="50240" y="47460"/>
                </a:lnTo>
                <a:lnTo>
                  <a:pt x="50250" y="47460"/>
                </a:lnTo>
                <a:lnTo>
                  <a:pt x="50250" y="47470"/>
                </a:lnTo>
                <a:lnTo>
                  <a:pt x="50240" y="47470"/>
                </a:lnTo>
                <a:lnTo>
                  <a:pt x="50230" y="47480"/>
                </a:lnTo>
                <a:lnTo>
                  <a:pt x="50230" y="47490"/>
                </a:lnTo>
                <a:lnTo>
                  <a:pt x="50220" y="47490"/>
                </a:lnTo>
                <a:lnTo>
                  <a:pt x="50190" y="47500"/>
                </a:lnTo>
                <a:lnTo>
                  <a:pt x="50180" y="47500"/>
                </a:lnTo>
                <a:lnTo>
                  <a:pt x="50160" y="47510"/>
                </a:lnTo>
                <a:lnTo>
                  <a:pt x="50140" y="47520"/>
                </a:lnTo>
                <a:lnTo>
                  <a:pt x="50140" y="47530"/>
                </a:lnTo>
                <a:lnTo>
                  <a:pt x="50140" y="47540"/>
                </a:lnTo>
                <a:lnTo>
                  <a:pt x="50140" y="47550"/>
                </a:lnTo>
                <a:lnTo>
                  <a:pt x="50150" y="47550"/>
                </a:lnTo>
                <a:lnTo>
                  <a:pt x="50160" y="47550"/>
                </a:lnTo>
                <a:lnTo>
                  <a:pt x="50180" y="47550"/>
                </a:lnTo>
                <a:lnTo>
                  <a:pt x="50190" y="47550"/>
                </a:lnTo>
                <a:lnTo>
                  <a:pt x="50200" y="47550"/>
                </a:lnTo>
                <a:lnTo>
                  <a:pt x="50210" y="47550"/>
                </a:lnTo>
                <a:lnTo>
                  <a:pt x="50210" y="47560"/>
                </a:lnTo>
                <a:lnTo>
                  <a:pt x="50210" y="47570"/>
                </a:lnTo>
                <a:lnTo>
                  <a:pt x="50200" y="47570"/>
                </a:lnTo>
                <a:lnTo>
                  <a:pt x="50200" y="47580"/>
                </a:lnTo>
                <a:lnTo>
                  <a:pt x="50200" y="47590"/>
                </a:lnTo>
                <a:lnTo>
                  <a:pt x="50210" y="47590"/>
                </a:lnTo>
                <a:lnTo>
                  <a:pt x="50210" y="47600"/>
                </a:lnTo>
                <a:lnTo>
                  <a:pt x="50210" y="47610"/>
                </a:lnTo>
                <a:lnTo>
                  <a:pt x="50200" y="47610"/>
                </a:lnTo>
                <a:lnTo>
                  <a:pt x="50200" y="47620"/>
                </a:lnTo>
                <a:lnTo>
                  <a:pt x="50190" y="47620"/>
                </a:lnTo>
                <a:lnTo>
                  <a:pt x="50180" y="47630"/>
                </a:lnTo>
                <a:lnTo>
                  <a:pt x="50170" y="47640"/>
                </a:lnTo>
                <a:lnTo>
                  <a:pt x="50160" y="47640"/>
                </a:lnTo>
                <a:lnTo>
                  <a:pt x="50160" y="47650"/>
                </a:lnTo>
                <a:lnTo>
                  <a:pt x="50150" y="47650"/>
                </a:lnTo>
                <a:lnTo>
                  <a:pt x="50150" y="47660"/>
                </a:lnTo>
                <a:lnTo>
                  <a:pt x="50140" y="47660"/>
                </a:lnTo>
                <a:lnTo>
                  <a:pt x="50140" y="47670"/>
                </a:lnTo>
                <a:lnTo>
                  <a:pt x="50140" y="47680"/>
                </a:lnTo>
                <a:lnTo>
                  <a:pt x="50140" y="47690"/>
                </a:lnTo>
                <a:lnTo>
                  <a:pt x="50140" y="47700"/>
                </a:lnTo>
                <a:lnTo>
                  <a:pt x="50130" y="47700"/>
                </a:lnTo>
                <a:lnTo>
                  <a:pt x="50120" y="47700"/>
                </a:lnTo>
                <a:lnTo>
                  <a:pt x="50110" y="47700"/>
                </a:lnTo>
                <a:lnTo>
                  <a:pt x="50100" y="47700"/>
                </a:lnTo>
                <a:lnTo>
                  <a:pt x="50090" y="47700"/>
                </a:lnTo>
                <a:lnTo>
                  <a:pt x="50090" y="47710"/>
                </a:lnTo>
                <a:lnTo>
                  <a:pt x="50080" y="47710"/>
                </a:lnTo>
                <a:lnTo>
                  <a:pt x="50070" y="47710"/>
                </a:lnTo>
                <a:lnTo>
                  <a:pt x="50060" y="47710"/>
                </a:lnTo>
                <a:lnTo>
                  <a:pt x="50040" y="47710"/>
                </a:lnTo>
                <a:lnTo>
                  <a:pt x="50030" y="47720"/>
                </a:lnTo>
                <a:lnTo>
                  <a:pt x="50020" y="47720"/>
                </a:lnTo>
                <a:lnTo>
                  <a:pt x="50010" y="47720"/>
                </a:lnTo>
                <a:lnTo>
                  <a:pt x="50000" y="47720"/>
                </a:lnTo>
                <a:lnTo>
                  <a:pt x="49990" y="47730"/>
                </a:lnTo>
                <a:lnTo>
                  <a:pt x="49980" y="47730"/>
                </a:lnTo>
                <a:lnTo>
                  <a:pt x="49970" y="47730"/>
                </a:lnTo>
                <a:lnTo>
                  <a:pt x="49960" y="47740"/>
                </a:lnTo>
                <a:lnTo>
                  <a:pt x="49950" y="47740"/>
                </a:lnTo>
                <a:lnTo>
                  <a:pt x="49950" y="47750"/>
                </a:lnTo>
                <a:lnTo>
                  <a:pt x="49940" y="47750"/>
                </a:lnTo>
                <a:lnTo>
                  <a:pt x="49940" y="47760"/>
                </a:lnTo>
                <a:lnTo>
                  <a:pt x="49930" y="47760"/>
                </a:lnTo>
                <a:lnTo>
                  <a:pt x="49930" y="47770"/>
                </a:lnTo>
                <a:lnTo>
                  <a:pt x="49920" y="47770"/>
                </a:lnTo>
                <a:lnTo>
                  <a:pt x="49920" y="47780"/>
                </a:lnTo>
                <a:lnTo>
                  <a:pt x="49910" y="47780"/>
                </a:lnTo>
                <a:lnTo>
                  <a:pt x="49900" y="47780"/>
                </a:lnTo>
                <a:lnTo>
                  <a:pt x="49890" y="47780"/>
                </a:lnTo>
                <a:lnTo>
                  <a:pt x="49880" y="47780"/>
                </a:lnTo>
                <a:lnTo>
                  <a:pt x="49870" y="47780"/>
                </a:lnTo>
                <a:lnTo>
                  <a:pt x="49860" y="47780"/>
                </a:lnTo>
                <a:lnTo>
                  <a:pt x="49850" y="47780"/>
                </a:lnTo>
                <a:lnTo>
                  <a:pt x="49840" y="47780"/>
                </a:lnTo>
                <a:lnTo>
                  <a:pt x="49830" y="47780"/>
                </a:lnTo>
                <a:lnTo>
                  <a:pt x="49820" y="47790"/>
                </a:lnTo>
                <a:lnTo>
                  <a:pt x="49810" y="47790"/>
                </a:lnTo>
                <a:lnTo>
                  <a:pt x="49800" y="47790"/>
                </a:lnTo>
                <a:lnTo>
                  <a:pt x="49790" y="47790"/>
                </a:lnTo>
                <a:lnTo>
                  <a:pt x="49780" y="47790"/>
                </a:lnTo>
                <a:lnTo>
                  <a:pt x="49770" y="47790"/>
                </a:lnTo>
                <a:lnTo>
                  <a:pt x="49760" y="47790"/>
                </a:lnTo>
                <a:lnTo>
                  <a:pt x="49750" y="47800"/>
                </a:lnTo>
                <a:lnTo>
                  <a:pt x="49740" y="47800"/>
                </a:lnTo>
                <a:lnTo>
                  <a:pt x="49730" y="47800"/>
                </a:lnTo>
                <a:lnTo>
                  <a:pt x="49720" y="47810"/>
                </a:lnTo>
                <a:lnTo>
                  <a:pt x="49710" y="47810"/>
                </a:lnTo>
                <a:lnTo>
                  <a:pt x="49700" y="47810"/>
                </a:lnTo>
                <a:lnTo>
                  <a:pt x="49680" y="47810"/>
                </a:lnTo>
                <a:lnTo>
                  <a:pt x="49670" y="47820"/>
                </a:lnTo>
                <a:lnTo>
                  <a:pt x="49660" y="47820"/>
                </a:lnTo>
                <a:lnTo>
                  <a:pt x="49650" y="47820"/>
                </a:lnTo>
                <a:lnTo>
                  <a:pt x="49650" y="47830"/>
                </a:lnTo>
                <a:lnTo>
                  <a:pt x="49640" y="47830"/>
                </a:lnTo>
                <a:lnTo>
                  <a:pt x="49630" y="47830"/>
                </a:lnTo>
                <a:lnTo>
                  <a:pt x="49620" y="47830"/>
                </a:lnTo>
                <a:lnTo>
                  <a:pt x="49610" y="47830"/>
                </a:lnTo>
                <a:lnTo>
                  <a:pt x="49600" y="47830"/>
                </a:lnTo>
                <a:lnTo>
                  <a:pt x="49600" y="47840"/>
                </a:lnTo>
                <a:lnTo>
                  <a:pt x="49590" y="47840"/>
                </a:lnTo>
                <a:lnTo>
                  <a:pt x="49580" y="47840"/>
                </a:lnTo>
                <a:lnTo>
                  <a:pt x="49570" y="47840"/>
                </a:lnTo>
                <a:lnTo>
                  <a:pt x="49570" y="47850"/>
                </a:lnTo>
                <a:lnTo>
                  <a:pt x="49560" y="47850"/>
                </a:lnTo>
                <a:lnTo>
                  <a:pt x="49550" y="47850"/>
                </a:lnTo>
                <a:lnTo>
                  <a:pt x="49540" y="47860"/>
                </a:lnTo>
                <a:lnTo>
                  <a:pt x="49530" y="47860"/>
                </a:lnTo>
                <a:lnTo>
                  <a:pt x="49520" y="47860"/>
                </a:lnTo>
                <a:lnTo>
                  <a:pt x="49510" y="47870"/>
                </a:lnTo>
                <a:lnTo>
                  <a:pt x="49500" y="47870"/>
                </a:lnTo>
                <a:lnTo>
                  <a:pt x="49490" y="47870"/>
                </a:lnTo>
                <a:lnTo>
                  <a:pt x="49480" y="47870"/>
                </a:lnTo>
                <a:lnTo>
                  <a:pt x="49470" y="47870"/>
                </a:lnTo>
                <a:lnTo>
                  <a:pt x="49470" y="47880"/>
                </a:lnTo>
                <a:lnTo>
                  <a:pt x="49450" y="47880"/>
                </a:lnTo>
                <a:lnTo>
                  <a:pt x="49440" y="47880"/>
                </a:lnTo>
                <a:lnTo>
                  <a:pt x="49430" y="47890"/>
                </a:lnTo>
                <a:lnTo>
                  <a:pt x="49420" y="47890"/>
                </a:lnTo>
                <a:lnTo>
                  <a:pt x="49410" y="47890"/>
                </a:lnTo>
                <a:lnTo>
                  <a:pt x="49410" y="47900"/>
                </a:lnTo>
                <a:lnTo>
                  <a:pt x="49410" y="47890"/>
                </a:lnTo>
                <a:lnTo>
                  <a:pt x="49400" y="47890"/>
                </a:lnTo>
                <a:lnTo>
                  <a:pt x="49390" y="47890"/>
                </a:lnTo>
                <a:lnTo>
                  <a:pt x="49380" y="47900"/>
                </a:lnTo>
                <a:lnTo>
                  <a:pt x="49370" y="47900"/>
                </a:lnTo>
                <a:lnTo>
                  <a:pt x="49370" y="47910"/>
                </a:lnTo>
                <a:lnTo>
                  <a:pt x="49370" y="47900"/>
                </a:lnTo>
                <a:lnTo>
                  <a:pt x="49360" y="47900"/>
                </a:lnTo>
                <a:lnTo>
                  <a:pt x="49350" y="47900"/>
                </a:lnTo>
                <a:lnTo>
                  <a:pt x="49350" y="47910"/>
                </a:lnTo>
                <a:lnTo>
                  <a:pt x="49330" y="47910"/>
                </a:lnTo>
                <a:lnTo>
                  <a:pt x="49320" y="47910"/>
                </a:lnTo>
                <a:lnTo>
                  <a:pt x="49310" y="47910"/>
                </a:lnTo>
                <a:lnTo>
                  <a:pt x="49310" y="47920"/>
                </a:lnTo>
                <a:lnTo>
                  <a:pt x="49300" y="47920"/>
                </a:lnTo>
                <a:lnTo>
                  <a:pt x="49300" y="47930"/>
                </a:lnTo>
                <a:lnTo>
                  <a:pt x="49290" y="47930"/>
                </a:lnTo>
                <a:lnTo>
                  <a:pt x="49290" y="47940"/>
                </a:lnTo>
                <a:lnTo>
                  <a:pt x="49280" y="47940"/>
                </a:lnTo>
                <a:lnTo>
                  <a:pt x="49280" y="47950"/>
                </a:lnTo>
                <a:lnTo>
                  <a:pt x="49270" y="47950"/>
                </a:lnTo>
                <a:lnTo>
                  <a:pt x="49260" y="47950"/>
                </a:lnTo>
                <a:lnTo>
                  <a:pt x="49250" y="47950"/>
                </a:lnTo>
                <a:lnTo>
                  <a:pt x="49240" y="47960"/>
                </a:lnTo>
                <a:lnTo>
                  <a:pt x="49230" y="47960"/>
                </a:lnTo>
                <a:lnTo>
                  <a:pt x="49220" y="47970"/>
                </a:lnTo>
                <a:lnTo>
                  <a:pt x="49210" y="47970"/>
                </a:lnTo>
                <a:lnTo>
                  <a:pt x="49200" y="47980"/>
                </a:lnTo>
                <a:lnTo>
                  <a:pt x="49190" y="47980"/>
                </a:lnTo>
                <a:lnTo>
                  <a:pt x="49180" y="47980"/>
                </a:lnTo>
                <a:lnTo>
                  <a:pt x="49170" y="47980"/>
                </a:lnTo>
                <a:lnTo>
                  <a:pt x="49170" y="47990"/>
                </a:lnTo>
                <a:lnTo>
                  <a:pt x="49160" y="47990"/>
                </a:lnTo>
                <a:lnTo>
                  <a:pt x="49150" y="47990"/>
                </a:lnTo>
                <a:lnTo>
                  <a:pt x="49140" y="48000"/>
                </a:lnTo>
                <a:lnTo>
                  <a:pt x="49130" y="48000"/>
                </a:lnTo>
                <a:lnTo>
                  <a:pt x="49120" y="48000"/>
                </a:lnTo>
                <a:lnTo>
                  <a:pt x="49110" y="48000"/>
                </a:lnTo>
                <a:lnTo>
                  <a:pt x="49110" y="48010"/>
                </a:lnTo>
                <a:lnTo>
                  <a:pt x="49100" y="48010"/>
                </a:lnTo>
                <a:lnTo>
                  <a:pt x="49090" y="48010"/>
                </a:lnTo>
                <a:lnTo>
                  <a:pt x="49080" y="48010"/>
                </a:lnTo>
                <a:lnTo>
                  <a:pt x="49070" y="48010"/>
                </a:lnTo>
                <a:lnTo>
                  <a:pt x="49060" y="48020"/>
                </a:lnTo>
                <a:lnTo>
                  <a:pt x="49050" y="48020"/>
                </a:lnTo>
                <a:lnTo>
                  <a:pt x="49040" y="48020"/>
                </a:lnTo>
                <a:lnTo>
                  <a:pt x="49030" y="48020"/>
                </a:lnTo>
                <a:lnTo>
                  <a:pt x="49030" y="48030"/>
                </a:lnTo>
                <a:lnTo>
                  <a:pt x="49020" y="48030"/>
                </a:lnTo>
                <a:lnTo>
                  <a:pt x="49020" y="48040"/>
                </a:lnTo>
                <a:lnTo>
                  <a:pt x="49020" y="48030"/>
                </a:lnTo>
                <a:lnTo>
                  <a:pt x="49010" y="48030"/>
                </a:lnTo>
                <a:lnTo>
                  <a:pt x="49000" y="48040"/>
                </a:lnTo>
                <a:lnTo>
                  <a:pt x="48990" y="48040"/>
                </a:lnTo>
                <a:lnTo>
                  <a:pt x="48970" y="48040"/>
                </a:lnTo>
                <a:lnTo>
                  <a:pt x="48950" y="48050"/>
                </a:lnTo>
                <a:lnTo>
                  <a:pt x="48920" y="48050"/>
                </a:lnTo>
                <a:lnTo>
                  <a:pt x="48910" y="48050"/>
                </a:lnTo>
                <a:lnTo>
                  <a:pt x="48900" y="48050"/>
                </a:lnTo>
                <a:lnTo>
                  <a:pt x="48900" y="48060"/>
                </a:lnTo>
                <a:lnTo>
                  <a:pt x="48890" y="48060"/>
                </a:lnTo>
                <a:lnTo>
                  <a:pt x="48880" y="48060"/>
                </a:lnTo>
                <a:lnTo>
                  <a:pt x="48870" y="48060"/>
                </a:lnTo>
                <a:lnTo>
                  <a:pt x="48870" y="48070"/>
                </a:lnTo>
                <a:lnTo>
                  <a:pt x="48860" y="48070"/>
                </a:lnTo>
                <a:lnTo>
                  <a:pt x="48850" y="48080"/>
                </a:lnTo>
                <a:lnTo>
                  <a:pt x="48840" y="48080"/>
                </a:lnTo>
                <a:lnTo>
                  <a:pt x="48840" y="48090"/>
                </a:lnTo>
                <a:lnTo>
                  <a:pt x="48830" y="48090"/>
                </a:lnTo>
                <a:lnTo>
                  <a:pt x="48820" y="48090"/>
                </a:lnTo>
                <a:lnTo>
                  <a:pt x="48810" y="48090"/>
                </a:lnTo>
                <a:lnTo>
                  <a:pt x="48800" y="48100"/>
                </a:lnTo>
                <a:lnTo>
                  <a:pt x="48790" y="48100"/>
                </a:lnTo>
                <a:lnTo>
                  <a:pt x="48780" y="48100"/>
                </a:lnTo>
                <a:lnTo>
                  <a:pt x="48770" y="48100"/>
                </a:lnTo>
                <a:lnTo>
                  <a:pt x="48760" y="48100"/>
                </a:lnTo>
                <a:lnTo>
                  <a:pt x="48750" y="48110"/>
                </a:lnTo>
                <a:lnTo>
                  <a:pt x="48740" y="48110"/>
                </a:lnTo>
                <a:lnTo>
                  <a:pt x="48730" y="48110"/>
                </a:lnTo>
                <a:lnTo>
                  <a:pt x="48720" y="48110"/>
                </a:lnTo>
                <a:lnTo>
                  <a:pt x="48720" y="48120"/>
                </a:lnTo>
                <a:lnTo>
                  <a:pt x="48710" y="48120"/>
                </a:lnTo>
                <a:lnTo>
                  <a:pt x="48710" y="48130"/>
                </a:lnTo>
                <a:lnTo>
                  <a:pt x="48700" y="48130"/>
                </a:lnTo>
                <a:lnTo>
                  <a:pt x="48700" y="48140"/>
                </a:lnTo>
                <a:lnTo>
                  <a:pt x="48690" y="48140"/>
                </a:lnTo>
                <a:lnTo>
                  <a:pt x="48680" y="48140"/>
                </a:lnTo>
                <a:lnTo>
                  <a:pt x="48680" y="48150"/>
                </a:lnTo>
                <a:lnTo>
                  <a:pt x="48670" y="48150"/>
                </a:lnTo>
                <a:lnTo>
                  <a:pt x="48660" y="48150"/>
                </a:lnTo>
                <a:lnTo>
                  <a:pt x="48650" y="48150"/>
                </a:lnTo>
                <a:lnTo>
                  <a:pt x="48650" y="48160"/>
                </a:lnTo>
                <a:lnTo>
                  <a:pt x="48640" y="48160"/>
                </a:lnTo>
                <a:lnTo>
                  <a:pt x="48630" y="48160"/>
                </a:lnTo>
                <a:lnTo>
                  <a:pt x="48630" y="48170"/>
                </a:lnTo>
                <a:lnTo>
                  <a:pt x="48620" y="48170"/>
                </a:lnTo>
                <a:lnTo>
                  <a:pt x="48610" y="48170"/>
                </a:lnTo>
                <a:lnTo>
                  <a:pt x="48610" y="48180"/>
                </a:lnTo>
                <a:lnTo>
                  <a:pt x="48600" y="48180"/>
                </a:lnTo>
                <a:lnTo>
                  <a:pt x="48600" y="48190"/>
                </a:lnTo>
                <a:lnTo>
                  <a:pt x="48590" y="48190"/>
                </a:lnTo>
                <a:lnTo>
                  <a:pt x="48590" y="48200"/>
                </a:lnTo>
                <a:lnTo>
                  <a:pt x="48580" y="48200"/>
                </a:lnTo>
                <a:lnTo>
                  <a:pt x="48570" y="48200"/>
                </a:lnTo>
                <a:lnTo>
                  <a:pt x="48570" y="48210"/>
                </a:lnTo>
                <a:lnTo>
                  <a:pt x="48560" y="48210"/>
                </a:lnTo>
                <a:lnTo>
                  <a:pt x="48550" y="48210"/>
                </a:lnTo>
                <a:lnTo>
                  <a:pt x="48550" y="48220"/>
                </a:lnTo>
                <a:lnTo>
                  <a:pt x="48540" y="48220"/>
                </a:lnTo>
                <a:lnTo>
                  <a:pt x="48530" y="48220"/>
                </a:lnTo>
                <a:lnTo>
                  <a:pt x="48530" y="48230"/>
                </a:lnTo>
                <a:lnTo>
                  <a:pt x="48520" y="48230"/>
                </a:lnTo>
                <a:lnTo>
                  <a:pt x="48510" y="48230"/>
                </a:lnTo>
                <a:lnTo>
                  <a:pt x="48500" y="48230"/>
                </a:lnTo>
                <a:lnTo>
                  <a:pt x="48490" y="48230"/>
                </a:lnTo>
                <a:lnTo>
                  <a:pt x="48480" y="48230"/>
                </a:lnTo>
                <a:lnTo>
                  <a:pt x="48480" y="48240"/>
                </a:lnTo>
                <a:lnTo>
                  <a:pt x="48470" y="48240"/>
                </a:lnTo>
                <a:lnTo>
                  <a:pt x="48460" y="48240"/>
                </a:lnTo>
                <a:lnTo>
                  <a:pt x="48460" y="48250"/>
                </a:lnTo>
                <a:lnTo>
                  <a:pt x="48450" y="48250"/>
                </a:lnTo>
                <a:lnTo>
                  <a:pt x="48440" y="48250"/>
                </a:lnTo>
                <a:lnTo>
                  <a:pt x="48440" y="48260"/>
                </a:lnTo>
                <a:lnTo>
                  <a:pt x="48430" y="48260"/>
                </a:lnTo>
                <a:lnTo>
                  <a:pt x="48420" y="48260"/>
                </a:lnTo>
                <a:lnTo>
                  <a:pt x="48420" y="48270"/>
                </a:lnTo>
                <a:lnTo>
                  <a:pt x="48410" y="48270"/>
                </a:lnTo>
                <a:lnTo>
                  <a:pt x="48400" y="48270"/>
                </a:lnTo>
                <a:lnTo>
                  <a:pt x="48390" y="48270"/>
                </a:lnTo>
                <a:lnTo>
                  <a:pt x="48380" y="48270"/>
                </a:lnTo>
                <a:lnTo>
                  <a:pt x="48380" y="48280"/>
                </a:lnTo>
                <a:lnTo>
                  <a:pt x="48370" y="48270"/>
                </a:lnTo>
                <a:lnTo>
                  <a:pt x="48370" y="48280"/>
                </a:lnTo>
                <a:lnTo>
                  <a:pt x="48360" y="48280"/>
                </a:lnTo>
                <a:lnTo>
                  <a:pt x="48350" y="48280"/>
                </a:lnTo>
                <a:lnTo>
                  <a:pt x="48350" y="48270"/>
                </a:lnTo>
                <a:lnTo>
                  <a:pt x="48340" y="48270"/>
                </a:lnTo>
                <a:lnTo>
                  <a:pt x="48340" y="48260"/>
                </a:lnTo>
                <a:lnTo>
                  <a:pt x="48340" y="48250"/>
                </a:lnTo>
                <a:lnTo>
                  <a:pt x="48330" y="48240"/>
                </a:lnTo>
                <a:lnTo>
                  <a:pt x="48320" y="48240"/>
                </a:lnTo>
                <a:lnTo>
                  <a:pt x="48320" y="48230"/>
                </a:lnTo>
                <a:lnTo>
                  <a:pt x="48310" y="48230"/>
                </a:lnTo>
                <a:lnTo>
                  <a:pt x="48310" y="48220"/>
                </a:lnTo>
                <a:lnTo>
                  <a:pt x="48300" y="48220"/>
                </a:lnTo>
                <a:lnTo>
                  <a:pt x="48300" y="48230"/>
                </a:lnTo>
                <a:lnTo>
                  <a:pt x="48300" y="48220"/>
                </a:lnTo>
                <a:lnTo>
                  <a:pt x="48290" y="48220"/>
                </a:lnTo>
                <a:lnTo>
                  <a:pt x="48290" y="48210"/>
                </a:lnTo>
                <a:lnTo>
                  <a:pt x="48280" y="48210"/>
                </a:lnTo>
                <a:lnTo>
                  <a:pt x="48270" y="48210"/>
                </a:lnTo>
                <a:lnTo>
                  <a:pt x="48260" y="48210"/>
                </a:lnTo>
                <a:lnTo>
                  <a:pt x="48250" y="48210"/>
                </a:lnTo>
                <a:lnTo>
                  <a:pt x="48240" y="48210"/>
                </a:lnTo>
                <a:lnTo>
                  <a:pt x="48230" y="48210"/>
                </a:lnTo>
                <a:lnTo>
                  <a:pt x="48220" y="48210"/>
                </a:lnTo>
                <a:lnTo>
                  <a:pt x="48210" y="48210"/>
                </a:lnTo>
                <a:lnTo>
                  <a:pt x="48200" y="48210"/>
                </a:lnTo>
                <a:lnTo>
                  <a:pt x="48190" y="48210"/>
                </a:lnTo>
                <a:lnTo>
                  <a:pt x="48190" y="48220"/>
                </a:lnTo>
                <a:lnTo>
                  <a:pt x="48180" y="48220"/>
                </a:lnTo>
                <a:lnTo>
                  <a:pt x="48170" y="48220"/>
                </a:lnTo>
                <a:lnTo>
                  <a:pt x="48160" y="48220"/>
                </a:lnTo>
                <a:lnTo>
                  <a:pt x="48150" y="48230"/>
                </a:lnTo>
                <a:lnTo>
                  <a:pt x="48140" y="48230"/>
                </a:lnTo>
                <a:lnTo>
                  <a:pt x="48120" y="48230"/>
                </a:lnTo>
                <a:lnTo>
                  <a:pt x="48120" y="48240"/>
                </a:lnTo>
                <a:lnTo>
                  <a:pt x="48100" y="48240"/>
                </a:lnTo>
                <a:lnTo>
                  <a:pt x="48090" y="48250"/>
                </a:lnTo>
                <a:lnTo>
                  <a:pt x="48080" y="48250"/>
                </a:lnTo>
                <a:lnTo>
                  <a:pt x="48070" y="48250"/>
                </a:lnTo>
                <a:lnTo>
                  <a:pt x="48070" y="48260"/>
                </a:lnTo>
                <a:lnTo>
                  <a:pt x="48060" y="48260"/>
                </a:lnTo>
                <a:lnTo>
                  <a:pt x="48050" y="48270"/>
                </a:lnTo>
                <a:lnTo>
                  <a:pt x="48040" y="48280"/>
                </a:lnTo>
                <a:lnTo>
                  <a:pt x="48030" y="48280"/>
                </a:lnTo>
                <a:lnTo>
                  <a:pt x="48020" y="48290"/>
                </a:lnTo>
                <a:lnTo>
                  <a:pt x="48010" y="48300"/>
                </a:lnTo>
                <a:lnTo>
                  <a:pt x="48000" y="48310"/>
                </a:lnTo>
                <a:lnTo>
                  <a:pt x="47990" y="48310"/>
                </a:lnTo>
                <a:lnTo>
                  <a:pt x="47980" y="48330"/>
                </a:lnTo>
                <a:lnTo>
                  <a:pt x="47980" y="48340"/>
                </a:lnTo>
                <a:lnTo>
                  <a:pt x="47970" y="48350"/>
                </a:lnTo>
                <a:lnTo>
                  <a:pt x="47960" y="48350"/>
                </a:lnTo>
                <a:lnTo>
                  <a:pt x="47950" y="48370"/>
                </a:lnTo>
                <a:lnTo>
                  <a:pt x="47950" y="48380"/>
                </a:lnTo>
                <a:lnTo>
                  <a:pt x="47940" y="48380"/>
                </a:lnTo>
                <a:lnTo>
                  <a:pt x="47950" y="48390"/>
                </a:lnTo>
                <a:lnTo>
                  <a:pt x="47940" y="48400"/>
                </a:lnTo>
                <a:lnTo>
                  <a:pt x="47940" y="48390"/>
                </a:lnTo>
                <a:lnTo>
                  <a:pt x="47930" y="48410"/>
                </a:lnTo>
                <a:lnTo>
                  <a:pt x="47930" y="48420"/>
                </a:lnTo>
                <a:lnTo>
                  <a:pt x="47920" y="48430"/>
                </a:lnTo>
                <a:lnTo>
                  <a:pt x="47920" y="48440"/>
                </a:lnTo>
                <a:lnTo>
                  <a:pt x="47930" y="48440"/>
                </a:lnTo>
                <a:lnTo>
                  <a:pt x="47930" y="48450"/>
                </a:lnTo>
                <a:lnTo>
                  <a:pt x="47920" y="48470"/>
                </a:lnTo>
                <a:lnTo>
                  <a:pt x="47920" y="48490"/>
                </a:lnTo>
                <a:lnTo>
                  <a:pt x="47910" y="48510"/>
                </a:lnTo>
                <a:lnTo>
                  <a:pt x="47910" y="48520"/>
                </a:lnTo>
                <a:lnTo>
                  <a:pt x="47910" y="48530"/>
                </a:lnTo>
                <a:lnTo>
                  <a:pt x="47930" y="48540"/>
                </a:lnTo>
                <a:lnTo>
                  <a:pt x="47930" y="48550"/>
                </a:lnTo>
                <a:lnTo>
                  <a:pt x="47930" y="48560"/>
                </a:lnTo>
                <a:lnTo>
                  <a:pt x="47920" y="48560"/>
                </a:lnTo>
                <a:lnTo>
                  <a:pt x="47920" y="48570"/>
                </a:lnTo>
                <a:lnTo>
                  <a:pt x="47910" y="48570"/>
                </a:lnTo>
                <a:lnTo>
                  <a:pt x="47900" y="48580"/>
                </a:lnTo>
                <a:lnTo>
                  <a:pt x="47900" y="48590"/>
                </a:lnTo>
                <a:lnTo>
                  <a:pt x="47900" y="48610"/>
                </a:lnTo>
                <a:lnTo>
                  <a:pt x="47910" y="48610"/>
                </a:lnTo>
                <a:lnTo>
                  <a:pt x="47910" y="48620"/>
                </a:lnTo>
                <a:lnTo>
                  <a:pt x="47910" y="48630"/>
                </a:lnTo>
                <a:lnTo>
                  <a:pt x="47910" y="48640"/>
                </a:lnTo>
                <a:lnTo>
                  <a:pt x="47910" y="48650"/>
                </a:lnTo>
                <a:lnTo>
                  <a:pt x="47920" y="48650"/>
                </a:lnTo>
                <a:lnTo>
                  <a:pt x="47920" y="48660"/>
                </a:lnTo>
                <a:lnTo>
                  <a:pt x="47930" y="48660"/>
                </a:lnTo>
                <a:lnTo>
                  <a:pt x="47940" y="48660"/>
                </a:lnTo>
                <a:lnTo>
                  <a:pt x="47940" y="48670"/>
                </a:lnTo>
                <a:lnTo>
                  <a:pt x="47950" y="48670"/>
                </a:lnTo>
                <a:lnTo>
                  <a:pt x="47960" y="48680"/>
                </a:lnTo>
                <a:lnTo>
                  <a:pt x="47980" y="48690"/>
                </a:lnTo>
                <a:lnTo>
                  <a:pt x="47990" y="48700"/>
                </a:lnTo>
                <a:lnTo>
                  <a:pt x="48000" y="48710"/>
                </a:lnTo>
                <a:lnTo>
                  <a:pt x="48010" y="48710"/>
                </a:lnTo>
                <a:lnTo>
                  <a:pt x="48010" y="48720"/>
                </a:lnTo>
                <a:lnTo>
                  <a:pt x="48020" y="48720"/>
                </a:lnTo>
                <a:lnTo>
                  <a:pt x="48030" y="48710"/>
                </a:lnTo>
                <a:lnTo>
                  <a:pt x="48040" y="48700"/>
                </a:lnTo>
                <a:lnTo>
                  <a:pt x="48060" y="48780"/>
                </a:lnTo>
                <a:lnTo>
                  <a:pt x="48060" y="48790"/>
                </a:lnTo>
                <a:lnTo>
                  <a:pt x="48070" y="48790"/>
                </a:lnTo>
                <a:lnTo>
                  <a:pt x="48070" y="48800"/>
                </a:lnTo>
                <a:lnTo>
                  <a:pt x="48070" y="48810"/>
                </a:lnTo>
                <a:lnTo>
                  <a:pt x="48070" y="48820"/>
                </a:lnTo>
                <a:lnTo>
                  <a:pt x="48070" y="48830"/>
                </a:lnTo>
                <a:lnTo>
                  <a:pt x="48070" y="48840"/>
                </a:lnTo>
                <a:lnTo>
                  <a:pt x="48070" y="48850"/>
                </a:lnTo>
                <a:lnTo>
                  <a:pt x="48060" y="48860"/>
                </a:lnTo>
                <a:lnTo>
                  <a:pt x="48060" y="48870"/>
                </a:lnTo>
                <a:lnTo>
                  <a:pt x="48060" y="48880"/>
                </a:lnTo>
                <a:lnTo>
                  <a:pt x="48060" y="48890"/>
                </a:lnTo>
                <a:lnTo>
                  <a:pt x="48060" y="48900"/>
                </a:lnTo>
                <a:lnTo>
                  <a:pt x="48060" y="48910"/>
                </a:lnTo>
                <a:lnTo>
                  <a:pt x="48070" y="48930"/>
                </a:lnTo>
                <a:lnTo>
                  <a:pt x="48080" y="48940"/>
                </a:lnTo>
                <a:lnTo>
                  <a:pt x="48080" y="48950"/>
                </a:lnTo>
                <a:lnTo>
                  <a:pt x="48080" y="48960"/>
                </a:lnTo>
                <a:lnTo>
                  <a:pt x="48080" y="48970"/>
                </a:lnTo>
                <a:lnTo>
                  <a:pt x="48090" y="48970"/>
                </a:lnTo>
                <a:lnTo>
                  <a:pt x="48080" y="48970"/>
                </a:lnTo>
                <a:lnTo>
                  <a:pt x="48080" y="48980"/>
                </a:lnTo>
                <a:lnTo>
                  <a:pt x="48080" y="48990"/>
                </a:lnTo>
                <a:lnTo>
                  <a:pt x="48090" y="48990"/>
                </a:lnTo>
                <a:lnTo>
                  <a:pt x="48090" y="49000"/>
                </a:lnTo>
                <a:lnTo>
                  <a:pt x="48100" y="49000"/>
                </a:lnTo>
                <a:lnTo>
                  <a:pt x="48100" y="49010"/>
                </a:lnTo>
                <a:lnTo>
                  <a:pt x="48100" y="49020"/>
                </a:lnTo>
                <a:lnTo>
                  <a:pt x="48100" y="49030"/>
                </a:lnTo>
                <a:lnTo>
                  <a:pt x="48100" y="49040"/>
                </a:lnTo>
                <a:lnTo>
                  <a:pt x="48100" y="49050"/>
                </a:lnTo>
                <a:lnTo>
                  <a:pt x="48100" y="49060"/>
                </a:lnTo>
                <a:lnTo>
                  <a:pt x="48100" y="49070"/>
                </a:lnTo>
                <a:lnTo>
                  <a:pt x="48110" y="49070"/>
                </a:lnTo>
                <a:lnTo>
                  <a:pt x="48100" y="49070"/>
                </a:lnTo>
                <a:lnTo>
                  <a:pt x="48100" y="49080"/>
                </a:lnTo>
                <a:lnTo>
                  <a:pt x="48100" y="49090"/>
                </a:lnTo>
                <a:lnTo>
                  <a:pt x="48100" y="49100"/>
                </a:lnTo>
                <a:lnTo>
                  <a:pt x="48100" y="49110"/>
                </a:lnTo>
                <a:lnTo>
                  <a:pt x="48100" y="49120"/>
                </a:lnTo>
                <a:lnTo>
                  <a:pt x="48090" y="49120"/>
                </a:lnTo>
                <a:lnTo>
                  <a:pt x="48090" y="49130"/>
                </a:lnTo>
                <a:lnTo>
                  <a:pt x="48090" y="49140"/>
                </a:lnTo>
                <a:lnTo>
                  <a:pt x="48090" y="49150"/>
                </a:lnTo>
                <a:lnTo>
                  <a:pt x="48080" y="49150"/>
                </a:lnTo>
                <a:lnTo>
                  <a:pt x="48080" y="49160"/>
                </a:lnTo>
                <a:lnTo>
                  <a:pt x="48080" y="49170"/>
                </a:lnTo>
                <a:lnTo>
                  <a:pt x="48070" y="49170"/>
                </a:lnTo>
                <a:lnTo>
                  <a:pt x="48080" y="49170"/>
                </a:lnTo>
                <a:lnTo>
                  <a:pt x="48080" y="49180"/>
                </a:lnTo>
                <a:lnTo>
                  <a:pt x="48080" y="49190"/>
                </a:lnTo>
                <a:lnTo>
                  <a:pt x="48090" y="49190"/>
                </a:lnTo>
                <a:lnTo>
                  <a:pt x="48080" y="49200"/>
                </a:lnTo>
                <a:lnTo>
                  <a:pt x="48080" y="49210"/>
                </a:lnTo>
                <a:lnTo>
                  <a:pt x="48080" y="49220"/>
                </a:lnTo>
                <a:lnTo>
                  <a:pt x="48070" y="49220"/>
                </a:lnTo>
                <a:lnTo>
                  <a:pt x="48080" y="49220"/>
                </a:lnTo>
                <a:lnTo>
                  <a:pt x="48080" y="49230"/>
                </a:lnTo>
                <a:lnTo>
                  <a:pt x="48070" y="49240"/>
                </a:lnTo>
                <a:lnTo>
                  <a:pt x="48060" y="49250"/>
                </a:lnTo>
                <a:lnTo>
                  <a:pt x="48050" y="49250"/>
                </a:lnTo>
                <a:lnTo>
                  <a:pt x="48050" y="49260"/>
                </a:lnTo>
                <a:lnTo>
                  <a:pt x="48050" y="49270"/>
                </a:lnTo>
                <a:lnTo>
                  <a:pt x="48050" y="49280"/>
                </a:lnTo>
                <a:lnTo>
                  <a:pt x="48040" y="49280"/>
                </a:lnTo>
                <a:lnTo>
                  <a:pt x="48040" y="49290"/>
                </a:lnTo>
                <a:lnTo>
                  <a:pt x="48040" y="49300"/>
                </a:lnTo>
                <a:lnTo>
                  <a:pt x="48040" y="49310"/>
                </a:lnTo>
                <a:lnTo>
                  <a:pt x="48040" y="49320"/>
                </a:lnTo>
                <a:lnTo>
                  <a:pt x="48040" y="49330"/>
                </a:lnTo>
                <a:lnTo>
                  <a:pt x="48030" y="49330"/>
                </a:lnTo>
                <a:lnTo>
                  <a:pt x="48030" y="49340"/>
                </a:lnTo>
                <a:lnTo>
                  <a:pt x="48030" y="49350"/>
                </a:lnTo>
                <a:lnTo>
                  <a:pt x="48020" y="49350"/>
                </a:lnTo>
                <a:lnTo>
                  <a:pt x="48020" y="49360"/>
                </a:lnTo>
                <a:lnTo>
                  <a:pt x="48020" y="49370"/>
                </a:lnTo>
                <a:lnTo>
                  <a:pt x="48010" y="49380"/>
                </a:lnTo>
                <a:lnTo>
                  <a:pt x="48010" y="49390"/>
                </a:lnTo>
                <a:lnTo>
                  <a:pt x="48020" y="49390"/>
                </a:lnTo>
                <a:lnTo>
                  <a:pt x="48010" y="49400"/>
                </a:lnTo>
                <a:lnTo>
                  <a:pt x="48010" y="49410"/>
                </a:lnTo>
                <a:lnTo>
                  <a:pt x="48010" y="49420"/>
                </a:lnTo>
                <a:lnTo>
                  <a:pt x="48010" y="49430"/>
                </a:lnTo>
                <a:lnTo>
                  <a:pt x="48010" y="49440"/>
                </a:lnTo>
                <a:lnTo>
                  <a:pt x="48000" y="49440"/>
                </a:lnTo>
                <a:lnTo>
                  <a:pt x="48000" y="49450"/>
                </a:lnTo>
                <a:lnTo>
                  <a:pt x="48000" y="49460"/>
                </a:lnTo>
                <a:lnTo>
                  <a:pt x="48000" y="49470"/>
                </a:lnTo>
                <a:lnTo>
                  <a:pt x="47990" y="49480"/>
                </a:lnTo>
                <a:lnTo>
                  <a:pt x="47990" y="49490"/>
                </a:lnTo>
                <a:lnTo>
                  <a:pt x="47990" y="49500"/>
                </a:lnTo>
                <a:lnTo>
                  <a:pt x="47990" y="49510"/>
                </a:lnTo>
                <a:lnTo>
                  <a:pt x="47990" y="49520"/>
                </a:lnTo>
                <a:lnTo>
                  <a:pt x="47990" y="49530"/>
                </a:lnTo>
                <a:lnTo>
                  <a:pt x="48000" y="49530"/>
                </a:lnTo>
                <a:lnTo>
                  <a:pt x="48000" y="49540"/>
                </a:lnTo>
                <a:lnTo>
                  <a:pt x="48000" y="49550"/>
                </a:lnTo>
                <a:lnTo>
                  <a:pt x="47990" y="49550"/>
                </a:lnTo>
                <a:lnTo>
                  <a:pt x="47980" y="49550"/>
                </a:lnTo>
                <a:lnTo>
                  <a:pt x="47960" y="49570"/>
                </a:lnTo>
                <a:lnTo>
                  <a:pt x="47950" y="49560"/>
                </a:lnTo>
                <a:lnTo>
                  <a:pt x="47940" y="49560"/>
                </a:lnTo>
                <a:lnTo>
                  <a:pt x="47930" y="49570"/>
                </a:lnTo>
                <a:lnTo>
                  <a:pt x="47930" y="49580"/>
                </a:lnTo>
                <a:lnTo>
                  <a:pt x="47920" y="49580"/>
                </a:lnTo>
                <a:lnTo>
                  <a:pt x="47920" y="49590"/>
                </a:lnTo>
                <a:lnTo>
                  <a:pt x="47910" y="49590"/>
                </a:lnTo>
                <a:lnTo>
                  <a:pt x="47900" y="49590"/>
                </a:lnTo>
                <a:lnTo>
                  <a:pt x="47900" y="49600"/>
                </a:lnTo>
                <a:lnTo>
                  <a:pt x="47890" y="49600"/>
                </a:lnTo>
                <a:lnTo>
                  <a:pt x="47890" y="49610"/>
                </a:lnTo>
                <a:lnTo>
                  <a:pt x="47880" y="49610"/>
                </a:lnTo>
                <a:lnTo>
                  <a:pt x="47880" y="49620"/>
                </a:lnTo>
                <a:lnTo>
                  <a:pt x="47880" y="49610"/>
                </a:lnTo>
                <a:lnTo>
                  <a:pt x="47870" y="49620"/>
                </a:lnTo>
                <a:lnTo>
                  <a:pt x="47870" y="49630"/>
                </a:lnTo>
                <a:lnTo>
                  <a:pt x="47860" y="49630"/>
                </a:lnTo>
                <a:lnTo>
                  <a:pt x="47850" y="49640"/>
                </a:lnTo>
                <a:lnTo>
                  <a:pt x="47840" y="49650"/>
                </a:lnTo>
                <a:lnTo>
                  <a:pt x="47830" y="49660"/>
                </a:lnTo>
                <a:lnTo>
                  <a:pt x="47820" y="49660"/>
                </a:lnTo>
                <a:lnTo>
                  <a:pt x="47810" y="49670"/>
                </a:lnTo>
                <a:lnTo>
                  <a:pt x="47810" y="49680"/>
                </a:lnTo>
                <a:lnTo>
                  <a:pt x="47800" y="49680"/>
                </a:lnTo>
                <a:lnTo>
                  <a:pt x="47800" y="49690"/>
                </a:lnTo>
                <a:lnTo>
                  <a:pt x="47790" y="49690"/>
                </a:lnTo>
                <a:lnTo>
                  <a:pt x="47790" y="49700"/>
                </a:lnTo>
                <a:lnTo>
                  <a:pt x="47790" y="49710"/>
                </a:lnTo>
                <a:lnTo>
                  <a:pt x="47780" y="49710"/>
                </a:lnTo>
                <a:lnTo>
                  <a:pt x="47780" y="49720"/>
                </a:lnTo>
                <a:lnTo>
                  <a:pt x="47770" y="49730"/>
                </a:lnTo>
                <a:lnTo>
                  <a:pt x="47770" y="49740"/>
                </a:lnTo>
                <a:lnTo>
                  <a:pt x="47760" y="49740"/>
                </a:lnTo>
                <a:lnTo>
                  <a:pt x="47760" y="49750"/>
                </a:lnTo>
                <a:lnTo>
                  <a:pt x="47750" y="49750"/>
                </a:lnTo>
                <a:lnTo>
                  <a:pt x="47750" y="49760"/>
                </a:lnTo>
                <a:lnTo>
                  <a:pt x="47740" y="49760"/>
                </a:lnTo>
                <a:lnTo>
                  <a:pt x="47740" y="49770"/>
                </a:lnTo>
                <a:lnTo>
                  <a:pt x="47730" y="49780"/>
                </a:lnTo>
                <a:lnTo>
                  <a:pt x="47740" y="49790"/>
                </a:lnTo>
                <a:lnTo>
                  <a:pt x="47730" y="49780"/>
                </a:lnTo>
                <a:lnTo>
                  <a:pt x="47730" y="49790"/>
                </a:lnTo>
                <a:lnTo>
                  <a:pt x="47720" y="49800"/>
                </a:lnTo>
                <a:lnTo>
                  <a:pt x="47730" y="49800"/>
                </a:lnTo>
                <a:lnTo>
                  <a:pt x="47720" y="49800"/>
                </a:lnTo>
                <a:lnTo>
                  <a:pt x="47720" y="49810"/>
                </a:lnTo>
                <a:lnTo>
                  <a:pt x="47710" y="49810"/>
                </a:lnTo>
                <a:lnTo>
                  <a:pt x="47710" y="49820"/>
                </a:lnTo>
                <a:lnTo>
                  <a:pt x="47710" y="49830"/>
                </a:lnTo>
                <a:lnTo>
                  <a:pt x="47700" y="49830"/>
                </a:lnTo>
                <a:lnTo>
                  <a:pt x="47700" y="49840"/>
                </a:lnTo>
                <a:lnTo>
                  <a:pt x="47690" y="49850"/>
                </a:lnTo>
                <a:lnTo>
                  <a:pt x="47690" y="49860"/>
                </a:lnTo>
                <a:lnTo>
                  <a:pt x="47680" y="49860"/>
                </a:lnTo>
                <a:lnTo>
                  <a:pt x="47680" y="49870"/>
                </a:lnTo>
                <a:lnTo>
                  <a:pt x="47670" y="49880"/>
                </a:lnTo>
                <a:lnTo>
                  <a:pt x="47660" y="49890"/>
                </a:lnTo>
                <a:lnTo>
                  <a:pt x="47650" y="49910"/>
                </a:lnTo>
                <a:lnTo>
                  <a:pt x="47640" y="49920"/>
                </a:lnTo>
                <a:lnTo>
                  <a:pt x="47640" y="49930"/>
                </a:lnTo>
                <a:lnTo>
                  <a:pt x="47630" y="49940"/>
                </a:lnTo>
                <a:lnTo>
                  <a:pt x="47630" y="49950"/>
                </a:lnTo>
                <a:lnTo>
                  <a:pt x="47630" y="49960"/>
                </a:lnTo>
                <a:lnTo>
                  <a:pt x="47620" y="49980"/>
                </a:lnTo>
                <a:lnTo>
                  <a:pt x="47640" y="49990"/>
                </a:lnTo>
                <a:lnTo>
                  <a:pt x="47620" y="50030"/>
                </a:lnTo>
                <a:lnTo>
                  <a:pt x="47620" y="50040"/>
                </a:lnTo>
                <a:lnTo>
                  <a:pt x="47600" y="50040"/>
                </a:lnTo>
                <a:lnTo>
                  <a:pt x="47600" y="50050"/>
                </a:lnTo>
                <a:lnTo>
                  <a:pt x="47590" y="50050"/>
                </a:lnTo>
                <a:lnTo>
                  <a:pt x="47590" y="50060"/>
                </a:lnTo>
                <a:lnTo>
                  <a:pt x="47580" y="50080"/>
                </a:lnTo>
                <a:lnTo>
                  <a:pt x="47570" y="50100"/>
                </a:lnTo>
                <a:lnTo>
                  <a:pt x="47560" y="50110"/>
                </a:lnTo>
                <a:lnTo>
                  <a:pt x="47550" y="50130"/>
                </a:lnTo>
                <a:lnTo>
                  <a:pt x="47550" y="50140"/>
                </a:lnTo>
                <a:lnTo>
                  <a:pt x="47550" y="50150"/>
                </a:lnTo>
                <a:lnTo>
                  <a:pt x="47550" y="50160"/>
                </a:lnTo>
                <a:lnTo>
                  <a:pt x="47550" y="50170"/>
                </a:lnTo>
                <a:lnTo>
                  <a:pt x="47550" y="50180"/>
                </a:lnTo>
                <a:lnTo>
                  <a:pt x="47560" y="50180"/>
                </a:lnTo>
                <a:lnTo>
                  <a:pt x="47550" y="50180"/>
                </a:lnTo>
                <a:lnTo>
                  <a:pt x="47550" y="50190"/>
                </a:lnTo>
                <a:lnTo>
                  <a:pt x="47540" y="50190"/>
                </a:lnTo>
                <a:lnTo>
                  <a:pt x="47530" y="50190"/>
                </a:lnTo>
                <a:lnTo>
                  <a:pt x="47520" y="50200"/>
                </a:lnTo>
                <a:lnTo>
                  <a:pt x="47510" y="50210"/>
                </a:lnTo>
                <a:lnTo>
                  <a:pt x="47510" y="50220"/>
                </a:lnTo>
                <a:lnTo>
                  <a:pt x="47500" y="50220"/>
                </a:lnTo>
                <a:lnTo>
                  <a:pt x="47500" y="50230"/>
                </a:lnTo>
                <a:lnTo>
                  <a:pt x="47490" y="50240"/>
                </a:lnTo>
                <a:lnTo>
                  <a:pt x="47490" y="50250"/>
                </a:lnTo>
                <a:lnTo>
                  <a:pt x="47480" y="50260"/>
                </a:lnTo>
                <a:lnTo>
                  <a:pt x="47480" y="50270"/>
                </a:lnTo>
                <a:lnTo>
                  <a:pt x="47470" y="50280"/>
                </a:lnTo>
                <a:lnTo>
                  <a:pt x="47450" y="50330"/>
                </a:lnTo>
                <a:lnTo>
                  <a:pt x="47450" y="50340"/>
                </a:lnTo>
                <a:lnTo>
                  <a:pt x="47440" y="50350"/>
                </a:lnTo>
                <a:lnTo>
                  <a:pt x="47440" y="50360"/>
                </a:lnTo>
                <a:lnTo>
                  <a:pt x="47440" y="50370"/>
                </a:lnTo>
                <a:lnTo>
                  <a:pt x="47430" y="50370"/>
                </a:lnTo>
                <a:lnTo>
                  <a:pt x="47430" y="50380"/>
                </a:lnTo>
                <a:lnTo>
                  <a:pt x="47430" y="50390"/>
                </a:lnTo>
                <a:lnTo>
                  <a:pt x="47420" y="50390"/>
                </a:lnTo>
                <a:lnTo>
                  <a:pt x="47420" y="50400"/>
                </a:lnTo>
                <a:lnTo>
                  <a:pt x="47420" y="50410"/>
                </a:lnTo>
                <a:lnTo>
                  <a:pt x="47410" y="50420"/>
                </a:lnTo>
                <a:lnTo>
                  <a:pt x="47410" y="50430"/>
                </a:lnTo>
                <a:lnTo>
                  <a:pt x="47400" y="50440"/>
                </a:lnTo>
                <a:lnTo>
                  <a:pt x="47400" y="50450"/>
                </a:lnTo>
                <a:lnTo>
                  <a:pt x="47400" y="50460"/>
                </a:lnTo>
                <a:lnTo>
                  <a:pt x="47390" y="50460"/>
                </a:lnTo>
                <a:lnTo>
                  <a:pt x="47390" y="50470"/>
                </a:lnTo>
                <a:lnTo>
                  <a:pt x="47390" y="50480"/>
                </a:lnTo>
                <a:lnTo>
                  <a:pt x="47380" y="50480"/>
                </a:lnTo>
                <a:lnTo>
                  <a:pt x="47380" y="50490"/>
                </a:lnTo>
                <a:lnTo>
                  <a:pt x="47380" y="50500"/>
                </a:lnTo>
                <a:lnTo>
                  <a:pt x="47370" y="50500"/>
                </a:lnTo>
                <a:lnTo>
                  <a:pt x="47370" y="50510"/>
                </a:lnTo>
                <a:lnTo>
                  <a:pt x="47370" y="50520"/>
                </a:lnTo>
                <a:lnTo>
                  <a:pt x="47360" y="50520"/>
                </a:lnTo>
                <a:lnTo>
                  <a:pt x="47360" y="50530"/>
                </a:lnTo>
                <a:lnTo>
                  <a:pt x="47360" y="50540"/>
                </a:lnTo>
                <a:lnTo>
                  <a:pt x="47350" y="50540"/>
                </a:lnTo>
                <a:lnTo>
                  <a:pt x="47350" y="50550"/>
                </a:lnTo>
                <a:lnTo>
                  <a:pt x="47340" y="50560"/>
                </a:lnTo>
                <a:lnTo>
                  <a:pt x="47340" y="50570"/>
                </a:lnTo>
                <a:lnTo>
                  <a:pt x="47330" y="50580"/>
                </a:lnTo>
                <a:lnTo>
                  <a:pt x="47330" y="50590"/>
                </a:lnTo>
                <a:lnTo>
                  <a:pt x="47320" y="50590"/>
                </a:lnTo>
                <a:lnTo>
                  <a:pt x="47320" y="50600"/>
                </a:lnTo>
                <a:lnTo>
                  <a:pt x="47320" y="50610"/>
                </a:lnTo>
                <a:lnTo>
                  <a:pt x="47310" y="50610"/>
                </a:lnTo>
                <a:lnTo>
                  <a:pt x="47310" y="50620"/>
                </a:lnTo>
                <a:lnTo>
                  <a:pt x="47300" y="50630"/>
                </a:lnTo>
                <a:lnTo>
                  <a:pt x="47300" y="50640"/>
                </a:lnTo>
                <a:lnTo>
                  <a:pt x="47290" y="50640"/>
                </a:lnTo>
                <a:lnTo>
                  <a:pt x="47290" y="50650"/>
                </a:lnTo>
                <a:lnTo>
                  <a:pt x="47280" y="50660"/>
                </a:lnTo>
                <a:lnTo>
                  <a:pt x="47270" y="50670"/>
                </a:lnTo>
                <a:lnTo>
                  <a:pt x="47260" y="50680"/>
                </a:lnTo>
                <a:lnTo>
                  <a:pt x="47260" y="50690"/>
                </a:lnTo>
                <a:lnTo>
                  <a:pt x="47250" y="50700"/>
                </a:lnTo>
                <a:lnTo>
                  <a:pt x="47240" y="50720"/>
                </a:lnTo>
                <a:lnTo>
                  <a:pt x="47200" y="50770"/>
                </a:lnTo>
                <a:lnTo>
                  <a:pt x="47190" y="50790"/>
                </a:lnTo>
                <a:lnTo>
                  <a:pt x="47180" y="50800"/>
                </a:lnTo>
                <a:lnTo>
                  <a:pt x="47170" y="50810"/>
                </a:lnTo>
                <a:lnTo>
                  <a:pt x="47170" y="50820"/>
                </a:lnTo>
                <a:lnTo>
                  <a:pt x="47160" y="50820"/>
                </a:lnTo>
                <a:lnTo>
                  <a:pt x="47160" y="50830"/>
                </a:lnTo>
                <a:lnTo>
                  <a:pt x="47160" y="50840"/>
                </a:lnTo>
                <a:lnTo>
                  <a:pt x="47150" y="50850"/>
                </a:lnTo>
                <a:lnTo>
                  <a:pt x="47150" y="50860"/>
                </a:lnTo>
                <a:lnTo>
                  <a:pt x="47140" y="50860"/>
                </a:lnTo>
                <a:lnTo>
                  <a:pt x="47140" y="50870"/>
                </a:lnTo>
                <a:lnTo>
                  <a:pt x="47140" y="50880"/>
                </a:lnTo>
                <a:lnTo>
                  <a:pt x="47130" y="50880"/>
                </a:lnTo>
                <a:lnTo>
                  <a:pt x="47130" y="50890"/>
                </a:lnTo>
                <a:lnTo>
                  <a:pt x="47130" y="50900"/>
                </a:lnTo>
                <a:lnTo>
                  <a:pt x="47120" y="50900"/>
                </a:lnTo>
                <a:lnTo>
                  <a:pt x="47120" y="50910"/>
                </a:lnTo>
                <a:lnTo>
                  <a:pt x="47120" y="50920"/>
                </a:lnTo>
                <a:lnTo>
                  <a:pt x="47110" y="50920"/>
                </a:lnTo>
                <a:lnTo>
                  <a:pt x="47110" y="50930"/>
                </a:lnTo>
                <a:lnTo>
                  <a:pt x="47110" y="50940"/>
                </a:lnTo>
                <a:lnTo>
                  <a:pt x="47110" y="50950"/>
                </a:lnTo>
                <a:lnTo>
                  <a:pt x="47100" y="50950"/>
                </a:lnTo>
                <a:lnTo>
                  <a:pt x="47100" y="50960"/>
                </a:lnTo>
                <a:lnTo>
                  <a:pt x="47100" y="50970"/>
                </a:lnTo>
                <a:lnTo>
                  <a:pt x="47100" y="50980"/>
                </a:lnTo>
                <a:lnTo>
                  <a:pt x="47090" y="50980"/>
                </a:lnTo>
                <a:lnTo>
                  <a:pt x="47090" y="50990"/>
                </a:lnTo>
                <a:lnTo>
                  <a:pt x="47090" y="51000"/>
                </a:lnTo>
                <a:lnTo>
                  <a:pt x="47090" y="51010"/>
                </a:lnTo>
                <a:lnTo>
                  <a:pt x="47080" y="51010"/>
                </a:lnTo>
                <a:lnTo>
                  <a:pt x="47080" y="51020"/>
                </a:lnTo>
                <a:lnTo>
                  <a:pt x="47080" y="51030"/>
                </a:lnTo>
                <a:lnTo>
                  <a:pt x="47080" y="51040"/>
                </a:lnTo>
                <a:lnTo>
                  <a:pt x="47070" y="51040"/>
                </a:lnTo>
                <a:lnTo>
                  <a:pt x="47070" y="51050"/>
                </a:lnTo>
                <a:lnTo>
                  <a:pt x="47070" y="51060"/>
                </a:lnTo>
                <a:lnTo>
                  <a:pt x="47060" y="51060"/>
                </a:lnTo>
                <a:lnTo>
                  <a:pt x="47060" y="51070"/>
                </a:lnTo>
                <a:lnTo>
                  <a:pt x="47060" y="51080"/>
                </a:lnTo>
                <a:lnTo>
                  <a:pt x="47050" y="51090"/>
                </a:lnTo>
                <a:lnTo>
                  <a:pt x="47050" y="51100"/>
                </a:lnTo>
                <a:lnTo>
                  <a:pt x="47050" y="51110"/>
                </a:lnTo>
                <a:lnTo>
                  <a:pt x="47040" y="51110"/>
                </a:lnTo>
                <a:lnTo>
                  <a:pt x="47040" y="51120"/>
                </a:lnTo>
                <a:lnTo>
                  <a:pt x="47030" y="51130"/>
                </a:lnTo>
                <a:lnTo>
                  <a:pt x="47030" y="51140"/>
                </a:lnTo>
                <a:lnTo>
                  <a:pt x="47030" y="51150"/>
                </a:lnTo>
                <a:lnTo>
                  <a:pt x="47020" y="51150"/>
                </a:lnTo>
                <a:lnTo>
                  <a:pt x="47020" y="51160"/>
                </a:lnTo>
                <a:lnTo>
                  <a:pt x="47010" y="51160"/>
                </a:lnTo>
                <a:lnTo>
                  <a:pt x="47010" y="51170"/>
                </a:lnTo>
                <a:lnTo>
                  <a:pt x="47000" y="51170"/>
                </a:lnTo>
                <a:lnTo>
                  <a:pt x="47000" y="51180"/>
                </a:lnTo>
                <a:lnTo>
                  <a:pt x="47000" y="51190"/>
                </a:lnTo>
                <a:lnTo>
                  <a:pt x="46990" y="51190"/>
                </a:lnTo>
                <a:lnTo>
                  <a:pt x="46990" y="51200"/>
                </a:lnTo>
                <a:lnTo>
                  <a:pt x="46980" y="51200"/>
                </a:lnTo>
                <a:lnTo>
                  <a:pt x="46980" y="51210"/>
                </a:lnTo>
                <a:lnTo>
                  <a:pt x="46970" y="51210"/>
                </a:lnTo>
                <a:lnTo>
                  <a:pt x="46970" y="51220"/>
                </a:lnTo>
                <a:lnTo>
                  <a:pt x="46960" y="51220"/>
                </a:lnTo>
                <a:lnTo>
                  <a:pt x="46960" y="51230"/>
                </a:lnTo>
                <a:lnTo>
                  <a:pt x="46950" y="51230"/>
                </a:lnTo>
                <a:lnTo>
                  <a:pt x="46950" y="51240"/>
                </a:lnTo>
                <a:lnTo>
                  <a:pt x="46940" y="51250"/>
                </a:lnTo>
                <a:lnTo>
                  <a:pt x="46930" y="51260"/>
                </a:lnTo>
                <a:lnTo>
                  <a:pt x="46920" y="51270"/>
                </a:lnTo>
                <a:lnTo>
                  <a:pt x="46910" y="51270"/>
                </a:lnTo>
                <a:lnTo>
                  <a:pt x="46910" y="51280"/>
                </a:lnTo>
                <a:lnTo>
                  <a:pt x="46900" y="51290"/>
                </a:lnTo>
                <a:lnTo>
                  <a:pt x="46890" y="51290"/>
                </a:lnTo>
                <a:lnTo>
                  <a:pt x="46890" y="51300"/>
                </a:lnTo>
                <a:lnTo>
                  <a:pt x="46880" y="51300"/>
                </a:lnTo>
                <a:lnTo>
                  <a:pt x="46880" y="51310"/>
                </a:lnTo>
                <a:lnTo>
                  <a:pt x="46870" y="51310"/>
                </a:lnTo>
                <a:lnTo>
                  <a:pt x="46870" y="51320"/>
                </a:lnTo>
                <a:lnTo>
                  <a:pt x="46860" y="51320"/>
                </a:lnTo>
                <a:lnTo>
                  <a:pt x="46850" y="51330"/>
                </a:lnTo>
                <a:lnTo>
                  <a:pt x="46840" y="51330"/>
                </a:lnTo>
                <a:lnTo>
                  <a:pt x="46840" y="51340"/>
                </a:lnTo>
                <a:lnTo>
                  <a:pt x="46830" y="51340"/>
                </a:lnTo>
                <a:lnTo>
                  <a:pt x="46830" y="51350"/>
                </a:lnTo>
                <a:lnTo>
                  <a:pt x="46820" y="51350"/>
                </a:lnTo>
                <a:lnTo>
                  <a:pt x="46820" y="51360"/>
                </a:lnTo>
                <a:lnTo>
                  <a:pt x="46810" y="51360"/>
                </a:lnTo>
                <a:lnTo>
                  <a:pt x="46810" y="51370"/>
                </a:lnTo>
                <a:lnTo>
                  <a:pt x="46800" y="51370"/>
                </a:lnTo>
                <a:lnTo>
                  <a:pt x="46800" y="51380"/>
                </a:lnTo>
                <a:lnTo>
                  <a:pt x="46790" y="51390"/>
                </a:lnTo>
                <a:lnTo>
                  <a:pt x="46790" y="51400"/>
                </a:lnTo>
                <a:lnTo>
                  <a:pt x="46780" y="51400"/>
                </a:lnTo>
                <a:lnTo>
                  <a:pt x="46780" y="51410"/>
                </a:lnTo>
                <a:lnTo>
                  <a:pt x="46770" y="51420"/>
                </a:lnTo>
                <a:lnTo>
                  <a:pt x="46770" y="51430"/>
                </a:lnTo>
                <a:lnTo>
                  <a:pt x="46760" y="51440"/>
                </a:lnTo>
                <a:lnTo>
                  <a:pt x="46760" y="51450"/>
                </a:lnTo>
                <a:lnTo>
                  <a:pt x="46760" y="51460"/>
                </a:lnTo>
                <a:lnTo>
                  <a:pt x="46750" y="51460"/>
                </a:lnTo>
                <a:lnTo>
                  <a:pt x="46750" y="51470"/>
                </a:lnTo>
                <a:lnTo>
                  <a:pt x="46750" y="51480"/>
                </a:lnTo>
                <a:lnTo>
                  <a:pt x="46750" y="51490"/>
                </a:lnTo>
                <a:lnTo>
                  <a:pt x="46740" y="51490"/>
                </a:lnTo>
                <a:lnTo>
                  <a:pt x="46740" y="51500"/>
                </a:lnTo>
                <a:lnTo>
                  <a:pt x="46740" y="51510"/>
                </a:lnTo>
                <a:lnTo>
                  <a:pt x="46730" y="51510"/>
                </a:lnTo>
                <a:lnTo>
                  <a:pt x="46730" y="51520"/>
                </a:lnTo>
                <a:lnTo>
                  <a:pt x="46730" y="51530"/>
                </a:lnTo>
                <a:lnTo>
                  <a:pt x="46720" y="51530"/>
                </a:lnTo>
                <a:lnTo>
                  <a:pt x="46720" y="51540"/>
                </a:lnTo>
                <a:lnTo>
                  <a:pt x="46710" y="51540"/>
                </a:lnTo>
                <a:lnTo>
                  <a:pt x="46710" y="51550"/>
                </a:lnTo>
                <a:lnTo>
                  <a:pt x="46710" y="51560"/>
                </a:lnTo>
                <a:lnTo>
                  <a:pt x="46700" y="51560"/>
                </a:lnTo>
                <a:lnTo>
                  <a:pt x="46700" y="51570"/>
                </a:lnTo>
                <a:lnTo>
                  <a:pt x="46690" y="51570"/>
                </a:lnTo>
                <a:lnTo>
                  <a:pt x="46690" y="51580"/>
                </a:lnTo>
                <a:lnTo>
                  <a:pt x="46680" y="51580"/>
                </a:lnTo>
                <a:lnTo>
                  <a:pt x="46680" y="51590"/>
                </a:lnTo>
                <a:lnTo>
                  <a:pt x="46680" y="51600"/>
                </a:lnTo>
                <a:lnTo>
                  <a:pt x="46670" y="51600"/>
                </a:lnTo>
                <a:lnTo>
                  <a:pt x="46670" y="51610"/>
                </a:lnTo>
                <a:lnTo>
                  <a:pt x="46660" y="51620"/>
                </a:lnTo>
                <a:lnTo>
                  <a:pt x="46660" y="51630"/>
                </a:lnTo>
                <a:lnTo>
                  <a:pt x="46650" y="51650"/>
                </a:lnTo>
                <a:lnTo>
                  <a:pt x="46650" y="51660"/>
                </a:lnTo>
                <a:lnTo>
                  <a:pt x="46640" y="51670"/>
                </a:lnTo>
                <a:lnTo>
                  <a:pt x="46640" y="51680"/>
                </a:lnTo>
                <a:lnTo>
                  <a:pt x="46640" y="51690"/>
                </a:lnTo>
                <a:lnTo>
                  <a:pt x="46630" y="51700"/>
                </a:lnTo>
                <a:lnTo>
                  <a:pt x="46620" y="51710"/>
                </a:lnTo>
                <a:lnTo>
                  <a:pt x="46610" y="51720"/>
                </a:lnTo>
                <a:lnTo>
                  <a:pt x="46610" y="51710"/>
                </a:lnTo>
                <a:lnTo>
                  <a:pt x="46610" y="51720"/>
                </a:lnTo>
                <a:lnTo>
                  <a:pt x="46600" y="51720"/>
                </a:lnTo>
                <a:lnTo>
                  <a:pt x="46590" y="51720"/>
                </a:lnTo>
                <a:lnTo>
                  <a:pt x="46580" y="51720"/>
                </a:lnTo>
                <a:lnTo>
                  <a:pt x="46580" y="51730"/>
                </a:lnTo>
                <a:lnTo>
                  <a:pt x="46570" y="51740"/>
                </a:lnTo>
                <a:lnTo>
                  <a:pt x="46580" y="51740"/>
                </a:lnTo>
                <a:lnTo>
                  <a:pt x="46590" y="51740"/>
                </a:lnTo>
                <a:lnTo>
                  <a:pt x="46590" y="51750"/>
                </a:lnTo>
                <a:lnTo>
                  <a:pt x="46580" y="51760"/>
                </a:lnTo>
                <a:lnTo>
                  <a:pt x="46580" y="51770"/>
                </a:lnTo>
                <a:lnTo>
                  <a:pt x="46570" y="51770"/>
                </a:lnTo>
                <a:lnTo>
                  <a:pt x="46560" y="51770"/>
                </a:lnTo>
                <a:lnTo>
                  <a:pt x="46560" y="51780"/>
                </a:lnTo>
                <a:lnTo>
                  <a:pt x="46550" y="51780"/>
                </a:lnTo>
                <a:lnTo>
                  <a:pt x="46550" y="51790"/>
                </a:lnTo>
                <a:lnTo>
                  <a:pt x="46540" y="51790"/>
                </a:lnTo>
                <a:lnTo>
                  <a:pt x="46530" y="51800"/>
                </a:lnTo>
                <a:lnTo>
                  <a:pt x="46520" y="51800"/>
                </a:lnTo>
                <a:lnTo>
                  <a:pt x="46520" y="51810"/>
                </a:lnTo>
                <a:lnTo>
                  <a:pt x="46510" y="51810"/>
                </a:lnTo>
                <a:lnTo>
                  <a:pt x="46510" y="51820"/>
                </a:lnTo>
                <a:lnTo>
                  <a:pt x="46500" y="51820"/>
                </a:lnTo>
                <a:lnTo>
                  <a:pt x="46500" y="51830"/>
                </a:lnTo>
                <a:lnTo>
                  <a:pt x="46490" y="51840"/>
                </a:lnTo>
                <a:lnTo>
                  <a:pt x="46480" y="51840"/>
                </a:lnTo>
                <a:lnTo>
                  <a:pt x="46480" y="51850"/>
                </a:lnTo>
                <a:lnTo>
                  <a:pt x="46470" y="51850"/>
                </a:lnTo>
                <a:lnTo>
                  <a:pt x="46470" y="51860"/>
                </a:lnTo>
                <a:lnTo>
                  <a:pt x="46460" y="51860"/>
                </a:lnTo>
                <a:lnTo>
                  <a:pt x="46460" y="51870"/>
                </a:lnTo>
                <a:lnTo>
                  <a:pt x="46450" y="51870"/>
                </a:lnTo>
                <a:lnTo>
                  <a:pt x="46450" y="51880"/>
                </a:lnTo>
                <a:lnTo>
                  <a:pt x="46440" y="51890"/>
                </a:lnTo>
                <a:lnTo>
                  <a:pt x="46430" y="51900"/>
                </a:lnTo>
                <a:lnTo>
                  <a:pt x="46420" y="51900"/>
                </a:lnTo>
                <a:lnTo>
                  <a:pt x="46420" y="51910"/>
                </a:lnTo>
                <a:lnTo>
                  <a:pt x="46410" y="51920"/>
                </a:lnTo>
                <a:lnTo>
                  <a:pt x="46400" y="51920"/>
                </a:lnTo>
                <a:lnTo>
                  <a:pt x="46400" y="51930"/>
                </a:lnTo>
                <a:lnTo>
                  <a:pt x="46390" y="51940"/>
                </a:lnTo>
                <a:lnTo>
                  <a:pt x="46380" y="51950"/>
                </a:lnTo>
                <a:lnTo>
                  <a:pt x="46370" y="51950"/>
                </a:lnTo>
                <a:lnTo>
                  <a:pt x="46370" y="51960"/>
                </a:lnTo>
                <a:lnTo>
                  <a:pt x="46360" y="51970"/>
                </a:lnTo>
                <a:lnTo>
                  <a:pt x="46340" y="51990"/>
                </a:lnTo>
                <a:lnTo>
                  <a:pt x="46330" y="52010"/>
                </a:lnTo>
                <a:lnTo>
                  <a:pt x="46310" y="52030"/>
                </a:lnTo>
                <a:lnTo>
                  <a:pt x="46300" y="52050"/>
                </a:lnTo>
                <a:lnTo>
                  <a:pt x="46280" y="52070"/>
                </a:lnTo>
                <a:lnTo>
                  <a:pt x="46270" y="52080"/>
                </a:lnTo>
                <a:lnTo>
                  <a:pt x="46260" y="52090"/>
                </a:lnTo>
                <a:lnTo>
                  <a:pt x="46260" y="52100"/>
                </a:lnTo>
                <a:lnTo>
                  <a:pt x="46240" y="52110"/>
                </a:lnTo>
                <a:lnTo>
                  <a:pt x="46230" y="52120"/>
                </a:lnTo>
                <a:lnTo>
                  <a:pt x="46220" y="52140"/>
                </a:lnTo>
                <a:lnTo>
                  <a:pt x="46180" y="52190"/>
                </a:lnTo>
                <a:lnTo>
                  <a:pt x="46120" y="52250"/>
                </a:lnTo>
                <a:lnTo>
                  <a:pt x="46070" y="52310"/>
                </a:lnTo>
                <a:lnTo>
                  <a:pt x="46040" y="52340"/>
                </a:lnTo>
                <a:lnTo>
                  <a:pt x="46030" y="52350"/>
                </a:lnTo>
                <a:lnTo>
                  <a:pt x="46020" y="52360"/>
                </a:lnTo>
                <a:lnTo>
                  <a:pt x="46010" y="52370"/>
                </a:lnTo>
                <a:lnTo>
                  <a:pt x="46000" y="52380"/>
                </a:lnTo>
                <a:lnTo>
                  <a:pt x="46000" y="52390"/>
                </a:lnTo>
                <a:lnTo>
                  <a:pt x="45990" y="52400"/>
                </a:lnTo>
                <a:lnTo>
                  <a:pt x="45980" y="52420"/>
                </a:lnTo>
                <a:lnTo>
                  <a:pt x="45960" y="52440"/>
                </a:lnTo>
                <a:lnTo>
                  <a:pt x="45950" y="52450"/>
                </a:lnTo>
                <a:lnTo>
                  <a:pt x="45950" y="52460"/>
                </a:lnTo>
                <a:lnTo>
                  <a:pt x="45930" y="52470"/>
                </a:lnTo>
                <a:lnTo>
                  <a:pt x="45930" y="52480"/>
                </a:lnTo>
                <a:lnTo>
                  <a:pt x="45910" y="52500"/>
                </a:lnTo>
                <a:lnTo>
                  <a:pt x="45900" y="52520"/>
                </a:lnTo>
                <a:lnTo>
                  <a:pt x="45890" y="52530"/>
                </a:lnTo>
                <a:lnTo>
                  <a:pt x="45870" y="52550"/>
                </a:lnTo>
                <a:lnTo>
                  <a:pt x="45860" y="52570"/>
                </a:lnTo>
                <a:lnTo>
                  <a:pt x="45850" y="52570"/>
                </a:lnTo>
                <a:lnTo>
                  <a:pt x="45850" y="52580"/>
                </a:lnTo>
                <a:lnTo>
                  <a:pt x="45840" y="52600"/>
                </a:lnTo>
                <a:lnTo>
                  <a:pt x="45830" y="52610"/>
                </a:lnTo>
                <a:lnTo>
                  <a:pt x="45820" y="52610"/>
                </a:lnTo>
                <a:lnTo>
                  <a:pt x="45820" y="52620"/>
                </a:lnTo>
                <a:lnTo>
                  <a:pt x="45810" y="52640"/>
                </a:lnTo>
                <a:lnTo>
                  <a:pt x="45800" y="52640"/>
                </a:lnTo>
                <a:lnTo>
                  <a:pt x="45800" y="52650"/>
                </a:lnTo>
                <a:lnTo>
                  <a:pt x="45800" y="52660"/>
                </a:lnTo>
                <a:lnTo>
                  <a:pt x="45790" y="52660"/>
                </a:lnTo>
                <a:lnTo>
                  <a:pt x="45780" y="52670"/>
                </a:lnTo>
                <a:lnTo>
                  <a:pt x="45780" y="52680"/>
                </a:lnTo>
                <a:lnTo>
                  <a:pt x="45750" y="52720"/>
                </a:lnTo>
                <a:lnTo>
                  <a:pt x="45730" y="52750"/>
                </a:lnTo>
                <a:lnTo>
                  <a:pt x="45720" y="52760"/>
                </a:lnTo>
                <a:lnTo>
                  <a:pt x="45700" y="52790"/>
                </a:lnTo>
                <a:lnTo>
                  <a:pt x="45700" y="52800"/>
                </a:lnTo>
                <a:lnTo>
                  <a:pt x="45690" y="52810"/>
                </a:lnTo>
                <a:lnTo>
                  <a:pt x="45680" y="52830"/>
                </a:lnTo>
                <a:lnTo>
                  <a:pt x="45670" y="52840"/>
                </a:lnTo>
                <a:lnTo>
                  <a:pt x="45660" y="52850"/>
                </a:lnTo>
                <a:lnTo>
                  <a:pt x="45650" y="52860"/>
                </a:lnTo>
                <a:lnTo>
                  <a:pt x="45640" y="52880"/>
                </a:lnTo>
                <a:lnTo>
                  <a:pt x="45630" y="52890"/>
                </a:lnTo>
                <a:lnTo>
                  <a:pt x="45630" y="52900"/>
                </a:lnTo>
                <a:lnTo>
                  <a:pt x="45620" y="52910"/>
                </a:lnTo>
                <a:lnTo>
                  <a:pt x="45610" y="52910"/>
                </a:lnTo>
                <a:lnTo>
                  <a:pt x="45600" y="52930"/>
                </a:lnTo>
                <a:lnTo>
                  <a:pt x="45580" y="52950"/>
                </a:lnTo>
                <a:lnTo>
                  <a:pt x="45570" y="52970"/>
                </a:lnTo>
                <a:lnTo>
                  <a:pt x="45560" y="52990"/>
                </a:lnTo>
                <a:lnTo>
                  <a:pt x="45540" y="53010"/>
                </a:lnTo>
                <a:lnTo>
                  <a:pt x="45520" y="53030"/>
                </a:lnTo>
                <a:lnTo>
                  <a:pt x="45500" y="53060"/>
                </a:lnTo>
                <a:lnTo>
                  <a:pt x="45470" y="53100"/>
                </a:lnTo>
                <a:lnTo>
                  <a:pt x="45440" y="53130"/>
                </a:lnTo>
                <a:lnTo>
                  <a:pt x="45420" y="53160"/>
                </a:lnTo>
                <a:lnTo>
                  <a:pt x="45400" y="53180"/>
                </a:lnTo>
                <a:lnTo>
                  <a:pt x="45380" y="53200"/>
                </a:lnTo>
                <a:lnTo>
                  <a:pt x="45350" y="53230"/>
                </a:lnTo>
                <a:lnTo>
                  <a:pt x="45350" y="53240"/>
                </a:lnTo>
                <a:lnTo>
                  <a:pt x="45330" y="53260"/>
                </a:lnTo>
                <a:lnTo>
                  <a:pt x="45310" y="53280"/>
                </a:lnTo>
                <a:lnTo>
                  <a:pt x="45290" y="53300"/>
                </a:lnTo>
                <a:lnTo>
                  <a:pt x="45270" y="53310"/>
                </a:lnTo>
                <a:lnTo>
                  <a:pt x="45230" y="53340"/>
                </a:lnTo>
                <a:lnTo>
                  <a:pt x="45210" y="53360"/>
                </a:lnTo>
                <a:lnTo>
                  <a:pt x="45190" y="53380"/>
                </a:lnTo>
                <a:lnTo>
                  <a:pt x="45150" y="53410"/>
                </a:lnTo>
                <a:lnTo>
                  <a:pt x="45120" y="53430"/>
                </a:lnTo>
                <a:lnTo>
                  <a:pt x="45090" y="53460"/>
                </a:lnTo>
                <a:lnTo>
                  <a:pt x="45040" y="53490"/>
                </a:lnTo>
                <a:lnTo>
                  <a:pt x="45010" y="53520"/>
                </a:lnTo>
                <a:lnTo>
                  <a:pt x="44980" y="53530"/>
                </a:lnTo>
                <a:lnTo>
                  <a:pt x="44950" y="53550"/>
                </a:lnTo>
                <a:lnTo>
                  <a:pt x="44940" y="53560"/>
                </a:lnTo>
                <a:lnTo>
                  <a:pt x="44930" y="53560"/>
                </a:lnTo>
                <a:lnTo>
                  <a:pt x="44930" y="53570"/>
                </a:lnTo>
                <a:lnTo>
                  <a:pt x="44920" y="53570"/>
                </a:lnTo>
                <a:lnTo>
                  <a:pt x="44920" y="53580"/>
                </a:lnTo>
                <a:lnTo>
                  <a:pt x="44910" y="53580"/>
                </a:lnTo>
                <a:lnTo>
                  <a:pt x="44900" y="53580"/>
                </a:lnTo>
                <a:lnTo>
                  <a:pt x="44890" y="53590"/>
                </a:lnTo>
                <a:lnTo>
                  <a:pt x="44880" y="53600"/>
                </a:lnTo>
                <a:lnTo>
                  <a:pt x="44870" y="53610"/>
                </a:lnTo>
                <a:lnTo>
                  <a:pt x="44860" y="53620"/>
                </a:lnTo>
                <a:lnTo>
                  <a:pt x="44840" y="53630"/>
                </a:lnTo>
                <a:lnTo>
                  <a:pt x="44820" y="53640"/>
                </a:lnTo>
                <a:lnTo>
                  <a:pt x="44810" y="53650"/>
                </a:lnTo>
                <a:lnTo>
                  <a:pt x="44780" y="53670"/>
                </a:lnTo>
                <a:lnTo>
                  <a:pt x="44760" y="53690"/>
                </a:lnTo>
                <a:lnTo>
                  <a:pt x="44750" y="53690"/>
                </a:lnTo>
                <a:lnTo>
                  <a:pt x="44740" y="53700"/>
                </a:lnTo>
                <a:lnTo>
                  <a:pt x="44720" y="53720"/>
                </a:lnTo>
                <a:lnTo>
                  <a:pt x="44700" y="53740"/>
                </a:lnTo>
                <a:lnTo>
                  <a:pt x="44690" y="53740"/>
                </a:lnTo>
                <a:lnTo>
                  <a:pt x="44670" y="53760"/>
                </a:lnTo>
                <a:lnTo>
                  <a:pt x="44660" y="53770"/>
                </a:lnTo>
                <a:lnTo>
                  <a:pt x="44640" y="53790"/>
                </a:lnTo>
                <a:lnTo>
                  <a:pt x="44610" y="53810"/>
                </a:lnTo>
                <a:lnTo>
                  <a:pt x="44580" y="53840"/>
                </a:lnTo>
                <a:lnTo>
                  <a:pt x="44560" y="53850"/>
                </a:lnTo>
                <a:lnTo>
                  <a:pt x="44530" y="53890"/>
                </a:lnTo>
                <a:lnTo>
                  <a:pt x="44510" y="53900"/>
                </a:lnTo>
                <a:lnTo>
                  <a:pt x="44480" y="53930"/>
                </a:lnTo>
                <a:lnTo>
                  <a:pt x="44450" y="53960"/>
                </a:lnTo>
                <a:lnTo>
                  <a:pt x="44420" y="53990"/>
                </a:lnTo>
                <a:lnTo>
                  <a:pt x="44380" y="54030"/>
                </a:lnTo>
                <a:lnTo>
                  <a:pt x="44340" y="54060"/>
                </a:lnTo>
                <a:lnTo>
                  <a:pt x="44330" y="54080"/>
                </a:lnTo>
                <a:lnTo>
                  <a:pt x="44280" y="54120"/>
                </a:lnTo>
                <a:lnTo>
                  <a:pt x="44250" y="54140"/>
                </a:lnTo>
                <a:lnTo>
                  <a:pt x="44220" y="54180"/>
                </a:lnTo>
                <a:lnTo>
                  <a:pt x="44210" y="54180"/>
                </a:lnTo>
                <a:lnTo>
                  <a:pt x="44160" y="54210"/>
                </a:lnTo>
                <a:lnTo>
                  <a:pt x="44130" y="54250"/>
                </a:lnTo>
                <a:lnTo>
                  <a:pt x="44100" y="54270"/>
                </a:lnTo>
                <a:lnTo>
                  <a:pt x="44080" y="54290"/>
                </a:lnTo>
                <a:lnTo>
                  <a:pt x="44040" y="54320"/>
                </a:lnTo>
                <a:lnTo>
                  <a:pt x="44030" y="54330"/>
                </a:lnTo>
                <a:lnTo>
                  <a:pt x="44010" y="54350"/>
                </a:lnTo>
                <a:lnTo>
                  <a:pt x="44000" y="54350"/>
                </a:lnTo>
                <a:lnTo>
                  <a:pt x="43990" y="54360"/>
                </a:lnTo>
                <a:lnTo>
                  <a:pt x="43980" y="54370"/>
                </a:lnTo>
                <a:lnTo>
                  <a:pt x="43950" y="54390"/>
                </a:lnTo>
                <a:lnTo>
                  <a:pt x="43880" y="54450"/>
                </a:lnTo>
                <a:lnTo>
                  <a:pt x="43850" y="54470"/>
                </a:lnTo>
                <a:lnTo>
                  <a:pt x="43810" y="54490"/>
                </a:lnTo>
                <a:lnTo>
                  <a:pt x="43770" y="54530"/>
                </a:lnTo>
                <a:lnTo>
                  <a:pt x="43760" y="54540"/>
                </a:lnTo>
                <a:lnTo>
                  <a:pt x="43720" y="54570"/>
                </a:lnTo>
                <a:lnTo>
                  <a:pt x="43710" y="54580"/>
                </a:lnTo>
                <a:lnTo>
                  <a:pt x="43620" y="54660"/>
                </a:lnTo>
                <a:lnTo>
                  <a:pt x="43560" y="54720"/>
                </a:lnTo>
                <a:lnTo>
                  <a:pt x="43510" y="54770"/>
                </a:lnTo>
                <a:lnTo>
                  <a:pt x="43500" y="54770"/>
                </a:lnTo>
                <a:lnTo>
                  <a:pt x="43490" y="54770"/>
                </a:lnTo>
                <a:lnTo>
                  <a:pt x="43490" y="54780"/>
                </a:lnTo>
                <a:lnTo>
                  <a:pt x="43470" y="54790"/>
                </a:lnTo>
                <a:lnTo>
                  <a:pt x="43420" y="54830"/>
                </a:lnTo>
                <a:lnTo>
                  <a:pt x="43390" y="54860"/>
                </a:lnTo>
                <a:lnTo>
                  <a:pt x="43360" y="54880"/>
                </a:lnTo>
                <a:lnTo>
                  <a:pt x="43350" y="54880"/>
                </a:lnTo>
                <a:lnTo>
                  <a:pt x="43300" y="54910"/>
                </a:lnTo>
                <a:lnTo>
                  <a:pt x="43240" y="54960"/>
                </a:lnTo>
                <a:lnTo>
                  <a:pt x="43190" y="55000"/>
                </a:lnTo>
                <a:lnTo>
                  <a:pt x="43140" y="55030"/>
                </a:lnTo>
                <a:lnTo>
                  <a:pt x="43110" y="55060"/>
                </a:lnTo>
                <a:lnTo>
                  <a:pt x="43100" y="55060"/>
                </a:lnTo>
                <a:lnTo>
                  <a:pt x="43080" y="55080"/>
                </a:lnTo>
                <a:lnTo>
                  <a:pt x="43070" y="55080"/>
                </a:lnTo>
                <a:lnTo>
                  <a:pt x="43060" y="55080"/>
                </a:lnTo>
                <a:lnTo>
                  <a:pt x="43060" y="55090"/>
                </a:lnTo>
                <a:lnTo>
                  <a:pt x="43050" y="55090"/>
                </a:lnTo>
                <a:lnTo>
                  <a:pt x="43020" y="55110"/>
                </a:lnTo>
                <a:lnTo>
                  <a:pt x="43010" y="55130"/>
                </a:lnTo>
                <a:lnTo>
                  <a:pt x="43000" y="55130"/>
                </a:lnTo>
                <a:lnTo>
                  <a:pt x="42990" y="55140"/>
                </a:lnTo>
                <a:lnTo>
                  <a:pt x="42980" y="55150"/>
                </a:lnTo>
                <a:lnTo>
                  <a:pt x="42970" y="55160"/>
                </a:lnTo>
                <a:lnTo>
                  <a:pt x="42960" y="55160"/>
                </a:lnTo>
                <a:lnTo>
                  <a:pt x="42950" y="55170"/>
                </a:lnTo>
                <a:lnTo>
                  <a:pt x="42940" y="55170"/>
                </a:lnTo>
                <a:lnTo>
                  <a:pt x="42930" y="55190"/>
                </a:lnTo>
                <a:lnTo>
                  <a:pt x="42900" y="55210"/>
                </a:lnTo>
                <a:lnTo>
                  <a:pt x="42880" y="55230"/>
                </a:lnTo>
                <a:lnTo>
                  <a:pt x="42840" y="55260"/>
                </a:lnTo>
                <a:lnTo>
                  <a:pt x="42830" y="55270"/>
                </a:lnTo>
                <a:lnTo>
                  <a:pt x="42820" y="55280"/>
                </a:lnTo>
                <a:lnTo>
                  <a:pt x="42800" y="55300"/>
                </a:lnTo>
                <a:lnTo>
                  <a:pt x="42780" y="55320"/>
                </a:lnTo>
                <a:lnTo>
                  <a:pt x="42760" y="55330"/>
                </a:lnTo>
                <a:lnTo>
                  <a:pt x="42750" y="55340"/>
                </a:lnTo>
                <a:lnTo>
                  <a:pt x="42730" y="55360"/>
                </a:lnTo>
                <a:lnTo>
                  <a:pt x="42720" y="55370"/>
                </a:lnTo>
                <a:lnTo>
                  <a:pt x="42710" y="55380"/>
                </a:lnTo>
                <a:lnTo>
                  <a:pt x="42690" y="55390"/>
                </a:lnTo>
                <a:lnTo>
                  <a:pt x="42680" y="55410"/>
                </a:lnTo>
                <a:lnTo>
                  <a:pt x="42660" y="55430"/>
                </a:lnTo>
                <a:lnTo>
                  <a:pt x="42630" y="55460"/>
                </a:lnTo>
                <a:lnTo>
                  <a:pt x="42620" y="55480"/>
                </a:lnTo>
                <a:lnTo>
                  <a:pt x="42600" y="55510"/>
                </a:lnTo>
                <a:lnTo>
                  <a:pt x="42580" y="55530"/>
                </a:lnTo>
                <a:lnTo>
                  <a:pt x="42570" y="55540"/>
                </a:lnTo>
                <a:lnTo>
                  <a:pt x="42560" y="55550"/>
                </a:lnTo>
                <a:lnTo>
                  <a:pt x="42550" y="55570"/>
                </a:lnTo>
                <a:lnTo>
                  <a:pt x="42540" y="55580"/>
                </a:lnTo>
                <a:lnTo>
                  <a:pt x="42530" y="55590"/>
                </a:lnTo>
                <a:lnTo>
                  <a:pt x="42520" y="55600"/>
                </a:lnTo>
                <a:lnTo>
                  <a:pt x="42510" y="55610"/>
                </a:lnTo>
                <a:lnTo>
                  <a:pt x="42500" y="55610"/>
                </a:lnTo>
                <a:lnTo>
                  <a:pt x="42500" y="55620"/>
                </a:lnTo>
                <a:lnTo>
                  <a:pt x="42480" y="55640"/>
                </a:lnTo>
                <a:lnTo>
                  <a:pt x="42470" y="55650"/>
                </a:lnTo>
                <a:lnTo>
                  <a:pt x="42460" y="55660"/>
                </a:lnTo>
                <a:lnTo>
                  <a:pt x="42460" y="55670"/>
                </a:lnTo>
                <a:lnTo>
                  <a:pt x="42450" y="55680"/>
                </a:lnTo>
                <a:lnTo>
                  <a:pt x="42440" y="55690"/>
                </a:lnTo>
                <a:lnTo>
                  <a:pt x="42440" y="55700"/>
                </a:lnTo>
                <a:lnTo>
                  <a:pt x="42430" y="55710"/>
                </a:lnTo>
                <a:lnTo>
                  <a:pt x="42430" y="55720"/>
                </a:lnTo>
                <a:lnTo>
                  <a:pt x="42420" y="55730"/>
                </a:lnTo>
                <a:lnTo>
                  <a:pt x="42410" y="55750"/>
                </a:lnTo>
                <a:lnTo>
                  <a:pt x="42400" y="55760"/>
                </a:lnTo>
                <a:lnTo>
                  <a:pt x="42400" y="55770"/>
                </a:lnTo>
                <a:lnTo>
                  <a:pt x="42390" y="55770"/>
                </a:lnTo>
                <a:lnTo>
                  <a:pt x="42380" y="55780"/>
                </a:lnTo>
                <a:lnTo>
                  <a:pt x="42370" y="55790"/>
                </a:lnTo>
                <a:lnTo>
                  <a:pt x="42370" y="55800"/>
                </a:lnTo>
                <a:lnTo>
                  <a:pt x="42360" y="55800"/>
                </a:lnTo>
                <a:lnTo>
                  <a:pt x="42360" y="55810"/>
                </a:lnTo>
                <a:lnTo>
                  <a:pt x="42350" y="55810"/>
                </a:lnTo>
                <a:lnTo>
                  <a:pt x="42350" y="55820"/>
                </a:lnTo>
                <a:lnTo>
                  <a:pt x="42340" y="55820"/>
                </a:lnTo>
                <a:lnTo>
                  <a:pt x="42340" y="55830"/>
                </a:lnTo>
                <a:lnTo>
                  <a:pt x="42330" y="55840"/>
                </a:lnTo>
                <a:lnTo>
                  <a:pt x="42330" y="55850"/>
                </a:lnTo>
                <a:lnTo>
                  <a:pt x="42320" y="55860"/>
                </a:lnTo>
                <a:lnTo>
                  <a:pt x="42320" y="55870"/>
                </a:lnTo>
                <a:lnTo>
                  <a:pt x="42310" y="55880"/>
                </a:lnTo>
                <a:lnTo>
                  <a:pt x="42310" y="55890"/>
                </a:lnTo>
                <a:lnTo>
                  <a:pt x="42310" y="55900"/>
                </a:lnTo>
                <a:lnTo>
                  <a:pt x="42310" y="55910"/>
                </a:lnTo>
                <a:lnTo>
                  <a:pt x="42310" y="55920"/>
                </a:lnTo>
                <a:lnTo>
                  <a:pt x="42310" y="55930"/>
                </a:lnTo>
                <a:lnTo>
                  <a:pt x="42300" y="55930"/>
                </a:lnTo>
                <a:lnTo>
                  <a:pt x="42310" y="55940"/>
                </a:lnTo>
                <a:lnTo>
                  <a:pt x="42310" y="55950"/>
                </a:lnTo>
                <a:lnTo>
                  <a:pt x="42310" y="55960"/>
                </a:lnTo>
                <a:lnTo>
                  <a:pt x="42320" y="55980"/>
                </a:lnTo>
                <a:lnTo>
                  <a:pt x="42320" y="55990"/>
                </a:lnTo>
                <a:lnTo>
                  <a:pt x="42330" y="56000"/>
                </a:lnTo>
                <a:lnTo>
                  <a:pt x="42330" y="56010"/>
                </a:lnTo>
                <a:lnTo>
                  <a:pt x="42340" y="56010"/>
                </a:lnTo>
                <a:lnTo>
                  <a:pt x="42340" y="56020"/>
                </a:lnTo>
                <a:lnTo>
                  <a:pt x="42330" y="56020"/>
                </a:lnTo>
                <a:lnTo>
                  <a:pt x="42330" y="56010"/>
                </a:lnTo>
                <a:lnTo>
                  <a:pt x="42330" y="56020"/>
                </a:lnTo>
                <a:lnTo>
                  <a:pt x="42330" y="56010"/>
                </a:lnTo>
                <a:lnTo>
                  <a:pt x="42320" y="56010"/>
                </a:lnTo>
                <a:lnTo>
                  <a:pt x="42320" y="56000"/>
                </a:lnTo>
                <a:lnTo>
                  <a:pt x="42320" y="56010"/>
                </a:lnTo>
                <a:lnTo>
                  <a:pt x="42310" y="56000"/>
                </a:lnTo>
                <a:lnTo>
                  <a:pt x="42310" y="55990"/>
                </a:lnTo>
                <a:lnTo>
                  <a:pt x="42310" y="55980"/>
                </a:lnTo>
                <a:lnTo>
                  <a:pt x="42310" y="55990"/>
                </a:lnTo>
                <a:lnTo>
                  <a:pt x="42300" y="55990"/>
                </a:lnTo>
                <a:lnTo>
                  <a:pt x="42300" y="56000"/>
                </a:lnTo>
                <a:lnTo>
                  <a:pt x="42310" y="56000"/>
                </a:lnTo>
                <a:lnTo>
                  <a:pt x="42310" y="56010"/>
                </a:lnTo>
                <a:lnTo>
                  <a:pt x="42310" y="56020"/>
                </a:lnTo>
                <a:lnTo>
                  <a:pt x="42300" y="56020"/>
                </a:lnTo>
                <a:lnTo>
                  <a:pt x="42300" y="56030"/>
                </a:lnTo>
                <a:lnTo>
                  <a:pt x="42300" y="56020"/>
                </a:lnTo>
                <a:lnTo>
                  <a:pt x="42300" y="56030"/>
                </a:lnTo>
                <a:lnTo>
                  <a:pt x="42290" y="56030"/>
                </a:lnTo>
                <a:lnTo>
                  <a:pt x="42290" y="56020"/>
                </a:lnTo>
                <a:lnTo>
                  <a:pt x="42290" y="56010"/>
                </a:lnTo>
                <a:lnTo>
                  <a:pt x="42280" y="56010"/>
                </a:lnTo>
                <a:lnTo>
                  <a:pt x="42280" y="56000"/>
                </a:lnTo>
                <a:lnTo>
                  <a:pt x="42270" y="56000"/>
                </a:lnTo>
                <a:lnTo>
                  <a:pt x="42280" y="56000"/>
                </a:lnTo>
                <a:lnTo>
                  <a:pt x="42280" y="55990"/>
                </a:lnTo>
                <a:lnTo>
                  <a:pt x="42270" y="55990"/>
                </a:lnTo>
                <a:lnTo>
                  <a:pt x="42270" y="56000"/>
                </a:lnTo>
                <a:lnTo>
                  <a:pt x="42260" y="56010"/>
                </a:lnTo>
                <a:lnTo>
                  <a:pt x="42260" y="56020"/>
                </a:lnTo>
                <a:lnTo>
                  <a:pt x="42260" y="56030"/>
                </a:lnTo>
                <a:lnTo>
                  <a:pt x="42260" y="56040"/>
                </a:lnTo>
                <a:lnTo>
                  <a:pt x="42260" y="56050"/>
                </a:lnTo>
                <a:lnTo>
                  <a:pt x="42270" y="56050"/>
                </a:lnTo>
                <a:lnTo>
                  <a:pt x="42270" y="56060"/>
                </a:lnTo>
                <a:lnTo>
                  <a:pt x="42270" y="56070"/>
                </a:lnTo>
                <a:lnTo>
                  <a:pt x="42280" y="56070"/>
                </a:lnTo>
                <a:lnTo>
                  <a:pt x="42280" y="56080"/>
                </a:lnTo>
                <a:lnTo>
                  <a:pt x="42270" y="56080"/>
                </a:lnTo>
                <a:lnTo>
                  <a:pt x="42270" y="56070"/>
                </a:lnTo>
                <a:lnTo>
                  <a:pt x="42260" y="56070"/>
                </a:lnTo>
                <a:lnTo>
                  <a:pt x="42260" y="56060"/>
                </a:lnTo>
                <a:lnTo>
                  <a:pt x="42250" y="56050"/>
                </a:lnTo>
                <a:lnTo>
                  <a:pt x="42240" y="56050"/>
                </a:lnTo>
                <a:lnTo>
                  <a:pt x="42240" y="56040"/>
                </a:lnTo>
                <a:lnTo>
                  <a:pt x="42250" y="56040"/>
                </a:lnTo>
                <a:lnTo>
                  <a:pt x="42250" y="56030"/>
                </a:lnTo>
                <a:lnTo>
                  <a:pt x="42240" y="56030"/>
                </a:lnTo>
                <a:lnTo>
                  <a:pt x="42240" y="56020"/>
                </a:lnTo>
                <a:lnTo>
                  <a:pt x="42250" y="56020"/>
                </a:lnTo>
                <a:lnTo>
                  <a:pt x="42250" y="56010"/>
                </a:lnTo>
                <a:lnTo>
                  <a:pt x="42240" y="56010"/>
                </a:lnTo>
                <a:lnTo>
                  <a:pt x="42250" y="56000"/>
                </a:lnTo>
                <a:lnTo>
                  <a:pt x="42240" y="56000"/>
                </a:lnTo>
                <a:lnTo>
                  <a:pt x="42240" y="55990"/>
                </a:lnTo>
                <a:lnTo>
                  <a:pt x="42250" y="55990"/>
                </a:lnTo>
                <a:lnTo>
                  <a:pt x="42250" y="55980"/>
                </a:lnTo>
                <a:lnTo>
                  <a:pt x="42240" y="55980"/>
                </a:lnTo>
                <a:lnTo>
                  <a:pt x="42240" y="55990"/>
                </a:lnTo>
                <a:lnTo>
                  <a:pt x="42230" y="55990"/>
                </a:lnTo>
                <a:lnTo>
                  <a:pt x="42220" y="56000"/>
                </a:lnTo>
                <a:lnTo>
                  <a:pt x="42220" y="56010"/>
                </a:lnTo>
                <a:lnTo>
                  <a:pt x="42210" y="56020"/>
                </a:lnTo>
                <a:lnTo>
                  <a:pt x="42210" y="56030"/>
                </a:lnTo>
                <a:lnTo>
                  <a:pt x="42210" y="56040"/>
                </a:lnTo>
                <a:lnTo>
                  <a:pt x="42210" y="56050"/>
                </a:lnTo>
                <a:lnTo>
                  <a:pt x="42220" y="56050"/>
                </a:lnTo>
                <a:lnTo>
                  <a:pt x="42220" y="56060"/>
                </a:lnTo>
                <a:lnTo>
                  <a:pt x="42230" y="56070"/>
                </a:lnTo>
                <a:lnTo>
                  <a:pt x="42240" y="56080"/>
                </a:lnTo>
                <a:lnTo>
                  <a:pt x="42250" y="56090"/>
                </a:lnTo>
                <a:lnTo>
                  <a:pt x="42250" y="56100"/>
                </a:lnTo>
                <a:lnTo>
                  <a:pt x="42260" y="56100"/>
                </a:lnTo>
                <a:lnTo>
                  <a:pt x="42260" y="56110"/>
                </a:lnTo>
                <a:lnTo>
                  <a:pt x="42270" y="56110"/>
                </a:lnTo>
                <a:lnTo>
                  <a:pt x="42270" y="56120"/>
                </a:lnTo>
                <a:lnTo>
                  <a:pt x="42270" y="56110"/>
                </a:lnTo>
                <a:lnTo>
                  <a:pt x="42280" y="56110"/>
                </a:lnTo>
                <a:lnTo>
                  <a:pt x="42280" y="56120"/>
                </a:lnTo>
                <a:lnTo>
                  <a:pt x="42290" y="56120"/>
                </a:lnTo>
                <a:lnTo>
                  <a:pt x="42290" y="56110"/>
                </a:lnTo>
                <a:lnTo>
                  <a:pt x="42300" y="56110"/>
                </a:lnTo>
                <a:lnTo>
                  <a:pt x="42310" y="56110"/>
                </a:lnTo>
                <a:lnTo>
                  <a:pt x="42310" y="56100"/>
                </a:lnTo>
                <a:lnTo>
                  <a:pt x="42310" y="56090"/>
                </a:lnTo>
                <a:lnTo>
                  <a:pt x="42320" y="56090"/>
                </a:lnTo>
                <a:lnTo>
                  <a:pt x="42320" y="56080"/>
                </a:lnTo>
                <a:lnTo>
                  <a:pt x="42320" y="56070"/>
                </a:lnTo>
                <a:lnTo>
                  <a:pt x="42330" y="56070"/>
                </a:lnTo>
                <a:lnTo>
                  <a:pt x="42330" y="56080"/>
                </a:lnTo>
                <a:lnTo>
                  <a:pt x="42340" y="56080"/>
                </a:lnTo>
                <a:lnTo>
                  <a:pt x="42350" y="56080"/>
                </a:lnTo>
                <a:lnTo>
                  <a:pt x="42350" y="56090"/>
                </a:lnTo>
                <a:lnTo>
                  <a:pt x="42360" y="56090"/>
                </a:lnTo>
                <a:lnTo>
                  <a:pt x="42360" y="56100"/>
                </a:lnTo>
                <a:lnTo>
                  <a:pt x="42350" y="56100"/>
                </a:lnTo>
                <a:lnTo>
                  <a:pt x="42350" y="56110"/>
                </a:lnTo>
                <a:lnTo>
                  <a:pt x="42340" y="56110"/>
                </a:lnTo>
                <a:lnTo>
                  <a:pt x="42340" y="56120"/>
                </a:lnTo>
                <a:lnTo>
                  <a:pt x="42350" y="56120"/>
                </a:lnTo>
                <a:lnTo>
                  <a:pt x="42350" y="56130"/>
                </a:lnTo>
                <a:lnTo>
                  <a:pt x="42350" y="56140"/>
                </a:lnTo>
                <a:lnTo>
                  <a:pt x="42350" y="56150"/>
                </a:lnTo>
                <a:lnTo>
                  <a:pt x="42360" y="56150"/>
                </a:lnTo>
                <a:lnTo>
                  <a:pt x="42360" y="56160"/>
                </a:lnTo>
                <a:lnTo>
                  <a:pt x="42360" y="56170"/>
                </a:lnTo>
                <a:lnTo>
                  <a:pt x="42350" y="56170"/>
                </a:lnTo>
                <a:lnTo>
                  <a:pt x="42360" y="56170"/>
                </a:lnTo>
                <a:lnTo>
                  <a:pt x="42360" y="56180"/>
                </a:lnTo>
                <a:lnTo>
                  <a:pt x="42370" y="56180"/>
                </a:lnTo>
                <a:lnTo>
                  <a:pt x="42370" y="56190"/>
                </a:lnTo>
                <a:lnTo>
                  <a:pt x="42380" y="56190"/>
                </a:lnTo>
                <a:lnTo>
                  <a:pt x="42380" y="56200"/>
                </a:lnTo>
                <a:lnTo>
                  <a:pt x="42380" y="56190"/>
                </a:lnTo>
                <a:lnTo>
                  <a:pt x="42390" y="56190"/>
                </a:lnTo>
                <a:lnTo>
                  <a:pt x="42390" y="56200"/>
                </a:lnTo>
                <a:lnTo>
                  <a:pt x="42390" y="56210"/>
                </a:lnTo>
                <a:lnTo>
                  <a:pt x="42400" y="56210"/>
                </a:lnTo>
                <a:lnTo>
                  <a:pt x="42390" y="56210"/>
                </a:lnTo>
                <a:lnTo>
                  <a:pt x="42400" y="56210"/>
                </a:lnTo>
                <a:lnTo>
                  <a:pt x="42400" y="56220"/>
                </a:lnTo>
                <a:lnTo>
                  <a:pt x="42410" y="56220"/>
                </a:lnTo>
                <a:lnTo>
                  <a:pt x="42400" y="56220"/>
                </a:lnTo>
                <a:lnTo>
                  <a:pt x="42400" y="56230"/>
                </a:lnTo>
                <a:lnTo>
                  <a:pt x="42410" y="56230"/>
                </a:lnTo>
                <a:lnTo>
                  <a:pt x="42420" y="56230"/>
                </a:lnTo>
                <a:lnTo>
                  <a:pt x="42420" y="56240"/>
                </a:lnTo>
                <a:lnTo>
                  <a:pt x="42430" y="56240"/>
                </a:lnTo>
                <a:lnTo>
                  <a:pt x="42430" y="56250"/>
                </a:lnTo>
                <a:lnTo>
                  <a:pt x="42440" y="56250"/>
                </a:lnTo>
                <a:lnTo>
                  <a:pt x="42450" y="56250"/>
                </a:lnTo>
                <a:lnTo>
                  <a:pt x="42450" y="56240"/>
                </a:lnTo>
                <a:lnTo>
                  <a:pt x="42460" y="56240"/>
                </a:lnTo>
                <a:lnTo>
                  <a:pt x="42460" y="56230"/>
                </a:lnTo>
                <a:lnTo>
                  <a:pt x="42460" y="56220"/>
                </a:lnTo>
                <a:lnTo>
                  <a:pt x="42470" y="56220"/>
                </a:lnTo>
                <a:lnTo>
                  <a:pt x="42470" y="56210"/>
                </a:lnTo>
                <a:lnTo>
                  <a:pt x="42470" y="56200"/>
                </a:lnTo>
                <a:lnTo>
                  <a:pt x="42480" y="56200"/>
                </a:lnTo>
                <a:lnTo>
                  <a:pt x="42480" y="56190"/>
                </a:lnTo>
                <a:lnTo>
                  <a:pt x="42490" y="56190"/>
                </a:lnTo>
                <a:lnTo>
                  <a:pt x="42490" y="56180"/>
                </a:lnTo>
                <a:lnTo>
                  <a:pt x="42490" y="56170"/>
                </a:lnTo>
                <a:lnTo>
                  <a:pt x="42500" y="56170"/>
                </a:lnTo>
                <a:lnTo>
                  <a:pt x="42490" y="56170"/>
                </a:lnTo>
                <a:lnTo>
                  <a:pt x="42490" y="56160"/>
                </a:lnTo>
                <a:lnTo>
                  <a:pt x="42490" y="56150"/>
                </a:lnTo>
                <a:lnTo>
                  <a:pt x="42490" y="56140"/>
                </a:lnTo>
                <a:lnTo>
                  <a:pt x="42490" y="56130"/>
                </a:lnTo>
                <a:lnTo>
                  <a:pt x="42480" y="56130"/>
                </a:lnTo>
                <a:lnTo>
                  <a:pt x="42480" y="56140"/>
                </a:lnTo>
                <a:lnTo>
                  <a:pt x="42470" y="56140"/>
                </a:lnTo>
                <a:lnTo>
                  <a:pt x="42460" y="56150"/>
                </a:lnTo>
                <a:lnTo>
                  <a:pt x="42460" y="56140"/>
                </a:lnTo>
                <a:lnTo>
                  <a:pt x="42450" y="56140"/>
                </a:lnTo>
                <a:lnTo>
                  <a:pt x="42450" y="56130"/>
                </a:lnTo>
                <a:lnTo>
                  <a:pt x="42450" y="56120"/>
                </a:lnTo>
                <a:lnTo>
                  <a:pt x="42450" y="56110"/>
                </a:lnTo>
                <a:lnTo>
                  <a:pt x="42450" y="56100"/>
                </a:lnTo>
                <a:lnTo>
                  <a:pt x="42450" y="56090"/>
                </a:lnTo>
                <a:lnTo>
                  <a:pt x="42460" y="56090"/>
                </a:lnTo>
                <a:lnTo>
                  <a:pt x="42460" y="56080"/>
                </a:lnTo>
                <a:lnTo>
                  <a:pt x="42470" y="56080"/>
                </a:lnTo>
                <a:lnTo>
                  <a:pt x="42480" y="56070"/>
                </a:lnTo>
                <a:lnTo>
                  <a:pt x="42490" y="56070"/>
                </a:lnTo>
                <a:lnTo>
                  <a:pt x="42500" y="56070"/>
                </a:lnTo>
                <a:lnTo>
                  <a:pt x="42510" y="56070"/>
                </a:lnTo>
                <a:lnTo>
                  <a:pt x="42520" y="56070"/>
                </a:lnTo>
                <a:lnTo>
                  <a:pt x="42520" y="56080"/>
                </a:lnTo>
                <a:lnTo>
                  <a:pt x="42530" y="56080"/>
                </a:lnTo>
                <a:lnTo>
                  <a:pt x="42540" y="56080"/>
                </a:lnTo>
                <a:lnTo>
                  <a:pt x="42550" y="56080"/>
                </a:lnTo>
                <a:lnTo>
                  <a:pt x="42550" y="56090"/>
                </a:lnTo>
                <a:lnTo>
                  <a:pt x="42560" y="56090"/>
                </a:lnTo>
                <a:lnTo>
                  <a:pt x="42560" y="56100"/>
                </a:lnTo>
                <a:lnTo>
                  <a:pt x="42570" y="56100"/>
                </a:lnTo>
                <a:lnTo>
                  <a:pt x="42570" y="56110"/>
                </a:lnTo>
                <a:lnTo>
                  <a:pt x="42580" y="56110"/>
                </a:lnTo>
                <a:lnTo>
                  <a:pt x="42580" y="56120"/>
                </a:lnTo>
                <a:lnTo>
                  <a:pt x="42580" y="56130"/>
                </a:lnTo>
                <a:lnTo>
                  <a:pt x="42570" y="56130"/>
                </a:lnTo>
                <a:lnTo>
                  <a:pt x="42570" y="56140"/>
                </a:lnTo>
                <a:lnTo>
                  <a:pt x="42560" y="56140"/>
                </a:lnTo>
                <a:lnTo>
                  <a:pt x="42560" y="56150"/>
                </a:lnTo>
                <a:lnTo>
                  <a:pt x="42560" y="56140"/>
                </a:lnTo>
                <a:lnTo>
                  <a:pt x="42550" y="56140"/>
                </a:lnTo>
                <a:lnTo>
                  <a:pt x="42540" y="56150"/>
                </a:lnTo>
                <a:lnTo>
                  <a:pt x="42550" y="56150"/>
                </a:lnTo>
                <a:lnTo>
                  <a:pt x="42550" y="56140"/>
                </a:lnTo>
                <a:lnTo>
                  <a:pt x="42550" y="56150"/>
                </a:lnTo>
                <a:lnTo>
                  <a:pt x="42540" y="56160"/>
                </a:lnTo>
                <a:lnTo>
                  <a:pt x="42550" y="56160"/>
                </a:lnTo>
                <a:lnTo>
                  <a:pt x="42550" y="56150"/>
                </a:lnTo>
                <a:lnTo>
                  <a:pt x="42560" y="56150"/>
                </a:lnTo>
                <a:lnTo>
                  <a:pt x="42560" y="56160"/>
                </a:lnTo>
                <a:lnTo>
                  <a:pt x="42550" y="56160"/>
                </a:lnTo>
                <a:lnTo>
                  <a:pt x="42550" y="56170"/>
                </a:lnTo>
                <a:lnTo>
                  <a:pt x="42560" y="56170"/>
                </a:lnTo>
                <a:lnTo>
                  <a:pt x="42570" y="56170"/>
                </a:lnTo>
                <a:lnTo>
                  <a:pt x="42570" y="56180"/>
                </a:lnTo>
                <a:lnTo>
                  <a:pt x="42570" y="56170"/>
                </a:lnTo>
                <a:lnTo>
                  <a:pt x="42580" y="56170"/>
                </a:lnTo>
                <a:lnTo>
                  <a:pt x="42580" y="56180"/>
                </a:lnTo>
                <a:lnTo>
                  <a:pt x="42580" y="56190"/>
                </a:lnTo>
                <a:lnTo>
                  <a:pt x="42590" y="56190"/>
                </a:lnTo>
                <a:lnTo>
                  <a:pt x="42590" y="56200"/>
                </a:lnTo>
                <a:lnTo>
                  <a:pt x="42590" y="56190"/>
                </a:lnTo>
                <a:lnTo>
                  <a:pt x="42600" y="56190"/>
                </a:lnTo>
                <a:lnTo>
                  <a:pt x="42600" y="56200"/>
                </a:lnTo>
                <a:lnTo>
                  <a:pt x="42610" y="56200"/>
                </a:lnTo>
                <a:lnTo>
                  <a:pt x="42610" y="56190"/>
                </a:lnTo>
                <a:lnTo>
                  <a:pt x="42600" y="56190"/>
                </a:lnTo>
                <a:lnTo>
                  <a:pt x="42600" y="56180"/>
                </a:lnTo>
                <a:lnTo>
                  <a:pt x="42600" y="56170"/>
                </a:lnTo>
                <a:lnTo>
                  <a:pt x="42600" y="56160"/>
                </a:lnTo>
                <a:lnTo>
                  <a:pt x="42610" y="56160"/>
                </a:lnTo>
                <a:lnTo>
                  <a:pt x="42610" y="56150"/>
                </a:lnTo>
                <a:lnTo>
                  <a:pt x="42620" y="56150"/>
                </a:lnTo>
                <a:lnTo>
                  <a:pt x="42630" y="56150"/>
                </a:lnTo>
                <a:lnTo>
                  <a:pt x="42630" y="56140"/>
                </a:lnTo>
                <a:lnTo>
                  <a:pt x="42640" y="56140"/>
                </a:lnTo>
                <a:lnTo>
                  <a:pt x="42640" y="56130"/>
                </a:lnTo>
                <a:lnTo>
                  <a:pt x="42640" y="56140"/>
                </a:lnTo>
                <a:lnTo>
                  <a:pt x="42650" y="56140"/>
                </a:lnTo>
                <a:lnTo>
                  <a:pt x="42660" y="56130"/>
                </a:lnTo>
                <a:lnTo>
                  <a:pt x="42660" y="56140"/>
                </a:lnTo>
                <a:lnTo>
                  <a:pt x="42670" y="56140"/>
                </a:lnTo>
                <a:lnTo>
                  <a:pt x="42680" y="56140"/>
                </a:lnTo>
                <a:lnTo>
                  <a:pt x="42680" y="56150"/>
                </a:lnTo>
                <a:lnTo>
                  <a:pt x="42680" y="56140"/>
                </a:lnTo>
                <a:lnTo>
                  <a:pt x="42690" y="56140"/>
                </a:lnTo>
                <a:lnTo>
                  <a:pt x="42690" y="56150"/>
                </a:lnTo>
                <a:lnTo>
                  <a:pt x="42690" y="56160"/>
                </a:lnTo>
                <a:lnTo>
                  <a:pt x="42690" y="56170"/>
                </a:lnTo>
                <a:lnTo>
                  <a:pt x="42700" y="56170"/>
                </a:lnTo>
                <a:lnTo>
                  <a:pt x="42700" y="56180"/>
                </a:lnTo>
                <a:lnTo>
                  <a:pt x="42700" y="56190"/>
                </a:lnTo>
                <a:lnTo>
                  <a:pt x="42710" y="56190"/>
                </a:lnTo>
                <a:lnTo>
                  <a:pt x="42710" y="56200"/>
                </a:lnTo>
                <a:lnTo>
                  <a:pt x="42720" y="56200"/>
                </a:lnTo>
                <a:lnTo>
                  <a:pt x="42720" y="56190"/>
                </a:lnTo>
                <a:lnTo>
                  <a:pt x="42730" y="56190"/>
                </a:lnTo>
                <a:lnTo>
                  <a:pt x="42730" y="56200"/>
                </a:lnTo>
                <a:lnTo>
                  <a:pt x="42740" y="56200"/>
                </a:lnTo>
                <a:lnTo>
                  <a:pt x="42740" y="56190"/>
                </a:lnTo>
                <a:lnTo>
                  <a:pt x="42730" y="56190"/>
                </a:lnTo>
                <a:lnTo>
                  <a:pt x="42730" y="56180"/>
                </a:lnTo>
                <a:lnTo>
                  <a:pt x="42740" y="56180"/>
                </a:lnTo>
                <a:lnTo>
                  <a:pt x="42740" y="56170"/>
                </a:lnTo>
                <a:lnTo>
                  <a:pt x="42740" y="56160"/>
                </a:lnTo>
                <a:lnTo>
                  <a:pt x="42740" y="56150"/>
                </a:lnTo>
                <a:lnTo>
                  <a:pt x="42750" y="56150"/>
                </a:lnTo>
                <a:lnTo>
                  <a:pt x="42750" y="56160"/>
                </a:lnTo>
                <a:lnTo>
                  <a:pt x="42760" y="56160"/>
                </a:lnTo>
                <a:lnTo>
                  <a:pt x="42760" y="56150"/>
                </a:lnTo>
                <a:lnTo>
                  <a:pt x="42750" y="56150"/>
                </a:lnTo>
                <a:lnTo>
                  <a:pt x="42750" y="56140"/>
                </a:lnTo>
                <a:lnTo>
                  <a:pt x="42750" y="56130"/>
                </a:lnTo>
                <a:lnTo>
                  <a:pt x="42740" y="56130"/>
                </a:lnTo>
                <a:lnTo>
                  <a:pt x="42740" y="56140"/>
                </a:lnTo>
                <a:lnTo>
                  <a:pt x="42740" y="56130"/>
                </a:lnTo>
                <a:lnTo>
                  <a:pt x="42740" y="56120"/>
                </a:lnTo>
                <a:lnTo>
                  <a:pt x="42730" y="56120"/>
                </a:lnTo>
                <a:lnTo>
                  <a:pt x="42720" y="56120"/>
                </a:lnTo>
                <a:lnTo>
                  <a:pt x="42730" y="56120"/>
                </a:lnTo>
                <a:lnTo>
                  <a:pt x="42730" y="56110"/>
                </a:lnTo>
                <a:lnTo>
                  <a:pt x="42740" y="56110"/>
                </a:lnTo>
                <a:lnTo>
                  <a:pt x="42750" y="56110"/>
                </a:lnTo>
                <a:lnTo>
                  <a:pt x="42750" y="56100"/>
                </a:lnTo>
                <a:lnTo>
                  <a:pt x="42760" y="56100"/>
                </a:lnTo>
                <a:lnTo>
                  <a:pt x="42770" y="56090"/>
                </a:lnTo>
                <a:lnTo>
                  <a:pt x="42770" y="56080"/>
                </a:lnTo>
                <a:lnTo>
                  <a:pt x="42780" y="56080"/>
                </a:lnTo>
                <a:lnTo>
                  <a:pt x="42790" y="56070"/>
                </a:lnTo>
                <a:lnTo>
                  <a:pt x="42800" y="56060"/>
                </a:lnTo>
                <a:lnTo>
                  <a:pt x="42820" y="56050"/>
                </a:lnTo>
                <a:lnTo>
                  <a:pt x="42830" y="56040"/>
                </a:lnTo>
                <a:lnTo>
                  <a:pt x="42830" y="56030"/>
                </a:lnTo>
                <a:lnTo>
                  <a:pt x="42840" y="56030"/>
                </a:lnTo>
                <a:lnTo>
                  <a:pt x="42840" y="56020"/>
                </a:lnTo>
                <a:lnTo>
                  <a:pt x="42840" y="56010"/>
                </a:lnTo>
                <a:lnTo>
                  <a:pt x="42850" y="56010"/>
                </a:lnTo>
                <a:lnTo>
                  <a:pt x="42860" y="56010"/>
                </a:lnTo>
                <a:lnTo>
                  <a:pt x="42860" y="56000"/>
                </a:lnTo>
                <a:lnTo>
                  <a:pt x="42870" y="56000"/>
                </a:lnTo>
                <a:lnTo>
                  <a:pt x="42880" y="55990"/>
                </a:lnTo>
                <a:lnTo>
                  <a:pt x="42890" y="55990"/>
                </a:lnTo>
                <a:lnTo>
                  <a:pt x="42900" y="55980"/>
                </a:lnTo>
                <a:lnTo>
                  <a:pt x="42910" y="55980"/>
                </a:lnTo>
                <a:lnTo>
                  <a:pt x="42920" y="55980"/>
                </a:lnTo>
                <a:lnTo>
                  <a:pt x="42920" y="55970"/>
                </a:lnTo>
                <a:lnTo>
                  <a:pt x="42920" y="55980"/>
                </a:lnTo>
                <a:lnTo>
                  <a:pt x="42930" y="55980"/>
                </a:lnTo>
                <a:lnTo>
                  <a:pt x="42940" y="55980"/>
                </a:lnTo>
                <a:lnTo>
                  <a:pt x="42950" y="55980"/>
                </a:lnTo>
                <a:lnTo>
                  <a:pt x="42950" y="55970"/>
                </a:lnTo>
                <a:lnTo>
                  <a:pt x="42950" y="55980"/>
                </a:lnTo>
                <a:lnTo>
                  <a:pt x="42950" y="55970"/>
                </a:lnTo>
                <a:lnTo>
                  <a:pt x="42960" y="55970"/>
                </a:lnTo>
                <a:lnTo>
                  <a:pt x="42970" y="55970"/>
                </a:lnTo>
                <a:lnTo>
                  <a:pt x="42970" y="55980"/>
                </a:lnTo>
                <a:lnTo>
                  <a:pt x="42960" y="55980"/>
                </a:lnTo>
                <a:lnTo>
                  <a:pt x="42960" y="55990"/>
                </a:lnTo>
                <a:lnTo>
                  <a:pt x="42950" y="56000"/>
                </a:lnTo>
                <a:lnTo>
                  <a:pt x="42950" y="56010"/>
                </a:lnTo>
                <a:lnTo>
                  <a:pt x="42940" y="56010"/>
                </a:lnTo>
                <a:lnTo>
                  <a:pt x="42940" y="56020"/>
                </a:lnTo>
                <a:lnTo>
                  <a:pt x="42930" y="56020"/>
                </a:lnTo>
                <a:lnTo>
                  <a:pt x="42930" y="56030"/>
                </a:lnTo>
                <a:lnTo>
                  <a:pt x="42930" y="56040"/>
                </a:lnTo>
                <a:lnTo>
                  <a:pt x="42930" y="56050"/>
                </a:lnTo>
                <a:lnTo>
                  <a:pt x="42930" y="56060"/>
                </a:lnTo>
                <a:lnTo>
                  <a:pt x="42920" y="56060"/>
                </a:lnTo>
                <a:lnTo>
                  <a:pt x="42920" y="56070"/>
                </a:lnTo>
                <a:lnTo>
                  <a:pt x="42930" y="56070"/>
                </a:lnTo>
                <a:lnTo>
                  <a:pt x="42930" y="56080"/>
                </a:lnTo>
                <a:lnTo>
                  <a:pt x="42920" y="56090"/>
                </a:lnTo>
                <a:lnTo>
                  <a:pt x="42930" y="56090"/>
                </a:lnTo>
                <a:lnTo>
                  <a:pt x="42930" y="56100"/>
                </a:lnTo>
                <a:lnTo>
                  <a:pt x="42930" y="56110"/>
                </a:lnTo>
                <a:lnTo>
                  <a:pt x="42940" y="56110"/>
                </a:lnTo>
                <a:lnTo>
                  <a:pt x="42940" y="56120"/>
                </a:lnTo>
                <a:lnTo>
                  <a:pt x="42940" y="56130"/>
                </a:lnTo>
                <a:lnTo>
                  <a:pt x="42940" y="56140"/>
                </a:lnTo>
                <a:lnTo>
                  <a:pt x="42950" y="56140"/>
                </a:lnTo>
                <a:lnTo>
                  <a:pt x="42960" y="56140"/>
                </a:lnTo>
                <a:lnTo>
                  <a:pt x="42960" y="56130"/>
                </a:lnTo>
                <a:lnTo>
                  <a:pt x="42970" y="56130"/>
                </a:lnTo>
                <a:lnTo>
                  <a:pt x="42980" y="56130"/>
                </a:lnTo>
                <a:lnTo>
                  <a:pt x="42990" y="56130"/>
                </a:lnTo>
                <a:lnTo>
                  <a:pt x="43000" y="56130"/>
                </a:lnTo>
                <a:lnTo>
                  <a:pt x="43000" y="56120"/>
                </a:lnTo>
                <a:lnTo>
                  <a:pt x="43010" y="56130"/>
                </a:lnTo>
                <a:lnTo>
                  <a:pt x="43010" y="56120"/>
                </a:lnTo>
                <a:lnTo>
                  <a:pt x="43010" y="56110"/>
                </a:lnTo>
                <a:lnTo>
                  <a:pt x="43020" y="56110"/>
                </a:lnTo>
                <a:lnTo>
                  <a:pt x="43030" y="56110"/>
                </a:lnTo>
                <a:lnTo>
                  <a:pt x="43040" y="56110"/>
                </a:lnTo>
                <a:lnTo>
                  <a:pt x="43050" y="56110"/>
                </a:lnTo>
                <a:lnTo>
                  <a:pt x="43050" y="56120"/>
                </a:lnTo>
                <a:lnTo>
                  <a:pt x="43060" y="56120"/>
                </a:lnTo>
                <a:lnTo>
                  <a:pt x="43060" y="56130"/>
                </a:lnTo>
                <a:lnTo>
                  <a:pt x="43070" y="56130"/>
                </a:lnTo>
                <a:lnTo>
                  <a:pt x="43080" y="56130"/>
                </a:lnTo>
                <a:lnTo>
                  <a:pt x="43080" y="56120"/>
                </a:lnTo>
                <a:lnTo>
                  <a:pt x="43080" y="56110"/>
                </a:lnTo>
                <a:lnTo>
                  <a:pt x="43090" y="56110"/>
                </a:lnTo>
                <a:lnTo>
                  <a:pt x="43100" y="56120"/>
                </a:lnTo>
                <a:lnTo>
                  <a:pt x="43100" y="56130"/>
                </a:lnTo>
                <a:lnTo>
                  <a:pt x="43110" y="56130"/>
                </a:lnTo>
                <a:lnTo>
                  <a:pt x="43110" y="56140"/>
                </a:lnTo>
                <a:lnTo>
                  <a:pt x="43100" y="56140"/>
                </a:lnTo>
                <a:lnTo>
                  <a:pt x="43100" y="56150"/>
                </a:lnTo>
                <a:lnTo>
                  <a:pt x="43100" y="56160"/>
                </a:lnTo>
                <a:lnTo>
                  <a:pt x="43090" y="56160"/>
                </a:lnTo>
                <a:lnTo>
                  <a:pt x="43100" y="56170"/>
                </a:lnTo>
                <a:lnTo>
                  <a:pt x="43100" y="56180"/>
                </a:lnTo>
                <a:lnTo>
                  <a:pt x="43110" y="56180"/>
                </a:lnTo>
                <a:lnTo>
                  <a:pt x="43100" y="56180"/>
                </a:lnTo>
                <a:lnTo>
                  <a:pt x="43100" y="56190"/>
                </a:lnTo>
                <a:lnTo>
                  <a:pt x="43100" y="56200"/>
                </a:lnTo>
                <a:lnTo>
                  <a:pt x="43110" y="56200"/>
                </a:lnTo>
                <a:lnTo>
                  <a:pt x="43110" y="56210"/>
                </a:lnTo>
                <a:lnTo>
                  <a:pt x="43110" y="56220"/>
                </a:lnTo>
                <a:lnTo>
                  <a:pt x="43110" y="56230"/>
                </a:lnTo>
                <a:lnTo>
                  <a:pt x="43110" y="56240"/>
                </a:lnTo>
                <a:lnTo>
                  <a:pt x="43100" y="56240"/>
                </a:lnTo>
                <a:lnTo>
                  <a:pt x="43110" y="56240"/>
                </a:lnTo>
                <a:lnTo>
                  <a:pt x="43110" y="56250"/>
                </a:lnTo>
                <a:lnTo>
                  <a:pt x="43100" y="56250"/>
                </a:lnTo>
                <a:lnTo>
                  <a:pt x="43100" y="56260"/>
                </a:lnTo>
                <a:lnTo>
                  <a:pt x="43100" y="56270"/>
                </a:lnTo>
                <a:lnTo>
                  <a:pt x="43100" y="56280"/>
                </a:lnTo>
                <a:lnTo>
                  <a:pt x="43090" y="56280"/>
                </a:lnTo>
                <a:lnTo>
                  <a:pt x="43090" y="56290"/>
                </a:lnTo>
                <a:lnTo>
                  <a:pt x="43090" y="56300"/>
                </a:lnTo>
                <a:lnTo>
                  <a:pt x="43090" y="56310"/>
                </a:lnTo>
                <a:lnTo>
                  <a:pt x="43090" y="56320"/>
                </a:lnTo>
                <a:lnTo>
                  <a:pt x="43090" y="56330"/>
                </a:lnTo>
                <a:lnTo>
                  <a:pt x="43080" y="56330"/>
                </a:lnTo>
                <a:lnTo>
                  <a:pt x="43080" y="56340"/>
                </a:lnTo>
                <a:lnTo>
                  <a:pt x="43080" y="56350"/>
                </a:lnTo>
                <a:lnTo>
                  <a:pt x="43070" y="56350"/>
                </a:lnTo>
                <a:lnTo>
                  <a:pt x="43070" y="56360"/>
                </a:lnTo>
                <a:lnTo>
                  <a:pt x="43060" y="56360"/>
                </a:lnTo>
                <a:lnTo>
                  <a:pt x="43060" y="56370"/>
                </a:lnTo>
                <a:lnTo>
                  <a:pt x="43050" y="56370"/>
                </a:lnTo>
                <a:lnTo>
                  <a:pt x="43060" y="56360"/>
                </a:lnTo>
                <a:lnTo>
                  <a:pt x="43060" y="56350"/>
                </a:lnTo>
                <a:lnTo>
                  <a:pt x="43060" y="56340"/>
                </a:lnTo>
                <a:lnTo>
                  <a:pt x="43060" y="56330"/>
                </a:lnTo>
                <a:lnTo>
                  <a:pt x="43070" y="56330"/>
                </a:lnTo>
                <a:lnTo>
                  <a:pt x="43070" y="56320"/>
                </a:lnTo>
                <a:lnTo>
                  <a:pt x="43070" y="56310"/>
                </a:lnTo>
                <a:lnTo>
                  <a:pt x="43070" y="56300"/>
                </a:lnTo>
                <a:lnTo>
                  <a:pt x="43070" y="56290"/>
                </a:lnTo>
                <a:lnTo>
                  <a:pt x="43080" y="56290"/>
                </a:lnTo>
                <a:lnTo>
                  <a:pt x="43080" y="56280"/>
                </a:lnTo>
                <a:lnTo>
                  <a:pt x="43070" y="56270"/>
                </a:lnTo>
                <a:lnTo>
                  <a:pt x="43080" y="56270"/>
                </a:lnTo>
                <a:lnTo>
                  <a:pt x="43080" y="56260"/>
                </a:lnTo>
                <a:lnTo>
                  <a:pt x="43070" y="56260"/>
                </a:lnTo>
                <a:lnTo>
                  <a:pt x="43070" y="56250"/>
                </a:lnTo>
                <a:lnTo>
                  <a:pt x="43070" y="56240"/>
                </a:lnTo>
                <a:lnTo>
                  <a:pt x="43060" y="56240"/>
                </a:lnTo>
                <a:lnTo>
                  <a:pt x="43060" y="56250"/>
                </a:lnTo>
                <a:lnTo>
                  <a:pt x="43050" y="56250"/>
                </a:lnTo>
                <a:lnTo>
                  <a:pt x="43040" y="56250"/>
                </a:lnTo>
                <a:lnTo>
                  <a:pt x="43040" y="56260"/>
                </a:lnTo>
                <a:lnTo>
                  <a:pt x="43030" y="56260"/>
                </a:lnTo>
                <a:lnTo>
                  <a:pt x="43020" y="56260"/>
                </a:lnTo>
                <a:lnTo>
                  <a:pt x="43020" y="56270"/>
                </a:lnTo>
                <a:lnTo>
                  <a:pt x="43010" y="56270"/>
                </a:lnTo>
                <a:lnTo>
                  <a:pt x="43010" y="56280"/>
                </a:lnTo>
                <a:lnTo>
                  <a:pt x="43010" y="56290"/>
                </a:lnTo>
                <a:lnTo>
                  <a:pt x="43000" y="56290"/>
                </a:lnTo>
                <a:lnTo>
                  <a:pt x="43000" y="56300"/>
                </a:lnTo>
                <a:lnTo>
                  <a:pt x="42990" y="56300"/>
                </a:lnTo>
                <a:lnTo>
                  <a:pt x="42980" y="56300"/>
                </a:lnTo>
                <a:lnTo>
                  <a:pt x="42980" y="56290"/>
                </a:lnTo>
                <a:lnTo>
                  <a:pt x="42980" y="56300"/>
                </a:lnTo>
                <a:lnTo>
                  <a:pt x="42970" y="56300"/>
                </a:lnTo>
                <a:lnTo>
                  <a:pt x="42970" y="56310"/>
                </a:lnTo>
                <a:lnTo>
                  <a:pt x="42980" y="56320"/>
                </a:lnTo>
                <a:lnTo>
                  <a:pt x="42970" y="56320"/>
                </a:lnTo>
                <a:lnTo>
                  <a:pt x="42980" y="56330"/>
                </a:lnTo>
                <a:lnTo>
                  <a:pt x="42980" y="56340"/>
                </a:lnTo>
                <a:lnTo>
                  <a:pt x="42990" y="56340"/>
                </a:lnTo>
                <a:lnTo>
                  <a:pt x="43000" y="56340"/>
                </a:lnTo>
                <a:lnTo>
                  <a:pt x="43000" y="56350"/>
                </a:lnTo>
                <a:lnTo>
                  <a:pt x="43000" y="56360"/>
                </a:lnTo>
                <a:lnTo>
                  <a:pt x="43000" y="56370"/>
                </a:lnTo>
                <a:lnTo>
                  <a:pt x="43000" y="56380"/>
                </a:lnTo>
                <a:lnTo>
                  <a:pt x="43000" y="56390"/>
                </a:lnTo>
                <a:lnTo>
                  <a:pt x="43010" y="56390"/>
                </a:lnTo>
                <a:lnTo>
                  <a:pt x="43010" y="56400"/>
                </a:lnTo>
                <a:lnTo>
                  <a:pt x="43010" y="56410"/>
                </a:lnTo>
                <a:lnTo>
                  <a:pt x="43020" y="56410"/>
                </a:lnTo>
                <a:lnTo>
                  <a:pt x="43020" y="56420"/>
                </a:lnTo>
                <a:lnTo>
                  <a:pt x="43020" y="56430"/>
                </a:lnTo>
                <a:lnTo>
                  <a:pt x="43030" y="56430"/>
                </a:lnTo>
                <a:lnTo>
                  <a:pt x="43030" y="56440"/>
                </a:lnTo>
                <a:lnTo>
                  <a:pt x="43030" y="56450"/>
                </a:lnTo>
                <a:lnTo>
                  <a:pt x="43020" y="56450"/>
                </a:lnTo>
                <a:lnTo>
                  <a:pt x="43020" y="56460"/>
                </a:lnTo>
                <a:lnTo>
                  <a:pt x="43020" y="56470"/>
                </a:lnTo>
                <a:lnTo>
                  <a:pt x="43020" y="56480"/>
                </a:lnTo>
                <a:lnTo>
                  <a:pt x="43030" y="56480"/>
                </a:lnTo>
                <a:lnTo>
                  <a:pt x="43030" y="56490"/>
                </a:lnTo>
                <a:lnTo>
                  <a:pt x="43030" y="56500"/>
                </a:lnTo>
                <a:lnTo>
                  <a:pt x="43020" y="56510"/>
                </a:lnTo>
                <a:lnTo>
                  <a:pt x="43010" y="56520"/>
                </a:lnTo>
                <a:lnTo>
                  <a:pt x="43000" y="56520"/>
                </a:lnTo>
                <a:lnTo>
                  <a:pt x="43000" y="56510"/>
                </a:lnTo>
                <a:lnTo>
                  <a:pt x="42990" y="56510"/>
                </a:lnTo>
                <a:lnTo>
                  <a:pt x="42990" y="56520"/>
                </a:lnTo>
                <a:lnTo>
                  <a:pt x="42980" y="56520"/>
                </a:lnTo>
                <a:lnTo>
                  <a:pt x="42990" y="56520"/>
                </a:lnTo>
                <a:lnTo>
                  <a:pt x="42990" y="56530"/>
                </a:lnTo>
                <a:lnTo>
                  <a:pt x="42990" y="56540"/>
                </a:lnTo>
                <a:lnTo>
                  <a:pt x="42980" y="56540"/>
                </a:lnTo>
                <a:lnTo>
                  <a:pt x="42980" y="56550"/>
                </a:lnTo>
                <a:lnTo>
                  <a:pt x="42990" y="56550"/>
                </a:lnTo>
                <a:lnTo>
                  <a:pt x="43000" y="56550"/>
                </a:lnTo>
                <a:lnTo>
                  <a:pt x="43000" y="56560"/>
                </a:lnTo>
                <a:lnTo>
                  <a:pt x="43010" y="56560"/>
                </a:lnTo>
                <a:lnTo>
                  <a:pt x="43010" y="56570"/>
                </a:lnTo>
                <a:lnTo>
                  <a:pt x="43000" y="56570"/>
                </a:lnTo>
                <a:lnTo>
                  <a:pt x="43000" y="56580"/>
                </a:lnTo>
                <a:lnTo>
                  <a:pt x="43000" y="56590"/>
                </a:lnTo>
                <a:lnTo>
                  <a:pt x="43000" y="56610"/>
                </a:lnTo>
                <a:lnTo>
                  <a:pt x="43000" y="56620"/>
                </a:lnTo>
                <a:lnTo>
                  <a:pt x="43000" y="56630"/>
                </a:lnTo>
                <a:lnTo>
                  <a:pt x="43000" y="56640"/>
                </a:lnTo>
                <a:lnTo>
                  <a:pt x="42990" y="56640"/>
                </a:lnTo>
                <a:lnTo>
                  <a:pt x="42990" y="56650"/>
                </a:lnTo>
                <a:lnTo>
                  <a:pt x="42990" y="56660"/>
                </a:lnTo>
                <a:lnTo>
                  <a:pt x="42990" y="56670"/>
                </a:lnTo>
                <a:lnTo>
                  <a:pt x="42980" y="56690"/>
                </a:lnTo>
                <a:lnTo>
                  <a:pt x="42980" y="56710"/>
                </a:lnTo>
                <a:lnTo>
                  <a:pt x="42980" y="56730"/>
                </a:lnTo>
                <a:lnTo>
                  <a:pt x="42970" y="56740"/>
                </a:lnTo>
                <a:lnTo>
                  <a:pt x="42970" y="56750"/>
                </a:lnTo>
                <a:lnTo>
                  <a:pt x="42970" y="56760"/>
                </a:lnTo>
                <a:lnTo>
                  <a:pt x="42970" y="56780"/>
                </a:lnTo>
                <a:lnTo>
                  <a:pt x="42970" y="56790"/>
                </a:lnTo>
                <a:lnTo>
                  <a:pt x="42970" y="56800"/>
                </a:lnTo>
                <a:lnTo>
                  <a:pt x="42970" y="56810"/>
                </a:lnTo>
                <a:lnTo>
                  <a:pt x="42970" y="56820"/>
                </a:lnTo>
                <a:lnTo>
                  <a:pt x="42970" y="56830"/>
                </a:lnTo>
                <a:lnTo>
                  <a:pt x="42970" y="56840"/>
                </a:lnTo>
                <a:lnTo>
                  <a:pt x="42970" y="56850"/>
                </a:lnTo>
                <a:lnTo>
                  <a:pt x="42970" y="56860"/>
                </a:lnTo>
                <a:lnTo>
                  <a:pt x="42980" y="56870"/>
                </a:lnTo>
                <a:lnTo>
                  <a:pt x="42980" y="56880"/>
                </a:lnTo>
                <a:lnTo>
                  <a:pt x="42980" y="56890"/>
                </a:lnTo>
                <a:lnTo>
                  <a:pt x="42980" y="56900"/>
                </a:lnTo>
                <a:lnTo>
                  <a:pt x="42980" y="56910"/>
                </a:lnTo>
                <a:lnTo>
                  <a:pt x="42980" y="56920"/>
                </a:lnTo>
                <a:lnTo>
                  <a:pt x="42980" y="56930"/>
                </a:lnTo>
                <a:lnTo>
                  <a:pt x="42990" y="56930"/>
                </a:lnTo>
                <a:lnTo>
                  <a:pt x="42990" y="56940"/>
                </a:lnTo>
                <a:lnTo>
                  <a:pt x="42990" y="56950"/>
                </a:lnTo>
                <a:lnTo>
                  <a:pt x="42990" y="56960"/>
                </a:lnTo>
                <a:lnTo>
                  <a:pt x="43000" y="56970"/>
                </a:lnTo>
                <a:lnTo>
                  <a:pt x="43000" y="56980"/>
                </a:lnTo>
                <a:lnTo>
                  <a:pt x="43010" y="56980"/>
                </a:lnTo>
                <a:lnTo>
                  <a:pt x="43010" y="56990"/>
                </a:lnTo>
                <a:lnTo>
                  <a:pt x="43010" y="57000"/>
                </a:lnTo>
                <a:lnTo>
                  <a:pt x="43020" y="57000"/>
                </a:lnTo>
                <a:lnTo>
                  <a:pt x="43020" y="57010"/>
                </a:lnTo>
                <a:lnTo>
                  <a:pt x="43020" y="57020"/>
                </a:lnTo>
                <a:lnTo>
                  <a:pt x="43030" y="57020"/>
                </a:lnTo>
                <a:lnTo>
                  <a:pt x="43030" y="57030"/>
                </a:lnTo>
                <a:lnTo>
                  <a:pt x="43030" y="57040"/>
                </a:lnTo>
                <a:lnTo>
                  <a:pt x="43020" y="57040"/>
                </a:lnTo>
                <a:lnTo>
                  <a:pt x="43020" y="57050"/>
                </a:lnTo>
                <a:lnTo>
                  <a:pt x="43010" y="57050"/>
                </a:lnTo>
                <a:lnTo>
                  <a:pt x="43010" y="57040"/>
                </a:lnTo>
                <a:lnTo>
                  <a:pt x="43000" y="57040"/>
                </a:lnTo>
                <a:lnTo>
                  <a:pt x="42990" y="57060"/>
                </a:lnTo>
                <a:lnTo>
                  <a:pt x="42990" y="57070"/>
                </a:lnTo>
                <a:lnTo>
                  <a:pt x="43000" y="57070"/>
                </a:lnTo>
                <a:lnTo>
                  <a:pt x="43000" y="57080"/>
                </a:lnTo>
                <a:lnTo>
                  <a:pt x="43000" y="57090"/>
                </a:lnTo>
                <a:lnTo>
                  <a:pt x="43000" y="57100"/>
                </a:lnTo>
                <a:lnTo>
                  <a:pt x="43000" y="57110"/>
                </a:lnTo>
                <a:lnTo>
                  <a:pt x="43010" y="57120"/>
                </a:lnTo>
                <a:lnTo>
                  <a:pt x="43010" y="57130"/>
                </a:lnTo>
                <a:lnTo>
                  <a:pt x="43010" y="57140"/>
                </a:lnTo>
                <a:lnTo>
                  <a:pt x="43020" y="57140"/>
                </a:lnTo>
                <a:lnTo>
                  <a:pt x="43020" y="57150"/>
                </a:lnTo>
                <a:lnTo>
                  <a:pt x="43020" y="57160"/>
                </a:lnTo>
                <a:lnTo>
                  <a:pt x="43020" y="57170"/>
                </a:lnTo>
                <a:lnTo>
                  <a:pt x="43030" y="57170"/>
                </a:lnTo>
                <a:lnTo>
                  <a:pt x="43030" y="57180"/>
                </a:lnTo>
                <a:lnTo>
                  <a:pt x="43030" y="57190"/>
                </a:lnTo>
                <a:lnTo>
                  <a:pt x="43020" y="57190"/>
                </a:lnTo>
                <a:lnTo>
                  <a:pt x="43020" y="57200"/>
                </a:lnTo>
                <a:lnTo>
                  <a:pt x="43020" y="57210"/>
                </a:lnTo>
                <a:lnTo>
                  <a:pt x="43020" y="57220"/>
                </a:lnTo>
                <a:lnTo>
                  <a:pt x="43010" y="57230"/>
                </a:lnTo>
                <a:lnTo>
                  <a:pt x="43010" y="57240"/>
                </a:lnTo>
                <a:lnTo>
                  <a:pt x="43010" y="57250"/>
                </a:lnTo>
                <a:lnTo>
                  <a:pt x="43000" y="57250"/>
                </a:lnTo>
                <a:lnTo>
                  <a:pt x="43000" y="57260"/>
                </a:lnTo>
                <a:lnTo>
                  <a:pt x="43000" y="57270"/>
                </a:lnTo>
                <a:lnTo>
                  <a:pt x="42990" y="57270"/>
                </a:lnTo>
                <a:lnTo>
                  <a:pt x="42990" y="57280"/>
                </a:lnTo>
                <a:lnTo>
                  <a:pt x="42980" y="57280"/>
                </a:lnTo>
                <a:lnTo>
                  <a:pt x="42980" y="57290"/>
                </a:lnTo>
                <a:lnTo>
                  <a:pt x="42970" y="57290"/>
                </a:lnTo>
                <a:lnTo>
                  <a:pt x="42960" y="57300"/>
                </a:lnTo>
                <a:lnTo>
                  <a:pt x="42960" y="57310"/>
                </a:lnTo>
                <a:lnTo>
                  <a:pt x="42950" y="57310"/>
                </a:lnTo>
                <a:lnTo>
                  <a:pt x="42960" y="57310"/>
                </a:lnTo>
                <a:lnTo>
                  <a:pt x="42960" y="57320"/>
                </a:lnTo>
                <a:lnTo>
                  <a:pt x="42970" y="57320"/>
                </a:lnTo>
                <a:lnTo>
                  <a:pt x="42970" y="57330"/>
                </a:lnTo>
                <a:lnTo>
                  <a:pt x="42960" y="57330"/>
                </a:lnTo>
                <a:lnTo>
                  <a:pt x="42960" y="57340"/>
                </a:lnTo>
                <a:lnTo>
                  <a:pt x="42950" y="57340"/>
                </a:lnTo>
                <a:lnTo>
                  <a:pt x="42950" y="57350"/>
                </a:lnTo>
                <a:lnTo>
                  <a:pt x="42950" y="57360"/>
                </a:lnTo>
                <a:lnTo>
                  <a:pt x="42940" y="57360"/>
                </a:lnTo>
                <a:lnTo>
                  <a:pt x="42940" y="57370"/>
                </a:lnTo>
                <a:lnTo>
                  <a:pt x="42940" y="57380"/>
                </a:lnTo>
                <a:lnTo>
                  <a:pt x="42940" y="57390"/>
                </a:lnTo>
                <a:lnTo>
                  <a:pt x="42940" y="57400"/>
                </a:lnTo>
                <a:lnTo>
                  <a:pt x="42930" y="57400"/>
                </a:lnTo>
                <a:lnTo>
                  <a:pt x="42930" y="57410"/>
                </a:lnTo>
                <a:lnTo>
                  <a:pt x="42930" y="57420"/>
                </a:lnTo>
                <a:lnTo>
                  <a:pt x="42920" y="57430"/>
                </a:lnTo>
                <a:lnTo>
                  <a:pt x="42920" y="57440"/>
                </a:lnTo>
                <a:lnTo>
                  <a:pt x="42920" y="57450"/>
                </a:lnTo>
                <a:lnTo>
                  <a:pt x="42920" y="57460"/>
                </a:lnTo>
                <a:lnTo>
                  <a:pt x="42910" y="57460"/>
                </a:lnTo>
                <a:lnTo>
                  <a:pt x="42910" y="57470"/>
                </a:lnTo>
                <a:lnTo>
                  <a:pt x="42910" y="57480"/>
                </a:lnTo>
                <a:lnTo>
                  <a:pt x="42910" y="57490"/>
                </a:lnTo>
                <a:lnTo>
                  <a:pt x="42910" y="57500"/>
                </a:lnTo>
                <a:lnTo>
                  <a:pt x="42910" y="57510"/>
                </a:lnTo>
                <a:lnTo>
                  <a:pt x="42910" y="57520"/>
                </a:lnTo>
                <a:lnTo>
                  <a:pt x="42900" y="57530"/>
                </a:lnTo>
                <a:lnTo>
                  <a:pt x="42900" y="57540"/>
                </a:lnTo>
                <a:lnTo>
                  <a:pt x="42900" y="57550"/>
                </a:lnTo>
                <a:lnTo>
                  <a:pt x="42900" y="57560"/>
                </a:lnTo>
                <a:lnTo>
                  <a:pt x="42900" y="57570"/>
                </a:lnTo>
                <a:lnTo>
                  <a:pt x="42900" y="57580"/>
                </a:lnTo>
                <a:lnTo>
                  <a:pt x="42900" y="57590"/>
                </a:lnTo>
                <a:lnTo>
                  <a:pt x="42900" y="57600"/>
                </a:lnTo>
                <a:lnTo>
                  <a:pt x="42900" y="57610"/>
                </a:lnTo>
                <a:lnTo>
                  <a:pt x="42900" y="57620"/>
                </a:lnTo>
                <a:lnTo>
                  <a:pt x="42900" y="57630"/>
                </a:lnTo>
                <a:lnTo>
                  <a:pt x="42900" y="57640"/>
                </a:lnTo>
                <a:lnTo>
                  <a:pt x="42900" y="57650"/>
                </a:lnTo>
                <a:lnTo>
                  <a:pt x="42900" y="57660"/>
                </a:lnTo>
                <a:lnTo>
                  <a:pt x="42910" y="57660"/>
                </a:lnTo>
                <a:lnTo>
                  <a:pt x="42910" y="57670"/>
                </a:lnTo>
                <a:lnTo>
                  <a:pt x="42910" y="57680"/>
                </a:lnTo>
                <a:lnTo>
                  <a:pt x="42910" y="57690"/>
                </a:lnTo>
                <a:lnTo>
                  <a:pt x="42910" y="57700"/>
                </a:lnTo>
                <a:lnTo>
                  <a:pt x="42910" y="57710"/>
                </a:lnTo>
                <a:lnTo>
                  <a:pt x="42910" y="57720"/>
                </a:lnTo>
                <a:lnTo>
                  <a:pt x="42900" y="57720"/>
                </a:lnTo>
                <a:lnTo>
                  <a:pt x="42900" y="57730"/>
                </a:lnTo>
                <a:lnTo>
                  <a:pt x="42910" y="57730"/>
                </a:lnTo>
                <a:lnTo>
                  <a:pt x="42910" y="57740"/>
                </a:lnTo>
                <a:lnTo>
                  <a:pt x="42920" y="57750"/>
                </a:lnTo>
                <a:lnTo>
                  <a:pt x="42930" y="57760"/>
                </a:lnTo>
                <a:lnTo>
                  <a:pt x="42930" y="57770"/>
                </a:lnTo>
                <a:lnTo>
                  <a:pt x="42940" y="57770"/>
                </a:lnTo>
                <a:lnTo>
                  <a:pt x="42940" y="57780"/>
                </a:lnTo>
                <a:lnTo>
                  <a:pt x="42940" y="57790"/>
                </a:lnTo>
                <a:lnTo>
                  <a:pt x="42950" y="57800"/>
                </a:lnTo>
                <a:lnTo>
                  <a:pt x="42950" y="57810"/>
                </a:lnTo>
                <a:lnTo>
                  <a:pt x="42950" y="57820"/>
                </a:lnTo>
                <a:lnTo>
                  <a:pt x="42960" y="57820"/>
                </a:lnTo>
                <a:lnTo>
                  <a:pt x="42960" y="57830"/>
                </a:lnTo>
                <a:lnTo>
                  <a:pt x="42960" y="57840"/>
                </a:lnTo>
                <a:lnTo>
                  <a:pt x="42960" y="57850"/>
                </a:lnTo>
                <a:lnTo>
                  <a:pt x="42970" y="57850"/>
                </a:lnTo>
                <a:lnTo>
                  <a:pt x="42970" y="57860"/>
                </a:lnTo>
                <a:lnTo>
                  <a:pt x="42970" y="57870"/>
                </a:lnTo>
                <a:lnTo>
                  <a:pt x="42980" y="57870"/>
                </a:lnTo>
                <a:lnTo>
                  <a:pt x="42980" y="57880"/>
                </a:lnTo>
                <a:lnTo>
                  <a:pt x="42990" y="57880"/>
                </a:lnTo>
                <a:lnTo>
                  <a:pt x="42980" y="57880"/>
                </a:lnTo>
                <a:lnTo>
                  <a:pt x="42980" y="57890"/>
                </a:lnTo>
                <a:lnTo>
                  <a:pt x="42970" y="57890"/>
                </a:lnTo>
                <a:lnTo>
                  <a:pt x="42960" y="57890"/>
                </a:lnTo>
                <a:lnTo>
                  <a:pt x="42950" y="57890"/>
                </a:lnTo>
                <a:lnTo>
                  <a:pt x="42940" y="57890"/>
                </a:lnTo>
                <a:lnTo>
                  <a:pt x="42930" y="57890"/>
                </a:lnTo>
                <a:lnTo>
                  <a:pt x="42920" y="57880"/>
                </a:lnTo>
                <a:lnTo>
                  <a:pt x="42910" y="57880"/>
                </a:lnTo>
                <a:lnTo>
                  <a:pt x="42900" y="57870"/>
                </a:lnTo>
                <a:lnTo>
                  <a:pt x="42890" y="57870"/>
                </a:lnTo>
                <a:lnTo>
                  <a:pt x="42880" y="57860"/>
                </a:lnTo>
                <a:lnTo>
                  <a:pt x="42870" y="57860"/>
                </a:lnTo>
                <a:lnTo>
                  <a:pt x="42840" y="57880"/>
                </a:lnTo>
                <a:lnTo>
                  <a:pt x="42840" y="57890"/>
                </a:lnTo>
                <a:lnTo>
                  <a:pt x="42840" y="57900"/>
                </a:lnTo>
                <a:lnTo>
                  <a:pt x="42840" y="57910"/>
                </a:lnTo>
                <a:lnTo>
                  <a:pt x="42830" y="57910"/>
                </a:lnTo>
                <a:lnTo>
                  <a:pt x="42830" y="57920"/>
                </a:lnTo>
                <a:lnTo>
                  <a:pt x="42840" y="57920"/>
                </a:lnTo>
                <a:lnTo>
                  <a:pt x="42840" y="57930"/>
                </a:lnTo>
                <a:lnTo>
                  <a:pt x="42840" y="57940"/>
                </a:lnTo>
                <a:lnTo>
                  <a:pt x="42830" y="57940"/>
                </a:lnTo>
                <a:lnTo>
                  <a:pt x="42820" y="57950"/>
                </a:lnTo>
                <a:lnTo>
                  <a:pt x="42820" y="57960"/>
                </a:lnTo>
                <a:lnTo>
                  <a:pt x="42820" y="57970"/>
                </a:lnTo>
                <a:lnTo>
                  <a:pt x="42810" y="57970"/>
                </a:lnTo>
                <a:lnTo>
                  <a:pt x="42810" y="57980"/>
                </a:lnTo>
                <a:lnTo>
                  <a:pt x="42810" y="57990"/>
                </a:lnTo>
                <a:lnTo>
                  <a:pt x="42810" y="57980"/>
                </a:lnTo>
                <a:lnTo>
                  <a:pt x="42800" y="57980"/>
                </a:lnTo>
                <a:lnTo>
                  <a:pt x="42800" y="57990"/>
                </a:lnTo>
                <a:lnTo>
                  <a:pt x="42790" y="57990"/>
                </a:lnTo>
                <a:lnTo>
                  <a:pt x="42780" y="57990"/>
                </a:lnTo>
                <a:lnTo>
                  <a:pt x="42780" y="57980"/>
                </a:lnTo>
                <a:lnTo>
                  <a:pt x="42780" y="57970"/>
                </a:lnTo>
                <a:lnTo>
                  <a:pt x="42780" y="57960"/>
                </a:lnTo>
                <a:lnTo>
                  <a:pt x="42780" y="57950"/>
                </a:lnTo>
                <a:lnTo>
                  <a:pt x="42770" y="57950"/>
                </a:lnTo>
                <a:lnTo>
                  <a:pt x="42780" y="57950"/>
                </a:lnTo>
                <a:lnTo>
                  <a:pt x="42780" y="57940"/>
                </a:lnTo>
                <a:lnTo>
                  <a:pt x="42770" y="57940"/>
                </a:lnTo>
                <a:lnTo>
                  <a:pt x="42780" y="57930"/>
                </a:lnTo>
                <a:lnTo>
                  <a:pt x="42770" y="57930"/>
                </a:lnTo>
                <a:lnTo>
                  <a:pt x="42760" y="57930"/>
                </a:lnTo>
                <a:lnTo>
                  <a:pt x="42750" y="57930"/>
                </a:lnTo>
                <a:lnTo>
                  <a:pt x="42750" y="57920"/>
                </a:lnTo>
                <a:lnTo>
                  <a:pt x="42740" y="57920"/>
                </a:lnTo>
                <a:lnTo>
                  <a:pt x="42730" y="57920"/>
                </a:lnTo>
                <a:lnTo>
                  <a:pt x="42730" y="57910"/>
                </a:lnTo>
                <a:lnTo>
                  <a:pt x="42720" y="57920"/>
                </a:lnTo>
                <a:lnTo>
                  <a:pt x="42710" y="57920"/>
                </a:lnTo>
                <a:lnTo>
                  <a:pt x="42710" y="57930"/>
                </a:lnTo>
                <a:lnTo>
                  <a:pt x="42720" y="57930"/>
                </a:lnTo>
                <a:lnTo>
                  <a:pt x="42720" y="57940"/>
                </a:lnTo>
                <a:lnTo>
                  <a:pt x="42710" y="57940"/>
                </a:lnTo>
                <a:lnTo>
                  <a:pt x="42710" y="57950"/>
                </a:lnTo>
                <a:lnTo>
                  <a:pt x="42710" y="57960"/>
                </a:lnTo>
                <a:lnTo>
                  <a:pt x="42710" y="57970"/>
                </a:lnTo>
                <a:lnTo>
                  <a:pt x="42700" y="57970"/>
                </a:lnTo>
                <a:lnTo>
                  <a:pt x="42690" y="57970"/>
                </a:lnTo>
                <a:lnTo>
                  <a:pt x="42680" y="57970"/>
                </a:lnTo>
                <a:lnTo>
                  <a:pt x="42670" y="57970"/>
                </a:lnTo>
                <a:lnTo>
                  <a:pt x="42670" y="57980"/>
                </a:lnTo>
                <a:lnTo>
                  <a:pt x="42670" y="57990"/>
                </a:lnTo>
                <a:lnTo>
                  <a:pt x="42670" y="58000"/>
                </a:lnTo>
                <a:lnTo>
                  <a:pt x="42680" y="58000"/>
                </a:lnTo>
                <a:lnTo>
                  <a:pt x="42680" y="58010"/>
                </a:lnTo>
                <a:lnTo>
                  <a:pt x="42670" y="58010"/>
                </a:lnTo>
                <a:lnTo>
                  <a:pt x="42660" y="58020"/>
                </a:lnTo>
                <a:lnTo>
                  <a:pt x="42660" y="58010"/>
                </a:lnTo>
                <a:lnTo>
                  <a:pt x="42650" y="58010"/>
                </a:lnTo>
                <a:lnTo>
                  <a:pt x="42650" y="58000"/>
                </a:lnTo>
                <a:lnTo>
                  <a:pt x="42640" y="58000"/>
                </a:lnTo>
                <a:lnTo>
                  <a:pt x="42640" y="57990"/>
                </a:lnTo>
                <a:lnTo>
                  <a:pt x="42630" y="57990"/>
                </a:lnTo>
                <a:lnTo>
                  <a:pt x="42640" y="58000"/>
                </a:lnTo>
                <a:lnTo>
                  <a:pt x="42640" y="58010"/>
                </a:lnTo>
                <a:lnTo>
                  <a:pt x="42650" y="58010"/>
                </a:lnTo>
                <a:lnTo>
                  <a:pt x="42650" y="58020"/>
                </a:lnTo>
                <a:lnTo>
                  <a:pt x="42640" y="58020"/>
                </a:lnTo>
                <a:lnTo>
                  <a:pt x="42650" y="58020"/>
                </a:lnTo>
                <a:lnTo>
                  <a:pt x="42640" y="58030"/>
                </a:lnTo>
                <a:lnTo>
                  <a:pt x="42630" y="58030"/>
                </a:lnTo>
                <a:lnTo>
                  <a:pt x="42620" y="58030"/>
                </a:lnTo>
                <a:lnTo>
                  <a:pt x="42620" y="58020"/>
                </a:lnTo>
                <a:lnTo>
                  <a:pt x="42620" y="58000"/>
                </a:lnTo>
                <a:lnTo>
                  <a:pt x="42610" y="57990"/>
                </a:lnTo>
                <a:lnTo>
                  <a:pt x="42600" y="57980"/>
                </a:lnTo>
                <a:lnTo>
                  <a:pt x="42590" y="57970"/>
                </a:lnTo>
                <a:lnTo>
                  <a:pt x="42580" y="57960"/>
                </a:lnTo>
                <a:lnTo>
                  <a:pt x="42570" y="57940"/>
                </a:lnTo>
                <a:lnTo>
                  <a:pt x="42560" y="57930"/>
                </a:lnTo>
                <a:lnTo>
                  <a:pt x="42550" y="57910"/>
                </a:lnTo>
                <a:lnTo>
                  <a:pt x="42550" y="57900"/>
                </a:lnTo>
                <a:lnTo>
                  <a:pt x="42540" y="57890"/>
                </a:lnTo>
                <a:lnTo>
                  <a:pt x="42540" y="57880"/>
                </a:lnTo>
                <a:lnTo>
                  <a:pt x="42540" y="57870"/>
                </a:lnTo>
                <a:lnTo>
                  <a:pt x="42540" y="57860"/>
                </a:lnTo>
                <a:lnTo>
                  <a:pt x="42530" y="57850"/>
                </a:lnTo>
                <a:lnTo>
                  <a:pt x="42530" y="57840"/>
                </a:lnTo>
                <a:lnTo>
                  <a:pt x="42530" y="57830"/>
                </a:lnTo>
                <a:lnTo>
                  <a:pt x="42520" y="57820"/>
                </a:lnTo>
                <a:lnTo>
                  <a:pt x="42520" y="57800"/>
                </a:lnTo>
                <a:lnTo>
                  <a:pt x="42510" y="57780"/>
                </a:lnTo>
                <a:lnTo>
                  <a:pt x="42500" y="57770"/>
                </a:lnTo>
                <a:lnTo>
                  <a:pt x="42500" y="57760"/>
                </a:lnTo>
                <a:lnTo>
                  <a:pt x="42500" y="57750"/>
                </a:lnTo>
                <a:lnTo>
                  <a:pt x="42500" y="57740"/>
                </a:lnTo>
                <a:lnTo>
                  <a:pt x="42500" y="57730"/>
                </a:lnTo>
                <a:lnTo>
                  <a:pt x="42490" y="57720"/>
                </a:lnTo>
                <a:lnTo>
                  <a:pt x="42490" y="57710"/>
                </a:lnTo>
                <a:lnTo>
                  <a:pt x="42490" y="57700"/>
                </a:lnTo>
                <a:lnTo>
                  <a:pt x="42490" y="57690"/>
                </a:lnTo>
                <a:lnTo>
                  <a:pt x="42490" y="57680"/>
                </a:lnTo>
                <a:lnTo>
                  <a:pt x="42500" y="57670"/>
                </a:lnTo>
                <a:lnTo>
                  <a:pt x="42500" y="57660"/>
                </a:lnTo>
                <a:lnTo>
                  <a:pt x="42510" y="57640"/>
                </a:lnTo>
                <a:lnTo>
                  <a:pt x="42510" y="57630"/>
                </a:lnTo>
                <a:lnTo>
                  <a:pt x="42520" y="57620"/>
                </a:lnTo>
                <a:lnTo>
                  <a:pt x="42530" y="57600"/>
                </a:lnTo>
                <a:lnTo>
                  <a:pt x="42560" y="57530"/>
                </a:lnTo>
                <a:lnTo>
                  <a:pt x="42530" y="57250"/>
                </a:lnTo>
                <a:lnTo>
                  <a:pt x="42510" y="57220"/>
                </a:lnTo>
                <a:lnTo>
                  <a:pt x="42500" y="57200"/>
                </a:lnTo>
                <a:lnTo>
                  <a:pt x="42500" y="57170"/>
                </a:lnTo>
                <a:lnTo>
                  <a:pt x="42490" y="57150"/>
                </a:lnTo>
                <a:lnTo>
                  <a:pt x="42490" y="57140"/>
                </a:lnTo>
                <a:lnTo>
                  <a:pt x="42480" y="57120"/>
                </a:lnTo>
                <a:lnTo>
                  <a:pt x="42480" y="57110"/>
                </a:lnTo>
                <a:lnTo>
                  <a:pt x="42470" y="57090"/>
                </a:lnTo>
                <a:lnTo>
                  <a:pt x="42470" y="57080"/>
                </a:lnTo>
                <a:lnTo>
                  <a:pt x="42460" y="57070"/>
                </a:lnTo>
                <a:lnTo>
                  <a:pt x="42450" y="57060"/>
                </a:lnTo>
                <a:lnTo>
                  <a:pt x="42450" y="57050"/>
                </a:lnTo>
                <a:lnTo>
                  <a:pt x="42440" y="57040"/>
                </a:lnTo>
                <a:lnTo>
                  <a:pt x="42420" y="57020"/>
                </a:lnTo>
                <a:lnTo>
                  <a:pt x="42400" y="57000"/>
                </a:lnTo>
                <a:lnTo>
                  <a:pt x="42390" y="56990"/>
                </a:lnTo>
                <a:lnTo>
                  <a:pt x="42370" y="56970"/>
                </a:lnTo>
                <a:lnTo>
                  <a:pt x="42360" y="56960"/>
                </a:lnTo>
                <a:lnTo>
                  <a:pt x="42340" y="56940"/>
                </a:lnTo>
                <a:lnTo>
                  <a:pt x="42340" y="56930"/>
                </a:lnTo>
                <a:lnTo>
                  <a:pt x="42330" y="56920"/>
                </a:lnTo>
                <a:lnTo>
                  <a:pt x="42300" y="56880"/>
                </a:lnTo>
                <a:lnTo>
                  <a:pt x="42290" y="56880"/>
                </a:lnTo>
                <a:lnTo>
                  <a:pt x="42270" y="56850"/>
                </a:lnTo>
                <a:lnTo>
                  <a:pt x="42250" y="56820"/>
                </a:lnTo>
                <a:lnTo>
                  <a:pt x="42230" y="56800"/>
                </a:lnTo>
                <a:lnTo>
                  <a:pt x="42220" y="56770"/>
                </a:lnTo>
                <a:lnTo>
                  <a:pt x="42210" y="56760"/>
                </a:lnTo>
                <a:lnTo>
                  <a:pt x="42190" y="56750"/>
                </a:lnTo>
                <a:lnTo>
                  <a:pt x="42180" y="56740"/>
                </a:lnTo>
                <a:lnTo>
                  <a:pt x="42180" y="56730"/>
                </a:lnTo>
                <a:lnTo>
                  <a:pt x="42170" y="56720"/>
                </a:lnTo>
                <a:lnTo>
                  <a:pt x="42170" y="56710"/>
                </a:lnTo>
                <a:lnTo>
                  <a:pt x="42160" y="56700"/>
                </a:lnTo>
                <a:lnTo>
                  <a:pt x="42140" y="56690"/>
                </a:lnTo>
                <a:lnTo>
                  <a:pt x="42120" y="56680"/>
                </a:lnTo>
                <a:lnTo>
                  <a:pt x="42060" y="56640"/>
                </a:lnTo>
                <a:lnTo>
                  <a:pt x="42050" y="56630"/>
                </a:lnTo>
                <a:lnTo>
                  <a:pt x="42040" y="56620"/>
                </a:lnTo>
                <a:lnTo>
                  <a:pt x="42020" y="56610"/>
                </a:lnTo>
                <a:lnTo>
                  <a:pt x="42010" y="56600"/>
                </a:lnTo>
                <a:lnTo>
                  <a:pt x="41990" y="56590"/>
                </a:lnTo>
                <a:lnTo>
                  <a:pt x="41980" y="56580"/>
                </a:lnTo>
                <a:lnTo>
                  <a:pt x="41950" y="56560"/>
                </a:lnTo>
                <a:lnTo>
                  <a:pt x="41940" y="56550"/>
                </a:lnTo>
                <a:lnTo>
                  <a:pt x="41930" y="56550"/>
                </a:lnTo>
                <a:lnTo>
                  <a:pt x="41920" y="56550"/>
                </a:lnTo>
                <a:lnTo>
                  <a:pt x="41910" y="56550"/>
                </a:lnTo>
                <a:lnTo>
                  <a:pt x="41900" y="56540"/>
                </a:lnTo>
                <a:lnTo>
                  <a:pt x="41880" y="56540"/>
                </a:lnTo>
                <a:lnTo>
                  <a:pt x="41860" y="56530"/>
                </a:lnTo>
                <a:lnTo>
                  <a:pt x="41850" y="56530"/>
                </a:lnTo>
                <a:lnTo>
                  <a:pt x="41840" y="56520"/>
                </a:lnTo>
                <a:lnTo>
                  <a:pt x="41800" y="56510"/>
                </a:lnTo>
                <a:lnTo>
                  <a:pt x="41710" y="56490"/>
                </a:lnTo>
                <a:lnTo>
                  <a:pt x="41670" y="56480"/>
                </a:lnTo>
                <a:lnTo>
                  <a:pt x="41660" y="56470"/>
                </a:lnTo>
                <a:lnTo>
                  <a:pt x="41650" y="56470"/>
                </a:lnTo>
                <a:lnTo>
                  <a:pt x="41630" y="56470"/>
                </a:lnTo>
                <a:lnTo>
                  <a:pt x="41620" y="56470"/>
                </a:lnTo>
                <a:lnTo>
                  <a:pt x="41610" y="56470"/>
                </a:lnTo>
                <a:lnTo>
                  <a:pt x="41590" y="56460"/>
                </a:lnTo>
                <a:lnTo>
                  <a:pt x="41580" y="56460"/>
                </a:lnTo>
                <a:lnTo>
                  <a:pt x="41560" y="56450"/>
                </a:lnTo>
                <a:lnTo>
                  <a:pt x="41540" y="56440"/>
                </a:lnTo>
                <a:lnTo>
                  <a:pt x="41530" y="56430"/>
                </a:lnTo>
                <a:lnTo>
                  <a:pt x="41510" y="56420"/>
                </a:lnTo>
                <a:lnTo>
                  <a:pt x="41500" y="56420"/>
                </a:lnTo>
                <a:lnTo>
                  <a:pt x="41490" y="56410"/>
                </a:lnTo>
                <a:lnTo>
                  <a:pt x="41480" y="56400"/>
                </a:lnTo>
                <a:lnTo>
                  <a:pt x="41460" y="56400"/>
                </a:lnTo>
                <a:lnTo>
                  <a:pt x="41450" y="56390"/>
                </a:lnTo>
                <a:lnTo>
                  <a:pt x="41430" y="56390"/>
                </a:lnTo>
                <a:lnTo>
                  <a:pt x="41410" y="56390"/>
                </a:lnTo>
                <a:lnTo>
                  <a:pt x="41390" y="56380"/>
                </a:lnTo>
                <a:lnTo>
                  <a:pt x="41380" y="56370"/>
                </a:lnTo>
                <a:lnTo>
                  <a:pt x="41370" y="56360"/>
                </a:lnTo>
                <a:lnTo>
                  <a:pt x="41360" y="56350"/>
                </a:lnTo>
                <a:lnTo>
                  <a:pt x="41360" y="56340"/>
                </a:lnTo>
                <a:lnTo>
                  <a:pt x="41350" y="56330"/>
                </a:lnTo>
                <a:lnTo>
                  <a:pt x="41340" y="56320"/>
                </a:lnTo>
                <a:lnTo>
                  <a:pt x="41330" y="56310"/>
                </a:lnTo>
                <a:lnTo>
                  <a:pt x="41320" y="56310"/>
                </a:lnTo>
                <a:lnTo>
                  <a:pt x="41310" y="56310"/>
                </a:lnTo>
                <a:lnTo>
                  <a:pt x="41300" y="56310"/>
                </a:lnTo>
                <a:lnTo>
                  <a:pt x="41280" y="56310"/>
                </a:lnTo>
                <a:lnTo>
                  <a:pt x="41270" y="56310"/>
                </a:lnTo>
                <a:lnTo>
                  <a:pt x="41260" y="56320"/>
                </a:lnTo>
                <a:lnTo>
                  <a:pt x="41250" y="56320"/>
                </a:lnTo>
                <a:lnTo>
                  <a:pt x="41230" y="56330"/>
                </a:lnTo>
                <a:lnTo>
                  <a:pt x="41220" y="56330"/>
                </a:lnTo>
                <a:lnTo>
                  <a:pt x="41210" y="56340"/>
                </a:lnTo>
                <a:lnTo>
                  <a:pt x="41200" y="56340"/>
                </a:lnTo>
                <a:lnTo>
                  <a:pt x="41190" y="56340"/>
                </a:lnTo>
                <a:lnTo>
                  <a:pt x="41180" y="56330"/>
                </a:lnTo>
                <a:lnTo>
                  <a:pt x="41180" y="56340"/>
                </a:lnTo>
                <a:lnTo>
                  <a:pt x="41180" y="56350"/>
                </a:lnTo>
                <a:lnTo>
                  <a:pt x="41170" y="56350"/>
                </a:lnTo>
                <a:lnTo>
                  <a:pt x="41160" y="56350"/>
                </a:lnTo>
                <a:lnTo>
                  <a:pt x="41160" y="56360"/>
                </a:lnTo>
                <a:lnTo>
                  <a:pt x="41150" y="56360"/>
                </a:lnTo>
                <a:lnTo>
                  <a:pt x="41140" y="56360"/>
                </a:lnTo>
                <a:lnTo>
                  <a:pt x="41130" y="56350"/>
                </a:lnTo>
                <a:lnTo>
                  <a:pt x="41120" y="56350"/>
                </a:lnTo>
                <a:lnTo>
                  <a:pt x="41110" y="56350"/>
                </a:lnTo>
                <a:lnTo>
                  <a:pt x="41110" y="56340"/>
                </a:lnTo>
                <a:lnTo>
                  <a:pt x="41100" y="56330"/>
                </a:lnTo>
                <a:lnTo>
                  <a:pt x="41090" y="56330"/>
                </a:lnTo>
                <a:lnTo>
                  <a:pt x="41080" y="56330"/>
                </a:lnTo>
                <a:lnTo>
                  <a:pt x="41070" y="56340"/>
                </a:lnTo>
                <a:lnTo>
                  <a:pt x="41060" y="56340"/>
                </a:lnTo>
                <a:lnTo>
                  <a:pt x="41040" y="56340"/>
                </a:lnTo>
                <a:lnTo>
                  <a:pt x="41030" y="56350"/>
                </a:lnTo>
                <a:lnTo>
                  <a:pt x="41020" y="56350"/>
                </a:lnTo>
                <a:lnTo>
                  <a:pt x="41000" y="56350"/>
                </a:lnTo>
                <a:lnTo>
                  <a:pt x="40990" y="56350"/>
                </a:lnTo>
                <a:lnTo>
                  <a:pt x="40970" y="56350"/>
                </a:lnTo>
                <a:lnTo>
                  <a:pt x="40950" y="56350"/>
                </a:lnTo>
                <a:lnTo>
                  <a:pt x="40940" y="56350"/>
                </a:lnTo>
                <a:lnTo>
                  <a:pt x="40930" y="56340"/>
                </a:lnTo>
                <a:lnTo>
                  <a:pt x="40920" y="56340"/>
                </a:lnTo>
                <a:lnTo>
                  <a:pt x="40910" y="56330"/>
                </a:lnTo>
                <a:lnTo>
                  <a:pt x="40910" y="56320"/>
                </a:lnTo>
                <a:lnTo>
                  <a:pt x="40890" y="56310"/>
                </a:lnTo>
                <a:lnTo>
                  <a:pt x="40870" y="56290"/>
                </a:lnTo>
                <a:lnTo>
                  <a:pt x="40860" y="56290"/>
                </a:lnTo>
                <a:lnTo>
                  <a:pt x="40850" y="56280"/>
                </a:lnTo>
                <a:lnTo>
                  <a:pt x="40840" y="56280"/>
                </a:lnTo>
                <a:lnTo>
                  <a:pt x="40830" y="56270"/>
                </a:lnTo>
                <a:lnTo>
                  <a:pt x="40820" y="56270"/>
                </a:lnTo>
                <a:lnTo>
                  <a:pt x="40800" y="56270"/>
                </a:lnTo>
                <a:lnTo>
                  <a:pt x="40790" y="56280"/>
                </a:lnTo>
                <a:lnTo>
                  <a:pt x="40780" y="56280"/>
                </a:lnTo>
                <a:lnTo>
                  <a:pt x="40760" y="56300"/>
                </a:lnTo>
                <a:lnTo>
                  <a:pt x="40730" y="56330"/>
                </a:lnTo>
                <a:lnTo>
                  <a:pt x="40710" y="56360"/>
                </a:lnTo>
                <a:lnTo>
                  <a:pt x="40700" y="56380"/>
                </a:lnTo>
                <a:lnTo>
                  <a:pt x="40680" y="56400"/>
                </a:lnTo>
                <a:lnTo>
                  <a:pt x="40660" y="56410"/>
                </a:lnTo>
                <a:lnTo>
                  <a:pt x="40640" y="56420"/>
                </a:lnTo>
                <a:lnTo>
                  <a:pt x="40620" y="56420"/>
                </a:lnTo>
                <a:lnTo>
                  <a:pt x="40610" y="56420"/>
                </a:lnTo>
                <a:lnTo>
                  <a:pt x="40590" y="56420"/>
                </a:lnTo>
                <a:lnTo>
                  <a:pt x="40580" y="56420"/>
                </a:lnTo>
                <a:lnTo>
                  <a:pt x="40570" y="56420"/>
                </a:lnTo>
                <a:lnTo>
                  <a:pt x="40530" y="56410"/>
                </a:lnTo>
                <a:lnTo>
                  <a:pt x="40510" y="56400"/>
                </a:lnTo>
                <a:lnTo>
                  <a:pt x="40490" y="56390"/>
                </a:lnTo>
                <a:lnTo>
                  <a:pt x="40480" y="56380"/>
                </a:lnTo>
                <a:lnTo>
                  <a:pt x="40470" y="56380"/>
                </a:lnTo>
                <a:lnTo>
                  <a:pt x="40460" y="56370"/>
                </a:lnTo>
                <a:lnTo>
                  <a:pt x="40450" y="56370"/>
                </a:lnTo>
                <a:lnTo>
                  <a:pt x="40440" y="56370"/>
                </a:lnTo>
                <a:lnTo>
                  <a:pt x="40430" y="56370"/>
                </a:lnTo>
                <a:lnTo>
                  <a:pt x="40420" y="56360"/>
                </a:lnTo>
                <a:lnTo>
                  <a:pt x="40410" y="56360"/>
                </a:lnTo>
                <a:lnTo>
                  <a:pt x="40400" y="56370"/>
                </a:lnTo>
                <a:lnTo>
                  <a:pt x="40390" y="56370"/>
                </a:lnTo>
                <a:lnTo>
                  <a:pt x="40380" y="56380"/>
                </a:lnTo>
                <a:lnTo>
                  <a:pt x="40360" y="56380"/>
                </a:lnTo>
                <a:lnTo>
                  <a:pt x="40350" y="56390"/>
                </a:lnTo>
                <a:lnTo>
                  <a:pt x="40330" y="56410"/>
                </a:lnTo>
                <a:lnTo>
                  <a:pt x="40320" y="56430"/>
                </a:lnTo>
                <a:lnTo>
                  <a:pt x="40300" y="56450"/>
                </a:lnTo>
                <a:lnTo>
                  <a:pt x="40290" y="56460"/>
                </a:lnTo>
                <a:lnTo>
                  <a:pt x="40280" y="56460"/>
                </a:lnTo>
                <a:lnTo>
                  <a:pt x="40270" y="56470"/>
                </a:lnTo>
                <a:lnTo>
                  <a:pt x="40250" y="56480"/>
                </a:lnTo>
                <a:lnTo>
                  <a:pt x="40240" y="56490"/>
                </a:lnTo>
                <a:lnTo>
                  <a:pt x="40230" y="56490"/>
                </a:lnTo>
                <a:lnTo>
                  <a:pt x="40220" y="56490"/>
                </a:lnTo>
                <a:lnTo>
                  <a:pt x="40200" y="56490"/>
                </a:lnTo>
                <a:lnTo>
                  <a:pt x="40190" y="56490"/>
                </a:lnTo>
                <a:lnTo>
                  <a:pt x="40180" y="56490"/>
                </a:lnTo>
                <a:lnTo>
                  <a:pt x="40160" y="56500"/>
                </a:lnTo>
                <a:lnTo>
                  <a:pt x="40140" y="56510"/>
                </a:lnTo>
                <a:lnTo>
                  <a:pt x="40120" y="56520"/>
                </a:lnTo>
                <a:lnTo>
                  <a:pt x="40110" y="56530"/>
                </a:lnTo>
                <a:lnTo>
                  <a:pt x="40100" y="56540"/>
                </a:lnTo>
                <a:lnTo>
                  <a:pt x="40090" y="56550"/>
                </a:lnTo>
                <a:lnTo>
                  <a:pt x="40090" y="56560"/>
                </a:lnTo>
                <a:lnTo>
                  <a:pt x="40080" y="56580"/>
                </a:lnTo>
                <a:lnTo>
                  <a:pt x="40080" y="56600"/>
                </a:lnTo>
                <a:lnTo>
                  <a:pt x="40080" y="56610"/>
                </a:lnTo>
                <a:lnTo>
                  <a:pt x="40070" y="56610"/>
                </a:lnTo>
                <a:lnTo>
                  <a:pt x="40070" y="56620"/>
                </a:lnTo>
                <a:lnTo>
                  <a:pt x="40060" y="56630"/>
                </a:lnTo>
                <a:lnTo>
                  <a:pt x="40040" y="56640"/>
                </a:lnTo>
                <a:lnTo>
                  <a:pt x="40020" y="56650"/>
                </a:lnTo>
                <a:lnTo>
                  <a:pt x="39990" y="56660"/>
                </a:lnTo>
                <a:lnTo>
                  <a:pt x="39970" y="56680"/>
                </a:lnTo>
                <a:lnTo>
                  <a:pt x="39950" y="56690"/>
                </a:lnTo>
                <a:lnTo>
                  <a:pt x="39930" y="56700"/>
                </a:lnTo>
                <a:lnTo>
                  <a:pt x="39900" y="56710"/>
                </a:lnTo>
                <a:lnTo>
                  <a:pt x="39870" y="56720"/>
                </a:lnTo>
                <a:lnTo>
                  <a:pt x="39850" y="56730"/>
                </a:lnTo>
                <a:lnTo>
                  <a:pt x="39820" y="56740"/>
                </a:lnTo>
                <a:lnTo>
                  <a:pt x="39800" y="56740"/>
                </a:lnTo>
                <a:lnTo>
                  <a:pt x="39790" y="56740"/>
                </a:lnTo>
                <a:lnTo>
                  <a:pt x="39780" y="56750"/>
                </a:lnTo>
                <a:lnTo>
                  <a:pt x="39750" y="56760"/>
                </a:lnTo>
                <a:lnTo>
                  <a:pt x="39740" y="56770"/>
                </a:lnTo>
                <a:lnTo>
                  <a:pt x="39730" y="56780"/>
                </a:lnTo>
                <a:lnTo>
                  <a:pt x="39720" y="56790"/>
                </a:lnTo>
                <a:lnTo>
                  <a:pt x="39700" y="56800"/>
                </a:lnTo>
                <a:lnTo>
                  <a:pt x="39680" y="56800"/>
                </a:lnTo>
                <a:lnTo>
                  <a:pt x="39640" y="56800"/>
                </a:lnTo>
                <a:lnTo>
                  <a:pt x="39620" y="56800"/>
                </a:lnTo>
                <a:lnTo>
                  <a:pt x="39610" y="56800"/>
                </a:lnTo>
                <a:lnTo>
                  <a:pt x="39600" y="56800"/>
                </a:lnTo>
                <a:lnTo>
                  <a:pt x="39590" y="56800"/>
                </a:lnTo>
                <a:lnTo>
                  <a:pt x="39580" y="56810"/>
                </a:lnTo>
                <a:lnTo>
                  <a:pt x="39560" y="56830"/>
                </a:lnTo>
                <a:lnTo>
                  <a:pt x="39550" y="56850"/>
                </a:lnTo>
                <a:lnTo>
                  <a:pt x="39530" y="56860"/>
                </a:lnTo>
                <a:lnTo>
                  <a:pt x="39510" y="56870"/>
                </a:lnTo>
                <a:lnTo>
                  <a:pt x="39500" y="56880"/>
                </a:lnTo>
                <a:lnTo>
                  <a:pt x="39480" y="56890"/>
                </a:lnTo>
                <a:lnTo>
                  <a:pt x="39460" y="56900"/>
                </a:lnTo>
                <a:lnTo>
                  <a:pt x="39450" y="56910"/>
                </a:lnTo>
                <a:lnTo>
                  <a:pt x="39430" y="56910"/>
                </a:lnTo>
                <a:lnTo>
                  <a:pt x="39420" y="56910"/>
                </a:lnTo>
                <a:lnTo>
                  <a:pt x="39400" y="56900"/>
                </a:lnTo>
                <a:lnTo>
                  <a:pt x="39390" y="56900"/>
                </a:lnTo>
                <a:lnTo>
                  <a:pt x="39380" y="56900"/>
                </a:lnTo>
                <a:lnTo>
                  <a:pt x="39370" y="56910"/>
                </a:lnTo>
                <a:lnTo>
                  <a:pt x="39350" y="56920"/>
                </a:lnTo>
                <a:lnTo>
                  <a:pt x="39340" y="56930"/>
                </a:lnTo>
                <a:lnTo>
                  <a:pt x="39330" y="56950"/>
                </a:lnTo>
                <a:lnTo>
                  <a:pt x="39320" y="56960"/>
                </a:lnTo>
                <a:lnTo>
                  <a:pt x="39310" y="56960"/>
                </a:lnTo>
                <a:lnTo>
                  <a:pt x="39300" y="56970"/>
                </a:lnTo>
                <a:lnTo>
                  <a:pt x="39280" y="56980"/>
                </a:lnTo>
                <a:lnTo>
                  <a:pt x="39270" y="56990"/>
                </a:lnTo>
                <a:lnTo>
                  <a:pt x="39250" y="57000"/>
                </a:lnTo>
                <a:lnTo>
                  <a:pt x="39230" y="57000"/>
                </a:lnTo>
                <a:lnTo>
                  <a:pt x="39220" y="57010"/>
                </a:lnTo>
                <a:lnTo>
                  <a:pt x="39200" y="57020"/>
                </a:lnTo>
                <a:lnTo>
                  <a:pt x="39180" y="57040"/>
                </a:lnTo>
                <a:lnTo>
                  <a:pt x="39170" y="57050"/>
                </a:lnTo>
                <a:lnTo>
                  <a:pt x="39160" y="57060"/>
                </a:lnTo>
                <a:lnTo>
                  <a:pt x="39150" y="57070"/>
                </a:lnTo>
                <a:lnTo>
                  <a:pt x="39140" y="57080"/>
                </a:lnTo>
                <a:lnTo>
                  <a:pt x="39130" y="57080"/>
                </a:lnTo>
                <a:lnTo>
                  <a:pt x="39120" y="57090"/>
                </a:lnTo>
                <a:lnTo>
                  <a:pt x="39100" y="57100"/>
                </a:lnTo>
                <a:lnTo>
                  <a:pt x="39090" y="57110"/>
                </a:lnTo>
                <a:lnTo>
                  <a:pt x="39080" y="57110"/>
                </a:lnTo>
                <a:lnTo>
                  <a:pt x="39060" y="57110"/>
                </a:lnTo>
                <a:lnTo>
                  <a:pt x="39040" y="57110"/>
                </a:lnTo>
                <a:lnTo>
                  <a:pt x="39020" y="57100"/>
                </a:lnTo>
                <a:lnTo>
                  <a:pt x="39000" y="57110"/>
                </a:lnTo>
                <a:lnTo>
                  <a:pt x="38990" y="57110"/>
                </a:lnTo>
                <a:lnTo>
                  <a:pt x="38980" y="57120"/>
                </a:lnTo>
                <a:lnTo>
                  <a:pt x="38970" y="57140"/>
                </a:lnTo>
                <a:lnTo>
                  <a:pt x="38960" y="57140"/>
                </a:lnTo>
                <a:lnTo>
                  <a:pt x="38950" y="57150"/>
                </a:lnTo>
                <a:lnTo>
                  <a:pt x="38950" y="57160"/>
                </a:lnTo>
                <a:lnTo>
                  <a:pt x="38940" y="57170"/>
                </a:lnTo>
                <a:lnTo>
                  <a:pt x="38940" y="57190"/>
                </a:lnTo>
                <a:lnTo>
                  <a:pt x="38930" y="57200"/>
                </a:lnTo>
                <a:lnTo>
                  <a:pt x="38930" y="57210"/>
                </a:lnTo>
                <a:lnTo>
                  <a:pt x="38920" y="57220"/>
                </a:lnTo>
                <a:lnTo>
                  <a:pt x="38910" y="57230"/>
                </a:lnTo>
                <a:lnTo>
                  <a:pt x="38910" y="57250"/>
                </a:lnTo>
                <a:lnTo>
                  <a:pt x="38910" y="57260"/>
                </a:lnTo>
                <a:lnTo>
                  <a:pt x="38910" y="57280"/>
                </a:lnTo>
                <a:lnTo>
                  <a:pt x="38910" y="57290"/>
                </a:lnTo>
                <a:lnTo>
                  <a:pt x="38910" y="57310"/>
                </a:lnTo>
                <a:lnTo>
                  <a:pt x="38930" y="57330"/>
                </a:lnTo>
                <a:lnTo>
                  <a:pt x="38930" y="57350"/>
                </a:lnTo>
                <a:lnTo>
                  <a:pt x="38930" y="57360"/>
                </a:lnTo>
                <a:lnTo>
                  <a:pt x="38930" y="57380"/>
                </a:lnTo>
                <a:lnTo>
                  <a:pt x="38930" y="57390"/>
                </a:lnTo>
                <a:lnTo>
                  <a:pt x="38930" y="57410"/>
                </a:lnTo>
                <a:lnTo>
                  <a:pt x="38930" y="57430"/>
                </a:lnTo>
                <a:lnTo>
                  <a:pt x="38920" y="57440"/>
                </a:lnTo>
                <a:lnTo>
                  <a:pt x="38910" y="57450"/>
                </a:lnTo>
                <a:lnTo>
                  <a:pt x="38900" y="57460"/>
                </a:lnTo>
                <a:lnTo>
                  <a:pt x="38890" y="57470"/>
                </a:lnTo>
                <a:lnTo>
                  <a:pt x="38880" y="57480"/>
                </a:lnTo>
                <a:lnTo>
                  <a:pt x="38860" y="57480"/>
                </a:lnTo>
                <a:lnTo>
                  <a:pt x="38850" y="57480"/>
                </a:lnTo>
                <a:lnTo>
                  <a:pt x="38840" y="57480"/>
                </a:lnTo>
                <a:lnTo>
                  <a:pt x="38820" y="57480"/>
                </a:lnTo>
                <a:lnTo>
                  <a:pt x="38810" y="57480"/>
                </a:lnTo>
                <a:lnTo>
                  <a:pt x="38790" y="57470"/>
                </a:lnTo>
                <a:lnTo>
                  <a:pt x="38770" y="57460"/>
                </a:lnTo>
                <a:lnTo>
                  <a:pt x="38760" y="57450"/>
                </a:lnTo>
                <a:lnTo>
                  <a:pt x="38730" y="57430"/>
                </a:lnTo>
                <a:lnTo>
                  <a:pt x="38710" y="57410"/>
                </a:lnTo>
                <a:lnTo>
                  <a:pt x="38700" y="57400"/>
                </a:lnTo>
                <a:lnTo>
                  <a:pt x="38680" y="57380"/>
                </a:lnTo>
                <a:lnTo>
                  <a:pt x="38660" y="57370"/>
                </a:lnTo>
                <a:lnTo>
                  <a:pt x="38640" y="57350"/>
                </a:lnTo>
                <a:lnTo>
                  <a:pt x="38640" y="57340"/>
                </a:lnTo>
                <a:lnTo>
                  <a:pt x="38620" y="57320"/>
                </a:lnTo>
                <a:lnTo>
                  <a:pt x="38600" y="57300"/>
                </a:lnTo>
                <a:lnTo>
                  <a:pt x="38580" y="57280"/>
                </a:lnTo>
                <a:lnTo>
                  <a:pt x="38550" y="57250"/>
                </a:lnTo>
                <a:lnTo>
                  <a:pt x="38540" y="57230"/>
                </a:lnTo>
                <a:lnTo>
                  <a:pt x="38520" y="57220"/>
                </a:lnTo>
                <a:lnTo>
                  <a:pt x="38510" y="57210"/>
                </a:lnTo>
                <a:lnTo>
                  <a:pt x="38500" y="57210"/>
                </a:lnTo>
                <a:lnTo>
                  <a:pt x="38480" y="57210"/>
                </a:lnTo>
                <a:lnTo>
                  <a:pt x="38460" y="57220"/>
                </a:lnTo>
                <a:lnTo>
                  <a:pt x="38430" y="57220"/>
                </a:lnTo>
                <a:lnTo>
                  <a:pt x="38400" y="57220"/>
                </a:lnTo>
                <a:lnTo>
                  <a:pt x="38390" y="57210"/>
                </a:lnTo>
                <a:lnTo>
                  <a:pt x="38360" y="57200"/>
                </a:lnTo>
                <a:lnTo>
                  <a:pt x="38340" y="57180"/>
                </a:lnTo>
                <a:lnTo>
                  <a:pt x="38320" y="57160"/>
                </a:lnTo>
                <a:lnTo>
                  <a:pt x="38300" y="57130"/>
                </a:lnTo>
                <a:lnTo>
                  <a:pt x="38280" y="57110"/>
                </a:lnTo>
                <a:lnTo>
                  <a:pt x="38270" y="57100"/>
                </a:lnTo>
                <a:lnTo>
                  <a:pt x="38260" y="57080"/>
                </a:lnTo>
                <a:lnTo>
                  <a:pt x="38240" y="57080"/>
                </a:lnTo>
                <a:lnTo>
                  <a:pt x="38220" y="57070"/>
                </a:lnTo>
                <a:lnTo>
                  <a:pt x="38200" y="57070"/>
                </a:lnTo>
                <a:lnTo>
                  <a:pt x="38190" y="57070"/>
                </a:lnTo>
                <a:lnTo>
                  <a:pt x="38170" y="57070"/>
                </a:lnTo>
                <a:lnTo>
                  <a:pt x="38160" y="57080"/>
                </a:lnTo>
                <a:lnTo>
                  <a:pt x="38140" y="57080"/>
                </a:lnTo>
                <a:lnTo>
                  <a:pt x="38110" y="57100"/>
                </a:lnTo>
                <a:lnTo>
                  <a:pt x="38090" y="57120"/>
                </a:lnTo>
                <a:lnTo>
                  <a:pt x="38070" y="57130"/>
                </a:lnTo>
                <a:lnTo>
                  <a:pt x="38060" y="57140"/>
                </a:lnTo>
                <a:lnTo>
                  <a:pt x="38060" y="57150"/>
                </a:lnTo>
                <a:lnTo>
                  <a:pt x="38060" y="57160"/>
                </a:lnTo>
                <a:lnTo>
                  <a:pt x="38060" y="57170"/>
                </a:lnTo>
                <a:lnTo>
                  <a:pt x="38060" y="57180"/>
                </a:lnTo>
                <a:lnTo>
                  <a:pt x="38070" y="57190"/>
                </a:lnTo>
                <a:lnTo>
                  <a:pt x="38080" y="57200"/>
                </a:lnTo>
                <a:lnTo>
                  <a:pt x="38090" y="57200"/>
                </a:lnTo>
                <a:lnTo>
                  <a:pt x="38100" y="57200"/>
                </a:lnTo>
                <a:lnTo>
                  <a:pt x="38110" y="57210"/>
                </a:lnTo>
                <a:lnTo>
                  <a:pt x="38120" y="57210"/>
                </a:lnTo>
                <a:lnTo>
                  <a:pt x="38140" y="57220"/>
                </a:lnTo>
                <a:lnTo>
                  <a:pt x="38150" y="57230"/>
                </a:lnTo>
                <a:lnTo>
                  <a:pt x="38160" y="57240"/>
                </a:lnTo>
                <a:lnTo>
                  <a:pt x="38170" y="57240"/>
                </a:lnTo>
                <a:lnTo>
                  <a:pt x="38180" y="57250"/>
                </a:lnTo>
                <a:lnTo>
                  <a:pt x="38180" y="57260"/>
                </a:lnTo>
                <a:lnTo>
                  <a:pt x="38180" y="57270"/>
                </a:lnTo>
                <a:lnTo>
                  <a:pt x="38180" y="57280"/>
                </a:lnTo>
                <a:lnTo>
                  <a:pt x="38180" y="57300"/>
                </a:lnTo>
                <a:lnTo>
                  <a:pt x="38170" y="57310"/>
                </a:lnTo>
                <a:lnTo>
                  <a:pt x="38170" y="57320"/>
                </a:lnTo>
                <a:lnTo>
                  <a:pt x="38160" y="57330"/>
                </a:lnTo>
                <a:lnTo>
                  <a:pt x="38150" y="57340"/>
                </a:lnTo>
                <a:lnTo>
                  <a:pt x="38140" y="57350"/>
                </a:lnTo>
                <a:lnTo>
                  <a:pt x="38130" y="57370"/>
                </a:lnTo>
                <a:lnTo>
                  <a:pt x="38120" y="57380"/>
                </a:lnTo>
                <a:lnTo>
                  <a:pt x="38110" y="57390"/>
                </a:lnTo>
                <a:lnTo>
                  <a:pt x="38100" y="57400"/>
                </a:lnTo>
                <a:lnTo>
                  <a:pt x="38090" y="57400"/>
                </a:lnTo>
                <a:lnTo>
                  <a:pt x="38080" y="57400"/>
                </a:lnTo>
                <a:lnTo>
                  <a:pt x="38070" y="57400"/>
                </a:lnTo>
                <a:lnTo>
                  <a:pt x="38060" y="57400"/>
                </a:lnTo>
                <a:lnTo>
                  <a:pt x="38050" y="57400"/>
                </a:lnTo>
                <a:lnTo>
                  <a:pt x="38030" y="57400"/>
                </a:lnTo>
                <a:lnTo>
                  <a:pt x="38020" y="57400"/>
                </a:lnTo>
                <a:lnTo>
                  <a:pt x="38010" y="57400"/>
                </a:lnTo>
                <a:lnTo>
                  <a:pt x="38000" y="57400"/>
                </a:lnTo>
                <a:lnTo>
                  <a:pt x="37980" y="57400"/>
                </a:lnTo>
                <a:lnTo>
                  <a:pt x="37970" y="57400"/>
                </a:lnTo>
                <a:lnTo>
                  <a:pt x="37960" y="57400"/>
                </a:lnTo>
                <a:lnTo>
                  <a:pt x="37950" y="57410"/>
                </a:lnTo>
                <a:lnTo>
                  <a:pt x="37940" y="57410"/>
                </a:lnTo>
                <a:lnTo>
                  <a:pt x="37930" y="57420"/>
                </a:lnTo>
                <a:lnTo>
                  <a:pt x="37920" y="57440"/>
                </a:lnTo>
                <a:lnTo>
                  <a:pt x="37910" y="57450"/>
                </a:lnTo>
                <a:lnTo>
                  <a:pt x="37910" y="57470"/>
                </a:lnTo>
                <a:lnTo>
                  <a:pt x="37920" y="57480"/>
                </a:lnTo>
                <a:lnTo>
                  <a:pt x="37930" y="57520"/>
                </a:lnTo>
                <a:lnTo>
                  <a:pt x="37940" y="57540"/>
                </a:lnTo>
                <a:lnTo>
                  <a:pt x="37950" y="57560"/>
                </a:lnTo>
                <a:lnTo>
                  <a:pt x="37960" y="57570"/>
                </a:lnTo>
                <a:lnTo>
                  <a:pt x="37970" y="57580"/>
                </a:lnTo>
                <a:lnTo>
                  <a:pt x="37980" y="57590"/>
                </a:lnTo>
                <a:lnTo>
                  <a:pt x="37990" y="57600"/>
                </a:lnTo>
                <a:lnTo>
                  <a:pt x="38000" y="57620"/>
                </a:lnTo>
                <a:lnTo>
                  <a:pt x="38030" y="57630"/>
                </a:lnTo>
                <a:lnTo>
                  <a:pt x="38060" y="57650"/>
                </a:lnTo>
                <a:lnTo>
                  <a:pt x="38080" y="57670"/>
                </a:lnTo>
                <a:lnTo>
                  <a:pt x="38100" y="57690"/>
                </a:lnTo>
                <a:lnTo>
                  <a:pt x="38110" y="57700"/>
                </a:lnTo>
                <a:lnTo>
                  <a:pt x="38110" y="57710"/>
                </a:lnTo>
                <a:lnTo>
                  <a:pt x="38120" y="57730"/>
                </a:lnTo>
                <a:lnTo>
                  <a:pt x="38120" y="57740"/>
                </a:lnTo>
                <a:lnTo>
                  <a:pt x="38110" y="57750"/>
                </a:lnTo>
                <a:lnTo>
                  <a:pt x="38100" y="57760"/>
                </a:lnTo>
                <a:lnTo>
                  <a:pt x="38090" y="57770"/>
                </a:lnTo>
                <a:lnTo>
                  <a:pt x="38080" y="57780"/>
                </a:lnTo>
                <a:lnTo>
                  <a:pt x="38060" y="57790"/>
                </a:lnTo>
                <a:lnTo>
                  <a:pt x="38040" y="57790"/>
                </a:lnTo>
                <a:lnTo>
                  <a:pt x="38020" y="57790"/>
                </a:lnTo>
                <a:lnTo>
                  <a:pt x="38010" y="57790"/>
                </a:lnTo>
                <a:lnTo>
                  <a:pt x="37990" y="57800"/>
                </a:lnTo>
                <a:lnTo>
                  <a:pt x="37960" y="57800"/>
                </a:lnTo>
                <a:lnTo>
                  <a:pt x="37940" y="57800"/>
                </a:lnTo>
                <a:lnTo>
                  <a:pt x="37910" y="57810"/>
                </a:lnTo>
                <a:lnTo>
                  <a:pt x="37890" y="57810"/>
                </a:lnTo>
                <a:lnTo>
                  <a:pt x="37880" y="57810"/>
                </a:lnTo>
                <a:lnTo>
                  <a:pt x="37870" y="57820"/>
                </a:lnTo>
                <a:lnTo>
                  <a:pt x="37850" y="57830"/>
                </a:lnTo>
                <a:lnTo>
                  <a:pt x="37820" y="57840"/>
                </a:lnTo>
                <a:lnTo>
                  <a:pt x="37810" y="57840"/>
                </a:lnTo>
                <a:lnTo>
                  <a:pt x="37790" y="57850"/>
                </a:lnTo>
                <a:lnTo>
                  <a:pt x="37770" y="57870"/>
                </a:lnTo>
                <a:lnTo>
                  <a:pt x="37750" y="57880"/>
                </a:lnTo>
                <a:lnTo>
                  <a:pt x="37720" y="57880"/>
                </a:lnTo>
                <a:lnTo>
                  <a:pt x="37700" y="57880"/>
                </a:lnTo>
                <a:lnTo>
                  <a:pt x="37670" y="57870"/>
                </a:lnTo>
                <a:lnTo>
                  <a:pt x="37640" y="57870"/>
                </a:lnTo>
                <a:lnTo>
                  <a:pt x="37610" y="57850"/>
                </a:lnTo>
                <a:lnTo>
                  <a:pt x="37600" y="57850"/>
                </a:lnTo>
                <a:lnTo>
                  <a:pt x="37580" y="57840"/>
                </a:lnTo>
                <a:lnTo>
                  <a:pt x="37560" y="57830"/>
                </a:lnTo>
                <a:lnTo>
                  <a:pt x="37090" y="57720"/>
                </a:lnTo>
                <a:lnTo>
                  <a:pt x="37020" y="57710"/>
                </a:lnTo>
                <a:lnTo>
                  <a:pt x="36990" y="57710"/>
                </a:lnTo>
                <a:lnTo>
                  <a:pt x="36960" y="57710"/>
                </a:lnTo>
                <a:lnTo>
                  <a:pt x="36940" y="57700"/>
                </a:lnTo>
                <a:lnTo>
                  <a:pt x="36920" y="57690"/>
                </a:lnTo>
                <a:lnTo>
                  <a:pt x="36900" y="57670"/>
                </a:lnTo>
                <a:lnTo>
                  <a:pt x="36890" y="57660"/>
                </a:lnTo>
                <a:lnTo>
                  <a:pt x="36870" y="57650"/>
                </a:lnTo>
                <a:lnTo>
                  <a:pt x="36840" y="57630"/>
                </a:lnTo>
                <a:lnTo>
                  <a:pt x="36810" y="57600"/>
                </a:lnTo>
                <a:lnTo>
                  <a:pt x="36780" y="57590"/>
                </a:lnTo>
                <a:lnTo>
                  <a:pt x="36750" y="57580"/>
                </a:lnTo>
                <a:lnTo>
                  <a:pt x="36710" y="57570"/>
                </a:lnTo>
                <a:lnTo>
                  <a:pt x="36630" y="57530"/>
                </a:lnTo>
                <a:lnTo>
                  <a:pt x="36590" y="57510"/>
                </a:lnTo>
                <a:lnTo>
                  <a:pt x="36540" y="57490"/>
                </a:lnTo>
                <a:lnTo>
                  <a:pt x="36510" y="57470"/>
                </a:lnTo>
                <a:lnTo>
                  <a:pt x="36490" y="57460"/>
                </a:lnTo>
                <a:lnTo>
                  <a:pt x="36470" y="57450"/>
                </a:lnTo>
                <a:lnTo>
                  <a:pt x="36460" y="57440"/>
                </a:lnTo>
                <a:lnTo>
                  <a:pt x="36410" y="57420"/>
                </a:lnTo>
                <a:lnTo>
                  <a:pt x="36380" y="57410"/>
                </a:lnTo>
                <a:lnTo>
                  <a:pt x="36330" y="57390"/>
                </a:lnTo>
                <a:lnTo>
                  <a:pt x="36300" y="57380"/>
                </a:lnTo>
                <a:lnTo>
                  <a:pt x="36280" y="57370"/>
                </a:lnTo>
                <a:lnTo>
                  <a:pt x="36240" y="57360"/>
                </a:lnTo>
                <a:lnTo>
                  <a:pt x="36220" y="57350"/>
                </a:lnTo>
                <a:lnTo>
                  <a:pt x="36180" y="57330"/>
                </a:lnTo>
                <a:lnTo>
                  <a:pt x="36160" y="57320"/>
                </a:lnTo>
                <a:lnTo>
                  <a:pt x="36120" y="57300"/>
                </a:lnTo>
                <a:lnTo>
                  <a:pt x="36100" y="57290"/>
                </a:lnTo>
                <a:lnTo>
                  <a:pt x="36060" y="57280"/>
                </a:lnTo>
                <a:lnTo>
                  <a:pt x="36030" y="57260"/>
                </a:lnTo>
                <a:lnTo>
                  <a:pt x="35990" y="57240"/>
                </a:lnTo>
                <a:lnTo>
                  <a:pt x="35940" y="57220"/>
                </a:lnTo>
                <a:lnTo>
                  <a:pt x="35900" y="57200"/>
                </a:lnTo>
                <a:lnTo>
                  <a:pt x="35870" y="57190"/>
                </a:lnTo>
                <a:lnTo>
                  <a:pt x="35850" y="57170"/>
                </a:lnTo>
                <a:lnTo>
                  <a:pt x="35830" y="57150"/>
                </a:lnTo>
                <a:lnTo>
                  <a:pt x="35810" y="57120"/>
                </a:lnTo>
                <a:lnTo>
                  <a:pt x="35790" y="57080"/>
                </a:lnTo>
                <a:lnTo>
                  <a:pt x="35770" y="57030"/>
                </a:lnTo>
                <a:lnTo>
                  <a:pt x="35760" y="57000"/>
                </a:lnTo>
                <a:lnTo>
                  <a:pt x="35720" y="56920"/>
                </a:lnTo>
                <a:lnTo>
                  <a:pt x="35660" y="56810"/>
                </a:lnTo>
                <a:lnTo>
                  <a:pt x="35650" y="56780"/>
                </a:lnTo>
                <a:lnTo>
                  <a:pt x="35640" y="56750"/>
                </a:lnTo>
                <a:lnTo>
                  <a:pt x="35620" y="56730"/>
                </a:lnTo>
                <a:lnTo>
                  <a:pt x="35610" y="56720"/>
                </a:lnTo>
                <a:lnTo>
                  <a:pt x="35590" y="56690"/>
                </a:lnTo>
                <a:lnTo>
                  <a:pt x="35560" y="56670"/>
                </a:lnTo>
                <a:lnTo>
                  <a:pt x="35550" y="56650"/>
                </a:lnTo>
                <a:lnTo>
                  <a:pt x="35540" y="56630"/>
                </a:lnTo>
                <a:lnTo>
                  <a:pt x="35540" y="56620"/>
                </a:lnTo>
                <a:lnTo>
                  <a:pt x="35540" y="56610"/>
                </a:lnTo>
                <a:lnTo>
                  <a:pt x="35540" y="56600"/>
                </a:lnTo>
                <a:lnTo>
                  <a:pt x="35550" y="56590"/>
                </a:lnTo>
                <a:lnTo>
                  <a:pt x="35550" y="56560"/>
                </a:lnTo>
                <a:lnTo>
                  <a:pt x="35550" y="56540"/>
                </a:lnTo>
                <a:lnTo>
                  <a:pt x="35550" y="56530"/>
                </a:lnTo>
                <a:lnTo>
                  <a:pt x="35550" y="56510"/>
                </a:lnTo>
                <a:lnTo>
                  <a:pt x="35550" y="56500"/>
                </a:lnTo>
                <a:lnTo>
                  <a:pt x="35550" y="56490"/>
                </a:lnTo>
                <a:lnTo>
                  <a:pt x="35560" y="56460"/>
                </a:lnTo>
                <a:lnTo>
                  <a:pt x="35560" y="56450"/>
                </a:lnTo>
                <a:lnTo>
                  <a:pt x="35560" y="56440"/>
                </a:lnTo>
                <a:lnTo>
                  <a:pt x="35560" y="56410"/>
                </a:lnTo>
                <a:lnTo>
                  <a:pt x="35560" y="56390"/>
                </a:lnTo>
                <a:lnTo>
                  <a:pt x="35560" y="56360"/>
                </a:lnTo>
                <a:lnTo>
                  <a:pt x="35550" y="56340"/>
                </a:lnTo>
                <a:lnTo>
                  <a:pt x="35540" y="56310"/>
                </a:lnTo>
                <a:lnTo>
                  <a:pt x="35520" y="56290"/>
                </a:lnTo>
                <a:lnTo>
                  <a:pt x="35510" y="56260"/>
                </a:lnTo>
                <a:lnTo>
                  <a:pt x="35490" y="56240"/>
                </a:lnTo>
                <a:lnTo>
                  <a:pt x="35470" y="56230"/>
                </a:lnTo>
                <a:lnTo>
                  <a:pt x="35440" y="56220"/>
                </a:lnTo>
                <a:lnTo>
                  <a:pt x="35390" y="56200"/>
                </a:lnTo>
                <a:lnTo>
                  <a:pt x="35360" y="56180"/>
                </a:lnTo>
                <a:lnTo>
                  <a:pt x="35300" y="56160"/>
                </a:lnTo>
                <a:lnTo>
                  <a:pt x="35260" y="56150"/>
                </a:lnTo>
                <a:lnTo>
                  <a:pt x="35240" y="56140"/>
                </a:lnTo>
                <a:lnTo>
                  <a:pt x="35230" y="56140"/>
                </a:lnTo>
                <a:lnTo>
                  <a:pt x="35220" y="56140"/>
                </a:lnTo>
                <a:lnTo>
                  <a:pt x="35210" y="56140"/>
                </a:lnTo>
                <a:lnTo>
                  <a:pt x="35200" y="56140"/>
                </a:lnTo>
                <a:lnTo>
                  <a:pt x="35190" y="56140"/>
                </a:lnTo>
                <a:lnTo>
                  <a:pt x="35190" y="56130"/>
                </a:lnTo>
                <a:lnTo>
                  <a:pt x="35200" y="56120"/>
                </a:lnTo>
                <a:lnTo>
                  <a:pt x="35200" y="56110"/>
                </a:lnTo>
                <a:lnTo>
                  <a:pt x="35240" y="56040"/>
                </a:lnTo>
                <a:lnTo>
                  <a:pt x="35250" y="56040"/>
                </a:lnTo>
                <a:lnTo>
                  <a:pt x="35260" y="56020"/>
                </a:lnTo>
                <a:lnTo>
                  <a:pt x="35280" y="55990"/>
                </a:lnTo>
                <a:lnTo>
                  <a:pt x="35300" y="55960"/>
                </a:lnTo>
                <a:lnTo>
                  <a:pt x="35330" y="55910"/>
                </a:lnTo>
                <a:lnTo>
                  <a:pt x="35340" y="55890"/>
                </a:lnTo>
                <a:lnTo>
                  <a:pt x="35360" y="55850"/>
                </a:lnTo>
                <a:lnTo>
                  <a:pt x="35370" y="55840"/>
                </a:lnTo>
                <a:lnTo>
                  <a:pt x="35380" y="55830"/>
                </a:lnTo>
                <a:lnTo>
                  <a:pt x="35420" y="55770"/>
                </a:lnTo>
                <a:lnTo>
                  <a:pt x="35430" y="55760"/>
                </a:lnTo>
                <a:lnTo>
                  <a:pt x="35440" y="55750"/>
                </a:lnTo>
                <a:lnTo>
                  <a:pt x="35470" y="55720"/>
                </a:lnTo>
                <a:lnTo>
                  <a:pt x="35500" y="55700"/>
                </a:lnTo>
                <a:lnTo>
                  <a:pt x="35520" y="55680"/>
                </a:lnTo>
                <a:lnTo>
                  <a:pt x="35530" y="55660"/>
                </a:lnTo>
                <a:lnTo>
                  <a:pt x="35590" y="55620"/>
                </a:lnTo>
                <a:lnTo>
                  <a:pt x="35610" y="55600"/>
                </a:lnTo>
                <a:lnTo>
                  <a:pt x="35640" y="55570"/>
                </a:lnTo>
                <a:lnTo>
                  <a:pt x="35660" y="55560"/>
                </a:lnTo>
                <a:lnTo>
                  <a:pt x="35670" y="55560"/>
                </a:lnTo>
                <a:lnTo>
                  <a:pt x="35700" y="55570"/>
                </a:lnTo>
                <a:lnTo>
                  <a:pt x="35740" y="55590"/>
                </a:lnTo>
                <a:lnTo>
                  <a:pt x="35810" y="55620"/>
                </a:lnTo>
                <a:lnTo>
                  <a:pt x="35850" y="55640"/>
                </a:lnTo>
                <a:lnTo>
                  <a:pt x="35870" y="55650"/>
                </a:lnTo>
                <a:lnTo>
                  <a:pt x="35910" y="55660"/>
                </a:lnTo>
                <a:lnTo>
                  <a:pt x="35930" y="55670"/>
                </a:lnTo>
                <a:lnTo>
                  <a:pt x="35940" y="55680"/>
                </a:lnTo>
                <a:lnTo>
                  <a:pt x="35980" y="55690"/>
                </a:lnTo>
                <a:lnTo>
                  <a:pt x="35990" y="55700"/>
                </a:lnTo>
                <a:lnTo>
                  <a:pt x="36030" y="55720"/>
                </a:lnTo>
                <a:lnTo>
                  <a:pt x="36070" y="55730"/>
                </a:lnTo>
                <a:lnTo>
                  <a:pt x="36090" y="55740"/>
                </a:lnTo>
                <a:lnTo>
                  <a:pt x="36100" y="55740"/>
                </a:lnTo>
                <a:lnTo>
                  <a:pt x="36130" y="55760"/>
                </a:lnTo>
                <a:lnTo>
                  <a:pt x="36140" y="55760"/>
                </a:lnTo>
                <a:lnTo>
                  <a:pt x="36160" y="55770"/>
                </a:lnTo>
                <a:lnTo>
                  <a:pt x="36170" y="55780"/>
                </a:lnTo>
                <a:lnTo>
                  <a:pt x="36190" y="55780"/>
                </a:lnTo>
                <a:lnTo>
                  <a:pt x="36200" y="55790"/>
                </a:lnTo>
                <a:lnTo>
                  <a:pt x="36210" y="55790"/>
                </a:lnTo>
                <a:lnTo>
                  <a:pt x="36220" y="55800"/>
                </a:lnTo>
                <a:lnTo>
                  <a:pt x="36230" y="55790"/>
                </a:lnTo>
                <a:lnTo>
                  <a:pt x="36230" y="55780"/>
                </a:lnTo>
                <a:lnTo>
                  <a:pt x="36240" y="55780"/>
                </a:lnTo>
                <a:lnTo>
                  <a:pt x="36240" y="55770"/>
                </a:lnTo>
                <a:lnTo>
                  <a:pt x="36240" y="55750"/>
                </a:lnTo>
                <a:lnTo>
                  <a:pt x="36250" y="55750"/>
                </a:lnTo>
                <a:lnTo>
                  <a:pt x="36250" y="55720"/>
                </a:lnTo>
                <a:lnTo>
                  <a:pt x="36250" y="55710"/>
                </a:lnTo>
                <a:lnTo>
                  <a:pt x="36260" y="55700"/>
                </a:lnTo>
                <a:lnTo>
                  <a:pt x="36260" y="55690"/>
                </a:lnTo>
                <a:lnTo>
                  <a:pt x="36270" y="55680"/>
                </a:lnTo>
                <a:lnTo>
                  <a:pt x="36270" y="55690"/>
                </a:lnTo>
                <a:lnTo>
                  <a:pt x="36270" y="55720"/>
                </a:lnTo>
                <a:lnTo>
                  <a:pt x="36260" y="55730"/>
                </a:lnTo>
                <a:lnTo>
                  <a:pt x="36260" y="55740"/>
                </a:lnTo>
                <a:lnTo>
                  <a:pt x="36270" y="55740"/>
                </a:lnTo>
                <a:lnTo>
                  <a:pt x="36270" y="55750"/>
                </a:lnTo>
                <a:lnTo>
                  <a:pt x="36260" y="55750"/>
                </a:lnTo>
                <a:lnTo>
                  <a:pt x="36260" y="55760"/>
                </a:lnTo>
                <a:lnTo>
                  <a:pt x="36260" y="55770"/>
                </a:lnTo>
                <a:lnTo>
                  <a:pt x="36260" y="55780"/>
                </a:lnTo>
                <a:lnTo>
                  <a:pt x="36270" y="55790"/>
                </a:lnTo>
                <a:lnTo>
                  <a:pt x="36270" y="55800"/>
                </a:lnTo>
                <a:lnTo>
                  <a:pt x="36270" y="55810"/>
                </a:lnTo>
                <a:lnTo>
                  <a:pt x="36270" y="55820"/>
                </a:lnTo>
                <a:lnTo>
                  <a:pt x="36270" y="55830"/>
                </a:lnTo>
                <a:lnTo>
                  <a:pt x="36270" y="55840"/>
                </a:lnTo>
                <a:lnTo>
                  <a:pt x="36270" y="55850"/>
                </a:lnTo>
                <a:lnTo>
                  <a:pt x="36270" y="55860"/>
                </a:lnTo>
                <a:lnTo>
                  <a:pt x="36270" y="55870"/>
                </a:lnTo>
                <a:lnTo>
                  <a:pt x="36270" y="55880"/>
                </a:lnTo>
                <a:lnTo>
                  <a:pt x="36270" y="55890"/>
                </a:lnTo>
                <a:lnTo>
                  <a:pt x="36270" y="55900"/>
                </a:lnTo>
                <a:lnTo>
                  <a:pt x="36270" y="55910"/>
                </a:lnTo>
                <a:lnTo>
                  <a:pt x="36270" y="55920"/>
                </a:lnTo>
                <a:lnTo>
                  <a:pt x="36270" y="55930"/>
                </a:lnTo>
                <a:lnTo>
                  <a:pt x="36270" y="55940"/>
                </a:lnTo>
                <a:lnTo>
                  <a:pt x="36260" y="55940"/>
                </a:lnTo>
                <a:lnTo>
                  <a:pt x="36260" y="55950"/>
                </a:lnTo>
                <a:lnTo>
                  <a:pt x="36270" y="55950"/>
                </a:lnTo>
                <a:lnTo>
                  <a:pt x="36270" y="55960"/>
                </a:lnTo>
                <a:lnTo>
                  <a:pt x="36280" y="55970"/>
                </a:lnTo>
                <a:lnTo>
                  <a:pt x="36280" y="55980"/>
                </a:lnTo>
                <a:lnTo>
                  <a:pt x="36280" y="55990"/>
                </a:lnTo>
                <a:lnTo>
                  <a:pt x="36280" y="56000"/>
                </a:lnTo>
                <a:lnTo>
                  <a:pt x="36290" y="56000"/>
                </a:lnTo>
                <a:lnTo>
                  <a:pt x="36300" y="55990"/>
                </a:lnTo>
                <a:lnTo>
                  <a:pt x="36310" y="55990"/>
                </a:lnTo>
                <a:lnTo>
                  <a:pt x="36340" y="55990"/>
                </a:lnTo>
                <a:lnTo>
                  <a:pt x="36370" y="55980"/>
                </a:lnTo>
                <a:lnTo>
                  <a:pt x="36410" y="55970"/>
                </a:lnTo>
                <a:lnTo>
                  <a:pt x="36440" y="55960"/>
                </a:lnTo>
                <a:lnTo>
                  <a:pt x="36480" y="55950"/>
                </a:lnTo>
                <a:lnTo>
                  <a:pt x="36520" y="55950"/>
                </a:lnTo>
                <a:lnTo>
                  <a:pt x="36570" y="55930"/>
                </a:lnTo>
                <a:lnTo>
                  <a:pt x="36630" y="55920"/>
                </a:lnTo>
                <a:lnTo>
                  <a:pt x="36720" y="55900"/>
                </a:lnTo>
                <a:lnTo>
                  <a:pt x="36710" y="55890"/>
                </a:lnTo>
                <a:lnTo>
                  <a:pt x="36710" y="55870"/>
                </a:lnTo>
                <a:lnTo>
                  <a:pt x="36690" y="55780"/>
                </a:lnTo>
                <a:lnTo>
                  <a:pt x="36630" y="55520"/>
                </a:lnTo>
                <a:lnTo>
                  <a:pt x="36600" y="55390"/>
                </a:lnTo>
                <a:lnTo>
                  <a:pt x="36600" y="55380"/>
                </a:lnTo>
                <a:lnTo>
                  <a:pt x="36650" y="55370"/>
                </a:lnTo>
                <a:lnTo>
                  <a:pt x="36730" y="55350"/>
                </a:lnTo>
                <a:lnTo>
                  <a:pt x="36810" y="55330"/>
                </a:lnTo>
                <a:lnTo>
                  <a:pt x="36860" y="55320"/>
                </a:lnTo>
                <a:lnTo>
                  <a:pt x="36840" y="55210"/>
                </a:lnTo>
                <a:lnTo>
                  <a:pt x="36800" y="55070"/>
                </a:lnTo>
                <a:lnTo>
                  <a:pt x="36720" y="54710"/>
                </a:lnTo>
                <a:lnTo>
                  <a:pt x="36710" y="54710"/>
                </a:lnTo>
                <a:lnTo>
                  <a:pt x="36670" y="54720"/>
                </a:lnTo>
                <a:lnTo>
                  <a:pt x="36600" y="54740"/>
                </a:lnTo>
                <a:lnTo>
                  <a:pt x="36580" y="54740"/>
                </a:lnTo>
                <a:lnTo>
                  <a:pt x="36570" y="54740"/>
                </a:lnTo>
                <a:lnTo>
                  <a:pt x="36560" y="54750"/>
                </a:lnTo>
                <a:lnTo>
                  <a:pt x="36550" y="54710"/>
                </a:lnTo>
                <a:lnTo>
                  <a:pt x="36550" y="54700"/>
                </a:lnTo>
                <a:lnTo>
                  <a:pt x="36550" y="54690"/>
                </a:lnTo>
                <a:lnTo>
                  <a:pt x="36550" y="54680"/>
                </a:lnTo>
                <a:lnTo>
                  <a:pt x="36550" y="54670"/>
                </a:lnTo>
                <a:lnTo>
                  <a:pt x="36550" y="54660"/>
                </a:lnTo>
                <a:lnTo>
                  <a:pt x="36550" y="54630"/>
                </a:lnTo>
                <a:lnTo>
                  <a:pt x="36540" y="54620"/>
                </a:lnTo>
                <a:lnTo>
                  <a:pt x="36540" y="54610"/>
                </a:lnTo>
                <a:lnTo>
                  <a:pt x="36550" y="54610"/>
                </a:lnTo>
                <a:lnTo>
                  <a:pt x="36550" y="54600"/>
                </a:lnTo>
                <a:lnTo>
                  <a:pt x="36550" y="54590"/>
                </a:lnTo>
                <a:lnTo>
                  <a:pt x="36550" y="54580"/>
                </a:lnTo>
                <a:lnTo>
                  <a:pt x="36550" y="54570"/>
                </a:lnTo>
                <a:lnTo>
                  <a:pt x="36560" y="54570"/>
                </a:lnTo>
                <a:lnTo>
                  <a:pt x="36560" y="54560"/>
                </a:lnTo>
                <a:lnTo>
                  <a:pt x="36570" y="54550"/>
                </a:lnTo>
                <a:lnTo>
                  <a:pt x="36580" y="54540"/>
                </a:lnTo>
                <a:lnTo>
                  <a:pt x="36590" y="54540"/>
                </a:lnTo>
                <a:lnTo>
                  <a:pt x="36600" y="54540"/>
                </a:lnTo>
                <a:lnTo>
                  <a:pt x="36600" y="54530"/>
                </a:lnTo>
                <a:lnTo>
                  <a:pt x="36610" y="54520"/>
                </a:lnTo>
                <a:lnTo>
                  <a:pt x="36620" y="54510"/>
                </a:lnTo>
                <a:lnTo>
                  <a:pt x="36630" y="54500"/>
                </a:lnTo>
                <a:lnTo>
                  <a:pt x="36640" y="54490"/>
                </a:lnTo>
                <a:lnTo>
                  <a:pt x="36640" y="54480"/>
                </a:lnTo>
                <a:lnTo>
                  <a:pt x="36660" y="54460"/>
                </a:lnTo>
                <a:lnTo>
                  <a:pt x="36660" y="54450"/>
                </a:lnTo>
                <a:lnTo>
                  <a:pt x="36670" y="54420"/>
                </a:lnTo>
                <a:lnTo>
                  <a:pt x="36680" y="54410"/>
                </a:lnTo>
                <a:lnTo>
                  <a:pt x="36680" y="54400"/>
                </a:lnTo>
                <a:lnTo>
                  <a:pt x="36690" y="54380"/>
                </a:lnTo>
                <a:lnTo>
                  <a:pt x="36690" y="54370"/>
                </a:lnTo>
                <a:lnTo>
                  <a:pt x="36690" y="54360"/>
                </a:lnTo>
                <a:lnTo>
                  <a:pt x="36700" y="54340"/>
                </a:lnTo>
                <a:lnTo>
                  <a:pt x="36700" y="54330"/>
                </a:lnTo>
                <a:lnTo>
                  <a:pt x="36700" y="54320"/>
                </a:lnTo>
                <a:lnTo>
                  <a:pt x="36700" y="54300"/>
                </a:lnTo>
                <a:lnTo>
                  <a:pt x="36700" y="54290"/>
                </a:lnTo>
                <a:lnTo>
                  <a:pt x="36710" y="54280"/>
                </a:lnTo>
                <a:lnTo>
                  <a:pt x="36710" y="54270"/>
                </a:lnTo>
                <a:lnTo>
                  <a:pt x="36710" y="54260"/>
                </a:lnTo>
                <a:lnTo>
                  <a:pt x="36720" y="54250"/>
                </a:lnTo>
                <a:lnTo>
                  <a:pt x="36720" y="54230"/>
                </a:lnTo>
                <a:lnTo>
                  <a:pt x="36730" y="54220"/>
                </a:lnTo>
                <a:lnTo>
                  <a:pt x="36730" y="54210"/>
                </a:lnTo>
                <a:lnTo>
                  <a:pt x="36730" y="54200"/>
                </a:lnTo>
                <a:lnTo>
                  <a:pt x="36730" y="54190"/>
                </a:lnTo>
                <a:lnTo>
                  <a:pt x="36740" y="54190"/>
                </a:lnTo>
                <a:lnTo>
                  <a:pt x="36740" y="54180"/>
                </a:lnTo>
                <a:lnTo>
                  <a:pt x="36750" y="54180"/>
                </a:lnTo>
                <a:lnTo>
                  <a:pt x="36760" y="54180"/>
                </a:lnTo>
                <a:lnTo>
                  <a:pt x="36770" y="54180"/>
                </a:lnTo>
                <a:lnTo>
                  <a:pt x="36770" y="54190"/>
                </a:lnTo>
                <a:lnTo>
                  <a:pt x="36790" y="54200"/>
                </a:lnTo>
                <a:lnTo>
                  <a:pt x="36800" y="54210"/>
                </a:lnTo>
                <a:lnTo>
                  <a:pt x="36810" y="54210"/>
                </a:lnTo>
                <a:lnTo>
                  <a:pt x="36820" y="54210"/>
                </a:lnTo>
                <a:lnTo>
                  <a:pt x="36830" y="54210"/>
                </a:lnTo>
                <a:lnTo>
                  <a:pt x="36850" y="54200"/>
                </a:lnTo>
                <a:lnTo>
                  <a:pt x="36890" y="54200"/>
                </a:lnTo>
                <a:lnTo>
                  <a:pt x="36910" y="54190"/>
                </a:lnTo>
                <a:lnTo>
                  <a:pt x="36920" y="54190"/>
                </a:lnTo>
                <a:lnTo>
                  <a:pt x="36930" y="54190"/>
                </a:lnTo>
                <a:lnTo>
                  <a:pt x="36940" y="54210"/>
                </a:lnTo>
                <a:lnTo>
                  <a:pt x="36950" y="54230"/>
                </a:lnTo>
                <a:lnTo>
                  <a:pt x="36960" y="54250"/>
                </a:lnTo>
                <a:lnTo>
                  <a:pt x="36960" y="54260"/>
                </a:lnTo>
                <a:lnTo>
                  <a:pt x="37000" y="54260"/>
                </a:lnTo>
                <a:lnTo>
                  <a:pt x="37040" y="54250"/>
                </a:lnTo>
                <a:lnTo>
                  <a:pt x="37060" y="54240"/>
                </a:lnTo>
                <a:lnTo>
                  <a:pt x="37080" y="54240"/>
                </a:lnTo>
                <a:lnTo>
                  <a:pt x="37080" y="54250"/>
                </a:lnTo>
                <a:lnTo>
                  <a:pt x="37090" y="54240"/>
                </a:lnTo>
                <a:lnTo>
                  <a:pt x="37110" y="54220"/>
                </a:lnTo>
                <a:lnTo>
                  <a:pt x="37120" y="54210"/>
                </a:lnTo>
                <a:lnTo>
                  <a:pt x="37120" y="54200"/>
                </a:lnTo>
                <a:lnTo>
                  <a:pt x="37120" y="54190"/>
                </a:lnTo>
                <a:lnTo>
                  <a:pt x="37120" y="54170"/>
                </a:lnTo>
                <a:lnTo>
                  <a:pt x="37110" y="54130"/>
                </a:lnTo>
                <a:lnTo>
                  <a:pt x="37110" y="54100"/>
                </a:lnTo>
                <a:lnTo>
                  <a:pt x="37100" y="54070"/>
                </a:lnTo>
                <a:lnTo>
                  <a:pt x="37100" y="54060"/>
                </a:lnTo>
                <a:lnTo>
                  <a:pt x="37090" y="54040"/>
                </a:lnTo>
                <a:lnTo>
                  <a:pt x="37080" y="54010"/>
                </a:lnTo>
                <a:lnTo>
                  <a:pt x="37080" y="54000"/>
                </a:lnTo>
                <a:lnTo>
                  <a:pt x="37070" y="53990"/>
                </a:lnTo>
                <a:lnTo>
                  <a:pt x="37060" y="53980"/>
                </a:lnTo>
                <a:lnTo>
                  <a:pt x="37060" y="53970"/>
                </a:lnTo>
                <a:lnTo>
                  <a:pt x="37040" y="53950"/>
                </a:lnTo>
                <a:lnTo>
                  <a:pt x="37080" y="53930"/>
                </a:lnTo>
                <a:lnTo>
                  <a:pt x="37100" y="53930"/>
                </a:lnTo>
                <a:lnTo>
                  <a:pt x="37110" y="53940"/>
                </a:lnTo>
                <a:lnTo>
                  <a:pt x="37120" y="53940"/>
                </a:lnTo>
                <a:lnTo>
                  <a:pt x="37150" y="53950"/>
                </a:lnTo>
                <a:lnTo>
                  <a:pt x="37170" y="53950"/>
                </a:lnTo>
                <a:lnTo>
                  <a:pt x="37180" y="53950"/>
                </a:lnTo>
                <a:lnTo>
                  <a:pt x="37220" y="53970"/>
                </a:lnTo>
                <a:lnTo>
                  <a:pt x="37240" y="53970"/>
                </a:lnTo>
                <a:lnTo>
                  <a:pt x="37250" y="53970"/>
                </a:lnTo>
                <a:lnTo>
                  <a:pt x="37260" y="53980"/>
                </a:lnTo>
                <a:lnTo>
                  <a:pt x="37270" y="53980"/>
                </a:lnTo>
                <a:lnTo>
                  <a:pt x="37350" y="53960"/>
                </a:lnTo>
                <a:lnTo>
                  <a:pt x="37530" y="53920"/>
                </a:lnTo>
                <a:lnTo>
                  <a:pt x="37590" y="53900"/>
                </a:lnTo>
                <a:lnTo>
                  <a:pt x="37700" y="53880"/>
                </a:lnTo>
                <a:lnTo>
                  <a:pt x="37680" y="53820"/>
                </a:lnTo>
                <a:lnTo>
                  <a:pt x="37670" y="53770"/>
                </a:lnTo>
                <a:lnTo>
                  <a:pt x="37660" y="53710"/>
                </a:lnTo>
                <a:lnTo>
                  <a:pt x="37630" y="53610"/>
                </a:lnTo>
                <a:lnTo>
                  <a:pt x="37630" y="53600"/>
                </a:lnTo>
                <a:lnTo>
                  <a:pt x="37670" y="53600"/>
                </a:lnTo>
                <a:lnTo>
                  <a:pt x="37700" y="53590"/>
                </a:lnTo>
                <a:lnTo>
                  <a:pt x="37750" y="53580"/>
                </a:lnTo>
                <a:lnTo>
                  <a:pt x="37830" y="53560"/>
                </a:lnTo>
                <a:lnTo>
                  <a:pt x="37910" y="53540"/>
                </a:lnTo>
                <a:lnTo>
                  <a:pt x="37920" y="53540"/>
                </a:lnTo>
                <a:lnTo>
                  <a:pt x="37990" y="53520"/>
                </a:lnTo>
                <a:lnTo>
                  <a:pt x="38000" y="53520"/>
                </a:lnTo>
                <a:lnTo>
                  <a:pt x="38060" y="53500"/>
                </a:lnTo>
                <a:lnTo>
                  <a:pt x="38080" y="53500"/>
                </a:lnTo>
                <a:lnTo>
                  <a:pt x="38060" y="53390"/>
                </a:lnTo>
                <a:lnTo>
                  <a:pt x="38030" y="53290"/>
                </a:lnTo>
                <a:lnTo>
                  <a:pt x="38020" y="53210"/>
                </a:lnTo>
                <a:lnTo>
                  <a:pt x="38010" y="53170"/>
                </a:lnTo>
                <a:lnTo>
                  <a:pt x="38000" y="53120"/>
                </a:lnTo>
                <a:lnTo>
                  <a:pt x="37980" y="53050"/>
                </a:lnTo>
                <a:lnTo>
                  <a:pt x="37970" y="53000"/>
                </a:lnTo>
                <a:lnTo>
                  <a:pt x="37930" y="52810"/>
                </a:lnTo>
                <a:lnTo>
                  <a:pt x="37930" y="52800"/>
                </a:lnTo>
                <a:lnTo>
                  <a:pt x="37940" y="52800"/>
                </a:lnTo>
                <a:lnTo>
                  <a:pt x="37950" y="52800"/>
                </a:lnTo>
                <a:lnTo>
                  <a:pt x="37960" y="52790"/>
                </a:lnTo>
                <a:lnTo>
                  <a:pt x="37960" y="52780"/>
                </a:lnTo>
                <a:lnTo>
                  <a:pt x="37970" y="52770"/>
                </a:lnTo>
                <a:lnTo>
                  <a:pt x="37970" y="52760"/>
                </a:lnTo>
                <a:lnTo>
                  <a:pt x="37970" y="52750"/>
                </a:lnTo>
                <a:lnTo>
                  <a:pt x="37960" y="52680"/>
                </a:lnTo>
                <a:lnTo>
                  <a:pt x="37940" y="52590"/>
                </a:lnTo>
                <a:lnTo>
                  <a:pt x="38050" y="52570"/>
                </a:lnTo>
                <a:lnTo>
                  <a:pt x="38040" y="52500"/>
                </a:lnTo>
                <a:lnTo>
                  <a:pt x="38090" y="52480"/>
                </a:lnTo>
                <a:lnTo>
                  <a:pt x="38170" y="52460"/>
                </a:lnTo>
                <a:lnTo>
                  <a:pt x="38230" y="52450"/>
                </a:lnTo>
                <a:lnTo>
                  <a:pt x="38360" y="52420"/>
                </a:lnTo>
                <a:lnTo>
                  <a:pt x="38380" y="52420"/>
                </a:lnTo>
                <a:lnTo>
                  <a:pt x="38410" y="52410"/>
                </a:lnTo>
                <a:lnTo>
                  <a:pt x="38450" y="52400"/>
                </a:lnTo>
                <a:lnTo>
                  <a:pt x="38510" y="52390"/>
                </a:lnTo>
                <a:lnTo>
                  <a:pt x="38570" y="52370"/>
                </a:lnTo>
                <a:lnTo>
                  <a:pt x="38590" y="52370"/>
                </a:lnTo>
                <a:lnTo>
                  <a:pt x="38610" y="52370"/>
                </a:lnTo>
                <a:lnTo>
                  <a:pt x="38660" y="52350"/>
                </a:lnTo>
                <a:lnTo>
                  <a:pt x="38700" y="52340"/>
                </a:lnTo>
                <a:lnTo>
                  <a:pt x="38800" y="52320"/>
                </a:lnTo>
                <a:lnTo>
                  <a:pt x="38810" y="52320"/>
                </a:lnTo>
                <a:lnTo>
                  <a:pt x="38890" y="52300"/>
                </a:lnTo>
                <a:lnTo>
                  <a:pt x="38910" y="52290"/>
                </a:lnTo>
                <a:lnTo>
                  <a:pt x="38920" y="52290"/>
                </a:lnTo>
                <a:lnTo>
                  <a:pt x="38980" y="52280"/>
                </a:lnTo>
                <a:lnTo>
                  <a:pt x="39010" y="52270"/>
                </a:lnTo>
                <a:lnTo>
                  <a:pt x="39040" y="52260"/>
                </a:lnTo>
                <a:lnTo>
                  <a:pt x="39060" y="52260"/>
                </a:lnTo>
                <a:lnTo>
                  <a:pt x="39070" y="52220"/>
                </a:lnTo>
                <a:lnTo>
                  <a:pt x="39080" y="52210"/>
                </a:lnTo>
                <a:lnTo>
                  <a:pt x="39080" y="52200"/>
                </a:lnTo>
                <a:lnTo>
                  <a:pt x="39110" y="52130"/>
                </a:lnTo>
                <a:lnTo>
                  <a:pt x="39130" y="52080"/>
                </a:lnTo>
                <a:lnTo>
                  <a:pt x="39160" y="52010"/>
                </a:lnTo>
                <a:lnTo>
                  <a:pt x="39170" y="51980"/>
                </a:lnTo>
                <a:lnTo>
                  <a:pt x="39180" y="51950"/>
                </a:lnTo>
                <a:lnTo>
                  <a:pt x="39190" y="51920"/>
                </a:lnTo>
                <a:lnTo>
                  <a:pt x="39180" y="51910"/>
                </a:lnTo>
                <a:lnTo>
                  <a:pt x="39110" y="51830"/>
                </a:lnTo>
                <a:lnTo>
                  <a:pt x="39050" y="51760"/>
                </a:lnTo>
                <a:lnTo>
                  <a:pt x="39000" y="51700"/>
                </a:lnTo>
                <a:lnTo>
                  <a:pt x="38910" y="51600"/>
                </a:lnTo>
                <a:lnTo>
                  <a:pt x="39000" y="51500"/>
                </a:lnTo>
                <a:lnTo>
                  <a:pt x="39060" y="51420"/>
                </a:lnTo>
                <a:lnTo>
                  <a:pt x="39090" y="51380"/>
                </a:lnTo>
                <a:lnTo>
                  <a:pt x="39110" y="51350"/>
                </a:lnTo>
                <a:lnTo>
                  <a:pt x="39150" y="51300"/>
                </a:lnTo>
                <a:lnTo>
                  <a:pt x="39200" y="51240"/>
                </a:lnTo>
                <a:lnTo>
                  <a:pt x="39220" y="51220"/>
                </a:lnTo>
                <a:lnTo>
                  <a:pt x="39270" y="51160"/>
                </a:lnTo>
                <a:lnTo>
                  <a:pt x="39280" y="51140"/>
                </a:lnTo>
                <a:lnTo>
                  <a:pt x="39290" y="51130"/>
                </a:lnTo>
                <a:lnTo>
                  <a:pt x="39330" y="51080"/>
                </a:lnTo>
                <a:lnTo>
                  <a:pt x="39340" y="51070"/>
                </a:lnTo>
                <a:lnTo>
                  <a:pt x="39350" y="51050"/>
                </a:lnTo>
                <a:lnTo>
                  <a:pt x="39390" y="51010"/>
                </a:lnTo>
                <a:lnTo>
                  <a:pt x="39400" y="51000"/>
                </a:lnTo>
                <a:lnTo>
                  <a:pt x="39500" y="50860"/>
                </a:lnTo>
                <a:lnTo>
                  <a:pt x="39470" y="50830"/>
                </a:lnTo>
                <a:lnTo>
                  <a:pt x="39460" y="50830"/>
                </a:lnTo>
                <a:lnTo>
                  <a:pt x="39450" y="50820"/>
                </a:lnTo>
                <a:lnTo>
                  <a:pt x="39440" y="50810"/>
                </a:lnTo>
                <a:lnTo>
                  <a:pt x="39330" y="50730"/>
                </a:lnTo>
                <a:lnTo>
                  <a:pt x="39260" y="50670"/>
                </a:lnTo>
                <a:lnTo>
                  <a:pt x="39260" y="50660"/>
                </a:lnTo>
                <a:lnTo>
                  <a:pt x="39240" y="50650"/>
                </a:lnTo>
                <a:lnTo>
                  <a:pt x="39200" y="50620"/>
                </a:lnTo>
                <a:lnTo>
                  <a:pt x="39180" y="50600"/>
                </a:lnTo>
                <a:lnTo>
                  <a:pt x="39160" y="50590"/>
                </a:lnTo>
                <a:lnTo>
                  <a:pt x="39110" y="50550"/>
                </a:lnTo>
                <a:lnTo>
                  <a:pt x="39070" y="50510"/>
                </a:lnTo>
                <a:lnTo>
                  <a:pt x="38960" y="50430"/>
                </a:lnTo>
                <a:lnTo>
                  <a:pt x="38950" y="50430"/>
                </a:lnTo>
                <a:lnTo>
                  <a:pt x="38950" y="50420"/>
                </a:lnTo>
                <a:lnTo>
                  <a:pt x="38930" y="50410"/>
                </a:lnTo>
                <a:lnTo>
                  <a:pt x="38910" y="50390"/>
                </a:lnTo>
                <a:lnTo>
                  <a:pt x="38910" y="50380"/>
                </a:lnTo>
                <a:lnTo>
                  <a:pt x="38920" y="50340"/>
                </a:lnTo>
                <a:lnTo>
                  <a:pt x="38930" y="50340"/>
                </a:lnTo>
                <a:lnTo>
                  <a:pt x="38930" y="50330"/>
                </a:lnTo>
                <a:lnTo>
                  <a:pt x="38940" y="50320"/>
                </a:lnTo>
                <a:lnTo>
                  <a:pt x="38950" y="50280"/>
                </a:lnTo>
                <a:lnTo>
                  <a:pt x="38970" y="50250"/>
                </a:lnTo>
                <a:lnTo>
                  <a:pt x="38980" y="50220"/>
                </a:lnTo>
                <a:lnTo>
                  <a:pt x="39000" y="50180"/>
                </a:lnTo>
                <a:lnTo>
                  <a:pt x="39020" y="50130"/>
                </a:lnTo>
                <a:lnTo>
                  <a:pt x="39030" y="50090"/>
                </a:lnTo>
                <a:lnTo>
                  <a:pt x="39040" y="50090"/>
                </a:lnTo>
                <a:lnTo>
                  <a:pt x="39040" y="50080"/>
                </a:lnTo>
                <a:lnTo>
                  <a:pt x="39050" y="50060"/>
                </a:lnTo>
                <a:lnTo>
                  <a:pt x="39060" y="50040"/>
                </a:lnTo>
                <a:lnTo>
                  <a:pt x="39080" y="49980"/>
                </a:lnTo>
                <a:lnTo>
                  <a:pt x="39090" y="49970"/>
                </a:lnTo>
                <a:lnTo>
                  <a:pt x="39090" y="49960"/>
                </a:lnTo>
                <a:lnTo>
                  <a:pt x="39130" y="49870"/>
                </a:lnTo>
                <a:lnTo>
                  <a:pt x="39130" y="49860"/>
                </a:lnTo>
                <a:lnTo>
                  <a:pt x="39120" y="49830"/>
                </a:lnTo>
                <a:lnTo>
                  <a:pt x="39100" y="49800"/>
                </a:lnTo>
                <a:lnTo>
                  <a:pt x="39100" y="49790"/>
                </a:lnTo>
                <a:lnTo>
                  <a:pt x="39090" y="49780"/>
                </a:lnTo>
                <a:lnTo>
                  <a:pt x="39070" y="49720"/>
                </a:lnTo>
                <a:lnTo>
                  <a:pt x="39060" y="49690"/>
                </a:lnTo>
                <a:lnTo>
                  <a:pt x="39040" y="49650"/>
                </a:lnTo>
                <a:lnTo>
                  <a:pt x="39030" y="49620"/>
                </a:lnTo>
                <a:lnTo>
                  <a:pt x="39020" y="49590"/>
                </a:lnTo>
                <a:lnTo>
                  <a:pt x="39000" y="49560"/>
                </a:lnTo>
                <a:lnTo>
                  <a:pt x="38990" y="49540"/>
                </a:lnTo>
                <a:lnTo>
                  <a:pt x="38990" y="49520"/>
                </a:lnTo>
                <a:lnTo>
                  <a:pt x="38980" y="49490"/>
                </a:lnTo>
                <a:lnTo>
                  <a:pt x="38970" y="49460"/>
                </a:lnTo>
                <a:lnTo>
                  <a:pt x="38940" y="49380"/>
                </a:lnTo>
                <a:lnTo>
                  <a:pt x="38940" y="49350"/>
                </a:lnTo>
                <a:lnTo>
                  <a:pt x="38920" y="49320"/>
                </a:lnTo>
                <a:lnTo>
                  <a:pt x="38900" y="49260"/>
                </a:lnTo>
                <a:lnTo>
                  <a:pt x="38890" y="49220"/>
                </a:lnTo>
                <a:lnTo>
                  <a:pt x="38880" y="49170"/>
                </a:lnTo>
                <a:lnTo>
                  <a:pt x="38870" y="49150"/>
                </a:lnTo>
                <a:lnTo>
                  <a:pt x="38870" y="49140"/>
                </a:lnTo>
                <a:lnTo>
                  <a:pt x="38860" y="49110"/>
                </a:lnTo>
                <a:lnTo>
                  <a:pt x="38860" y="49080"/>
                </a:lnTo>
                <a:lnTo>
                  <a:pt x="38850" y="49030"/>
                </a:lnTo>
                <a:lnTo>
                  <a:pt x="38850" y="48990"/>
                </a:lnTo>
                <a:lnTo>
                  <a:pt x="38840" y="48990"/>
                </a:lnTo>
                <a:lnTo>
                  <a:pt x="38830" y="48970"/>
                </a:lnTo>
                <a:lnTo>
                  <a:pt x="38810" y="48950"/>
                </a:lnTo>
                <a:lnTo>
                  <a:pt x="38820" y="48950"/>
                </a:lnTo>
                <a:lnTo>
                  <a:pt x="38840" y="48950"/>
                </a:lnTo>
                <a:lnTo>
                  <a:pt x="38890" y="48940"/>
                </a:lnTo>
                <a:lnTo>
                  <a:pt x="39000" y="48940"/>
                </a:lnTo>
                <a:lnTo>
                  <a:pt x="39080" y="48930"/>
                </a:lnTo>
                <a:lnTo>
                  <a:pt x="39160" y="48930"/>
                </a:lnTo>
                <a:lnTo>
                  <a:pt x="39190" y="48930"/>
                </a:lnTo>
                <a:lnTo>
                  <a:pt x="39240" y="48920"/>
                </a:lnTo>
                <a:lnTo>
                  <a:pt x="39290" y="48910"/>
                </a:lnTo>
                <a:lnTo>
                  <a:pt x="39290" y="48880"/>
                </a:lnTo>
                <a:lnTo>
                  <a:pt x="39290" y="48830"/>
                </a:lnTo>
                <a:lnTo>
                  <a:pt x="39290" y="48820"/>
                </a:lnTo>
                <a:lnTo>
                  <a:pt x="39280" y="48810"/>
                </a:lnTo>
                <a:lnTo>
                  <a:pt x="39280" y="48780"/>
                </a:lnTo>
                <a:lnTo>
                  <a:pt x="39200" y="48790"/>
                </a:lnTo>
                <a:lnTo>
                  <a:pt x="39170" y="48790"/>
                </a:lnTo>
                <a:lnTo>
                  <a:pt x="39110" y="48790"/>
                </a:lnTo>
                <a:lnTo>
                  <a:pt x="39110" y="48800"/>
                </a:lnTo>
                <a:lnTo>
                  <a:pt x="39090" y="48800"/>
                </a:lnTo>
                <a:lnTo>
                  <a:pt x="39070" y="48790"/>
                </a:lnTo>
                <a:lnTo>
                  <a:pt x="39050" y="48770"/>
                </a:lnTo>
                <a:lnTo>
                  <a:pt x="39060" y="48750"/>
                </a:lnTo>
                <a:lnTo>
                  <a:pt x="39060" y="48740"/>
                </a:lnTo>
                <a:lnTo>
                  <a:pt x="39070" y="48720"/>
                </a:lnTo>
                <a:lnTo>
                  <a:pt x="39110" y="48720"/>
                </a:lnTo>
                <a:lnTo>
                  <a:pt x="39130" y="48710"/>
                </a:lnTo>
                <a:lnTo>
                  <a:pt x="39180" y="48710"/>
                </a:lnTo>
                <a:lnTo>
                  <a:pt x="39190" y="48710"/>
                </a:lnTo>
                <a:lnTo>
                  <a:pt x="39230" y="48710"/>
                </a:lnTo>
                <a:lnTo>
                  <a:pt x="39240" y="48710"/>
                </a:lnTo>
                <a:lnTo>
                  <a:pt x="39280" y="48710"/>
                </a:lnTo>
                <a:lnTo>
                  <a:pt x="39300" y="48700"/>
                </a:lnTo>
                <a:lnTo>
                  <a:pt x="39330" y="48700"/>
                </a:lnTo>
                <a:lnTo>
                  <a:pt x="39330" y="48680"/>
                </a:lnTo>
                <a:lnTo>
                  <a:pt x="39360" y="48680"/>
                </a:lnTo>
                <a:lnTo>
                  <a:pt x="39360" y="48620"/>
                </a:lnTo>
                <a:lnTo>
                  <a:pt x="39360" y="48590"/>
                </a:lnTo>
                <a:lnTo>
                  <a:pt x="39370" y="48590"/>
                </a:lnTo>
                <a:lnTo>
                  <a:pt x="39380" y="48590"/>
                </a:lnTo>
                <a:lnTo>
                  <a:pt x="39430" y="48590"/>
                </a:lnTo>
                <a:lnTo>
                  <a:pt x="39450" y="48590"/>
                </a:lnTo>
                <a:lnTo>
                  <a:pt x="39480" y="48590"/>
                </a:lnTo>
                <a:lnTo>
                  <a:pt x="39480" y="48580"/>
                </a:lnTo>
                <a:lnTo>
                  <a:pt x="39480" y="48560"/>
                </a:lnTo>
                <a:lnTo>
                  <a:pt x="39480" y="48550"/>
                </a:lnTo>
                <a:lnTo>
                  <a:pt x="39510" y="48540"/>
                </a:lnTo>
                <a:lnTo>
                  <a:pt x="39550" y="48540"/>
                </a:lnTo>
                <a:lnTo>
                  <a:pt x="39560" y="48540"/>
                </a:lnTo>
                <a:lnTo>
                  <a:pt x="39570" y="48540"/>
                </a:lnTo>
                <a:lnTo>
                  <a:pt x="39580" y="48540"/>
                </a:lnTo>
                <a:lnTo>
                  <a:pt x="39620" y="48540"/>
                </a:lnTo>
                <a:lnTo>
                  <a:pt x="39660" y="48540"/>
                </a:lnTo>
                <a:lnTo>
                  <a:pt x="39920" y="48530"/>
                </a:lnTo>
                <a:lnTo>
                  <a:pt x="39940" y="48530"/>
                </a:lnTo>
                <a:lnTo>
                  <a:pt x="39990" y="48520"/>
                </a:lnTo>
                <a:lnTo>
                  <a:pt x="39990" y="48450"/>
                </a:lnTo>
                <a:lnTo>
                  <a:pt x="39980" y="48440"/>
                </a:lnTo>
                <a:lnTo>
                  <a:pt x="39980" y="48430"/>
                </a:lnTo>
                <a:lnTo>
                  <a:pt x="39980" y="48390"/>
                </a:lnTo>
                <a:lnTo>
                  <a:pt x="39980" y="48380"/>
                </a:lnTo>
                <a:lnTo>
                  <a:pt x="39980" y="48310"/>
                </a:lnTo>
                <a:lnTo>
                  <a:pt x="40110" y="48280"/>
                </a:lnTo>
                <a:lnTo>
                  <a:pt x="40160" y="48260"/>
                </a:lnTo>
                <a:lnTo>
                  <a:pt x="40170" y="48260"/>
                </a:lnTo>
                <a:lnTo>
                  <a:pt x="40320" y="48220"/>
                </a:lnTo>
                <a:lnTo>
                  <a:pt x="40330" y="48220"/>
                </a:lnTo>
                <a:lnTo>
                  <a:pt x="40340" y="48210"/>
                </a:lnTo>
                <a:lnTo>
                  <a:pt x="40350" y="48210"/>
                </a:lnTo>
                <a:lnTo>
                  <a:pt x="40350" y="48230"/>
                </a:lnTo>
                <a:lnTo>
                  <a:pt x="40350" y="48240"/>
                </a:lnTo>
                <a:lnTo>
                  <a:pt x="40360" y="48250"/>
                </a:lnTo>
                <a:lnTo>
                  <a:pt x="40360" y="48270"/>
                </a:lnTo>
                <a:lnTo>
                  <a:pt x="40360" y="48310"/>
                </a:lnTo>
                <a:lnTo>
                  <a:pt x="40360" y="48360"/>
                </a:lnTo>
                <a:lnTo>
                  <a:pt x="40370" y="48450"/>
                </a:lnTo>
                <a:lnTo>
                  <a:pt x="40370" y="48490"/>
                </a:lnTo>
                <a:lnTo>
                  <a:pt x="40370" y="48540"/>
                </a:lnTo>
                <a:lnTo>
                  <a:pt x="40370" y="48570"/>
                </a:lnTo>
                <a:lnTo>
                  <a:pt x="40380" y="48590"/>
                </a:lnTo>
                <a:lnTo>
                  <a:pt x="40370" y="48600"/>
                </a:lnTo>
                <a:lnTo>
                  <a:pt x="40380" y="48620"/>
                </a:lnTo>
                <a:lnTo>
                  <a:pt x="40380" y="48630"/>
                </a:lnTo>
                <a:lnTo>
                  <a:pt x="40380" y="48640"/>
                </a:lnTo>
                <a:lnTo>
                  <a:pt x="40410" y="48640"/>
                </a:lnTo>
                <a:lnTo>
                  <a:pt x="40420" y="48630"/>
                </a:lnTo>
                <a:lnTo>
                  <a:pt x="40420" y="48640"/>
                </a:lnTo>
                <a:lnTo>
                  <a:pt x="40430" y="48660"/>
                </a:lnTo>
                <a:lnTo>
                  <a:pt x="40440" y="48690"/>
                </a:lnTo>
                <a:lnTo>
                  <a:pt x="40450" y="48740"/>
                </a:lnTo>
                <a:lnTo>
                  <a:pt x="40430" y="48760"/>
                </a:lnTo>
                <a:lnTo>
                  <a:pt x="40410" y="48780"/>
                </a:lnTo>
                <a:lnTo>
                  <a:pt x="40390" y="48800"/>
                </a:lnTo>
                <a:lnTo>
                  <a:pt x="40360" y="48830"/>
                </a:lnTo>
                <a:lnTo>
                  <a:pt x="40270" y="48900"/>
                </a:lnTo>
                <a:lnTo>
                  <a:pt x="40290" y="48920"/>
                </a:lnTo>
                <a:lnTo>
                  <a:pt x="40320" y="48940"/>
                </a:lnTo>
                <a:lnTo>
                  <a:pt x="40320" y="48950"/>
                </a:lnTo>
                <a:lnTo>
                  <a:pt x="40320" y="49010"/>
                </a:lnTo>
                <a:lnTo>
                  <a:pt x="40330" y="49060"/>
                </a:lnTo>
                <a:lnTo>
                  <a:pt x="40330" y="49100"/>
                </a:lnTo>
                <a:lnTo>
                  <a:pt x="40330" y="49110"/>
                </a:lnTo>
                <a:lnTo>
                  <a:pt x="40330" y="49120"/>
                </a:lnTo>
                <a:lnTo>
                  <a:pt x="40340" y="49140"/>
                </a:lnTo>
                <a:lnTo>
                  <a:pt x="40340" y="49150"/>
                </a:lnTo>
                <a:lnTo>
                  <a:pt x="40360" y="49170"/>
                </a:lnTo>
                <a:lnTo>
                  <a:pt x="40370" y="49180"/>
                </a:lnTo>
                <a:lnTo>
                  <a:pt x="40390" y="49200"/>
                </a:lnTo>
                <a:lnTo>
                  <a:pt x="40400" y="49210"/>
                </a:lnTo>
                <a:lnTo>
                  <a:pt x="40410" y="49220"/>
                </a:lnTo>
                <a:lnTo>
                  <a:pt x="40410" y="49230"/>
                </a:lnTo>
                <a:lnTo>
                  <a:pt x="40410" y="49240"/>
                </a:lnTo>
                <a:lnTo>
                  <a:pt x="40400" y="49240"/>
                </a:lnTo>
                <a:lnTo>
                  <a:pt x="40400" y="49250"/>
                </a:lnTo>
                <a:lnTo>
                  <a:pt x="40400" y="49260"/>
                </a:lnTo>
                <a:lnTo>
                  <a:pt x="40390" y="49260"/>
                </a:lnTo>
                <a:lnTo>
                  <a:pt x="40380" y="49280"/>
                </a:lnTo>
                <a:lnTo>
                  <a:pt x="40370" y="49290"/>
                </a:lnTo>
                <a:lnTo>
                  <a:pt x="40360" y="49290"/>
                </a:lnTo>
                <a:lnTo>
                  <a:pt x="40320" y="49340"/>
                </a:lnTo>
                <a:lnTo>
                  <a:pt x="40300" y="49360"/>
                </a:lnTo>
                <a:lnTo>
                  <a:pt x="40280" y="49380"/>
                </a:lnTo>
                <a:lnTo>
                  <a:pt x="40260" y="49410"/>
                </a:lnTo>
                <a:lnTo>
                  <a:pt x="40210" y="49470"/>
                </a:lnTo>
                <a:lnTo>
                  <a:pt x="40210" y="49480"/>
                </a:lnTo>
                <a:lnTo>
                  <a:pt x="40240" y="49490"/>
                </a:lnTo>
                <a:lnTo>
                  <a:pt x="40380" y="49540"/>
                </a:lnTo>
                <a:lnTo>
                  <a:pt x="40450" y="49480"/>
                </a:lnTo>
                <a:lnTo>
                  <a:pt x="40460" y="49470"/>
                </a:lnTo>
                <a:lnTo>
                  <a:pt x="40490" y="49430"/>
                </a:lnTo>
                <a:lnTo>
                  <a:pt x="40510" y="49420"/>
                </a:lnTo>
                <a:lnTo>
                  <a:pt x="40510" y="49410"/>
                </a:lnTo>
                <a:lnTo>
                  <a:pt x="40510" y="49400"/>
                </a:lnTo>
                <a:lnTo>
                  <a:pt x="40500" y="49390"/>
                </a:lnTo>
                <a:lnTo>
                  <a:pt x="40500" y="49380"/>
                </a:lnTo>
                <a:lnTo>
                  <a:pt x="40510" y="49370"/>
                </a:lnTo>
                <a:lnTo>
                  <a:pt x="40500" y="49360"/>
                </a:lnTo>
                <a:lnTo>
                  <a:pt x="40500" y="49350"/>
                </a:lnTo>
                <a:lnTo>
                  <a:pt x="40490" y="49350"/>
                </a:lnTo>
                <a:lnTo>
                  <a:pt x="40490" y="49340"/>
                </a:lnTo>
                <a:lnTo>
                  <a:pt x="40500" y="49340"/>
                </a:lnTo>
                <a:lnTo>
                  <a:pt x="40490" y="49330"/>
                </a:lnTo>
                <a:lnTo>
                  <a:pt x="40500" y="49320"/>
                </a:lnTo>
                <a:lnTo>
                  <a:pt x="40540" y="49310"/>
                </a:lnTo>
                <a:lnTo>
                  <a:pt x="40580" y="49280"/>
                </a:lnTo>
                <a:lnTo>
                  <a:pt x="40660" y="49240"/>
                </a:lnTo>
                <a:lnTo>
                  <a:pt x="40670" y="49260"/>
                </a:lnTo>
                <a:lnTo>
                  <a:pt x="40690" y="49310"/>
                </a:lnTo>
                <a:lnTo>
                  <a:pt x="40800" y="49260"/>
                </a:lnTo>
                <a:lnTo>
                  <a:pt x="40780" y="49210"/>
                </a:lnTo>
                <a:lnTo>
                  <a:pt x="40770" y="49190"/>
                </a:lnTo>
                <a:lnTo>
                  <a:pt x="40750" y="49140"/>
                </a:lnTo>
                <a:lnTo>
                  <a:pt x="40740" y="49120"/>
                </a:lnTo>
                <a:lnTo>
                  <a:pt x="40720" y="49070"/>
                </a:lnTo>
                <a:lnTo>
                  <a:pt x="40710" y="49040"/>
                </a:lnTo>
                <a:lnTo>
                  <a:pt x="40770" y="49020"/>
                </a:lnTo>
                <a:lnTo>
                  <a:pt x="40760" y="48980"/>
                </a:lnTo>
                <a:lnTo>
                  <a:pt x="40750" y="48970"/>
                </a:lnTo>
                <a:lnTo>
                  <a:pt x="40740" y="48960"/>
                </a:lnTo>
                <a:lnTo>
                  <a:pt x="40740" y="48950"/>
                </a:lnTo>
                <a:lnTo>
                  <a:pt x="40740" y="48940"/>
                </a:lnTo>
                <a:lnTo>
                  <a:pt x="40730" y="48930"/>
                </a:lnTo>
                <a:lnTo>
                  <a:pt x="40730" y="48910"/>
                </a:lnTo>
                <a:lnTo>
                  <a:pt x="40720" y="48890"/>
                </a:lnTo>
                <a:lnTo>
                  <a:pt x="40750" y="48880"/>
                </a:lnTo>
                <a:lnTo>
                  <a:pt x="40810" y="48850"/>
                </a:lnTo>
                <a:lnTo>
                  <a:pt x="40820" y="48850"/>
                </a:lnTo>
                <a:lnTo>
                  <a:pt x="40860" y="48830"/>
                </a:lnTo>
                <a:lnTo>
                  <a:pt x="40840" y="48790"/>
                </a:lnTo>
                <a:lnTo>
                  <a:pt x="40860" y="48780"/>
                </a:lnTo>
                <a:lnTo>
                  <a:pt x="40870" y="48770"/>
                </a:lnTo>
                <a:lnTo>
                  <a:pt x="40850" y="48720"/>
                </a:lnTo>
                <a:lnTo>
                  <a:pt x="40840" y="48690"/>
                </a:lnTo>
                <a:lnTo>
                  <a:pt x="40840" y="48670"/>
                </a:lnTo>
                <a:lnTo>
                  <a:pt x="40850" y="48650"/>
                </a:lnTo>
                <a:lnTo>
                  <a:pt x="40860" y="48650"/>
                </a:lnTo>
                <a:lnTo>
                  <a:pt x="40900" y="48620"/>
                </a:lnTo>
                <a:lnTo>
                  <a:pt x="40930" y="48610"/>
                </a:lnTo>
                <a:lnTo>
                  <a:pt x="40940" y="48610"/>
                </a:lnTo>
                <a:lnTo>
                  <a:pt x="40950" y="48630"/>
                </a:lnTo>
                <a:lnTo>
                  <a:pt x="40950" y="48640"/>
                </a:lnTo>
                <a:lnTo>
                  <a:pt x="40960" y="48650"/>
                </a:lnTo>
                <a:lnTo>
                  <a:pt x="40960" y="48670"/>
                </a:lnTo>
                <a:lnTo>
                  <a:pt x="40970" y="48690"/>
                </a:lnTo>
                <a:lnTo>
                  <a:pt x="41020" y="48790"/>
                </a:lnTo>
                <a:lnTo>
                  <a:pt x="41050" y="48870"/>
                </a:lnTo>
                <a:lnTo>
                  <a:pt x="41060" y="48890"/>
                </a:lnTo>
                <a:lnTo>
                  <a:pt x="41070" y="48930"/>
                </a:lnTo>
                <a:lnTo>
                  <a:pt x="41080" y="48940"/>
                </a:lnTo>
                <a:lnTo>
                  <a:pt x="41060" y="48940"/>
                </a:lnTo>
                <a:lnTo>
                  <a:pt x="41150" y="49160"/>
                </a:lnTo>
                <a:lnTo>
                  <a:pt x="41160" y="49180"/>
                </a:lnTo>
                <a:lnTo>
                  <a:pt x="41180" y="49180"/>
                </a:lnTo>
                <a:lnTo>
                  <a:pt x="41150" y="49110"/>
                </a:lnTo>
                <a:lnTo>
                  <a:pt x="41110" y="49030"/>
                </a:lnTo>
                <a:lnTo>
                  <a:pt x="41120" y="49030"/>
                </a:lnTo>
                <a:lnTo>
                  <a:pt x="41140" y="49000"/>
                </a:lnTo>
                <a:lnTo>
                  <a:pt x="41160" y="48970"/>
                </a:lnTo>
                <a:lnTo>
                  <a:pt x="41190" y="48930"/>
                </a:lnTo>
                <a:lnTo>
                  <a:pt x="41200" y="48930"/>
                </a:lnTo>
                <a:lnTo>
                  <a:pt x="41220" y="48910"/>
                </a:lnTo>
                <a:lnTo>
                  <a:pt x="41240" y="48880"/>
                </a:lnTo>
                <a:lnTo>
                  <a:pt x="41340" y="48750"/>
                </a:lnTo>
                <a:lnTo>
                  <a:pt x="41350" y="48740"/>
                </a:lnTo>
                <a:lnTo>
                  <a:pt x="41390" y="48680"/>
                </a:lnTo>
                <a:lnTo>
                  <a:pt x="41400" y="48670"/>
                </a:lnTo>
                <a:lnTo>
                  <a:pt x="41420" y="48650"/>
                </a:lnTo>
                <a:lnTo>
                  <a:pt x="41450" y="48670"/>
                </a:lnTo>
                <a:lnTo>
                  <a:pt x="41470" y="48700"/>
                </a:lnTo>
                <a:lnTo>
                  <a:pt x="41490" y="48710"/>
                </a:lnTo>
                <a:lnTo>
                  <a:pt x="41500" y="48720"/>
                </a:lnTo>
                <a:lnTo>
                  <a:pt x="41510" y="48730"/>
                </a:lnTo>
                <a:lnTo>
                  <a:pt x="41520" y="48740"/>
                </a:lnTo>
                <a:lnTo>
                  <a:pt x="41530" y="48750"/>
                </a:lnTo>
                <a:lnTo>
                  <a:pt x="41550" y="48770"/>
                </a:lnTo>
                <a:lnTo>
                  <a:pt x="41560" y="48780"/>
                </a:lnTo>
                <a:lnTo>
                  <a:pt x="41570" y="48790"/>
                </a:lnTo>
                <a:lnTo>
                  <a:pt x="41580" y="48800"/>
                </a:lnTo>
                <a:lnTo>
                  <a:pt x="41610" y="48840"/>
                </a:lnTo>
                <a:lnTo>
                  <a:pt x="41680" y="48900"/>
                </a:lnTo>
                <a:lnTo>
                  <a:pt x="41700" y="48920"/>
                </a:lnTo>
                <a:lnTo>
                  <a:pt x="41700" y="48930"/>
                </a:lnTo>
                <a:lnTo>
                  <a:pt x="41660" y="48980"/>
                </a:lnTo>
                <a:lnTo>
                  <a:pt x="41610" y="49030"/>
                </a:lnTo>
                <a:lnTo>
                  <a:pt x="41610" y="49040"/>
                </a:lnTo>
                <a:lnTo>
                  <a:pt x="41630" y="49090"/>
                </a:lnTo>
                <a:lnTo>
                  <a:pt x="41630" y="49100"/>
                </a:lnTo>
                <a:lnTo>
                  <a:pt x="41640" y="49120"/>
                </a:lnTo>
                <a:lnTo>
                  <a:pt x="41640" y="49130"/>
                </a:lnTo>
                <a:lnTo>
                  <a:pt x="41650" y="49140"/>
                </a:lnTo>
                <a:lnTo>
                  <a:pt x="41670" y="49160"/>
                </a:lnTo>
                <a:lnTo>
                  <a:pt x="41690" y="49180"/>
                </a:lnTo>
                <a:lnTo>
                  <a:pt x="41710" y="49190"/>
                </a:lnTo>
                <a:lnTo>
                  <a:pt x="41720" y="49200"/>
                </a:lnTo>
                <a:lnTo>
                  <a:pt x="41730" y="49200"/>
                </a:lnTo>
                <a:lnTo>
                  <a:pt x="41760" y="49210"/>
                </a:lnTo>
                <a:lnTo>
                  <a:pt x="41770" y="49210"/>
                </a:lnTo>
                <a:lnTo>
                  <a:pt x="41780" y="49210"/>
                </a:lnTo>
                <a:lnTo>
                  <a:pt x="42020" y="49250"/>
                </a:lnTo>
                <a:lnTo>
                  <a:pt x="42090" y="49650"/>
                </a:lnTo>
                <a:lnTo>
                  <a:pt x="42190" y="49640"/>
                </a:lnTo>
                <a:lnTo>
                  <a:pt x="42210" y="49710"/>
                </a:lnTo>
                <a:lnTo>
                  <a:pt x="42240" y="49700"/>
                </a:lnTo>
                <a:lnTo>
                  <a:pt x="42250" y="49700"/>
                </a:lnTo>
                <a:lnTo>
                  <a:pt x="42310" y="49690"/>
                </a:lnTo>
                <a:lnTo>
                  <a:pt x="42380" y="49680"/>
                </a:lnTo>
                <a:lnTo>
                  <a:pt x="42480" y="49670"/>
                </a:lnTo>
                <a:lnTo>
                  <a:pt x="42520" y="49660"/>
                </a:lnTo>
                <a:lnTo>
                  <a:pt x="42570" y="49650"/>
                </a:lnTo>
                <a:lnTo>
                  <a:pt x="42580" y="49650"/>
                </a:lnTo>
                <a:lnTo>
                  <a:pt x="42580" y="49640"/>
                </a:lnTo>
                <a:lnTo>
                  <a:pt x="42580" y="49630"/>
                </a:lnTo>
                <a:lnTo>
                  <a:pt x="42580" y="49620"/>
                </a:lnTo>
                <a:lnTo>
                  <a:pt x="42580" y="49590"/>
                </a:lnTo>
                <a:lnTo>
                  <a:pt x="42570" y="49570"/>
                </a:lnTo>
                <a:lnTo>
                  <a:pt x="42570" y="49560"/>
                </a:lnTo>
                <a:lnTo>
                  <a:pt x="42560" y="49500"/>
                </a:lnTo>
                <a:lnTo>
                  <a:pt x="42560" y="49490"/>
                </a:lnTo>
                <a:lnTo>
                  <a:pt x="42540" y="49400"/>
                </a:lnTo>
                <a:lnTo>
                  <a:pt x="42540" y="49370"/>
                </a:lnTo>
                <a:lnTo>
                  <a:pt x="42540" y="49340"/>
                </a:lnTo>
                <a:lnTo>
                  <a:pt x="42530" y="49310"/>
                </a:lnTo>
                <a:lnTo>
                  <a:pt x="42530" y="49300"/>
                </a:lnTo>
                <a:lnTo>
                  <a:pt x="42510" y="49180"/>
                </a:lnTo>
                <a:lnTo>
                  <a:pt x="42490" y="49110"/>
                </a:lnTo>
                <a:lnTo>
                  <a:pt x="42500" y="49100"/>
                </a:lnTo>
                <a:lnTo>
                  <a:pt x="42510" y="49100"/>
                </a:lnTo>
                <a:lnTo>
                  <a:pt x="42580" y="49060"/>
                </a:lnTo>
                <a:lnTo>
                  <a:pt x="42590" y="49090"/>
                </a:lnTo>
                <a:lnTo>
                  <a:pt x="42600" y="49140"/>
                </a:lnTo>
                <a:lnTo>
                  <a:pt x="42610" y="49140"/>
                </a:lnTo>
                <a:lnTo>
                  <a:pt x="42620" y="49130"/>
                </a:lnTo>
                <a:lnTo>
                  <a:pt x="42620" y="49150"/>
                </a:lnTo>
                <a:lnTo>
                  <a:pt x="42620" y="49180"/>
                </a:lnTo>
                <a:lnTo>
                  <a:pt x="42630" y="49170"/>
                </a:lnTo>
                <a:lnTo>
                  <a:pt x="42660" y="49170"/>
                </a:lnTo>
                <a:lnTo>
                  <a:pt x="42700" y="49150"/>
                </a:lnTo>
                <a:lnTo>
                  <a:pt x="42710" y="49150"/>
                </a:lnTo>
                <a:lnTo>
                  <a:pt x="42730" y="49150"/>
                </a:lnTo>
                <a:lnTo>
                  <a:pt x="42770" y="49140"/>
                </a:lnTo>
                <a:lnTo>
                  <a:pt x="42780" y="49130"/>
                </a:lnTo>
                <a:lnTo>
                  <a:pt x="42870" y="49110"/>
                </a:lnTo>
                <a:lnTo>
                  <a:pt x="42850" y="49080"/>
                </a:lnTo>
                <a:lnTo>
                  <a:pt x="42910" y="49050"/>
                </a:lnTo>
                <a:lnTo>
                  <a:pt x="42900" y="49040"/>
                </a:lnTo>
                <a:lnTo>
                  <a:pt x="42860" y="48960"/>
                </a:lnTo>
                <a:lnTo>
                  <a:pt x="42840" y="48910"/>
                </a:lnTo>
                <a:lnTo>
                  <a:pt x="42830" y="48880"/>
                </a:lnTo>
                <a:lnTo>
                  <a:pt x="42880" y="48850"/>
                </a:lnTo>
                <a:lnTo>
                  <a:pt x="42880" y="48840"/>
                </a:lnTo>
                <a:lnTo>
                  <a:pt x="42890" y="48840"/>
                </a:lnTo>
                <a:lnTo>
                  <a:pt x="42900" y="48840"/>
                </a:lnTo>
                <a:lnTo>
                  <a:pt x="42920" y="48840"/>
                </a:lnTo>
                <a:lnTo>
                  <a:pt x="42940" y="48850"/>
                </a:lnTo>
                <a:lnTo>
                  <a:pt x="42950" y="48860"/>
                </a:lnTo>
                <a:lnTo>
                  <a:pt x="43040" y="48980"/>
                </a:lnTo>
                <a:lnTo>
                  <a:pt x="43080" y="48970"/>
                </a:lnTo>
                <a:lnTo>
                  <a:pt x="43150" y="49210"/>
                </a:lnTo>
                <a:lnTo>
                  <a:pt x="43130" y="49220"/>
                </a:lnTo>
                <a:lnTo>
                  <a:pt x="43170" y="49260"/>
                </a:lnTo>
                <a:lnTo>
                  <a:pt x="43180" y="49260"/>
                </a:lnTo>
                <a:lnTo>
                  <a:pt x="43190" y="49250"/>
                </a:lnTo>
                <a:lnTo>
                  <a:pt x="43240" y="49310"/>
                </a:lnTo>
                <a:lnTo>
                  <a:pt x="43310" y="49400"/>
                </a:lnTo>
                <a:lnTo>
                  <a:pt x="43300" y="49410"/>
                </a:lnTo>
                <a:lnTo>
                  <a:pt x="43260" y="49450"/>
                </a:lnTo>
                <a:lnTo>
                  <a:pt x="43230" y="49470"/>
                </a:lnTo>
                <a:lnTo>
                  <a:pt x="43420" y="49590"/>
                </a:lnTo>
                <a:lnTo>
                  <a:pt x="43450" y="49600"/>
                </a:lnTo>
                <a:lnTo>
                  <a:pt x="43480" y="49620"/>
                </a:lnTo>
                <a:lnTo>
                  <a:pt x="43490" y="49620"/>
                </a:lnTo>
                <a:lnTo>
                  <a:pt x="43530" y="49640"/>
                </a:lnTo>
                <a:lnTo>
                  <a:pt x="43550" y="49660"/>
                </a:lnTo>
                <a:lnTo>
                  <a:pt x="43660" y="49710"/>
                </a:lnTo>
                <a:lnTo>
                  <a:pt x="43650" y="49670"/>
                </a:lnTo>
                <a:lnTo>
                  <a:pt x="43630" y="49580"/>
                </a:lnTo>
                <a:lnTo>
                  <a:pt x="43710" y="49510"/>
                </a:lnTo>
                <a:lnTo>
                  <a:pt x="43820" y="49430"/>
                </a:lnTo>
                <a:lnTo>
                  <a:pt x="43850" y="49400"/>
                </a:lnTo>
                <a:lnTo>
                  <a:pt x="43900" y="49370"/>
                </a:lnTo>
                <a:lnTo>
                  <a:pt x="43910" y="49380"/>
                </a:lnTo>
                <a:lnTo>
                  <a:pt x="43930" y="49390"/>
                </a:lnTo>
                <a:lnTo>
                  <a:pt x="43960" y="49400"/>
                </a:lnTo>
                <a:lnTo>
                  <a:pt x="44050" y="49440"/>
                </a:lnTo>
                <a:lnTo>
                  <a:pt x="44130" y="49480"/>
                </a:lnTo>
                <a:lnTo>
                  <a:pt x="44150" y="49490"/>
                </a:lnTo>
                <a:lnTo>
                  <a:pt x="44180" y="49460"/>
                </a:lnTo>
                <a:lnTo>
                  <a:pt x="44190" y="49450"/>
                </a:lnTo>
                <a:lnTo>
                  <a:pt x="44190" y="49440"/>
                </a:lnTo>
                <a:lnTo>
                  <a:pt x="44200" y="49450"/>
                </a:lnTo>
                <a:lnTo>
                  <a:pt x="44230" y="49460"/>
                </a:lnTo>
                <a:lnTo>
                  <a:pt x="44320" y="49490"/>
                </a:lnTo>
                <a:lnTo>
                  <a:pt x="44350" y="49480"/>
                </a:lnTo>
                <a:lnTo>
                  <a:pt x="44500" y="49380"/>
                </a:lnTo>
                <a:lnTo>
                  <a:pt x="44570" y="49390"/>
                </a:lnTo>
                <a:lnTo>
                  <a:pt x="44620" y="49440"/>
                </a:lnTo>
                <a:lnTo>
                  <a:pt x="44630" y="49450"/>
                </a:lnTo>
                <a:lnTo>
                  <a:pt x="44650" y="49470"/>
                </a:lnTo>
                <a:lnTo>
                  <a:pt x="44650" y="49480"/>
                </a:lnTo>
                <a:lnTo>
                  <a:pt x="44660" y="49490"/>
                </a:lnTo>
                <a:lnTo>
                  <a:pt x="44680" y="49480"/>
                </a:lnTo>
                <a:lnTo>
                  <a:pt x="44710" y="49460"/>
                </a:lnTo>
                <a:lnTo>
                  <a:pt x="44740" y="49440"/>
                </a:lnTo>
                <a:lnTo>
                  <a:pt x="44750" y="49440"/>
                </a:lnTo>
                <a:lnTo>
                  <a:pt x="44770" y="49420"/>
                </a:lnTo>
                <a:lnTo>
                  <a:pt x="44820" y="49400"/>
                </a:lnTo>
                <a:lnTo>
                  <a:pt x="44940" y="49330"/>
                </a:lnTo>
                <a:lnTo>
                  <a:pt x="44980" y="49310"/>
                </a:lnTo>
                <a:lnTo>
                  <a:pt x="45030" y="49270"/>
                </a:lnTo>
                <a:lnTo>
                  <a:pt x="45020" y="49260"/>
                </a:lnTo>
                <a:lnTo>
                  <a:pt x="45020" y="49250"/>
                </a:lnTo>
                <a:lnTo>
                  <a:pt x="45020" y="49230"/>
                </a:lnTo>
                <a:lnTo>
                  <a:pt x="45020" y="49210"/>
                </a:lnTo>
                <a:lnTo>
                  <a:pt x="45020" y="49200"/>
                </a:lnTo>
                <a:lnTo>
                  <a:pt x="45020" y="49190"/>
                </a:lnTo>
                <a:lnTo>
                  <a:pt x="45020" y="49180"/>
                </a:lnTo>
                <a:lnTo>
                  <a:pt x="45020" y="49170"/>
                </a:lnTo>
                <a:lnTo>
                  <a:pt x="45010" y="49160"/>
                </a:lnTo>
                <a:lnTo>
                  <a:pt x="45000" y="49160"/>
                </a:lnTo>
                <a:lnTo>
                  <a:pt x="44990" y="49160"/>
                </a:lnTo>
                <a:lnTo>
                  <a:pt x="44980" y="49160"/>
                </a:lnTo>
                <a:lnTo>
                  <a:pt x="44970" y="49160"/>
                </a:lnTo>
                <a:lnTo>
                  <a:pt x="44960" y="49170"/>
                </a:lnTo>
                <a:lnTo>
                  <a:pt x="44960" y="49180"/>
                </a:lnTo>
                <a:lnTo>
                  <a:pt x="44960" y="49190"/>
                </a:lnTo>
                <a:lnTo>
                  <a:pt x="44960" y="49210"/>
                </a:lnTo>
                <a:lnTo>
                  <a:pt x="44960" y="49220"/>
                </a:lnTo>
                <a:lnTo>
                  <a:pt x="44960" y="49230"/>
                </a:lnTo>
                <a:lnTo>
                  <a:pt x="44960" y="49240"/>
                </a:lnTo>
                <a:lnTo>
                  <a:pt x="44960" y="49250"/>
                </a:lnTo>
                <a:lnTo>
                  <a:pt x="44950" y="49250"/>
                </a:lnTo>
                <a:lnTo>
                  <a:pt x="44950" y="49260"/>
                </a:lnTo>
                <a:lnTo>
                  <a:pt x="44940" y="49270"/>
                </a:lnTo>
                <a:lnTo>
                  <a:pt x="44930" y="49280"/>
                </a:lnTo>
                <a:lnTo>
                  <a:pt x="44920" y="49290"/>
                </a:lnTo>
                <a:lnTo>
                  <a:pt x="44910" y="49290"/>
                </a:lnTo>
                <a:lnTo>
                  <a:pt x="44900" y="49290"/>
                </a:lnTo>
                <a:lnTo>
                  <a:pt x="44890" y="49290"/>
                </a:lnTo>
                <a:lnTo>
                  <a:pt x="44880" y="49290"/>
                </a:lnTo>
                <a:lnTo>
                  <a:pt x="44870" y="49290"/>
                </a:lnTo>
                <a:lnTo>
                  <a:pt x="44870" y="49280"/>
                </a:lnTo>
                <a:lnTo>
                  <a:pt x="44860" y="49280"/>
                </a:lnTo>
                <a:lnTo>
                  <a:pt x="44860" y="49270"/>
                </a:lnTo>
                <a:lnTo>
                  <a:pt x="44870" y="49270"/>
                </a:lnTo>
                <a:lnTo>
                  <a:pt x="44880" y="49260"/>
                </a:lnTo>
                <a:lnTo>
                  <a:pt x="44890" y="49260"/>
                </a:lnTo>
                <a:lnTo>
                  <a:pt x="44890" y="49250"/>
                </a:lnTo>
                <a:lnTo>
                  <a:pt x="44890" y="49240"/>
                </a:lnTo>
                <a:lnTo>
                  <a:pt x="44880" y="49230"/>
                </a:lnTo>
                <a:lnTo>
                  <a:pt x="44870" y="49230"/>
                </a:lnTo>
                <a:lnTo>
                  <a:pt x="44860" y="49210"/>
                </a:lnTo>
                <a:lnTo>
                  <a:pt x="44850" y="49210"/>
                </a:lnTo>
                <a:lnTo>
                  <a:pt x="44840" y="49190"/>
                </a:lnTo>
                <a:lnTo>
                  <a:pt x="44830" y="49180"/>
                </a:lnTo>
                <a:lnTo>
                  <a:pt x="44820" y="49170"/>
                </a:lnTo>
                <a:lnTo>
                  <a:pt x="44810" y="49160"/>
                </a:lnTo>
                <a:lnTo>
                  <a:pt x="44800" y="49150"/>
                </a:lnTo>
                <a:lnTo>
                  <a:pt x="44790" y="49150"/>
                </a:lnTo>
                <a:lnTo>
                  <a:pt x="44780" y="49140"/>
                </a:lnTo>
                <a:lnTo>
                  <a:pt x="44770" y="49140"/>
                </a:lnTo>
                <a:lnTo>
                  <a:pt x="44760" y="49140"/>
                </a:lnTo>
                <a:lnTo>
                  <a:pt x="44760" y="49150"/>
                </a:lnTo>
                <a:lnTo>
                  <a:pt x="44760" y="49160"/>
                </a:lnTo>
                <a:lnTo>
                  <a:pt x="44750" y="49170"/>
                </a:lnTo>
                <a:lnTo>
                  <a:pt x="44740" y="49170"/>
                </a:lnTo>
                <a:lnTo>
                  <a:pt x="44740" y="49160"/>
                </a:lnTo>
                <a:lnTo>
                  <a:pt x="44730" y="49160"/>
                </a:lnTo>
                <a:lnTo>
                  <a:pt x="44730" y="49140"/>
                </a:lnTo>
                <a:lnTo>
                  <a:pt x="44720" y="49120"/>
                </a:lnTo>
                <a:lnTo>
                  <a:pt x="44720" y="49110"/>
                </a:lnTo>
                <a:lnTo>
                  <a:pt x="44710" y="49100"/>
                </a:lnTo>
                <a:lnTo>
                  <a:pt x="44710" y="49090"/>
                </a:lnTo>
                <a:lnTo>
                  <a:pt x="44700" y="49090"/>
                </a:lnTo>
                <a:lnTo>
                  <a:pt x="44700" y="49080"/>
                </a:lnTo>
                <a:lnTo>
                  <a:pt x="44690" y="49080"/>
                </a:lnTo>
                <a:lnTo>
                  <a:pt x="44680" y="49080"/>
                </a:lnTo>
                <a:lnTo>
                  <a:pt x="44670" y="49080"/>
                </a:lnTo>
                <a:lnTo>
                  <a:pt x="44660" y="49090"/>
                </a:lnTo>
                <a:lnTo>
                  <a:pt x="44670" y="49090"/>
                </a:lnTo>
                <a:lnTo>
                  <a:pt x="44670" y="49100"/>
                </a:lnTo>
                <a:lnTo>
                  <a:pt x="44680" y="49110"/>
                </a:lnTo>
                <a:lnTo>
                  <a:pt x="44690" y="49120"/>
                </a:lnTo>
                <a:lnTo>
                  <a:pt x="44700" y="49130"/>
                </a:lnTo>
                <a:lnTo>
                  <a:pt x="44700" y="49140"/>
                </a:lnTo>
                <a:lnTo>
                  <a:pt x="44700" y="49150"/>
                </a:lnTo>
                <a:lnTo>
                  <a:pt x="44710" y="49150"/>
                </a:lnTo>
                <a:lnTo>
                  <a:pt x="44710" y="49160"/>
                </a:lnTo>
                <a:lnTo>
                  <a:pt x="44710" y="49170"/>
                </a:lnTo>
                <a:lnTo>
                  <a:pt x="44700" y="49170"/>
                </a:lnTo>
                <a:lnTo>
                  <a:pt x="44700" y="49180"/>
                </a:lnTo>
                <a:lnTo>
                  <a:pt x="44690" y="49180"/>
                </a:lnTo>
                <a:lnTo>
                  <a:pt x="44690" y="49190"/>
                </a:lnTo>
                <a:lnTo>
                  <a:pt x="44680" y="49190"/>
                </a:lnTo>
                <a:lnTo>
                  <a:pt x="44680" y="49180"/>
                </a:lnTo>
                <a:lnTo>
                  <a:pt x="44670" y="49180"/>
                </a:lnTo>
                <a:lnTo>
                  <a:pt x="44670" y="49170"/>
                </a:lnTo>
                <a:lnTo>
                  <a:pt x="44660" y="49160"/>
                </a:lnTo>
                <a:lnTo>
                  <a:pt x="44660" y="49150"/>
                </a:lnTo>
                <a:lnTo>
                  <a:pt x="44660" y="49140"/>
                </a:lnTo>
                <a:lnTo>
                  <a:pt x="44660" y="49130"/>
                </a:lnTo>
                <a:lnTo>
                  <a:pt x="44650" y="49130"/>
                </a:lnTo>
                <a:lnTo>
                  <a:pt x="44650" y="49120"/>
                </a:lnTo>
                <a:lnTo>
                  <a:pt x="44640" y="49120"/>
                </a:lnTo>
                <a:lnTo>
                  <a:pt x="44630" y="49120"/>
                </a:lnTo>
                <a:lnTo>
                  <a:pt x="44620" y="49120"/>
                </a:lnTo>
                <a:lnTo>
                  <a:pt x="44610" y="49120"/>
                </a:lnTo>
                <a:lnTo>
                  <a:pt x="44610" y="49130"/>
                </a:lnTo>
                <a:lnTo>
                  <a:pt x="44610" y="49140"/>
                </a:lnTo>
                <a:lnTo>
                  <a:pt x="44610" y="49150"/>
                </a:lnTo>
                <a:lnTo>
                  <a:pt x="44610" y="49160"/>
                </a:lnTo>
                <a:lnTo>
                  <a:pt x="44610" y="49180"/>
                </a:lnTo>
                <a:lnTo>
                  <a:pt x="44610" y="49190"/>
                </a:lnTo>
                <a:lnTo>
                  <a:pt x="44610" y="49200"/>
                </a:lnTo>
                <a:lnTo>
                  <a:pt x="44600" y="49200"/>
                </a:lnTo>
                <a:lnTo>
                  <a:pt x="44590" y="49190"/>
                </a:lnTo>
                <a:lnTo>
                  <a:pt x="44570" y="49190"/>
                </a:lnTo>
                <a:lnTo>
                  <a:pt x="44570" y="49180"/>
                </a:lnTo>
                <a:lnTo>
                  <a:pt x="44560" y="49180"/>
                </a:lnTo>
                <a:lnTo>
                  <a:pt x="44550" y="49180"/>
                </a:lnTo>
                <a:lnTo>
                  <a:pt x="44530" y="49180"/>
                </a:lnTo>
                <a:lnTo>
                  <a:pt x="44520" y="49180"/>
                </a:lnTo>
                <a:lnTo>
                  <a:pt x="44510" y="49180"/>
                </a:lnTo>
                <a:lnTo>
                  <a:pt x="44500" y="49180"/>
                </a:lnTo>
                <a:lnTo>
                  <a:pt x="44500" y="49170"/>
                </a:lnTo>
                <a:lnTo>
                  <a:pt x="44490" y="49170"/>
                </a:lnTo>
                <a:lnTo>
                  <a:pt x="44490" y="49160"/>
                </a:lnTo>
                <a:lnTo>
                  <a:pt x="44490" y="49140"/>
                </a:lnTo>
                <a:lnTo>
                  <a:pt x="44490" y="49120"/>
                </a:lnTo>
                <a:lnTo>
                  <a:pt x="44490" y="49110"/>
                </a:lnTo>
                <a:lnTo>
                  <a:pt x="44500" y="49100"/>
                </a:lnTo>
                <a:lnTo>
                  <a:pt x="44520" y="49090"/>
                </a:lnTo>
                <a:lnTo>
                  <a:pt x="44530" y="49080"/>
                </a:lnTo>
                <a:lnTo>
                  <a:pt x="44530" y="49070"/>
                </a:lnTo>
                <a:lnTo>
                  <a:pt x="44540" y="49070"/>
                </a:lnTo>
                <a:lnTo>
                  <a:pt x="44530" y="49060"/>
                </a:lnTo>
                <a:lnTo>
                  <a:pt x="44520" y="49060"/>
                </a:lnTo>
                <a:lnTo>
                  <a:pt x="44490" y="49050"/>
                </a:lnTo>
                <a:lnTo>
                  <a:pt x="44460" y="49050"/>
                </a:lnTo>
                <a:lnTo>
                  <a:pt x="44450" y="49050"/>
                </a:lnTo>
                <a:lnTo>
                  <a:pt x="44440" y="49050"/>
                </a:lnTo>
                <a:lnTo>
                  <a:pt x="44430" y="49050"/>
                </a:lnTo>
                <a:lnTo>
                  <a:pt x="44420" y="49060"/>
                </a:lnTo>
                <a:lnTo>
                  <a:pt x="44410" y="49060"/>
                </a:lnTo>
                <a:lnTo>
                  <a:pt x="44390" y="49060"/>
                </a:lnTo>
                <a:lnTo>
                  <a:pt x="44380" y="49060"/>
                </a:lnTo>
                <a:lnTo>
                  <a:pt x="44370" y="49070"/>
                </a:lnTo>
                <a:lnTo>
                  <a:pt x="44360" y="49070"/>
                </a:lnTo>
                <a:lnTo>
                  <a:pt x="44350" y="49070"/>
                </a:lnTo>
                <a:lnTo>
                  <a:pt x="44340" y="49060"/>
                </a:lnTo>
                <a:lnTo>
                  <a:pt x="44330" y="49060"/>
                </a:lnTo>
                <a:lnTo>
                  <a:pt x="44320" y="49060"/>
                </a:lnTo>
                <a:lnTo>
                  <a:pt x="44320" y="49050"/>
                </a:lnTo>
                <a:lnTo>
                  <a:pt x="44320" y="49040"/>
                </a:lnTo>
                <a:lnTo>
                  <a:pt x="44320" y="49030"/>
                </a:lnTo>
                <a:lnTo>
                  <a:pt x="44330" y="49020"/>
                </a:lnTo>
                <a:lnTo>
                  <a:pt x="44330" y="49010"/>
                </a:lnTo>
                <a:lnTo>
                  <a:pt x="44340" y="49000"/>
                </a:lnTo>
                <a:lnTo>
                  <a:pt x="44340" y="48990"/>
                </a:lnTo>
                <a:lnTo>
                  <a:pt x="44340" y="48980"/>
                </a:lnTo>
                <a:lnTo>
                  <a:pt x="44330" y="48980"/>
                </a:lnTo>
                <a:lnTo>
                  <a:pt x="44330" y="48970"/>
                </a:lnTo>
                <a:lnTo>
                  <a:pt x="44320" y="48970"/>
                </a:lnTo>
                <a:lnTo>
                  <a:pt x="44300" y="48970"/>
                </a:lnTo>
                <a:lnTo>
                  <a:pt x="44290" y="48970"/>
                </a:lnTo>
                <a:lnTo>
                  <a:pt x="44280" y="48970"/>
                </a:lnTo>
                <a:lnTo>
                  <a:pt x="44270" y="48970"/>
                </a:lnTo>
                <a:lnTo>
                  <a:pt x="44260" y="48980"/>
                </a:lnTo>
                <a:lnTo>
                  <a:pt x="44250" y="48980"/>
                </a:lnTo>
                <a:lnTo>
                  <a:pt x="44240" y="48970"/>
                </a:lnTo>
                <a:lnTo>
                  <a:pt x="44230" y="48970"/>
                </a:lnTo>
                <a:lnTo>
                  <a:pt x="44220" y="48960"/>
                </a:lnTo>
                <a:lnTo>
                  <a:pt x="44210" y="48950"/>
                </a:lnTo>
                <a:lnTo>
                  <a:pt x="44200" y="48940"/>
                </a:lnTo>
                <a:lnTo>
                  <a:pt x="44190" y="48940"/>
                </a:lnTo>
                <a:lnTo>
                  <a:pt x="44190" y="48930"/>
                </a:lnTo>
                <a:lnTo>
                  <a:pt x="44180" y="48920"/>
                </a:lnTo>
                <a:lnTo>
                  <a:pt x="44170" y="48910"/>
                </a:lnTo>
                <a:lnTo>
                  <a:pt x="44180" y="48900"/>
                </a:lnTo>
                <a:lnTo>
                  <a:pt x="44200" y="48890"/>
                </a:lnTo>
                <a:lnTo>
                  <a:pt x="44220" y="48890"/>
                </a:lnTo>
                <a:lnTo>
                  <a:pt x="44230" y="48890"/>
                </a:lnTo>
                <a:lnTo>
                  <a:pt x="44260" y="48890"/>
                </a:lnTo>
                <a:lnTo>
                  <a:pt x="44270" y="48890"/>
                </a:lnTo>
                <a:lnTo>
                  <a:pt x="44300" y="48890"/>
                </a:lnTo>
                <a:lnTo>
                  <a:pt x="44310" y="48890"/>
                </a:lnTo>
                <a:lnTo>
                  <a:pt x="44320" y="48890"/>
                </a:lnTo>
                <a:lnTo>
                  <a:pt x="44320" y="48880"/>
                </a:lnTo>
                <a:lnTo>
                  <a:pt x="44320" y="48870"/>
                </a:lnTo>
                <a:lnTo>
                  <a:pt x="44320" y="48860"/>
                </a:lnTo>
                <a:lnTo>
                  <a:pt x="44320" y="48850"/>
                </a:lnTo>
                <a:lnTo>
                  <a:pt x="44310" y="48850"/>
                </a:lnTo>
                <a:lnTo>
                  <a:pt x="44300" y="48850"/>
                </a:lnTo>
                <a:lnTo>
                  <a:pt x="44300" y="48840"/>
                </a:lnTo>
                <a:lnTo>
                  <a:pt x="44290" y="48840"/>
                </a:lnTo>
                <a:lnTo>
                  <a:pt x="44280" y="48840"/>
                </a:lnTo>
                <a:lnTo>
                  <a:pt x="44270" y="48850"/>
                </a:lnTo>
                <a:lnTo>
                  <a:pt x="44250" y="48850"/>
                </a:lnTo>
                <a:lnTo>
                  <a:pt x="44240" y="48850"/>
                </a:lnTo>
                <a:lnTo>
                  <a:pt x="44230" y="48850"/>
                </a:lnTo>
                <a:lnTo>
                  <a:pt x="44220" y="48850"/>
                </a:lnTo>
                <a:lnTo>
                  <a:pt x="44210" y="48850"/>
                </a:lnTo>
                <a:lnTo>
                  <a:pt x="44200" y="48850"/>
                </a:lnTo>
                <a:lnTo>
                  <a:pt x="44200" y="48840"/>
                </a:lnTo>
                <a:lnTo>
                  <a:pt x="44190" y="48840"/>
                </a:lnTo>
                <a:lnTo>
                  <a:pt x="44180" y="48830"/>
                </a:lnTo>
                <a:lnTo>
                  <a:pt x="44180" y="48820"/>
                </a:lnTo>
                <a:lnTo>
                  <a:pt x="44180" y="48810"/>
                </a:lnTo>
                <a:lnTo>
                  <a:pt x="44190" y="48810"/>
                </a:lnTo>
                <a:lnTo>
                  <a:pt x="44190" y="48820"/>
                </a:lnTo>
                <a:lnTo>
                  <a:pt x="44200" y="48820"/>
                </a:lnTo>
                <a:lnTo>
                  <a:pt x="44210" y="48820"/>
                </a:lnTo>
                <a:lnTo>
                  <a:pt x="44220" y="48830"/>
                </a:lnTo>
                <a:lnTo>
                  <a:pt x="44230" y="48820"/>
                </a:lnTo>
                <a:lnTo>
                  <a:pt x="44240" y="48820"/>
                </a:lnTo>
                <a:lnTo>
                  <a:pt x="44250" y="48810"/>
                </a:lnTo>
                <a:lnTo>
                  <a:pt x="44270" y="48800"/>
                </a:lnTo>
                <a:lnTo>
                  <a:pt x="44280" y="48790"/>
                </a:lnTo>
                <a:lnTo>
                  <a:pt x="44290" y="48790"/>
                </a:lnTo>
                <a:lnTo>
                  <a:pt x="44290" y="48780"/>
                </a:lnTo>
                <a:lnTo>
                  <a:pt x="44290" y="48770"/>
                </a:lnTo>
                <a:lnTo>
                  <a:pt x="44290" y="48760"/>
                </a:lnTo>
                <a:lnTo>
                  <a:pt x="44280" y="48760"/>
                </a:lnTo>
                <a:lnTo>
                  <a:pt x="44270" y="48750"/>
                </a:lnTo>
                <a:lnTo>
                  <a:pt x="44260" y="48750"/>
                </a:lnTo>
                <a:lnTo>
                  <a:pt x="44250" y="48750"/>
                </a:lnTo>
                <a:lnTo>
                  <a:pt x="44240" y="48750"/>
                </a:lnTo>
                <a:lnTo>
                  <a:pt x="44230" y="48750"/>
                </a:lnTo>
                <a:lnTo>
                  <a:pt x="44230" y="48760"/>
                </a:lnTo>
                <a:lnTo>
                  <a:pt x="44220" y="48760"/>
                </a:lnTo>
                <a:lnTo>
                  <a:pt x="44210" y="48770"/>
                </a:lnTo>
                <a:lnTo>
                  <a:pt x="44200" y="48770"/>
                </a:lnTo>
                <a:lnTo>
                  <a:pt x="44200" y="48780"/>
                </a:lnTo>
                <a:lnTo>
                  <a:pt x="44170" y="48810"/>
                </a:lnTo>
                <a:lnTo>
                  <a:pt x="44170" y="48800"/>
                </a:lnTo>
                <a:lnTo>
                  <a:pt x="44160" y="48800"/>
                </a:lnTo>
                <a:lnTo>
                  <a:pt x="44160" y="48790"/>
                </a:lnTo>
                <a:lnTo>
                  <a:pt x="44160" y="48780"/>
                </a:lnTo>
                <a:lnTo>
                  <a:pt x="44160" y="48770"/>
                </a:lnTo>
                <a:lnTo>
                  <a:pt x="44150" y="48760"/>
                </a:lnTo>
                <a:lnTo>
                  <a:pt x="44150" y="48750"/>
                </a:lnTo>
                <a:lnTo>
                  <a:pt x="44150" y="48740"/>
                </a:lnTo>
                <a:lnTo>
                  <a:pt x="44160" y="48730"/>
                </a:lnTo>
                <a:lnTo>
                  <a:pt x="44160" y="48720"/>
                </a:lnTo>
                <a:lnTo>
                  <a:pt x="44170" y="48710"/>
                </a:lnTo>
                <a:lnTo>
                  <a:pt x="44180" y="48700"/>
                </a:lnTo>
                <a:lnTo>
                  <a:pt x="44190" y="48690"/>
                </a:lnTo>
                <a:lnTo>
                  <a:pt x="44200" y="48690"/>
                </a:lnTo>
                <a:lnTo>
                  <a:pt x="44200" y="48680"/>
                </a:lnTo>
                <a:lnTo>
                  <a:pt x="44210" y="48680"/>
                </a:lnTo>
                <a:lnTo>
                  <a:pt x="44210" y="48670"/>
                </a:lnTo>
                <a:lnTo>
                  <a:pt x="44210" y="48660"/>
                </a:lnTo>
                <a:lnTo>
                  <a:pt x="44200" y="48660"/>
                </a:lnTo>
                <a:lnTo>
                  <a:pt x="44190" y="48670"/>
                </a:lnTo>
                <a:lnTo>
                  <a:pt x="44180" y="48670"/>
                </a:lnTo>
                <a:lnTo>
                  <a:pt x="44180" y="48680"/>
                </a:lnTo>
                <a:lnTo>
                  <a:pt x="44170" y="48680"/>
                </a:lnTo>
                <a:lnTo>
                  <a:pt x="44160" y="48680"/>
                </a:lnTo>
                <a:lnTo>
                  <a:pt x="44160" y="48690"/>
                </a:lnTo>
                <a:lnTo>
                  <a:pt x="44150" y="48690"/>
                </a:lnTo>
                <a:lnTo>
                  <a:pt x="44150" y="48680"/>
                </a:lnTo>
                <a:lnTo>
                  <a:pt x="44140" y="48680"/>
                </a:lnTo>
                <a:lnTo>
                  <a:pt x="44140" y="48670"/>
                </a:lnTo>
                <a:lnTo>
                  <a:pt x="44150" y="48660"/>
                </a:lnTo>
                <a:lnTo>
                  <a:pt x="44150" y="48650"/>
                </a:lnTo>
                <a:lnTo>
                  <a:pt x="44160" y="48650"/>
                </a:lnTo>
                <a:lnTo>
                  <a:pt x="44170" y="48640"/>
                </a:lnTo>
                <a:lnTo>
                  <a:pt x="44170" y="48630"/>
                </a:lnTo>
                <a:lnTo>
                  <a:pt x="44170" y="48620"/>
                </a:lnTo>
                <a:lnTo>
                  <a:pt x="44160" y="48610"/>
                </a:lnTo>
                <a:lnTo>
                  <a:pt x="44160" y="48600"/>
                </a:lnTo>
                <a:lnTo>
                  <a:pt x="44150" y="48580"/>
                </a:lnTo>
                <a:lnTo>
                  <a:pt x="44150" y="48570"/>
                </a:lnTo>
                <a:lnTo>
                  <a:pt x="44140" y="48570"/>
                </a:lnTo>
                <a:lnTo>
                  <a:pt x="44140" y="48560"/>
                </a:lnTo>
                <a:lnTo>
                  <a:pt x="44130" y="48560"/>
                </a:lnTo>
                <a:lnTo>
                  <a:pt x="44130" y="48570"/>
                </a:lnTo>
                <a:lnTo>
                  <a:pt x="44120" y="48580"/>
                </a:lnTo>
                <a:lnTo>
                  <a:pt x="44120" y="48590"/>
                </a:lnTo>
                <a:lnTo>
                  <a:pt x="44120" y="48600"/>
                </a:lnTo>
                <a:lnTo>
                  <a:pt x="44120" y="48610"/>
                </a:lnTo>
                <a:lnTo>
                  <a:pt x="44120" y="48620"/>
                </a:lnTo>
                <a:lnTo>
                  <a:pt x="44120" y="48630"/>
                </a:lnTo>
                <a:lnTo>
                  <a:pt x="44120" y="48640"/>
                </a:lnTo>
                <a:lnTo>
                  <a:pt x="44120" y="48650"/>
                </a:lnTo>
                <a:lnTo>
                  <a:pt x="44110" y="48650"/>
                </a:lnTo>
                <a:lnTo>
                  <a:pt x="44110" y="48640"/>
                </a:lnTo>
                <a:lnTo>
                  <a:pt x="44100" y="48640"/>
                </a:lnTo>
                <a:lnTo>
                  <a:pt x="44090" y="48630"/>
                </a:lnTo>
                <a:lnTo>
                  <a:pt x="44080" y="48630"/>
                </a:lnTo>
                <a:lnTo>
                  <a:pt x="44080" y="48620"/>
                </a:lnTo>
                <a:lnTo>
                  <a:pt x="44070" y="48620"/>
                </a:lnTo>
                <a:lnTo>
                  <a:pt x="44060" y="48630"/>
                </a:lnTo>
                <a:lnTo>
                  <a:pt x="44050" y="48640"/>
                </a:lnTo>
                <a:lnTo>
                  <a:pt x="44050" y="48660"/>
                </a:lnTo>
                <a:lnTo>
                  <a:pt x="44040" y="48670"/>
                </a:lnTo>
                <a:lnTo>
                  <a:pt x="44040" y="48680"/>
                </a:lnTo>
                <a:lnTo>
                  <a:pt x="44030" y="48690"/>
                </a:lnTo>
                <a:lnTo>
                  <a:pt x="44020" y="48700"/>
                </a:lnTo>
                <a:lnTo>
                  <a:pt x="44010" y="48710"/>
                </a:lnTo>
                <a:lnTo>
                  <a:pt x="44000" y="48710"/>
                </a:lnTo>
                <a:lnTo>
                  <a:pt x="43990" y="48710"/>
                </a:lnTo>
                <a:lnTo>
                  <a:pt x="43980" y="48710"/>
                </a:lnTo>
                <a:lnTo>
                  <a:pt x="43970" y="48710"/>
                </a:lnTo>
                <a:lnTo>
                  <a:pt x="43970" y="48700"/>
                </a:lnTo>
                <a:lnTo>
                  <a:pt x="43970" y="48690"/>
                </a:lnTo>
                <a:lnTo>
                  <a:pt x="43980" y="48690"/>
                </a:lnTo>
                <a:lnTo>
                  <a:pt x="43980" y="48680"/>
                </a:lnTo>
                <a:lnTo>
                  <a:pt x="43980" y="48670"/>
                </a:lnTo>
                <a:lnTo>
                  <a:pt x="43990" y="48670"/>
                </a:lnTo>
                <a:lnTo>
                  <a:pt x="43990" y="48660"/>
                </a:lnTo>
                <a:lnTo>
                  <a:pt x="43990" y="48650"/>
                </a:lnTo>
                <a:lnTo>
                  <a:pt x="44000" y="48640"/>
                </a:lnTo>
                <a:lnTo>
                  <a:pt x="44010" y="48630"/>
                </a:lnTo>
                <a:lnTo>
                  <a:pt x="44020" y="48620"/>
                </a:lnTo>
                <a:lnTo>
                  <a:pt x="44020" y="48610"/>
                </a:lnTo>
                <a:lnTo>
                  <a:pt x="44030" y="48600"/>
                </a:lnTo>
                <a:lnTo>
                  <a:pt x="44030" y="48590"/>
                </a:lnTo>
                <a:lnTo>
                  <a:pt x="44030" y="48580"/>
                </a:lnTo>
                <a:lnTo>
                  <a:pt x="44020" y="48570"/>
                </a:lnTo>
                <a:lnTo>
                  <a:pt x="44010" y="48570"/>
                </a:lnTo>
                <a:lnTo>
                  <a:pt x="44010" y="48560"/>
                </a:lnTo>
                <a:lnTo>
                  <a:pt x="44000" y="48560"/>
                </a:lnTo>
                <a:lnTo>
                  <a:pt x="44000" y="48570"/>
                </a:lnTo>
                <a:lnTo>
                  <a:pt x="43990" y="48570"/>
                </a:lnTo>
                <a:lnTo>
                  <a:pt x="43990" y="48580"/>
                </a:lnTo>
                <a:lnTo>
                  <a:pt x="43990" y="48600"/>
                </a:lnTo>
                <a:lnTo>
                  <a:pt x="43990" y="48610"/>
                </a:lnTo>
                <a:lnTo>
                  <a:pt x="43990" y="48620"/>
                </a:lnTo>
                <a:lnTo>
                  <a:pt x="43980" y="48630"/>
                </a:lnTo>
                <a:lnTo>
                  <a:pt x="43980" y="48640"/>
                </a:lnTo>
                <a:lnTo>
                  <a:pt x="43970" y="48640"/>
                </a:lnTo>
                <a:lnTo>
                  <a:pt x="43960" y="48650"/>
                </a:lnTo>
                <a:lnTo>
                  <a:pt x="43950" y="48660"/>
                </a:lnTo>
                <a:lnTo>
                  <a:pt x="43940" y="48670"/>
                </a:lnTo>
                <a:lnTo>
                  <a:pt x="43930" y="48670"/>
                </a:lnTo>
                <a:lnTo>
                  <a:pt x="43920" y="48680"/>
                </a:lnTo>
                <a:lnTo>
                  <a:pt x="43910" y="48680"/>
                </a:lnTo>
                <a:lnTo>
                  <a:pt x="43900" y="48680"/>
                </a:lnTo>
                <a:lnTo>
                  <a:pt x="43890" y="48680"/>
                </a:lnTo>
                <a:lnTo>
                  <a:pt x="43880" y="48680"/>
                </a:lnTo>
                <a:lnTo>
                  <a:pt x="43880" y="48670"/>
                </a:lnTo>
                <a:lnTo>
                  <a:pt x="43880" y="48660"/>
                </a:lnTo>
                <a:lnTo>
                  <a:pt x="43890" y="48650"/>
                </a:lnTo>
                <a:lnTo>
                  <a:pt x="43910" y="48640"/>
                </a:lnTo>
                <a:lnTo>
                  <a:pt x="43920" y="48640"/>
                </a:lnTo>
                <a:lnTo>
                  <a:pt x="43920" y="48630"/>
                </a:lnTo>
                <a:lnTo>
                  <a:pt x="43920" y="48620"/>
                </a:lnTo>
                <a:lnTo>
                  <a:pt x="43910" y="48620"/>
                </a:lnTo>
                <a:lnTo>
                  <a:pt x="43890" y="48630"/>
                </a:lnTo>
                <a:lnTo>
                  <a:pt x="43880" y="48630"/>
                </a:lnTo>
                <a:lnTo>
                  <a:pt x="43870" y="48630"/>
                </a:lnTo>
                <a:lnTo>
                  <a:pt x="43860" y="48630"/>
                </a:lnTo>
                <a:lnTo>
                  <a:pt x="43850" y="48630"/>
                </a:lnTo>
                <a:lnTo>
                  <a:pt x="43850" y="48620"/>
                </a:lnTo>
                <a:lnTo>
                  <a:pt x="43840" y="48620"/>
                </a:lnTo>
                <a:lnTo>
                  <a:pt x="43830" y="48620"/>
                </a:lnTo>
                <a:lnTo>
                  <a:pt x="43820" y="48610"/>
                </a:lnTo>
                <a:lnTo>
                  <a:pt x="43820" y="48600"/>
                </a:lnTo>
                <a:lnTo>
                  <a:pt x="43820" y="48590"/>
                </a:lnTo>
                <a:lnTo>
                  <a:pt x="43830" y="48590"/>
                </a:lnTo>
                <a:lnTo>
                  <a:pt x="43830" y="48570"/>
                </a:lnTo>
                <a:lnTo>
                  <a:pt x="43840" y="48570"/>
                </a:lnTo>
                <a:lnTo>
                  <a:pt x="43840" y="48560"/>
                </a:lnTo>
                <a:lnTo>
                  <a:pt x="43840" y="48550"/>
                </a:lnTo>
                <a:lnTo>
                  <a:pt x="43850" y="48550"/>
                </a:lnTo>
                <a:lnTo>
                  <a:pt x="43840" y="48540"/>
                </a:lnTo>
                <a:lnTo>
                  <a:pt x="43830" y="48540"/>
                </a:lnTo>
                <a:lnTo>
                  <a:pt x="43820" y="48540"/>
                </a:lnTo>
                <a:lnTo>
                  <a:pt x="43790" y="48540"/>
                </a:lnTo>
                <a:lnTo>
                  <a:pt x="43770" y="48540"/>
                </a:lnTo>
                <a:lnTo>
                  <a:pt x="43760" y="48540"/>
                </a:lnTo>
                <a:lnTo>
                  <a:pt x="43750" y="48540"/>
                </a:lnTo>
                <a:lnTo>
                  <a:pt x="43740" y="48540"/>
                </a:lnTo>
                <a:lnTo>
                  <a:pt x="43730" y="48530"/>
                </a:lnTo>
                <a:lnTo>
                  <a:pt x="43730" y="48520"/>
                </a:lnTo>
                <a:lnTo>
                  <a:pt x="43730" y="48510"/>
                </a:lnTo>
                <a:lnTo>
                  <a:pt x="43740" y="48510"/>
                </a:lnTo>
                <a:lnTo>
                  <a:pt x="43750" y="48500"/>
                </a:lnTo>
                <a:lnTo>
                  <a:pt x="43760" y="48500"/>
                </a:lnTo>
                <a:lnTo>
                  <a:pt x="43770" y="48490"/>
                </a:lnTo>
                <a:lnTo>
                  <a:pt x="43770" y="48480"/>
                </a:lnTo>
                <a:lnTo>
                  <a:pt x="43770" y="48470"/>
                </a:lnTo>
                <a:lnTo>
                  <a:pt x="43760" y="48470"/>
                </a:lnTo>
                <a:lnTo>
                  <a:pt x="43750" y="48470"/>
                </a:lnTo>
                <a:lnTo>
                  <a:pt x="43740" y="48460"/>
                </a:lnTo>
                <a:lnTo>
                  <a:pt x="43730" y="48460"/>
                </a:lnTo>
                <a:lnTo>
                  <a:pt x="43720" y="48450"/>
                </a:lnTo>
                <a:lnTo>
                  <a:pt x="43700" y="48450"/>
                </a:lnTo>
                <a:lnTo>
                  <a:pt x="43690" y="48450"/>
                </a:lnTo>
                <a:lnTo>
                  <a:pt x="43690" y="48440"/>
                </a:lnTo>
                <a:lnTo>
                  <a:pt x="43680" y="48440"/>
                </a:lnTo>
                <a:lnTo>
                  <a:pt x="43680" y="48430"/>
                </a:lnTo>
                <a:lnTo>
                  <a:pt x="43680" y="48420"/>
                </a:lnTo>
                <a:lnTo>
                  <a:pt x="43680" y="48410"/>
                </a:lnTo>
                <a:lnTo>
                  <a:pt x="43690" y="48410"/>
                </a:lnTo>
                <a:lnTo>
                  <a:pt x="43700" y="48410"/>
                </a:lnTo>
                <a:lnTo>
                  <a:pt x="43710" y="48410"/>
                </a:lnTo>
                <a:lnTo>
                  <a:pt x="43710" y="48400"/>
                </a:lnTo>
                <a:lnTo>
                  <a:pt x="43710" y="48390"/>
                </a:lnTo>
                <a:lnTo>
                  <a:pt x="43700" y="48380"/>
                </a:lnTo>
                <a:lnTo>
                  <a:pt x="43680" y="48360"/>
                </a:lnTo>
                <a:lnTo>
                  <a:pt x="43670" y="48350"/>
                </a:lnTo>
                <a:lnTo>
                  <a:pt x="43670" y="48340"/>
                </a:lnTo>
                <a:lnTo>
                  <a:pt x="43660" y="48330"/>
                </a:lnTo>
                <a:lnTo>
                  <a:pt x="43660" y="48310"/>
                </a:lnTo>
                <a:lnTo>
                  <a:pt x="43650" y="48310"/>
                </a:lnTo>
                <a:lnTo>
                  <a:pt x="43650" y="48300"/>
                </a:lnTo>
                <a:lnTo>
                  <a:pt x="43640" y="48290"/>
                </a:lnTo>
                <a:lnTo>
                  <a:pt x="43630" y="48290"/>
                </a:lnTo>
                <a:lnTo>
                  <a:pt x="43620" y="48300"/>
                </a:lnTo>
                <a:lnTo>
                  <a:pt x="43610" y="48310"/>
                </a:lnTo>
                <a:lnTo>
                  <a:pt x="43610" y="48320"/>
                </a:lnTo>
                <a:lnTo>
                  <a:pt x="43610" y="48330"/>
                </a:lnTo>
                <a:lnTo>
                  <a:pt x="43600" y="48330"/>
                </a:lnTo>
                <a:lnTo>
                  <a:pt x="43590" y="48330"/>
                </a:lnTo>
                <a:lnTo>
                  <a:pt x="43590" y="48320"/>
                </a:lnTo>
                <a:lnTo>
                  <a:pt x="43580" y="48300"/>
                </a:lnTo>
                <a:lnTo>
                  <a:pt x="43580" y="48290"/>
                </a:lnTo>
                <a:lnTo>
                  <a:pt x="43610" y="48290"/>
                </a:lnTo>
                <a:lnTo>
                  <a:pt x="43620" y="48290"/>
                </a:lnTo>
                <a:lnTo>
                  <a:pt x="43700" y="48270"/>
                </a:lnTo>
                <a:lnTo>
                  <a:pt x="43780" y="48260"/>
                </a:lnTo>
                <a:lnTo>
                  <a:pt x="43850" y="48240"/>
                </a:lnTo>
                <a:lnTo>
                  <a:pt x="43870" y="48240"/>
                </a:lnTo>
                <a:lnTo>
                  <a:pt x="43930" y="48230"/>
                </a:lnTo>
                <a:lnTo>
                  <a:pt x="43930" y="48220"/>
                </a:lnTo>
                <a:lnTo>
                  <a:pt x="43930" y="48210"/>
                </a:lnTo>
                <a:lnTo>
                  <a:pt x="43940" y="48210"/>
                </a:lnTo>
                <a:lnTo>
                  <a:pt x="43940" y="48200"/>
                </a:lnTo>
                <a:lnTo>
                  <a:pt x="43950" y="48200"/>
                </a:lnTo>
                <a:lnTo>
                  <a:pt x="43950" y="48190"/>
                </a:lnTo>
                <a:lnTo>
                  <a:pt x="43940" y="48190"/>
                </a:lnTo>
                <a:lnTo>
                  <a:pt x="43930" y="48190"/>
                </a:lnTo>
                <a:lnTo>
                  <a:pt x="43930" y="48200"/>
                </a:lnTo>
                <a:lnTo>
                  <a:pt x="43920" y="48200"/>
                </a:lnTo>
                <a:lnTo>
                  <a:pt x="43910" y="48200"/>
                </a:lnTo>
                <a:lnTo>
                  <a:pt x="43910" y="48190"/>
                </a:lnTo>
                <a:lnTo>
                  <a:pt x="43920" y="48190"/>
                </a:lnTo>
                <a:lnTo>
                  <a:pt x="43920" y="48180"/>
                </a:lnTo>
                <a:lnTo>
                  <a:pt x="43920" y="48170"/>
                </a:lnTo>
                <a:lnTo>
                  <a:pt x="43920" y="48160"/>
                </a:lnTo>
                <a:lnTo>
                  <a:pt x="43920" y="48150"/>
                </a:lnTo>
                <a:lnTo>
                  <a:pt x="43930" y="48150"/>
                </a:lnTo>
                <a:lnTo>
                  <a:pt x="43940" y="48150"/>
                </a:lnTo>
                <a:lnTo>
                  <a:pt x="43940" y="48140"/>
                </a:lnTo>
                <a:lnTo>
                  <a:pt x="43950" y="48140"/>
                </a:lnTo>
                <a:lnTo>
                  <a:pt x="43950" y="48130"/>
                </a:lnTo>
                <a:lnTo>
                  <a:pt x="43940" y="48130"/>
                </a:lnTo>
                <a:lnTo>
                  <a:pt x="43930" y="48130"/>
                </a:lnTo>
                <a:lnTo>
                  <a:pt x="43930" y="48140"/>
                </a:lnTo>
                <a:lnTo>
                  <a:pt x="43920" y="48140"/>
                </a:lnTo>
                <a:lnTo>
                  <a:pt x="43910" y="48140"/>
                </a:lnTo>
                <a:lnTo>
                  <a:pt x="43900" y="48140"/>
                </a:lnTo>
                <a:lnTo>
                  <a:pt x="43900" y="48130"/>
                </a:lnTo>
                <a:lnTo>
                  <a:pt x="43900" y="48120"/>
                </a:lnTo>
                <a:lnTo>
                  <a:pt x="43900" y="48110"/>
                </a:lnTo>
                <a:lnTo>
                  <a:pt x="43890" y="48110"/>
                </a:lnTo>
                <a:lnTo>
                  <a:pt x="43890" y="48100"/>
                </a:lnTo>
                <a:lnTo>
                  <a:pt x="43890" y="48090"/>
                </a:lnTo>
                <a:lnTo>
                  <a:pt x="43880" y="48060"/>
                </a:lnTo>
                <a:lnTo>
                  <a:pt x="43880" y="48050"/>
                </a:lnTo>
                <a:lnTo>
                  <a:pt x="43880" y="48040"/>
                </a:lnTo>
                <a:lnTo>
                  <a:pt x="43880" y="48030"/>
                </a:lnTo>
                <a:lnTo>
                  <a:pt x="43890" y="48010"/>
                </a:lnTo>
                <a:lnTo>
                  <a:pt x="43890" y="48000"/>
                </a:lnTo>
                <a:lnTo>
                  <a:pt x="43900" y="47980"/>
                </a:lnTo>
                <a:lnTo>
                  <a:pt x="43920" y="47980"/>
                </a:lnTo>
                <a:lnTo>
                  <a:pt x="43940" y="47970"/>
                </a:lnTo>
                <a:lnTo>
                  <a:pt x="43950" y="47970"/>
                </a:lnTo>
                <a:lnTo>
                  <a:pt x="43960" y="47960"/>
                </a:lnTo>
                <a:lnTo>
                  <a:pt x="43960" y="47940"/>
                </a:lnTo>
                <a:lnTo>
                  <a:pt x="43980" y="47910"/>
                </a:lnTo>
                <a:lnTo>
                  <a:pt x="44000" y="47850"/>
                </a:lnTo>
                <a:lnTo>
                  <a:pt x="44000" y="47830"/>
                </a:lnTo>
                <a:lnTo>
                  <a:pt x="44010" y="47820"/>
                </a:lnTo>
                <a:lnTo>
                  <a:pt x="44000" y="47800"/>
                </a:lnTo>
                <a:lnTo>
                  <a:pt x="44000" y="47770"/>
                </a:lnTo>
                <a:lnTo>
                  <a:pt x="43990" y="47750"/>
                </a:lnTo>
                <a:lnTo>
                  <a:pt x="43990" y="47740"/>
                </a:lnTo>
                <a:lnTo>
                  <a:pt x="43990" y="47730"/>
                </a:lnTo>
                <a:lnTo>
                  <a:pt x="43990" y="47720"/>
                </a:lnTo>
                <a:lnTo>
                  <a:pt x="43990" y="47700"/>
                </a:lnTo>
                <a:lnTo>
                  <a:pt x="43990" y="47680"/>
                </a:lnTo>
                <a:lnTo>
                  <a:pt x="43990" y="47660"/>
                </a:lnTo>
                <a:lnTo>
                  <a:pt x="43980" y="47650"/>
                </a:lnTo>
                <a:lnTo>
                  <a:pt x="43950" y="47610"/>
                </a:lnTo>
                <a:lnTo>
                  <a:pt x="43940" y="47590"/>
                </a:lnTo>
                <a:lnTo>
                  <a:pt x="43930" y="47580"/>
                </a:lnTo>
                <a:lnTo>
                  <a:pt x="43930" y="47570"/>
                </a:lnTo>
                <a:lnTo>
                  <a:pt x="43930" y="47560"/>
                </a:lnTo>
                <a:lnTo>
                  <a:pt x="43930" y="47550"/>
                </a:lnTo>
                <a:lnTo>
                  <a:pt x="43940" y="47540"/>
                </a:lnTo>
                <a:lnTo>
                  <a:pt x="43940" y="47530"/>
                </a:lnTo>
                <a:lnTo>
                  <a:pt x="43940" y="47520"/>
                </a:lnTo>
                <a:lnTo>
                  <a:pt x="43960" y="47490"/>
                </a:lnTo>
                <a:lnTo>
                  <a:pt x="43980" y="47470"/>
                </a:lnTo>
                <a:lnTo>
                  <a:pt x="43980" y="47450"/>
                </a:lnTo>
                <a:lnTo>
                  <a:pt x="43990" y="47410"/>
                </a:lnTo>
                <a:lnTo>
                  <a:pt x="43990" y="47400"/>
                </a:lnTo>
                <a:lnTo>
                  <a:pt x="44000" y="47400"/>
                </a:lnTo>
                <a:lnTo>
                  <a:pt x="44000" y="47390"/>
                </a:lnTo>
                <a:lnTo>
                  <a:pt x="43990" y="47350"/>
                </a:lnTo>
                <a:lnTo>
                  <a:pt x="44000" y="47330"/>
                </a:lnTo>
                <a:lnTo>
                  <a:pt x="44010" y="47320"/>
                </a:lnTo>
                <a:lnTo>
                  <a:pt x="44030" y="47300"/>
                </a:lnTo>
                <a:lnTo>
                  <a:pt x="44050" y="47290"/>
                </a:lnTo>
                <a:lnTo>
                  <a:pt x="44060" y="47280"/>
                </a:lnTo>
                <a:lnTo>
                  <a:pt x="44060" y="47270"/>
                </a:lnTo>
                <a:lnTo>
                  <a:pt x="44060" y="47250"/>
                </a:lnTo>
                <a:lnTo>
                  <a:pt x="44060" y="47230"/>
                </a:lnTo>
                <a:lnTo>
                  <a:pt x="44060" y="47200"/>
                </a:lnTo>
                <a:lnTo>
                  <a:pt x="44050" y="47170"/>
                </a:lnTo>
                <a:lnTo>
                  <a:pt x="44050" y="47160"/>
                </a:lnTo>
                <a:lnTo>
                  <a:pt x="44050" y="47150"/>
                </a:lnTo>
                <a:lnTo>
                  <a:pt x="44040" y="47110"/>
                </a:lnTo>
                <a:lnTo>
                  <a:pt x="44040" y="47100"/>
                </a:lnTo>
                <a:lnTo>
                  <a:pt x="44040" y="47090"/>
                </a:lnTo>
                <a:lnTo>
                  <a:pt x="44040" y="47070"/>
                </a:lnTo>
                <a:lnTo>
                  <a:pt x="44040" y="47050"/>
                </a:lnTo>
                <a:lnTo>
                  <a:pt x="44050" y="47040"/>
                </a:lnTo>
                <a:lnTo>
                  <a:pt x="44050" y="47020"/>
                </a:lnTo>
                <a:lnTo>
                  <a:pt x="44050" y="47000"/>
                </a:lnTo>
                <a:lnTo>
                  <a:pt x="44050" y="46950"/>
                </a:lnTo>
                <a:lnTo>
                  <a:pt x="44060" y="46890"/>
                </a:lnTo>
                <a:lnTo>
                  <a:pt x="44060" y="46870"/>
                </a:lnTo>
                <a:lnTo>
                  <a:pt x="44070" y="46860"/>
                </a:lnTo>
                <a:lnTo>
                  <a:pt x="44070" y="46840"/>
                </a:lnTo>
                <a:lnTo>
                  <a:pt x="44070" y="46830"/>
                </a:lnTo>
                <a:lnTo>
                  <a:pt x="44070" y="46820"/>
                </a:lnTo>
                <a:lnTo>
                  <a:pt x="44080" y="46810"/>
                </a:lnTo>
                <a:lnTo>
                  <a:pt x="44080" y="46780"/>
                </a:lnTo>
                <a:lnTo>
                  <a:pt x="44080" y="46770"/>
                </a:lnTo>
                <a:lnTo>
                  <a:pt x="44070" y="46770"/>
                </a:lnTo>
                <a:lnTo>
                  <a:pt x="44060" y="46760"/>
                </a:lnTo>
                <a:lnTo>
                  <a:pt x="44050" y="46760"/>
                </a:lnTo>
                <a:lnTo>
                  <a:pt x="44050" y="46750"/>
                </a:lnTo>
                <a:lnTo>
                  <a:pt x="44040" y="46740"/>
                </a:lnTo>
                <a:lnTo>
                  <a:pt x="44040" y="46730"/>
                </a:lnTo>
                <a:lnTo>
                  <a:pt x="44040" y="46720"/>
                </a:lnTo>
                <a:lnTo>
                  <a:pt x="44040" y="46690"/>
                </a:lnTo>
                <a:lnTo>
                  <a:pt x="44030" y="46640"/>
                </a:lnTo>
                <a:lnTo>
                  <a:pt x="44030" y="46630"/>
                </a:lnTo>
                <a:lnTo>
                  <a:pt x="44020" y="46620"/>
                </a:lnTo>
                <a:lnTo>
                  <a:pt x="44010" y="46600"/>
                </a:lnTo>
                <a:lnTo>
                  <a:pt x="44010" y="46590"/>
                </a:lnTo>
                <a:lnTo>
                  <a:pt x="44000" y="46570"/>
                </a:lnTo>
                <a:lnTo>
                  <a:pt x="43980" y="46560"/>
                </a:lnTo>
                <a:lnTo>
                  <a:pt x="43960" y="46530"/>
                </a:lnTo>
                <a:lnTo>
                  <a:pt x="43940" y="46500"/>
                </a:lnTo>
                <a:lnTo>
                  <a:pt x="43930" y="46480"/>
                </a:lnTo>
                <a:lnTo>
                  <a:pt x="43920" y="46470"/>
                </a:lnTo>
                <a:lnTo>
                  <a:pt x="43920" y="46460"/>
                </a:lnTo>
                <a:lnTo>
                  <a:pt x="43920" y="46450"/>
                </a:lnTo>
                <a:lnTo>
                  <a:pt x="43890" y="46410"/>
                </a:lnTo>
                <a:lnTo>
                  <a:pt x="43880" y="46390"/>
                </a:lnTo>
                <a:lnTo>
                  <a:pt x="43990" y="46320"/>
                </a:lnTo>
                <a:lnTo>
                  <a:pt x="44020" y="46300"/>
                </a:lnTo>
                <a:lnTo>
                  <a:pt x="44030" y="46300"/>
                </a:lnTo>
                <a:lnTo>
                  <a:pt x="44080" y="46310"/>
                </a:lnTo>
                <a:lnTo>
                  <a:pt x="44090" y="46310"/>
                </a:lnTo>
                <a:lnTo>
                  <a:pt x="44100" y="46310"/>
                </a:lnTo>
                <a:lnTo>
                  <a:pt x="44100" y="46290"/>
                </a:lnTo>
                <a:lnTo>
                  <a:pt x="44090" y="46270"/>
                </a:lnTo>
                <a:lnTo>
                  <a:pt x="44080" y="46270"/>
                </a:lnTo>
                <a:lnTo>
                  <a:pt x="44070" y="46260"/>
                </a:lnTo>
                <a:lnTo>
                  <a:pt x="44070" y="46250"/>
                </a:lnTo>
                <a:lnTo>
                  <a:pt x="44060" y="46250"/>
                </a:lnTo>
                <a:lnTo>
                  <a:pt x="44060" y="46220"/>
                </a:lnTo>
                <a:lnTo>
                  <a:pt x="44050" y="46200"/>
                </a:lnTo>
                <a:lnTo>
                  <a:pt x="44010" y="46180"/>
                </a:lnTo>
                <a:lnTo>
                  <a:pt x="44000" y="46160"/>
                </a:lnTo>
                <a:lnTo>
                  <a:pt x="43990" y="46150"/>
                </a:lnTo>
                <a:lnTo>
                  <a:pt x="43980" y="46150"/>
                </a:lnTo>
                <a:lnTo>
                  <a:pt x="43980" y="46140"/>
                </a:lnTo>
                <a:lnTo>
                  <a:pt x="43970" y="46150"/>
                </a:lnTo>
                <a:lnTo>
                  <a:pt x="43960" y="46130"/>
                </a:lnTo>
                <a:lnTo>
                  <a:pt x="43950" y="46120"/>
                </a:lnTo>
                <a:lnTo>
                  <a:pt x="43930" y="46140"/>
                </a:lnTo>
                <a:lnTo>
                  <a:pt x="43880" y="46160"/>
                </a:lnTo>
                <a:lnTo>
                  <a:pt x="43860" y="46170"/>
                </a:lnTo>
                <a:lnTo>
                  <a:pt x="43830" y="46180"/>
                </a:lnTo>
                <a:lnTo>
                  <a:pt x="43850" y="46220"/>
                </a:lnTo>
                <a:lnTo>
                  <a:pt x="43860" y="46220"/>
                </a:lnTo>
                <a:lnTo>
                  <a:pt x="43850" y="46230"/>
                </a:lnTo>
                <a:lnTo>
                  <a:pt x="43830" y="46240"/>
                </a:lnTo>
                <a:lnTo>
                  <a:pt x="43810" y="46250"/>
                </a:lnTo>
                <a:lnTo>
                  <a:pt x="43730" y="46290"/>
                </a:lnTo>
                <a:lnTo>
                  <a:pt x="43700" y="46230"/>
                </a:lnTo>
                <a:lnTo>
                  <a:pt x="43690" y="46200"/>
                </a:lnTo>
                <a:lnTo>
                  <a:pt x="43680" y="46170"/>
                </a:lnTo>
                <a:lnTo>
                  <a:pt x="43670" y="46160"/>
                </a:lnTo>
                <a:lnTo>
                  <a:pt x="43660" y="46140"/>
                </a:lnTo>
                <a:lnTo>
                  <a:pt x="43650" y="46130"/>
                </a:lnTo>
                <a:lnTo>
                  <a:pt x="43640" y="46090"/>
                </a:lnTo>
                <a:lnTo>
                  <a:pt x="43620" y="46060"/>
                </a:lnTo>
                <a:lnTo>
                  <a:pt x="43660" y="46040"/>
                </a:lnTo>
                <a:lnTo>
                  <a:pt x="43660" y="46000"/>
                </a:lnTo>
                <a:lnTo>
                  <a:pt x="43650" y="45980"/>
                </a:lnTo>
                <a:lnTo>
                  <a:pt x="43630" y="45890"/>
                </a:lnTo>
                <a:lnTo>
                  <a:pt x="43630" y="45840"/>
                </a:lnTo>
                <a:lnTo>
                  <a:pt x="43630" y="45830"/>
                </a:lnTo>
                <a:lnTo>
                  <a:pt x="43630" y="45820"/>
                </a:lnTo>
                <a:lnTo>
                  <a:pt x="43630" y="45810"/>
                </a:lnTo>
                <a:lnTo>
                  <a:pt x="43620" y="45800"/>
                </a:lnTo>
                <a:lnTo>
                  <a:pt x="43540" y="45810"/>
                </a:lnTo>
                <a:lnTo>
                  <a:pt x="43440" y="45830"/>
                </a:lnTo>
                <a:lnTo>
                  <a:pt x="43450" y="45880"/>
                </a:lnTo>
                <a:lnTo>
                  <a:pt x="43330" y="45900"/>
                </a:lnTo>
                <a:lnTo>
                  <a:pt x="43250" y="45920"/>
                </a:lnTo>
                <a:lnTo>
                  <a:pt x="43130" y="45950"/>
                </a:lnTo>
                <a:lnTo>
                  <a:pt x="42940" y="45980"/>
                </a:lnTo>
                <a:lnTo>
                  <a:pt x="42920" y="45870"/>
                </a:lnTo>
                <a:lnTo>
                  <a:pt x="42900" y="45770"/>
                </a:lnTo>
                <a:lnTo>
                  <a:pt x="42880" y="45710"/>
                </a:lnTo>
                <a:lnTo>
                  <a:pt x="42870" y="45670"/>
                </a:lnTo>
                <a:lnTo>
                  <a:pt x="42870" y="45630"/>
                </a:lnTo>
                <a:lnTo>
                  <a:pt x="42860" y="45630"/>
                </a:lnTo>
                <a:lnTo>
                  <a:pt x="42860" y="45600"/>
                </a:lnTo>
                <a:lnTo>
                  <a:pt x="42850" y="45550"/>
                </a:lnTo>
                <a:lnTo>
                  <a:pt x="42800" y="45560"/>
                </a:lnTo>
                <a:lnTo>
                  <a:pt x="42800" y="45550"/>
                </a:lnTo>
                <a:lnTo>
                  <a:pt x="42790" y="45460"/>
                </a:lnTo>
                <a:lnTo>
                  <a:pt x="42750" y="45490"/>
                </a:lnTo>
                <a:lnTo>
                  <a:pt x="42750" y="45520"/>
                </a:lnTo>
                <a:lnTo>
                  <a:pt x="42700" y="45520"/>
                </a:lnTo>
                <a:lnTo>
                  <a:pt x="42700" y="45510"/>
                </a:lnTo>
                <a:lnTo>
                  <a:pt x="42670" y="45510"/>
                </a:lnTo>
                <a:lnTo>
                  <a:pt x="42610" y="45520"/>
                </a:lnTo>
                <a:lnTo>
                  <a:pt x="42500" y="45540"/>
                </a:lnTo>
                <a:lnTo>
                  <a:pt x="42430" y="45550"/>
                </a:lnTo>
                <a:lnTo>
                  <a:pt x="42430" y="45510"/>
                </a:lnTo>
                <a:lnTo>
                  <a:pt x="42420" y="45460"/>
                </a:lnTo>
                <a:lnTo>
                  <a:pt x="42410" y="45420"/>
                </a:lnTo>
                <a:lnTo>
                  <a:pt x="42400" y="45330"/>
                </a:lnTo>
                <a:lnTo>
                  <a:pt x="42390" y="45290"/>
                </a:lnTo>
                <a:lnTo>
                  <a:pt x="42280" y="45320"/>
                </a:lnTo>
                <a:lnTo>
                  <a:pt x="42050" y="45400"/>
                </a:lnTo>
                <a:lnTo>
                  <a:pt x="41970" y="45270"/>
                </a:lnTo>
                <a:lnTo>
                  <a:pt x="42030" y="45250"/>
                </a:lnTo>
                <a:lnTo>
                  <a:pt x="42170" y="45220"/>
                </a:lnTo>
                <a:lnTo>
                  <a:pt x="42170" y="45200"/>
                </a:lnTo>
                <a:lnTo>
                  <a:pt x="42180" y="45000"/>
                </a:lnTo>
                <a:lnTo>
                  <a:pt x="42190" y="44880"/>
                </a:lnTo>
                <a:lnTo>
                  <a:pt x="42190" y="44850"/>
                </a:lnTo>
                <a:lnTo>
                  <a:pt x="42190" y="44840"/>
                </a:lnTo>
                <a:lnTo>
                  <a:pt x="42190" y="44830"/>
                </a:lnTo>
                <a:lnTo>
                  <a:pt x="42190" y="44820"/>
                </a:lnTo>
                <a:lnTo>
                  <a:pt x="42190" y="44790"/>
                </a:lnTo>
                <a:lnTo>
                  <a:pt x="42190" y="44770"/>
                </a:lnTo>
                <a:lnTo>
                  <a:pt x="42200" y="44720"/>
                </a:lnTo>
                <a:lnTo>
                  <a:pt x="42200" y="44680"/>
                </a:lnTo>
                <a:lnTo>
                  <a:pt x="42200" y="44650"/>
                </a:lnTo>
                <a:lnTo>
                  <a:pt x="42210" y="44650"/>
                </a:lnTo>
                <a:lnTo>
                  <a:pt x="42220" y="44640"/>
                </a:lnTo>
                <a:lnTo>
                  <a:pt x="42240" y="44640"/>
                </a:lnTo>
                <a:lnTo>
                  <a:pt x="42290" y="44630"/>
                </a:lnTo>
                <a:lnTo>
                  <a:pt x="42300" y="44630"/>
                </a:lnTo>
                <a:lnTo>
                  <a:pt x="42330" y="44620"/>
                </a:lnTo>
                <a:lnTo>
                  <a:pt x="42310" y="44530"/>
                </a:lnTo>
                <a:lnTo>
                  <a:pt x="42280" y="44330"/>
                </a:lnTo>
                <a:lnTo>
                  <a:pt x="42250" y="44220"/>
                </a:lnTo>
                <a:lnTo>
                  <a:pt x="42210" y="44220"/>
                </a:lnTo>
                <a:lnTo>
                  <a:pt x="42080" y="44240"/>
                </a:lnTo>
                <a:lnTo>
                  <a:pt x="41950" y="44260"/>
                </a:lnTo>
                <a:lnTo>
                  <a:pt x="41930" y="44260"/>
                </a:lnTo>
                <a:lnTo>
                  <a:pt x="41940" y="44370"/>
                </a:lnTo>
                <a:lnTo>
                  <a:pt x="41940" y="44380"/>
                </a:lnTo>
                <a:lnTo>
                  <a:pt x="41940" y="44390"/>
                </a:lnTo>
                <a:lnTo>
                  <a:pt x="41940" y="44400"/>
                </a:lnTo>
                <a:lnTo>
                  <a:pt x="41870" y="44400"/>
                </a:lnTo>
                <a:lnTo>
                  <a:pt x="41840" y="44400"/>
                </a:lnTo>
                <a:lnTo>
                  <a:pt x="41830" y="44360"/>
                </a:lnTo>
                <a:lnTo>
                  <a:pt x="41830" y="44330"/>
                </a:lnTo>
                <a:lnTo>
                  <a:pt x="41790" y="44220"/>
                </a:lnTo>
                <a:lnTo>
                  <a:pt x="41790" y="44210"/>
                </a:lnTo>
                <a:lnTo>
                  <a:pt x="41790" y="44190"/>
                </a:lnTo>
                <a:lnTo>
                  <a:pt x="41760" y="44120"/>
                </a:lnTo>
                <a:lnTo>
                  <a:pt x="41690" y="44150"/>
                </a:lnTo>
                <a:lnTo>
                  <a:pt x="41680" y="44150"/>
                </a:lnTo>
                <a:lnTo>
                  <a:pt x="41680" y="44130"/>
                </a:lnTo>
                <a:lnTo>
                  <a:pt x="41680" y="44120"/>
                </a:lnTo>
                <a:lnTo>
                  <a:pt x="41660" y="44020"/>
                </a:lnTo>
                <a:lnTo>
                  <a:pt x="41660" y="43990"/>
                </a:lnTo>
                <a:lnTo>
                  <a:pt x="41690" y="44010"/>
                </a:lnTo>
                <a:lnTo>
                  <a:pt x="41760" y="44000"/>
                </a:lnTo>
                <a:lnTo>
                  <a:pt x="41880" y="43980"/>
                </a:lnTo>
                <a:lnTo>
                  <a:pt x="41950" y="43970"/>
                </a:lnTo>
                <a:lnTo>
                  <a:pt x="42090" y="43950"/>
                </a:lnTo>
                <a:lnTo>
                  <a:pt x="42060" y="43770"/>
                </a:lnTo>
                <a:lnTo>
                  <a:pt x="42050" y="43690"/>
                </a:lnTo>
                <a:lnTo>
                  <a:pt x="42030" y="43600"/>
                </a:lnTo>
                <a:lnTo>
                  <a:pt x="42030" y="43570"/>
                </a:lnTo>
                <a:lnTo>
                  <a:pt x="42020" y="43560"/>
                </a:lnTo>
                <a:lnTo>
                  <a:pt x="42020" y="43500"/>
                </a:lnTo>
                <a:lnTo>
                  <a:pt x="42010" y="43450"/>
                </a:lnTo>
                <a:lnTo>
                  <a:pt x="42000" y="43440"/>
                </a:lnTo>
                <a:lnTo>
                  <a:pt x="41990" y="43400"/>
                </a:lnTo>
                <a:lnTo>
                  <a:pt x="41990" y="43390"/>
                </a:lnTo>
                <a:lnTo>
                  <a:pt x="42000" y="43390"/>
                </a:lnTo>
                <a:lnTo>
                  <a:pt x="41990" y="43360"/>
                </a:lnTo>
                <a:lnTo>
                  <a:pt x="41970" y="43260"/>
                </a:lnTo>
                <a:lnTo>
                  <a:pt x="41960" y="43190"/>
                </a:lnTo>
                <a:lnTo>
                  <a:pt x="41960" y="43150"/>
                </a:lnTo>
                <a:lnTo>
                  <a:pt x="41950" y="43130"/>
                </a:lnTo>
                <a:lnTo>
                  <a:pt x="41940" y="43090"/>
                </a:lnTo>
                <a:lnTo>
                  <a:pt x="42060" y="43070"/>
                </a:lnTo>
                <a:lnTo>
                  <a:pt x="42070" y="43070"/>
                </a:lnTo>
                <a:lnTo>
                  <a:pt x="42150" y="43050"/>
                </a:lnTo>
                <a:lnTo>
                  <a:pt x="42180" y="43050"/>
                </a:lnTo>
                <a:lnTo>
                  <a:pt x="42160" y="42870"/>
                </a:lnTo>
                <a:lnTo>
                  <a:pt x="42150" y="42810"/>
                </a:lnTo>
                <a:lnTo>
                  <a:pt x="42140" y="42780"/>
                </a:lnTo>
                <a:lnTo>
                  <a:pt x="42130" y="42710"/>
                </a:lnTo>
                <a:lnTo>
                  <a:pt x="42130" y="42640"/>
                </a:lnTo>
                <a:lnTo>
                  <a:pt x="42120" y="42630"/>
                </a:lnTo>
                <a:lnTo>
                  <a:pt x="42120" y="42610"/>
                </a:lnTo>
                <a:lnTo>
                  <a:pt x="42120" y="42600"/>
                </a:lnTo>
                <a:lnTo>
                  <a:pt x="42110" y="42550"/>
                </a:lnTo>
                <a:lnTo>
                  <a:pt x="42110" y="42500"/>
                </a:lnTo>
                <a:lnTo>
                  <a:pt x="42100" y="42470"/>
                </a:lnTo>
                <a:lnTo>
                  <a:pt x="42090" y="42410"/>
                </a:lnTo>
                <a:lnTo>
                  <a:pt x="42080" y="42370"/>
                </a:lnTo>
                <a:lnTo>
                  <a:pt x="42080" y="42350"/>
                </a:lnTo>
                <a:lnTo>
                  <a:pt x="42080" y="42310"/>
                </a:lnTo>
                <a:lnTo>
                  <a:pt x="42060" y="42210"/>
                </a:lnTo>
                <a:lnTo>
                  <a:pt x="42050" y="42210"/>
                </a:lnTo>
                <a:lnTo>
                  <a:pt x="42030" y="42210"/>
                </a:lnTo>
                <a:lnTo>
                  <a:pt x="41970" y="42220"/>
                </a:lnTo>
                <a:lnTo>
                  <a:pt x="41960" y="42220"/>
                </a:lnTo>
                <a:lnTo>
                  <a:pt x="41940" y="42230"/>
                </a:lnTo>
                <a:lnTo>
                  <a:pt x="41890" y="42230"/>
                </a:lnTo>
                <a:lnTo>
                  <a:pt x="41850" y="42240"/>
                </a:lnTo>
                <a:lnTo>
                  <a:pt x="41810" y="42240"/>
                </a:lnTo>
                <a:lnTo>
                  <a:pt x="41780" y="42250"/>
                </a:lnTo>
                <a:lnTo>
                  <a:pt x="41770" y="42250"/>
                </a:lnTo>
                <a:lnTo>
                  <a:pt x="41760" y="42260"/>
                </a:lnTo>
                <a:lnTo>
                  <a:pt x="41730" y="42270"/>
                </a:lnTo>
                <a:lnTo>
                  <a:pt x="41690" y="42290"/>
                </a:lnTo>
                <a:lnTo>
                  <a:pt x="41680" y="42290"/>
                </a:lnTo>
                <a:lnTo>
                  <a:pt x="41660" y="42300"/>
                </a:lnTo>
                <a:lnTo>
                  <a:pt x="41660" y="42310"/>
                </a:lnTo>
                <a:lnTo>
                  <a:pt x="41650" y="42310"/>
                </a:lnTo>
                <a:lnTo>
                  <a:pt x="41650" y="42320"/>
                </a:lnTo>
                <a:lnTo>
                  <a:pt x="41620" y="42310"/>
                </a:lnTo>
                <a:lnTo>
                  <a:pt x="41620" y="42360"/>
                </a:lnTo>
                <a:lnTo>
                  <a:pt x="41630" y="42360"/>
                </a:lnTo>
                <a:lnTo>
                  <a:pt x="41640" y="42360"/>
                </a:lnTo>
                <a:lnTo>
                  <a:pt x="41640" y="42370"/>
                </a:lnTo>
                <a:lnTo>
                  <a:pt x="41640" y="42380"/>
                </a:lnTo>
                <a:lnTo>
                  <a:pt x="41640" y="42390"/>
                </a:lnTo>
                <a:lnTo>
                  <a:pt x="41630" y="42400"/>
                </a:lnTo>
                <a:lnTo>
                  <a:pt x="41620" y="42440"/>
                </a:lnTo>
                <a:lnTo>
                  <a:pt x="41660" y="42450"/>
                </a:lnTo>
                <a:lnTo>
                  <a:pt x="41650" y="42480"/>
                </a:lnTo>
                <a:lnTo>
                  <a:pt x="41640" y="42490"/>
                </a:lnTo>
                <a:lnTo>
                  <a:pt x="41630" y="42490"/>
                </a:lnTo>
                <a:lnTo>
                  <a:pt x="41600" y="42490"/>
                </a:lnTo>
                <a:lnTo>
                  <a:pt x="41600" y="42550"/>
                </a:lnTo>
                <a:lnTo>
                  <a:pt x="41610" y="42550"/>
                </a:lnTo>
                <a:lnTo>
                  <a:pt x="41610" y="42570"/>
                </a:lnTo>
                <a:lnTo>
                  <a:pt x="41610" y="42580"/>
                </a:lnTo>
                <a:lnTo>
                  <a:pt x="41610" y="42630"/>
                </a:lnTo>
                <a:lnTo>
                  <a:pt x="41610" y="42650"/>
                </a:lnTo>
                <a:lnTo>
                  <a:pt x="41610" y="42660"/>
                </a:lnTo>
                <a:lnTo>
                  <a:pt x="41620" y="42680"/>
                </a:lnTo>
                <a:lnTo>
                  <a:pt x="41610" y="42680"/>
                </a:lnTo>
                <a:lnTo>
                  <a:pt x="41610" y="42690"/>
                </a:lnTo>
                <a:lnTo>
                  <a:pt x="41470" y="42720"/>
                </a:lnTo>
                <a:lnTo>
                  <a:pt x="41410" y="42730"/>
                </a:lnTo>
                <a:lnTo>
                  <a:pt x="41410" y="42740"/>
                </a:lnTo>
                <a:lnTo>
                  <a:pt x="41420" y="42770"/>
                </a:lnTo>
                <a:lnTo>
                  <a:pt x="41320" y="42790"/>
                </a:lnTo>
                <a:lnTo>
                  <a:pt x="41300" y="42700"/>
                </a:lnTo>
                <a:lnTo>
                  <a:pt x="41220" y="42720"/>
                </a:lnTo>
                <a:lnTo>
                  <a:pt x="41170" y="42730"/>
                </a:lnTo>
                <a:lnTo>
                  <a:pt x="41150" y="42650"/>
                </a:lnTo>
                <a:lnTo>
                  <a:pt x="41140" y="42590"/>
                </a:lnTo>
                <a:lnTo>
                  <a:pt x="41120" y="42490"/>
                </a:lnTo>
                <a:lnTo>
                  <a:pt x="41110" y="42460"/>
                </a:lnTo>
                <a:lnTo>
                  <a:pt x="41100" y="42410"/>
                </a:lnTo>
                <a:lnTo>
                  <a:pt x="41090" y="42400"/>
                </a:lnTo>
                <a:lnTo>
                  <a:pt x="41100" y="42400"/>
                </a:lnTo>
                <a:lnTo>
                  <a:pt x="41120" y="42380"/>
                </a:lnTo>
                <a:lnTo>
                  <a:pt x="41140" y="42360"/>
                </a:lnTo>
                <a:lnTo>
                  <a:pt x="41170" y="42330"/>
                </a:lnTo>
                <a:lnTo>
                  <a:pt x="41160" y="42290"/>
                </a:lnTo>
                <a:lnTo>
                  <a:pt x="41150" y="42250"/>
                </a:lnTo>
                <a:lnTo>
                  <a:pt x="41140" y="42180"/>
                </a:lnTo>
                <a:lnTo>
                  <a:pt x="41140" y="42160"/>
                </a:lnTo>
                <a:lnTo>
                  <a:pt x="41130" y="42140"/>
                </a:lnTo>
                <a:lnTo>
                  <a:pt x="41080" y="42150"/>
                </a:lnTo>
                <a:lnTo>
                  <a:pt x="41050" y="42160"/>
                </a:lnTo>
                <a:lnTo>
                  <a:pt x="41000" y="42170"/>
                </a:lnTo>
                <a:lnTo>
                  <a:pt x="40990" y="42170"/>
                </a:lnTo>
                <a:lnTo>
                  <a:pt x="40990" y="42180"/>
                </a:lnTo>
                <a:lnTo>
                  <a:pt x="40990" y="42190"/>
                </a:lnTo>
                <a:lnTo>
                  <a:pt x="40980" y="42190"/>
                </a:lnTo>
                <a:lnTo>
                  <a:pt x="40960" y="42190"/>
                </a:lnTo>
                <a:lnTo>
                  <a:pt x="40920" y="42200"/>
                </a:lnTo>
                <a:lnTo>
                  <a:pt x="40870" y="42210"/>
                </a:lnTo>
                <a:lnTo>
                  <a:pt x="40860" y="42160"/>
                </a:lnTo>
                <a:lnTo>
                  <a:pt x="40850" y="42130"/>
                </a:lnTo>
                <a:lnTo>
                  <a:pt x="40850" y="42090"/>
                </a:lnTo>
                <a:lnTo>
                  <a:pt x="40840" y="42060"/>
                </a:lnTo>
                <a:lnTo>
                  <a:pt x="40830" y="41990"/>
                </a:lnTo>
                <a:lnTo>
                  <a:pt x="40820" y="41960"/>
                </a:lnTo>
                <a:lnTo>
                  <a:pt x="40820" y="41950"/>
                </a:lnTo>
                <a:lnTo>
                  <a:pt x="40820" y="41920"/>
                </a:lnTo>
                <a:lnTo>
                  <a:pt x="40810" y="41870"/>
                </a:lnTo>
                <a:lnTo>
                  <a:pt x="40800" y="41830"/>
                </a:lnTo>
                <a:lnTo>
                  <a:pt x="40800" y="41800"/>
                </a:lnTo>
                <a:lnTo>
                  <a:pt x="40790" y="41750"/>
                </a:lnTo>
                <a:lnTo>
                  <a:pt x="40790" y="41740"/>
                </a:lnTo>
                <a:lnTo>
                  <a:pt x="40790" y="41730"/>
                </a:lnTo>
                <a:lnTo>
                  <a:pt x="40780" y="41710"/>
                </a:lnTo>
                <a:lnTo>
                  <a:pt x="40770" y="41650"/>
                </a:lnTo>
                <a:lnTo>
                  <a:pt x="40770" y="41640"/>
                </a:lnTo>
                <a:lnTo>
                  <a:pt x="40770" y="41630"/>
                </a:lnTo>
                <a:lnTo>
                  <a:pt x="40760" y="41630"/>
                </a:lnTo>
                <a:lnTo>
                  <a:pt x="40740" y="41650"/>
                </a:lnTo>
                <a:lnTo>
                  <a:pt x="40720" y="41660"/>
                </a:lnTo>
                <a:lnTo>
                  <a:pt x="40720" y="41670"/>
                </a:lnTo>
                <a:lnTo>
                  <a:pt x="40720" y="41680"/>
                </a:lnTo>
                <a:lnTo>
                  <a:pt x="40710" y="41680"/>
                </a:lnTo>
                <a:lnTo>
                  <a:pt x="40700" y="41680"/>
                </a:lnTo>
                <a:lnTo>
                  <a:pt x="40690" y="41680"/>
                </a:lnTo>
                <a:lnTo>
                  <a:pt x="40690" y="41690"/>
                </a:lnTo>
                <a:lnTo>
                  <a:pt x="40680" y="41690"/>
                </a:lnTo>
                <a:lnTo>
                  <a:pt x="40670" y="41680"/>
                </a:lnTo>
                <a:lnTo>
                  <a:pt x="40660" y="41680"/>
                </a:lnTo>
                <a:lnTo>
                  <a:pt x="40650" y="41690"/>
                </a:lnTo>
                <a:lnTo>
                  <a:pt x="40640" y="41690"/>
                </a:lnTo>
                <a:lnTo>
                  <a:pt x="40640" y="41700"/>
                </a:lnTo>
                <a:lnTo>
                  <a:pt x="40630" y="41700"/>
                </a:lnTo>
                <a:lnTo>
                  <a:pt x="40630" y="41710"/>
                </a:lnTo>
                <a:lnTo>
                  <a:pt x="40620" y="41720"/>
                </a:lnTo>
                <a:lnTo>
                  <a:pt x="40610" y="41720"/>
                </a:lnTo>
                <a:lnTo>
                  <a:pt x="40600" y="41720"/>
                </a:lnTo>
                <a:lnTo>
                  <a:pt x="40590" y="41710"/>
                </a:lnTo>
                <a:lnTo>
                  <a:pt x="40560" y="41720"/>
                </a:lnTo>
                <a:lnTo>
                  <a:pt x="40550" y="41720"/>
                </a:lnTo>
                <a:lnTo>
                  <a:pt x="40540" y="41730"/>
                </a:lnTo>
                <a:lnTo>
                  <a:pt x="40530" y="41740"/>
                </a:lnTo>
                <a:lnTo>
                  <a:pt x="40520" y="41740"/>
                </a:lnTo>
                <a:lnTo>
                  <a:pt x="40520" y="41750"/>
                </a:lnTo>
                <a:lnTo>
                  <a:pt x="40510" y="41760"/>
                </a:lnTo>
                <a:lnTo>
                  <a:pt x="40490" y="41770"/>
                </a:lnTo>
                <a:lnTo>
                  <a:pt x="40490" y="41780"/>
                </a:lnTo>
                <a:lnTo>
                  <a:pt x="40480" y="41780"/>
                </a:lnTo>
                <a:lnTo>
                  <a:pt x="40480" y="41790"/>
                </a:lnTo>
                <a:lnTo>
                  <a:pt x="40470" y="41800"/>
                </a:lnTo>
                <a:lnTo>
                  <a:pt x="40460" y="41810"/>
                </a:lnTo>
                <a:lnTo>
                  <a:pt x="40450" y="41810"/>
                </a:lnTo>
                <a:lnTo>
                  <a:pt x="40450" y="41820"/>
                </a:lnTo>
                <a:lnTo>
                  <a:pt x="40440" y="41830"/>
                </a:lnTo>
                <a:lnTo>
                  <a:pt x="40440" y="41840"/>
                </a:lnTo>
                <a:lnTo>
                  <a:pt x="40440" y="41850"/>
                </a:lnTo>
                <a:lnTo>
                  <a:pt x="40440" y="41860"/>
                </a:lnTo>
                <a:lnTo>
                  <a:pt x="40430" y="41860"/>
                </a:lnTo>
                <a:lnTo>
                  <a:pt x="40430" y="41870"/>
                </a:lnTo>
                <a:lnTo>
                  <a:pt x="40420" y="41870"/>
                </a:lnTo>
                <a:lnTo>
                  <a:pt x="40420" y="41880"/>
                </a:lnTo>
                <a:lnTo>
                  <a:pt x="40410" y="41880"/>
                </a:lnTo>
                <a:lnTo>
                  <a:pt x="40400" y="41880"/>
                </a:lnTo>
                <a:lnTo>
                  <a:pt x="40390" y="41880"/>
                </a:lnTo>
                <a:lnTo>
                  <a:pt x="40390" y="41780"/>
                </a:lnTo>
                <a:lnTo>
                  <a:pt x="40390" y="41700"/>
                </a:lnTo>
                <a:lnTo>
                  <a:pt x="40390" y="41590"/>
                </a:lnTo>
                <a:lnTo>
                  <a:pt x="40390" y="41530"/>
                </a:lnTo>
                <a:lnTo>
                  <a:pt x="40220" y="41700"/>
                </a:lnTo>
                <a:lnTo>
                  <a:pt x="40200" y="41720"/>
                </a:lnTo>
                <a:lnTo>
                  <a:pt x="40190" y="41730"/>
                </a:lnTo>
                <a:lnTo>
                  <a:pt x="40170" y="41750"/>
                </a:lnTo>
                <a:lnTo>
                  <a:pt x="40150" y="41770"/>
                </a:lnTo>
                <a:lnTo>
                  <a:pt x="40150" y="41780"/>
                </a:lnTo>
                <a:lnTo>
                  <a:pt x="40140" y="41790"/>
                </a:lnTo>
                <a:lnTo>
                  <a:pt x="40130" y="41800"/>
                </a:lnTo>
                <a:lnTo>
                  <a:pt x="40120" y="41800"/>
                </a:lnTo>
                <a:lnTo>
                  <a:pt x="40110" y="41780"/>
                </a:lnTo>
                <a:lnTo>
                  <a:pt x="40100" y="41760"/>
                </a:lnTo>
                <a:lnTo>
                  <a:pt x="40090" y="41730"/>
                </a:lnTo>
                <a:lnTo>
                  <a:pt x="40090" y="41720"/>
                </a:lnTo>
                <a:lnTo>
                  <a:pt x="40090" y="41710"/>
                </a:lnTo>
                <a:lnTo>
                  <a:pt x="40100" y="41710"/>
                </a:lnTo>
                <a:lnTo>
                  <a:pt x="40110" y="41700"/>
                </a:lnTo>
                <a:lnTo>
                  <a:pt x="40110" y="41690"/>
                </a:lnTo>
                <a:lnTo>
                  <a:pt x="40080" y="41620"/>
                </a:lnTo>
                <a:lnTo>
                  <a:pt x="40080" y="41610"/>
                </a:lnTo>
                <a:lnTo>
                  <a:pt x="40110" y="41570"/>
                </a:lnTo>
                <a:lnTo>
                  <a:pt x="40130" y="41550"/>
                </a:lnTo>
                <a:lnTo>
                  <a:pt x="40140" y="41540"/>
                </a:lnTo>
                <a:lnTo>
                  <a:pt x="40130" y="41540"/>
                </a:lnTo>
                <a:lnTo>
                  <a:pt x="40130" y="41530"/>
                </a:lnTo>
                <a:lnTo>
                  <a:pt x="40120" y="41520"/>
                </a:lnTo>
                <a:lnTo>
                  <a:pt x="40120" y="41510"/>
                </a:lnTo>
                <a:lnTo>
                  <a:pt x="40120" y="41500"/>
                </a:lnTo>
                <a:lnTo>
                  <a:pt x="40120" y="41490"/>
                </a:lnTo>
                <a:lnTo>
                  <a:pt x="40110" y="41490"/>
                </a:lnTo>
                <a:lnTo>
                  <a:pt x="40100" y="41500"/>
                </a:lnTo>
                <a:lnTo>
                  <a:pt x="40090" y="41510"/>
                </a:lnTo>
                <a:lnTo>
                  <a:pt x="40050" y="41540"/>
                </a:lnTo>
                <a:lnTo>
                  <a:pt x="40040" y="41550"/>
                </a:lnTo>
                <a:lnTo>
                  <a:pt x="40000" y="41580"/>
                </a:lnTo>
                <a:lnTo>
                  <a:pt x="39990" y="41580"/>
                </a:lnTo>
                <a:lnTo>
                  <a:pt x="39980" y="41590"/>
                </a:lnTo>
                <a:lnTo>
                  <a:pt x="39980" y="41580"/>
                </a:lnTo>
                <a:lnTo>
                  <a:pt x="39970" y="41570"/>
                </a:lnTo>
                <a:lnTo>
                  <a:pt x="39960" y="41550"/>
                </a:lnTo>
                <a:lnTo>
                  <a:pt x="39960" y="41540"/>
                </a:lnTo>
                <a:lnTo>
                  <a:pt x="39970" y="41530"/>
                </a:lnTo>
                <a:lnTo>
                  <a:pt x="39980" y="41520"/>
                </a:lnTo>
                <a:lnTo>
                  <a:pt x="39990" y="41520"/>
                </a:lnTo>
                <a:lnTo>
                  <a:pt x="40010" y="41500"/>
                </a:lnTo>
                <a:lnTo>
                  <a:pt x="40070" y="41450"/>
                </a:lnTo>
                <a:lnTo>
                  <a:pt x="40110" y="41420"/>
                </a:lnTo>
                <a:lnTo>
                  <a:pt x="40100" y="41410"/>
                </a:lnTo>
                <a:lnTo>
                  <a:pt x="40090" y="41410"/>
                </a:lnTo>
                <a:lnTo>
                  <a:pt x="40090" y="41400"/>
                </a:lnTo>
                <a:lnTo>
                  <a:pt x="40090" y="41390"/>
                </a:lnTo>
                <a:lnTo>
                  <a:pt x="40090" y="41380"/>
                </a:lnTo>
                <a:lnTo>
                  <a:pt x="40100" y="41370"/>
                </a:lnTo>
                <a:lnTo>
                  <a:pt x="40110" y="41370"/>
                </a:lnTo>
                <a:lnTo>
                  <a:pt x="40110" y="41360"/>
                </a:lnTo>
                <a:lnTo>
                  <a:pt x="40120" y="41360"/>
                </a:lnTo>
                <a:lnTo>
                  <a:pt x="40130" y="41350"/>
                </a:lnTo>
                <a:lnTo>
                  <a:pt x="40130" y="41340"/>
                </a:lnTo>
                <a:lnTo>
                  <a:pt x="40130" y="41330"/>
                </a:lnTo>
                <a:lnTo>
                  <a:pt x="40130" y="41320"/>
                </a:lnTo>
                <a:lnTo>
                  <a:pt x="40120" y="41320"/>
                </a:lnTo>
                <a:lnTo>
                  <a:pt x="40120" y="41310"/>
                </a:lnTo>
                <a:lnTo>
                  <a:pt x="40110" y="41310"/>
                </a:lnTo>
                <a:lnTo>
                  <a:pt x="40100" y="41300"/>
                </a:lnTo>
                <a:lnTo>
                  <a:pt x="40090" y="41290"/>
                </a:lnTo>
                <a:lnTo>
                  <a:pt x="40090" y="41280"/>
                </a:lnTo>
                <a:lnTo>
                  <a:pt x="40080" y="41280"/>
                </a:lnTo>
                <a:lnTo>
                  <a:pt x="40080" y="41270"/>
                </a:lnTo>
                <a:lnTo>
                  <a:pt x="40090" y="41260"/>
                </a:lnTo>
                <a:lnTo>
                  <a:pt x="40090" y="41250"/>
                </a:lnTo>
                <a:lnTo>
                  <a:pt x="40090" y="41240"/>
                </a:lnTo>
                <a:lnTo>
                  <a:pt x="40090" y="41230"/>
                </a:lnTo>
                <a:lnTo>
                  <a:pt x="40090" y="41220"/>
                </a:lnTo>
                <a:lnTo>
                  <a:pt x="40090" y="41210"/>
                </a:lnTo>
                <a:lnTo>
                  <a:pt x="40090" y="41200"/>
                </a:lnTo>
                <a:lnTo>
                  <a:pt x="40090" y="41190"/>
                </a:lnTo>
                <a:lnTo>
                  <a:pt x="40100" y="41180"/>
                </a:lnTo>
                <a:lnTo>
                  <a:pt x="40090" y="41180"/>
                </a:lnTo>
                <a:lnTo>
                  <a:pt x="40090" y="41170"/>
                </a:lnTo>
                <a:lnTo>
                  <a:pt x="40090" y="41160"/>
                </a:lnTo>
                <a:lnTo>
                  <a:pt x="40090" y="41150"/>
                </a:lnTo>
                <a:lnTo>
                  <a:pt x="40100" y="41150"/>
                </a:lnTo>
                <a:lnTo>
                  <a:pt x="40110" y="41150"/>
                </a:lnTo>
                <a:lnTo>
                  <a:pt x="40120" y="41140"/>
                </a:lnTo>
                <a:lnTo>
                  <a:pt x="40110" y="41120"/>
                </a:lnTo>
                <a:lnTo>
                  <a:pt x="40100" y="41110"/>
                </a:lnTo>
                <a:lnTo>
                  <a:pt x="40090" y="41100"/>
                </a:lnTo>
                <a:lnTo>
                  <a:pt x="40080" y="41110"/>
                </a:lnTo>
                <a:lnTo>
                  <a:pt x="40050" y="41120"/>
                </a:lnTo>
                <a:lnTo>
                  <a:pt x="40030" y="41130"/>
                </a:lnTo>
                <a:lnTo>
                  <a:pt x="40020" y="41140"/>
                </a:lnTo>
                <a:lnTo>
                  <a:pt x="40010" y="41150"/>
                </a:lnTo>
                <a:lnTo>
                  <a:pt x="40000" y="41150"/>
                </a:lnTo>
                <a:lnTo>
                  <a:pt x="40000" y="41160"/>
                </a:lnTo>
                <a:lnTo>
                  <a:pt x="39990" y="41160"/>
                </a:lnTo>
                <a:lnTo>
                  <a:pt x="39930" y="41200"/>
                </a:lnTo>
                <a:lnTo>
                  <a:pt x="39910" y="41160"/>
                </a:lnTo>
                <a:lnTo>
                  <a:pt x="39880" y="41100"/>
                </a:lnTo>
                <a:lnTo>
                  <a:pt x="39870" y="41080"/>
                </a:lnTo>
                <a:lnTo>
                  <a:pt x="39850" y="41040"/>
                </a:lnTo>
                <a:lnTo>
                  <a:pt x="39830" y="41000"/>
                </a:lnTo>
                <a:lnTo>
                  <a:pt x="39810" y="40960"/>
                </a:lnTo>
                <a:lnTo>
                  <a:pt x="39790" y="40930"/>
                </a:lnTo>
                <a:lnTo>
                  <a:pt x="39770" y="40890"/>
                </a:lnTo>
                <a:lnTo>
                  <a:pt x="39760" y="40860"/>
                </a:lnTo>
                <a:lnTo>
                  <a:pt x="39750" y="40840"/>
                </a:lnTo>
                <a:lnTo>
                  <a:pt x="39750" y="40830"/>
                </a:lnTo>
                <a:lnTo>
                  <a:pt x="39770" y="40820"/>
                </a:lnTo>
                <a:lnTo>
                  <a:pt x="39820" y="40800"/>
                </a:lnTo>
                <a:lnTo>
                  <a:pt x="39870" y="40780"/>
                </a:lnTo>
                <a:lnTo>
                  <a:pt x="39900" y="40760"/>
                </a:lnTo>
                <a:lnTo>
                  <a:pt x="39950" y="40730"/>
                </a:lnTo>
                <a:lnTo>
                  <a:pt x="40000" y="40710"/>
                </a:lnTo>
                <a:lnTo>
                  <a:pt x="40010" y="40710"/>
                </a:lnTo>
                <a:lnTo>
                  <a:pt x="40010" y="40720"/>
                </a:lnTo>
                <a:lnTo>
                  <a:pt x="40020" y="40720"/>
                </a:lnTo>
                <a:lnTo>
                  <a:pt x="40020" y="40730"/>
                </a:lnTo>
                <a:lnTo>
                  <a:pt x="40030" y="40730"/>
                </a:lnTo>
                <a:lnTo>
                  <a:pt x="40050" y="40720"/>
                </a:lnTo>
                <a:lnTo>
                  <a:pt x="40080" y="40710"/>
                </a:lnTo>
                <a:lnTo>
                  <a:pt x="40090" y="40700"/>
                </a:lnTo>
                <a:lnTo>
                  <a:pt x="40090" y="40690"/>
                </a:lnTo>
                <a:lnTo>
                  <a:pt x="40100" y="40690"/>
                </a:lnTo>
                <a:lnTo>
                  <a:pt x="40100" y="40680"/>
                </a:lnTo>
                <a:lnTo>
                  <a:pt x="40090" y="40670"/>
                </a:lnTo>
                <a:lnTo>
                  <a:pt x="40090" y="40660"/>
                </a:lnTo>
                <a:lnTo>
                  <a:pt x="40100" y="40650"/>
                </a:lnTo>
                <a:lnTo>
                  <a:pt x="40100" y="40640"/>
                </a:lnTo>
                <a:lnTo>
                  <a:pt x="40100" y="40630"/>
                </a:lnTo>
                <a:lnTo>
                  <a:pt x="40100" y="40620"/>
                </a:lnTo>
                <a:lnTo>
                  <a:pt x="40100" y="40610"/>
                </a:lnTo>
                <a:lnTo>
                  <a:pt x="40100" y="40600"/>
                </a:lnTo>
                <a:lnTo>
                  <a:pt x="40110" y="40590"/>
                </a:lnTo>
                <a:lnTo>
                  <a:pt x="40120" y="40570"/>
                </a:lnTo>
                <a:lnTo>
                  <a:pt x="40130" y="40570"/>
                </a:lnTo>
                <a:lnTo>
                  <a:pt x="40130" y="40560"/>
                </a:lnTo>
                <a:lnTo>
                  <a:pt x="40150" y="40550"/>
                </a:lnTo>
                <a:lnTo>
                  <a:pt x="40160" y="40550"/>
                </a:lnTo>
                <a:lnTo>
                  <a:pt x="40160" y="40540"/>
                </a:lnTo>
                <a:lnTo>
                  <a:pt x="40170" y="40540"/>
                </a:lnTo>
                <a:lnTo>
                  <a:pt x="40170" y="40530"/>
                </a:lnTo>
                <a:lnTo>
                  <a:pt x="40180" y="40520"/>
                </a:lnTo>
                <a:lnTo>
                  <a:pt x="40190" y="40510"/>
                </a:lnTo>
                <a:lnTo>
                  <a:pt x="40190" y="40500"/>
                </a:lnTo>
                <a:lnTo>
                  <a:pt x="40190" y="40490"/>
                </a:lnTo>
                <a:lnTo>
                  <a:pt x="40190" y="40470"/>
                </a:lnTo>
                <a:lnTo>
                  <a:pt x="40190" y="40460"/>
                </a:lnTo>
                <a:lnTo>
                  <a:pt x="40210" y="40440"/>
                </a:lnTo>
                <a:lnTo>
                  <a:pt x="40220" y="40440"/>
                </a:lnTo>
                <a:lnTo>
                  <a:pt x="40240" y="40420"/>
                </a:lnTo>
                <a:lnTo>
                  <a:pt x="40240" y="40410"/>
                </a:lnTo>
                <a:lnTo>
                  <a:pt x="40260" y="40400"/>
                </a:lnTo>
                <a:lnTo>
                  <a:pt x="40240" y="40360"/>
                </a:lnTo>
                <a:lnTo>
                  <a:pt x="40240" y="40340"/>
                </a:lnTo>
                <a:lnTo>
                  <a:pt x="40230" y="40330"/>
                </a:lnTo>
                <a:lnTo>
                  <a:pt x="40230" y="40320"/>
                </a:lnTo>
                <a:lnTo>
                  <a:pt x="40230" y="40310"/>
                </a:lnTo>
                <a:lnTo>
                  <a:pt x="40220" y="40310"/>
                </a:lnTo>
                <a:lnTo>
                  <a:pt x="40220" y="40300"/>
                </a:lnTo>
                <a:lnTo>
                  <a:pt x="40220" y="40290"/>
                </a:lnTo>
                <a:lnTo>
                  <a:pt x="40220" y="40280"/>
                </a:lnTo>
                <a:lnTo>
                  <a:pt x="40230" y="40290"/>
                </a:lnTo>
                <a:lnTo>
                  <a:pt x="40240" y="40300"/>
                </a:lnTo>
                <a:lnTo>
                  <a:pt x="40270" y="40290"/>
                </a:lnTo>
                <a:lnTo>
                  <a:pt x="40270" y="40280"/>
                </a:lnTo>
                <a:lnTo>
                  <a:pt x="40270" y="40270"/>
                </a:lnTo>
                <a:lnTo>
                  <a:pt x="40280" y="40270"/>
                </a:lnTo>
                <a:lnTo>
                  <a:pt x="40280" y="40260"/>
                </a:lnTo>
                <a:lnTo>
                  <a:pt x="40280" y="40250"/>
                </a:lnTo>
                <a:lnTo>
                  <a:pt x="40290" y="40240"/>
                </a:lnTo>
                <a:lnTo>
                  <a:pt x="40290" y="40230"/>
                </a:lnTo>
                <a:lnTo>
                  <a:pt x="40300" y="40220"/>
                </a:lnTo>
                <a:lnTo>
                  <a:pt x="40330" y="40190"/>
                </a:lnTo>
                <a:lnTo>
                  <a:pt x="40340" y="40180"/>
                </a:lnTo>
                <a:lnTo>
                  <a:pt x="40260" y="40180"/>
                </a:lnTo>
                <a:lnTo>
                  <a:pt x="40250" y="40180"/>
                </a:lnTo>
                <a:lnTo>
                  <a:pt x="40220" y="40180"/>
                </a:lnTo>
                <a:lnTo>
                  <a:pt x="40220" y="40170"/>
                </a:lnTo>
                <a:lnTo>
                  <a:pt x="40220" y="40120"/>
                </a:lnTo>
                <a:lnTo>
                  <a:pt x="40220" y="40090"/>
                </a:lnTo>
                <a:lnTo>
                  <a:pt x="40220" y="40060"/>
                </a:lnTo>
                <a:lnTo>
                  <a:pt x="40230" y="40060"/>
                </a:lnTo>
                <a:lnTo>
                  <a:pt x="40260" y="40060"/>
                </a:lnTo>
                <a:lnTo>
                  <a:pt x="40270" y="40060"/>
                </a:lnTo>
                <a:lnTo>
                  <a:pt x="40270" y="40040"/>
                </a:lnTo>
                <a:lnTo>
                  <a:pt x="40270" y="40020"/>
                </a:lnTo>
                <a:lnTo>
                  <a:pt x="40270" y="40010"/>
                </a:lnTo>
                <a:lnTo>
                  <a:pt x="40270" y="39930"/>
                </a:lnTo>
                <a:lnTo>
                  <a:pt x="40270" y="39870"/>
                </a:lnTo>
                <a:lnTo>
                  <a:pt x="40320" y="39870"/>
                </a:lnTo>
                <a:lnTo>
                  <a:pt x="40330" y="39870"/>
                </a:lnTo>
                <a:lnTo>
                  <a:pt x="40330" y="39860"/>
                </a:lnTo>
                <a:lnTo>
                  <a:pt x="40280" y="39790"/>
                </a:lnTo>
                <a:lnTo>
                  <a:pt x="40270" y="39770"/>
                </a:lnTo>
                <a:lnTo>
                  <a:pt x="40280" y="39770"/>
                </a:lnTo>
                <a:lnTo>
                  <a:pt x="40280" y="39760"/>
                </a:lnTo>
                <a:lnTo>
                  <a:pt x="40290" y="39760"/>
                </a:lnTo>
                <a:lnTo>
                  <a:pt x="40270" y="39730"/>
                </a:lnTo>
                <a:lnTo>
                  <a:pt x="40250" y="39700"/>
                </a:lnTo>
                <a:lnTo>
                  <a:pt x="40230" y="39670"/>
                </a:lnTo>
                <a:lnTo>
                  <a:pt x="40230" y="39660"/>
                </a:lnTo>
                <a:lnTo>
                  <a:pt x="40200" y="39610"/>
                </a:lnTo>
                <a:lnTo>
                  <a:pt x="40190" y="39600"/>
                </a:lnTo>
                <a:lnTo>
                  <a:pt x="40230" y="39500"/>
                </a:lnTo>
                <a:lnTo>
                  <a:pt x="40240" y="39470"/>
                </a:lnTo>
                <a:lnTo>
                  <a:pt x="40240" y="39460"/>
                </a:lnTo>
                <a:lnTo>
                  <a:pt x="40270" y="39440"/>
                </a:lnTo>
                <a:lnTo>
                  <a:pt x="40330" y="39410"/>
                </a:lnTo>
                <a:lnTo>
                  <a:pt x="40350" y="39400"/>
                </a:lnTo>
                <a:lnTo>
                  <a:pt x="40420" y="39360"/>
                </a:lnTo>
                <a:lnTo>
                  <a:pt x="40420" y="39350"/>
                </a:lnTo>
                <a:lnTo>
                  <a:pt x="40440" y="39310"/>
                </a:lnTo>
                <a:lnTo>
                  <a:pt x="40440" y="39300"/>
                </a:lnTo>
                <a:lnTo>
                  <a:pt x="40450" y="39280"/>
                </a:lnTo>
                <a:lnTo>
                  <a:pt x="40540" y="39040"/>
                </a:lnTo>
                <a:lnTo>
                  <a:pt x="40540" y="39030"/>
                </a:lnTo>
                <a:lnTo>
                  <a:pt x="40540" y="39020"/>
                </a:lnTo>
                <a:lnTo>
                  <a:pt x="40550" y="39010"/>
                </a:lnTo>
                <a:lnTo>
                  <a:pt x="40550" y="39000"/>
                </a:lnTo>
                <a:lnTo>
                  <a:pt x="40550" y="38990"/>
                </a:lnTo>
                <a:lnTo>
                  <a:pt x="40560" y="38990"/>
                </a:lnTo>
                <a:lnTo>
                  <a:pt x="40550" y="38990"/>
                </a:lnTo>
                <a:lnTo>
                  <a:pt x="40550" y="38980"/>
                </a:lnTo>
                <a:lnTo>
                  <a:pt x="40550" y="38970"/>
                </a:lnTo>
                <a:lnTo>
                  <a:pt x="40550" y="38960"/>
                </a:lnTo>
                <a:lnTo>
                  <a:pt x="40440" y="38920"/>
                </a:lnTo>
                <a:lnTo>
                  <a:pt x="40420" y="38920"/>
                </a:lnTo>
                <a:lnTo>
                  <a:pt x="40420" y="38910"/>
                </a:lnTo>
                <a:lnTo>
                  <a:pt x="40410" y="38910"/>
                </a:lnTo>
                <a:lnTo>
                  <a:pt x="40410" y="38920"/>
                </a:lnTo>
                <a:lnTo>
                  <a:pt x="40390" y="38940"/>
                </a:lnTo>
                <a:lnTo>
                  <a:pt x="40380" y="38950"/>
                </a:lnTo>
                <a:lnTo>
                  <a:pt x="40380" y="38960"/>
                </a:lnTo>
                <a:lnTo>
                  <a:pt x="40370" y="38970"/>
                </a:lnTo>
                <a:lnTo>
                  <a:pt x="40340" y="39010"/>
                </a:lnTo>
                <a:lnTo>
                  <a:pt x="40290" y="39010"/>
                </a:lnTo>
                <a:lnTo>
                  <a:pt x="40270" y="39010"/>
                </a:lnTo>
                <a:lnTo>
                  <a:pt x="40250" y="38980"/>
                </a:lnTo>
                <a:lnTo>
                  <a:pt x="40230" y="38960"/>
                </a:lnTo>
                <a:lnTo>
                  <a:pt x="40220" y="38950"/>
                </a:lnTo>
                <a:lnTo>
                  <a:pt x="40200" y="38910"/>
                </a:lnTo>
                <a:lnTo>
                  <a:pt x="40180" y="38880"/>
                </a:lnTo>
                <a:lnTo>
                  <a:pt x="40170" y="38860"/>
                </a:lnTo>
                <a:lnTo>
                  <a:pt x="40170" y="38850"/>
                </a:lnTo>
                <a:lnTo>
                  <a:pt x="40170" y="38840"/>
                </a:lnTo>
                <a:lnTo>
                  <a:pt x="40180" y="38820"/>
                </a:lnTo>
                <a:lnTo>
                  <a:pt x="40180" y="38800"/>
                </a:lnTo>
                <a:lnTo>
                  <a:pt x="40180" y="38790"/>
                </a:lnTo>
                <a:lnTo>
                  <a:pt x="40180" y="38780"/>
                </a:lnTo>
                <a:lnTo>
                  <a:pt x="40180" y="38770"/>
                </a:lnTo>
                <a:lnTo>
                  <a:pt x="40190" y="38760"/>
                </a:lnTo>
                <a:lnTo>
                  <a:pt x="40190" y="38750"/>
                </a:lnTo>
                <a:lnTo>
                  <a:pt x="40200" y="38740"/>
                </a:lnTo>
                <a:lnTo>
                  <a:pt x="40200" y="38730"/>
                </a:lnTo>
                <a:lnTo>
                  <a:pt x="40210" y="38730"/>
                </a:lnTo>
                <a:lnTo>
                  <a:pt x="40210" y="38720"/>
                </a:lnTo>
                <a:lnTo>
                  <a:pt x="40220" y="38710"/>
                </a:lnTo>
                <a:lnTo>
                  <a:pt x="40230" y="38700"/>
                </a:lnTo>
                <a:lnTo>
                  <a:pt x="40240" y="38690"/>
                </a:lnTo>
                <a:lnTo>
                  <a:pt x="40250" y="38690"/>
                </a:lnTo>
                <a:lnTo>
                  <a:pt x="40250" y="38680"/>
                </a:lnTo>
                <a:lnTo>
                  <a:pt x="40250" y="38670"/>
                </a:lnTo>
                <a:lnTo>
                  <a:pt x="40260" y="38670"/>
                </a:lnTo>
                <a:lnTo>
                  <a:pt x="40260" y="38660"/>
                </a:lnTo>
                <a:lnTo>
                  <a:pt x="40260" y="38650"/>
                </a:lnTo>
                <a:lnTo>
                  <a:pt x="40270" y="38650"/>
                </a:lnTo>
                <a:lnTo>
                  <a:pt x="40270" y="38640"/>
                </a:lnTo>
                <a:lnTo>
                  <a:pt x="40280" y="38630"/>
                </a:lnTo>
                <a:lnTo>
                  <a:pt x="40280" y="38620"/>
                </a:lnTo>
                <a:lnTo>
                  <a:pt x="40290" y="38620"/>
                </a:lnTo>
                <a:lnTo>
                  <a:pt x="40290" y="38610"/>
                </a:lnTo>
                <a:lnTo>
                  <a:pt x="40290" y="38600"/>
                </a:lnTo>
                <a:lnTo>
                  <a:pt x="40290" y="38590"/>
                </a:lnTo>
                <a:lnTo>
                  <a:pt x="40290" y="38580"/>
                </a:lnTo>
                <a:lnTo>
                  <a:pt x="40300" y="38580"/>
                </a:lnTo>
                <a:lnTo>
                  <a:pt x="40300" y="38570"/>
                </a:lnTo>
                <a:lnTo>
                  <a:pt x="40310" y="38570"/>
                </a:lnTo>
                <a:lnTo>
                  <a:pt x="40310" y="38560"/>
                </a:lnTo>
                <a:lnTo>
                  <a:pt x="40320" y="38560"/>
                </a:lnTo>
                <a:lnTo>
                  <a:pt x="40330" y="38560"/>
                </a:lnTo>
                <a:lnTo>
                  <a:pt x="40340" y="38560"/>
                </a:lnTo>
                <a:lnTo>
                  <a:pt x="40350" y="38550"/>
                </a:lnTo>
                <a:lnTo>
                  <a:pt x="40350" y="38540"/>
                </a:lnTo>
                <a:lnTo>
                  <a:pt x="40350" y="38530"/>
                </a:lnTo>
                <a:lnTo>
                  <a:pt x="40360" y="38520"/>
                </a:lnTo>
                <a:lnTo>
                  <a:pt x="40370" y="38510"/>
                </a:lnTo>
                <a:lnTo>
                  <a:pt x="40380" y="38500"/>
                </a:lnTo>
                <a:lnTo>
                  <a:pt x="40390" y="38490"/>
                </a:lnTo>
                <a:lnTo>
                  <a:pt x="40420" y="38480"/>
                </a:lnTo>
                <a:lnTo>
                  <a:pt x="40440" y="38460"/>
                </a:lnTo>
                <a:lnTo>
                  <a:pt x="40460" y="38450"/>
                </a:lnTo>
                <a:lnTo>
                  <a:pt x="40480" y="38440"/>
                </a:lnTo>
                <a:lnTo>
                  <a:pt x="40510" y="38430"/>
                </a:lnTo>
                <a:lnTo>
                  <a:pt x="40510" y="38420"/>
                </a:lnTo>
                <a:lnTo>
                  <a:pt x="40510" y="38410"/>
                </a:lnTo>
                <a:lnTo>
                  <a:pt x="40520" y="38400"/>
                </a:lnTo>
                <a:lnTo>
                  <a:pt x="40530" y="38400"/>
                </a:lnTo>
                <a:lnTo>
                  <a:pt x="40540" y="38400"/>
                </a:lnTo>
                <a:lnTo>
                  <a:pt x="40540" y="38390"/>
                </a:lnTo>
                <a:lnTo>
                  <a:pt x="40550" y="38390"/>
                </a:lnTo>
                <a:lnTo>
                  <a:pt x="40550" y="38380"/>
                </a:lnTo>
                <a:lnTo>
                  <a:pt x="40560" y="38370"/>
                </a:lnTo>
                <a:lnTo>
                  <a:pt x="40560" y="38360"/>
                </a:lnTo>
                <a:lnTo>
                  <a:pt x="40560" y="38350"/>
                </a:lnTo>
                <a:lnTo>
                  <a:pt x="40560" y="38340"/>
                </a:lnTo>
                <a:lnTo>
                  <a:pt x="40570" y="38340"/>
                </a:lnTo>
                <a:lnTo>
                  <a:pt x="40580" y="38340"/>
                </a:lnTo>
                <a:lnTo>
                  <a:pt x="40580" y="38330"/>
                </a:lnTo>
                <a:lnTo>
                  <a:pt x="40580" y="38320"/>
                </a:lnTo>
                <a:lnTo>
                  <a:pt x="40560" y="38320"/>
                </a:lnTo>
                <a:lnTo>
                  <a:pt x="40540" y="38310"/>
                </a:lnTo>
                <a:lnTo>
                  <a:pt x="40530" y="38320"/>
                </a:lnTo>
                <a:lnTo>
                  <a:pt x="40500" y="38320"/>
                </a:lnTo>
                <a:lnTo>
                  <a:pt x="40480" y="38320"/>
                </a:lnTo>
                <a:lnTo>
                  <a:pt x="40420" y="38330"/>
                </a:lnTo>
                <a:lnTo>
                  <a:pt x="40390" y="38330"/>
                </a:lnTo>
                <a:lnTo>
                  <a:pt x="40380" y="38330"/>
                </a:lnTo>
                <a:lnTo>
                  <a:pt x="40370" y="38330"/>
                </a:lnTo>
                <a:lnTo>
                  <a:pt x="40340" y="38330"/>
                </a:lnTo>
                <a:lnTo>
                  <a:pt x="40320" y="38340"/>
                </a:lnTo>
                <a:lnTo>
                  <a:pt x="40300" y="38340"/>
                </a:lnTo>
                <a:lnTo>
                  <a:pt x="40270" y="38340"/>
                </a:lnTo>
                <a:lnTo>
                  <a:pt x="40260" y="38340"/>
                </a:lnTo>
                <a:lnTo>
                  <a:pt x="40260" y="38330"/>
                </a:lnTo>
                <a:lnTo>
                  <a:pt x="40270" y="38330"/>
                </a:lnTo>
                <a:lnTo>
                  <a:pt x="40280" y="38320"/>
                </a:lnTo>
                <a:lnTo>
                  <a:pt x="40290" y="38320"/>
                </a:lnTo>
                <a:lnTo>
                  <a:pt x="40290" y="38310"/>
                </a:lnTo>
                <a:lnTo>
                  <a:pt x="40280" y="38300"/>
                </a:lnTo>
                <a:lnTo>
                  <a:pt x="40280" y="38290"/>
                </a:lnTo>
                <a:lnTo>
                  <a:pt x="40270" y="38280"/>
                </a:lnTo>
                <a:lnTo>
                  <a:pt x="40260" y="38270"/>
                </a:lnTo>
                <a:lnTo>
                  <a:pt x="40250" y="38270"/>
                </a:lnTo>
                <a:lnTo>
                  <a:pt x="40250" y="38290"/>
                </a:lnTo>
                <a:lnTo>
                  <a:pt x="40250" y="38310"/>
                </a:lnTo>
                <a:lnTo>
                  <a:pt x="40250" y="38320"/>
                </a:lnTo>
                <a:lnTo>
                  <a:pt x="40240" y="38330"/>
                </a:lnTo>
                <a:lnTo>
                  <a:pt x="40240" y="38340"/>
                </a:lnTo>
                <a:lnTo>
                  <a:pt x="40240" y="38350"/>
                </a:lnTo>
                <a:lnTo>
                  <a:pt x="40180" y="38360"/>
                </a:lnTo>
                <a:lnTo>
                  <a:pt x="40180" y="38350"/>
                </a:lnTo>
                <a:lnTo>
                  <a:pt x="40170" y="38350"/>
                </a:lnTo>
                <a:lnTo>
                  <a:pt x="40170" y="38330"/>
                </a:lnTo>
                <a:lnTo>
                  <a:pt x="40170" y="38320"/>
                </a:lnTo>
                <a:lnTo>
                  <a:pt x="40170" y="38300"/>
                </a:lnTo>
                <a:lnTo>
                  <a:pt x="40160" y="38270"/>
                </a:lnTo>
                <a:lnTo>
                  <a:pt x="40160" y="38240"/>
                </a:lnTo>
                <a:lnTo>
                  <a:pt x="40150" y="38220"/>
                </a:lnTo>
                <a:lnTo>
                  <a:pt x="40150" y="38200"/>
                </a:lnTo>
                <a:lnTo>
                  <a:pt x="40150" y="38180"/>
                </a:lnTo>
                <a:lnTo>
                  <a:pt x="40140" y="38170"/>
                </a:lnTo>
                <a:lnTo>
                  <a:pt x="40140" y="38140"/>
                </a:lnTo>
                <a:lnTo>
                  <a:pt x="40140" y="38130"/>
                </a:lnTo>
                <a:lnTo>
                  <a:pt x="40140" y="38110"/>
                </a:lnTo>
                <a:lnTo>
                  <a:pt x="40130" y="38100"/>
                </a:lnTo>
                <a:lnTo>
                  <a:pt x="40130" y="38090"/>
                </a:lnTo>
                <a:lnTo>
                  <a:pt x="40130" y="38070"/>
                </a:lnTo>
                <a:lnTo>
                  <a:pt x="40130" y="38060"/>
                </a:lnTo>
                <a:lnTo>
                  <a:pt x="40130" y="38040"/>
                </a:lnTo>
                <a:lnTo>
                  <a:pt x="40130" y="38020"/>
                </a:lnTo>
                <a:lnTo>
                  <a:pt x="40120" y="38010"/>
                </a:lnTo>
                <a:lnTo>
                  <a:pt x="40120" y="37980"/>
                </a:lnTo>
                <a:lnTo>
                  <a:pt x="40120" y="37970"/>
                </a:lnTo>
                <a:lnTo>
                  <a:pt x="40120" y="37930"/>
                </a:lnTo>
                <a:lnTo>
                  <a:pt x="40120" y="37920"/>
                </a:lnTo>
                <a:lnTo>
                  <a:pt x="40110" y="37870"/>
                </a:lnTo>
                <a:lnTo>
                  <a:pt x="40100" y="37810"/>
                </a:lnTo>
                <a:lnTo>
                  <a:pt x="40100" y="37760"/>
                </a:lnTo>
                <a:lnTo>
                  <a:pt x="40090" y="37760"/>
                </a:lnTo>
                <a:lnTo>
                  <a:pt x="40080" y="37760"/>
                </a:lnTo>
                <a:lnTo>
                  <a:pt x="40070" y="37760"/>
                </a:lnTo>
                <a:lnTo>
                  <a:pt x="40070" y="37720"/>
                </a:lnTo>
                <a:lnTo>
                  <a:pt x="40060" y="37680"/>
                </a:lnTo>
                <a:lnTo>
                  <a:pt x="40060" y="37640"/>
                </a:lnTo>
                <a:lnTo>
                  <a:pt x="40050" y="37620"/>
                </a:lnTo>
                <a:lnTo>
                  <a:pt x="40050" y="37550"/>
                </a:lnTo>
                <a:lnTo>
                  <a:pt x="40040" y="37540"/>
                </a:lnTo>
                <a:lnTo>
                  <a:pt x="40010" y="37540"/>
                </a:lnTo>
                <a:lnTo>
                  <a:pt x="39980" y="37540"/>
                </a:lnTo>
                <a:lnTo>
                  <a:pt x="39960" y="37540"/>
                </a:lnTo>
                <a:lnTo>
                  <a:pt x="39900" y="37540"/>
                </a:lnTo>
                <a:lnTo>
                  <a:pt x="39880" y="37540"/>
                </a:lnTo>
                <a:lnTo>
                  <a:pt x="39840" y="37540"/>
                </a:lnTo>
                <a:lnTo>
                  <a:pt x="39810" y="37540"/>
                </a:lnTo>
                <a:lnTo>
                  <a:pt x="39790" y="37540"/>
                </a:lnTo>
                <a:lnTo>
                  <a:pt x="39790" y="37570"/>
                </a:lnTo>
                <a:lnTo>
                  <a:pt x="39800" y="37580"/>
                </a:lnTo>
                <a:lnTo>
                  <a:pt x="39810" y="37580"/>
                </a:lnTo>
                <a:lnTo>
                  <a:pt x="39810" y="37590"/>
                </a:lnTo>
                <a:lnTo>
                  <a:pt x="39820" y="37590"/>
                </a:lnTo>
                <a:lnTo>
                  <a:pt x="39820" y="37600"/>
                </a:lnTo>
                <a:lnTo>
                  <a:pt x="39830" y="37610"/>
                </a:lnTo>
                <a:lnTo>
                  <a:pt x="39830" y="37620"/>
                </a:lnTo>
                <a:lnTo>
                  <a:pt x="39820" y="37620"/>
                </a:lnTo>
                <a:lnTo>
                  <a:pt x="39810" y="37620"/>
                </a:lnTo>
                <a:lnTo>
                  <a:pt x="39800" y="37620"/>
                </a:lnTo>
                <a:lnTo>
                  <a:pt x="39760" y="37610"/>
                </a:lnTo>
                <a:lnTo>
                  <a:pt x="39750" y="37610"/>
                </a:lnTo>
                <a:lnTo>
                  <a:pt x="39740" y="37620"/>
                </a:lnTo>
                <a:lnTo>
                  <a:pt x="39740" y="37610"/>
                </a:lnTo>
                <a:lnTo>
                  <a:pt x="39730" y="37610"/>
                </a:lnTo>
                <a:lnTo>
                  <a:pt x="39710" y="37610"/>
                </a:lnTo>
                <a:lnTo>
                  <a:pt x="39700" y="37620"/>
                </a:lnTo>
                <a:lnTo>
                  <a:pt x="39680" y="37630"/>
                </a:lnTo>
                <a:lnTo>
                  <a:pt x="39680" y="37620"/>
                </a:lnTo>
                <a:lnTo>
                  <a:pt x="39670" y="37620"/>
                </a:lnTo>
                <a:lnTo>
                  <a:pt x="39660" y="37620"/>
                </a:lnTo>
                <a:lnTo>
                  <a:pt x="39650" y="37620"/>
                </a:lnTo>
                <a:lnTo>
                  <a:pt x="39640" y="37620"/>
                </a:lnTo>
                <a:lnTo>
                  <a:pt x="39630" y="37620"/>
                </a:lnTo>
                <a:lnTo>
                  <a:pt x="39630" y="37640"/>
                </a:lnTo>
                <a:lnTo>
                  <a:pt x="39620" y="37640"/>
                </a:lnTo>
                <a:lnTo>
                  <a:pt x="39620" y="37630"/>
                </a:lnTo>
                <a:lnTo>
                  <a:pt x="39590" y="37660"/>
                </a:lnTo>
                <a:lnTo>
                  <a:pt x="39590" y="37670"/>
                </a:lnTo>
                <a:lnTo>
                  <a:pt x="39600" y="37670"/>
                </a:lnTo>
                <a:lnTo>
                  <a:pt x="39610" y="37670"/>
                </a:lnTo>
                <a:lnTo>
                  <a:pt x="39620" y="37680"/>
                </a:lnTo>
                <a:lnTo>
                  <a:pt x="39630" y="37690"/>
                </a:lnTo>
                <a:lnTo>
                  <a:pt x="39640" y="37690"/>
                </a:lnTo>
                <a:lnTo>
                  <a:pt x="39650" y="37690"/>
                </a:lnTo>
                <a:lnTo>
                  <a:pt x="39650" y="37710"/>
                </a:lnTo>
                <a:lnTo>
                  <a:pt x="39650" y="37750"/>
                </a:lnTo>
                <a:lnTo>
                  <a:pt x="39660" y="37770"/>
                </a:lnTo>
                <a:lnTo>
                  <a:pt x="39660" y="37790"/>
                </a:lnTo>
                <a:lnTo>
                  <a:pt x="39650" y="37790"/>
                </a:lnTo>
                <a:lnTo>
                  <a:pt x="39640" y="37790"/>
                </a:lnTo>
                <a:lnTo>
                  <a:pt x="39640" y="37780"/>
                </a:lnTo>
                <a:lnTo>
                  <a:pt x="39640" y="37770"/>
                </a:lnTo>
                <a:lnTo>
                  <a:pt x="39640" y="37760"/>
                </a:lnTo>
                <a:lnTo>
                  <a:pt x="39630" y="37760"/>
                </a:lnTo>
                <a:lnTo>
                  <a:pt x="39630" y="37740"/>
                </a:lnTo>
                <a:lnTo>
                  <a:pt x="39620" y="37730"/>
                </a:lnTo>
                <a:lnTo>
                  <a:pt x="39610" y="37730"/>
                </a:lnTo>
                <a:lnTo>
                  <a:pt x="39600" y="37730"/>
                </a:lnTo>
                <a:lnTo>
                  <a:pt x="39590" y="37720"/>
                </a:lnTo>
                <a:lnTo>
                  <a:pt x="39590" y="37710"/>
                </a:lnTo>
                <a:lnTo>
                  <a:pt x="39580" y="37710"/>
                </a:lnTo>
                <a:lnTo>
                  <a:pt x="39580" y="37700"/>
                </a:lnTo>
                <a:lnTo>
                  <a:pt x="39570" y="37700"/>
                </a:lnTo>
                <a:lnTo>
                  <a:pt x="39560" y="37700"/>
                </a:lnTo>
                <a:lnTo>
                  <a:pt x="39560" y="37710"/>
                </a:lnTo>
                <a:lnTo>
                  <a:pt x="39560" y="37720"/>
                </a:lnTo>
                <a:lnTo>
                  <a:pt x="39560" y="37730"/>
                </a:lnTo>
                <a:lnTo>
                  <a:pt x="39560" y="37740"/>
                </a:lnTo>
                <a:lnTo>
                  <a:pt x="39570" y="37750"/>
                </a:lnTo>
                <a:lnTo>
                  <a:pt x="39570" y="37760"/>
                </a:lnTo>
                <a:lnTo>
                  <a:pt x="39580" y="37770"/>
                </a:lnTo>
                <a:lnTo>
                  <a:pt x="39580" y="37780"/>
                </a:lnTo>
                <a:lnTo>
                  <a:pt x="39590" y="37790"/>
                </a:lnTo>
                <a:lnTo>
                  <a:pt x="39590" y="37800"/>
                </a:lnTo>
                <a:lnTo>
                  <a:pt x="39590" y="37810"/>
                </a:lnTo>
                <a:lnTo>
                  <a:pt x="39600" y="37870"/>
                </a:lnTo>
                <a:lnTo>
                  <a:pt x="39600" y="37890"/>
                </a:lnTo>
                <a:lnTo>
                  <a:pt x="39580" y="37890"/>
                </a:lnTo>
                <a:lnTo>
                  <a:pt x="39570" y="37890"/>
                </a:lnTo>
                <a:lnTo>
                  <a:pt x="39560" y="37900"/>
                </a:lnTo>
                <a:lnTo>
                  <a:pt x="39550" y="37900"/>
                </a:lnTo>
                <a:lnTo>
                  <a:pt x="39540" y="37910"/>
                </a:lnTo>
                <a:lnTo>
                  <a:pt x="39530" y="37910"/>
                </a:lnTo>
                <a:lnTo>
                  <a:pt x="39520" y="37910"/>
                </a:lnTo>
                <a:lnTo>
                  <a:pt x="39510" y="37910"/>
                </a:lnTo>
                <a:lnTo>
                  <a:pt x="39500" y="37910"/>
                </a:lnTo>
                <a:lnTo>
                  <a:pt x="39490" y="37920"/>
                </a:lnTo>
                <a:lnTo>
                  <a:pt x="39480" y="37920"/>
                </a:lnTo>
                <a:lnTo>
                  <a:pt x="39470" y="37920"/>
                </a:lnTo>
                <a:lnTo>
                  <a:pt x="39460" y="37920"/>
                </a:lnTo>
                <a:lnTo>
                  <a:pt x="39450" y="37920"/>
                </a:lnTo>
                <a:lnTo>
                  <a:pt x="39440" y="37920"/>
                </a:lnTo>
                <a:lnTo>
                  <a:pt x="39430" y="37920"/>
                </a:lnTo>
                <a:lnTo>
                  <a:pt x="39420" y="37920"/>
                </a:lnTo>
                <a:lnTo>
                  <a:pt x="39400" y="37910"/>
                </a:lnTo>
                <a:lnTo>
                  <a:pt x="39390" y="37900"/>
                </a:lnTo>
                <a:lnTo>
                  <a:pt x="39370" y="37890"/>
                </a:lnTo>
                <a:lnTo>
                  <a:pt x="39360" y="37890"/>
                </a:lnTo>
                <a:lnTo>
                  <a:pt x="39350" y="37900"/>
                </a:lnTo>
                <a:lnTo>
                  <a:pt x="39340" y="37910"/>
                </a:lnTo>
                <a:lnTo>
                  <a:pt x="39330" y="37920"/>
                </a:lnTo>
                <a:lnTo>
                  <a:pt x="39310" y="37910"/>
                </a:lnTo>
                <a:lnTo>
                  <a:pt x="39300" y="37900"/>
                </a:lnTo>
                <a:lnTo>
                  <a:pt x="39290" y="37900"/>
                </a:lnTo>
                <a:lnTo>
                  <a:pt x="39290" y="37890"/>
                </a:lnTo>
                <a:lnTo>
                  <a:pt x="39280" y="37880"/>
                </a:lnTo>
                <a:lnTo>
                  <a:pt x="39270" y="37870"/>
                </a:lnTo>
                <a:lnTo>
                  <a:pt x="39260" y="37850"/>
                </a:lnTo>
                <a:lnTo>
                  <a:pt x="39250" y="37850"/>
                </a:lnTo>
                <a:lnTo>
                  <a:pt x="39250" y="37840"/>
                </a:lnTo>
                <a:lnTo>
                  <a:pt x="39240" y="37830"/>
                </a:lnTo>
                <a:lnTo>
                  <a:pt x="39230" y="37820"/>
                </a:lnTo>
                <a:lnTo>
                  <a:pt x="39220" y="37820"/>
                </a:lnTo>
                <a:lnTo>
                  <a:pt x="39210" y="37810"/>
                </a:lnTo>
                <a:lnTo>
                  <a:pt x="39200" y="37810"/>
                </a:lnTo>
                <a:lnTo>
                  <a:pt x="39190" y="37810"/>
                </a:lnTo>
                <a:lnTo>
                  <a:pt x="39180" y="37810"/>
                </a:lnTo>
                <a:lnTo>
                  <a:pt x="39170" y="37800"/>
                </a:lnTo>
                <a:lnTo>
                  <a:pt x="39160" y="37790"/>
                </a:lnTo>
                <a:lnTo>
                  <a:pt x="39150" y="37770"/>
                </a:lnTo>
                <a:lnTo>
                  <a:pt x="39140" y="37770"/>
                </a:lnTo>
                <a:lnTo>
                  <a:pt x="39130" y="37770"/>
                </a:lnTo>
                <a:lnTo>
                  <a:pt x="39120" y="37770"/>
                </a:lnTo>
                <a:lnTo>
                  <a:pt x="39110" y="37770"/>
                </a:lnTo>
                <a:lnTo>
                  <a:pt x="39110" y="37760"/>
                </a:lnTo>
                <a:lnTo>
                  <a:pt x="39100" y="37760"/>
                </a:lnTo>
                <a:lnTo>
                  <a:pt x="39080" y="37720"/>
                </a:lnTo>
                <a:lnTo>
                  <a:pt x="39070" y="37720"/>
                </a:lnTo>
                <a:lnTo>
                  <a:pt x="39060" y="37710"/>
                </a:lnTo>
                <a:lnTo>
                  <a:pt x="39050" y="37700"/>
                </a:lnTo>
                <a:lnTo>
                  <a:pt x="39020" y="37680"/>
                </a:lnTo>
                <a:lnTo>
                  <a:pt x="39010" y="37670"/>
                </a:lnTo>
                <a:lnTo>
                  <a:pt x="39000" y="37660"/>
                </a:lnTo>
                <a:lnTo>
                  <a:pt x="38970" y="37650"/>
                </a:lnTo>
                <a:lnTo>
                  <a:pt x="38960" y="37650"/>
                </a:lnTo>
                <a:lnTo>
                  <a:pt x="38950" y="37660"/>
                </a:lnTo>
                <a:lnTo>
                  <a:pt x="38940" y="37670"/>
                </a:lnTo>
                <a:lnTo>
                  <a:pt x="38930" y="37680"/>
                </a:lnTo>
                <a:lnTo>
                  <a:pt x="38910" y="37700"/>
                </a:lnTo>
                <a:lnTo>
                  <a:pt x="38900" y="37710"/>
                </a:lnTo>
                <a:lnTo>
                  <a:pt x="38890" y="37720"/>
                </a:lnTo>
                <a:lnTo>
                  <a:pt x="38780" y="37780"/>
                </a:lnTo>
                <a:lnTo>
                  <a:pt x="38760" y="37750"/>
                </a:lnTo>
                <a:lnTo>
                  <a:pt x="38720" y="37700"/>
                </a:lnTo>
                <a:lnTo>
                  <a:pt x="38710" y="37690"/>
                </a:lnTo>
                <a:lnTo>
                  <a:pt x="38680" y="37650"/>
                </a:lnTo>
                <a:lnTo>
                  <a:pt x="38650" y="37620"/>
                </a:lnTo>
                <a:lnTo>
                  <a:pt x="38620" y="37590"/>
                </a:lnTo>
                <a:lnTo>
                  <a:pt x="38590" y="37540"/>
                </a:lnTo>
                <a:lnTo>
                  <a:pt x="38580" y="37530"/>
                </a:lnTo>
                <a:lnTo>
                  <a:pt x="38570" y="37520"/>
                </a:lnTo>
                <a:lnTo>
                  <a:pt x="38560" y="37510"/>
                </a:lnTo>
                <a:lnTo>
                  <a:pt x="38560" y="37500"/>
                </a:lnTo>
                <a:lnTo>
                  <a:pt x="38550" y="37490"/>
                </a:lnTo>
                <a:lnTo>
                  <a:pt x="38550" y="37480"/>
                </a:lnTo>
                <a:lnTo>
                  <a:pt x="38550" y="37470"/>
                </a:lnTo>
                <a:lnTo>
                  <a:pt x="38560" y="37440"/>
                </a:lnTo>
                <a:lnTo>
                  <a:pt x="38560" y="37420"/>
                </a:lnTo>
                <a:lnTo>
                  <a:pt x="38570" y="37410"/>
                </a:lnTo>
                <a:lnTo>
                  <a:pt x="38560" y="37400"/>
                </a:lnTo>
                <a:lnTo>
                  <a:pt x="38530" y="37380"/>
                </a:lnTo>
                <a:lnTo>
                  <a:pt x="38520" y="37370"/>
                </a:lnTo>
                <a:lnTo>
                  <a:pt x="38510" y="37370"/>
                </a:lnTo>
                <a:lnTo>
                  <a:pt x="38500" y="37350"/>
                </a:lnTo>
                <a:lnTo>
                  <a:pt x="38500" y="37340"/>
                </a:lnTo>
                <a:lnTo>
                  <a:pt x="38480" y="37330"/>
                </a:lnTo>
                <a:lnTo>
                  <a:pt x="38460" y="37330"/>
                </a:lnTo>
                <a:lnTo>
                  <a:pt x="38450" y="37340"/>
                </a:lnTo>
                <a:lnTo>
                  <a:pt x="38440" y="37340"/>
                </a:lnTo>
                <a:lnTo>
                  <a:pt x="38440" y="37330"/>
                </a:lnTo>
                <a:lnTo>
                  <a:pt x="38440" y="37310"/>
                </a:lnTo>
                <a:lnTo>
                  <a:pt x="38440" y="37300"/>
                </a:lnTo>
                <a:lnTo>
                  <a:pt x="38430" y="37290"/>
                </a:lnTo>
                <a:lnTo>
                  <a:pt x="38430" y="37280"/>
                </a:lnTo>
                <a:lnTo>
                  <a:pt x="38420" y="37280"/>
                </a:lnTo>
                <a:lnTo>
                  <a:pt x="38400" y="37260"/>
                </a:lnTo>
                <a:lnTo>
                  <a:pt x="38360" y="37230"/>
                </a:lnTo>
                <a:lnTo>
                  <a:pt x="38350" y="37230"/>
                </a:lnTo>
                <a:lnTo>
                  <a:pt x="38360" y="37220"/>
                </a:lnTo>
                <a:lnTo>
                  <a:pt x="38370" y="37190"/>
                </a:lnTo>
                <a:lnTo>
                  <a:pt x="38370" y="37180"/>
                </a:lnTo>
                <a:lnTo>
                  <a:pt x="38390" y="37150"/>
                </a:lnTo>
                <a:lnTo>
                  <a:pt x="38390" y="37130"/>
                </a:lnTo>
                <a:lnTo>
                  <a:pt x="38400" y="37120"/>
                </a:lnTo>
                <a:lnTo>
                  <a:pt x="38410" y="37090"/>
                </a:lnTo>
                <a:lnTo>
                  <a:pt x="38410" y="37070"/>
                </a:lnTo>
                <a:lnTo>
                  <a:pt x="38410" y="37060"/>
                </a:lnTo>
                <a:lnTo>
                  <a:pt x="38410" y="37040"/>
                </a:lnTo>
                <a:lnTo>
                  <a:pt x="38420" y="37030"/>
                </a:lnTo>
                <a:lnTo>
                  <a:pt x="38370" y="36990"/>
                </a:lnTo>
                <a:lnTo>
                  <a:pt x="38400" y="36960"/>
                </a:lnTo>
                <a:lnTo>
                  <a:pt x="38380" y="36940"/>
                </a:lnTo>
                <a:lnTo>
                  <a:pt x="38370" y="36920"/>
                </a:lnTo>
                <a:lnTo>
                  <a:pt x="38350" y="36940"/>
                </a:lnTo>
                <a:lnTo>
                  <a:pt x="38340" y="36950"/>
                </a:lnTo>
                <a:lnTo>
                  <a:pt x="38330" y="36950"/>
                </a:lnTo>
                <a:lnTo>
                  <a:pt x="38320" y="36940"/>
                </a:lnTo>
                <a:lnTo>
                  <a:pt x="38340" y="36920"/>
                </a:lnTo>
                <a:lnTo>
                  <a:pt x="38340" y="36910"/>
                </a:lnTo>
                <a:lnTo>
                  <a:pt x="38350" y="36910"/>
                </a:lnTo>
                <a:lnTo>
                  <a:pt x="38360" y="36900"/>
                </a:lnTo>
                <a:lnTo>
                  <a:pt x="38390" y="36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