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Mykolaivska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Mykola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53130" y="49480"/>
                </a:moveTo>
                <a:lnTo>
                  <a:pt x="53130" y="49490"/>
                </a:lnTo>
                <a:lnTo>
                  <a:pt x="53130" y="49500"/>
                </a:lnTo>
                <a:lnTo>
                  <a:pt x="53130" y="49490"/>
                </a:lnTo>
                <a:lnTo>
                  <a:pt x="53120" y="49490"/>
                </a:lnTo>
                <a:lnTo>
                  <a:pt x="53120" y="49480"/>
                </a:lnTo>
                <a:lnTo>
                  <a:pt x="53110" y="49480"/>
                </a:lnTo>
                <a:lnTo>
                  <a:pt x="53100" y="49480"/>
                </a:lnTo>
                <a:lnTo>
                  <a:pt x="53090" y="49480"/>
                </a:lnTo>
                <a:lnTo>
                  <a:pt x="53090" y="49490"/>
                </a:lnTo>
                <a:lnTo>
                  <a:pt x="53090" y="49500"/>
                </a:lnTo>
                <a:lnTo>
                  <a:pt x="53100" y="49500"/>
                </a:lnTo>
                <a:lnTo>
                  <a:pt x="53100" y="49510"/>
                </a:lnTo>
                <a:lnTo>
                  <a:pt x="53110" y="49510"/>
                </a:lnTo>
                <a:lnTo>
                  <a:pt x="53110" y="49520"/>
                </a:lnTo>
                <a:lnTo>
                  <a:pt x="53120" y="49520"/>
                </a:lnTo>
                <a:lnTo>
                  <a:pt x="53120" y="49530"/>
                </a:lnTo>
                <a:lnTo>
                  <a:pt x="53130" y="49530"/>
                </a:lnTo>
                <a:lnTo>
                  <a:pt x="53130" y="49520"/>
                </a:lnTo>
                <a:lnTo>
                  <a:pt x="53130" y="49530"/>
                </a:lnTo>
                <a:lnTo>
                  <a:pt x="53140" y="49530"/>
                </a:lnTo>
                <a:lnTo>
                  <a:pt x="53140" y="49520"/>
                </a:lnTo>
                <a:lnTo>
                  <a:pt x="53130" y="49520"/>
                </a:lnTo>
                <a:lnTo>
                  <a:pt x="53130" y="49510"/>
                </a:lnTo>
                <a:lnTo>
                  <a:pt x="53140" y="49510"/>
                </a:lnTo>
                <a:lnTo>
                  <a:pt x="53140" y="49520"/>
                </a:lnTo>
                <a:lnTo>
                  <a:pt x="53150" y="49520"/>
                </a:lnTo>
                <a:lnTo>
                  <a:pt x="53150" y="49530"/>
                </a:lnTo>
                <a:lnTo>
                  <a:pt x="53150" y="49540"/>
                </a:lnTo>
                <a:lnTo>
                  <a:pt x="53160" y="49550"/>
                </a:lnTo>
                <a:lnTo>
                  <a:pt x="53160" y="49560"/>
                </a:lnTo>
                <a:lnTo>
                  <a:pt x="53170" y="49560"/>
                </a:lnTo>
                <a:lnTo>
                  <a:pt x="53170" y="49570"/>
                </a:lnTo>
                <a:lnTo>
                  <a:pt x="53160" y="49570"/>
                </a:lnTo>
                <a:lnTo>
                  <a:pt x="53150" y="49570"/>
                </a:lnTo>
                <a:lnTo>
                  <a:pt x="53140" y="49560"/>
                </a:lnTo>
                <a:lnTo>
                  <a:pt x="53130" y="49560"/>
                </a:lnTo>
                <a:lnTo>
                  <a:pt x="53130" y="49550"/>
                </a:lnTo>
                <a:lnTo>
                  <a:pt x="53120" y="49550"/>
                </a:lnTo>
                <a:lnTo>
                  <a:pt x="53110" y="49540"/>
                </a:lnTo>
                <a:lnTo>
                  <a:pt x="53100" y="49540"/>
                </a:lnTo>
                <a:lnTo>
                  <a:pt x="53100" y="49530"/>
                </a:lnTo>
                <a:lnTo>
                  <a:pt x="53100" y="49540"/>
                </a:lnTo>
                <a:lnTo>
                  <a:pt x="53100" y="49550"/>
                </a:lnTo>
                <a:lnTo>
                  <a:pt x="53110" y="49550"/>
                </a:lnTo>
                <a:lnTo>
                  <a:pt x="53110" y="49560"/>
                </a:lnTo>
                <a:lnTo>
                  <a:pt x="53120" y="49560"/>
                </a:lnTo>
                <a:lnTo>
                  <a:pt x="53120" y="49570"/>
                </a:lnTo>
                <a:lnTo>
                  <a:pt x="53130" y="49570"/>
                </a:lnTo>
                <a:lnTo>
                  <a:pt x="53120" y="49570"/>
                </a:lnTo>
                <a:lnTo>
                  <a:pt x="53110" y="49560"/>
                </a:lnTo>
                <a:lnTo>
                  <a:pt x="53100" y="49550"/>
                </a:lnTo>
                <a:lnTo>
                  <a:pt x="53090" y="49540"/>
                </a:lnTo>
                <a:lnTo>
                  <a:pt x="53070" y="49520"/>
                </a:lnTo>
                <a:lnTo>
                  <a:pt x="53060" y="49500"/>
                </a:lnTo>
                <a:lnTo>
                  <a:pt x="53060" y="49490"/>
                </a:lnTo>
                <a:lnTo>
                  <a:pt x="53050" y="49480"/>
                </a:lnTo>
                <a:lnTo>
                  <a:pt x="53040" y="49470"/>
                </a:lnTo>
                <a:lnTo>
                  <a:pt x="53040" y="49460"/>
                </a:lnTo>
                <a:lnTo>
                  <a:pt x="53030" y="49450"/>
                </a:lnTo>
                <a:lnTo>
                  <a:pt x="53030" y="49440"/>
                </a:lnTo>
                <a:lnTo>
                  <a:pt x="53030" y="49430"/>
                </a:lnTo>
                <a:lnTo>
                  <a:pt x="53020" y="49430"/>
                </a:lnTo>
                <a:lnTo>
                  <a:pt x="53020" y="49420"/>
                </a:lnTo>
                <a:lnTo>
                  <a:pt x="53010" y="49420"/>
                </a:lnTo>
                <a:lnTo>
                  <a:pt x="53010" y="49410"/>
                </a:lnTo>
                <a:lnTo>
                  <a:pt x="53010" y="49400"/>
                </a:lnTo>
                <a:lnTo>
                  <a:pt x="53000" y="49390"/>
                </a:lnTo>
                <a:lnTo>
                  <a:pt x="53000" y="49380"/>
                </a:lnTo>
                <a:lnTo>
                  <a:pt x="53000" y="49370"/>
                </a:lnTo>
                <a:lnTo>
                  <a:pt x="53000" y="49360"/>
                </a:lnTo>
                <a:lnTo>
                  <a:pt x="52990" y="49360"/>
                </a:lnTo>
                <a:lnTo>
                  <a:pt x="52990" y="49350"/>
                </a:lnTo>
                <a:lnTo>
                  <a:pt x="52990" y="49340"/>
                </a:lnTo>
                <a:lnTo>
                  <a:pt x="52980" y="49330"/>
                </a:lnTo>
                <a:lnTo>
                  <a:pt x="52980" y="49320"/>
                </a:lnTo>
                <a:lnTo>
                  <a:pt x="52970" y="49310"/>
                </a:lnTo>
                <a:lnTo>
                  <a:pt x="52970" y="49300"/>
                </a:lnTo>
                <a:lnTo>
                  <a:pt x="52960" y="49290"/>
                </a:lnTo>
                <a:lnTo>
                  <a:pt x="52960" y="49280"/>
                </a:lnTo>
                <a:lnTo>
                  <a:pt x="52960" y="49270"/>
                </a:lnTo>
                <a:lnTo>
                  <a:pt x="52950" y="49260"/>
                </a:lnTo>
                <a:lnTo>
                  <a:pt x="52950" y="49250"/>
                </a:lnTo>
                <a:lnTo>
                  <a:pt x="52940" y="49240"/>
                </a:lnTo>
                <a:lnTo>
                  <a:pt x="52940" y="49230"/>
                </a:lnTo>
                <a:lnTo>
                  <a:pt x="52930" y="49230"/>
                </a:lnTo>
                <a:lnTo>
                  <a:pt x="52930" y="49220"/>
                </a:lnTo>
                <a:lnTo>
                  <a:pt x="52930" y="49210"/>
                </a:lnTo>
                <a:lnTo>
                  <a:pt x="52930" y="49200"/>
                </a:lnTo>
                <a:lnTo>
                  <a:pt x="52930" y="49190"/>
                </a:lnTo>
                <a:lnTo>
                  <a:pt x="52940" y="49190"/>
                </a:lnTo>
                <a:lnTo>
                  <a:pt x="52940" y="49200"/>
                </a:lnTo>
                <a:lnTo>
                  <a:pt x="52950" y="49200"/>
                </a:lnTo>
                <a:lnTo>
                  <a:pt x="52950" y="49210"/>
                </a:lnTo>
                <a:lnTo>
                  <a:pt x="52950" y="49220"/>
                </a:lnTo>
                <a:lnTo>
                  <a:pt x="52950" y="49230"/>
                </a:lnTo>
                <a:lnTo>
                  <a:pt x="52950" y="49240"/>
                </a:lnTo>
                <a:lnTo>
                  <a:pt x="52960" y="49250"/>
                </a:lnTo>
                <a:lnTo>
                  <a:pt x="52960" y="49260"/>
                </a:lnTo>
                <a:lnTo>
                  <a:pt x="52960" y="49270"/>
                </a:lnTo>
                <a:lnTo>
                  <a:pt x="52970" y="49270"/>
                </a:lnTo>
                <a:lnTo>
                  <a:pt x="52970" y="49280"/>
                </a:lnTo>
                <a:lnTo>
                  <a:pt x="52980" y="49280"/>
                </a:lnTo>
                <a:lnTo>
                  <a:pt x="52980" y="49290"/>
                </a:lnTo>
                <a:lnTo>
                  <a:pt x="52990" y="49290"/>
                </a:lnTo>
                <a:lnTo>
                  <a:pt x="52990" y="49300"/>
                </a:lnTo>
                <a:lnTo>
                  <a:pt x="53000" y="49300"/>
                </a:lnTo>
                <a:lnTo>
                  <a:pt x="53010" y="49310"/>
                </a:lnTo>
                <a:lnTo>
                  <a:pt x="53010" y="49320"/>
                </a:lnTo>
                <a:lnTo>
                  <a:pt x="53020" y="49330"/>
                </a:lnTo>
                <a:lnTo>
                  <a:pt x="53030" y="49330"/>
                </a:lnTo>
                <a:lnTo>
                  <a:pt x="53040" y="49350"/>
                </a:lnTo>
                <a:lnTo>
                  <a:pt x="53050" y="49360"/>
                </a:lnTo>
                <a:lnTo>
                  <a:pt x="53050" y="49370"/>
                </a:lnTo>
                <a:lnTo>
                  <a:pt x="53060" y="49370"/>
                </a:lnTo>
                <a:lnTo>
                  <a:pt x="53070" y="49380"/>
                </a:lnTo>
                <a:lnTo>
                  <a:pt x="53080" y="49390"/>
                </a:lnTo>
                <a:lnTo>
                  <a:pt x="53080" y="49400"/>
                </a:lnTo>
                <a:lnTo>
                  <a:pt x="53090" y="49410"/>
                </a:lnTo>
                <a:lnTo>
                  <a:pt x="53090" y="49420"/>
                </a:lnTo>
                <a:lnTo>
                  <a:pt x="53100" y="49430"/>
                </a:lnTo>
                <a:lnTo>
                  <a:pt x="53100" y="49440"/>
                </a:lnTo>
                <a:lnTo>
                  <a:pt x="53110" y="49450"/>
                </a:lnTo>
                <a:lnTo>
                  <a:pt x="53120" y="49460"/>
                </a:lnTo>
                <a:lnTo>
                  <a:pt x="53120" y="49470"/>
                </a:lnTo>
                <a:lnTo>
                  <a:pt x="53130" y="49480"/>
                </a:lnTo>
                <a:close/>
                <a:moveTo>
                  <a:pt x="52920" y="49180"/>
                </a:moveTo>
                <a:lnTo>
                  <a:pt x="52910" y="49180"/>
                </a:lnTo>
                <a:lnTo>
                  <a:pt x="52900" y="49180"/>
                </a:lnTo>
                <a:lnTo>
                  <a:pt x="52900" y="49170"/>
                </a:lnTo>
                <a:lnTo>
                  <a:pt x="52890" y="49160"/>
                </a:lnTo>
                <a:lnTo>
                  <a:pt x="52890" y="49150"/>
                </a:lnTo>
                <a:lnTo>
                  <a:pt x="52900" y="49160"/>
                </a:lnTo>
                <a:lnTo>
                  <a:pt x="52900" y="49170"/>
                </a:lnTo>
                <a:lnTo>
                  <a:pt x="52910" y="49170"/>
                </a:lnTo>
                <a:lnTo>
                  <a:pt x="52920" y="49180"/>
                </a:lnTo>
                <a:close/>
                <a:moveTo>
                  <a:pt x="52080" y="48120"/>
                </a:moveTo>
                <a:lnTo>
                  <a:pt x="52090" y="48120"/>
                </a:lnTo>
                <a:lnTo>
                  <a:pt x="52090" y="48130"/>
                </a:lnTo>
                <a:lnTo>
                  <a:pt x="52080" y="48130"/>
                </a:lnTo>
                <a:lnTo>
                  <a:pt x="52070" y="48110"/>
                </a:lnTo>
                <a:lnTo>
                  <a:pt x="52070" y="48090"/>
                </a:lnTo>
                <a:lnTo>
                  <a:pt x="52080" y="48090"/>
                </a:lnTo>
                <a:lnTo>
                  <a:pt x="52080" y="48110"/>
                </a:lnTo>
                <a:lnTo>
                  <a:pt x="52080" y="48120"/>
                </a:lnTo>
                <a:close/>
                <a:moveTo>
                  <a:pt x="53580" y="48510"/>
                </a:moveTo>
                <a:lnTo>
                  <a:pt x="53530" y="48640"/>
                </a:lnTo>
                <a:lnTo>
                  <a:pt x="53520" y="48650"/>
                </a:lnTo>
                <a:lnTo>
                  <a:pt x="53500" y="48650"/>
                </a:lnTo>
                <a:lnTo>
                  <a:pt x="53470" y="48640"/>
                </a:lnTo>
                <a:lnTo>
                  <a:pt x="53460" y="48640"/>
                </a:lnTo>
                <a:lnTo>
                  <a:pt x="53450" y="48640"/>
                </a:lnTo>
                <a:lnTo>
                  <a:pt x="53440" y="48640"/>
                </a:lnTo>
                <a:lnTo>
                  <a:pt x="53410" y="48650"/>
                </a:lnTo>
                <a:lnTo>
                  <a:pt x="53410" y="48660"/>
                </a:lnTo>
                <a:lnTo>
                  <a:pt x="53390" y="48660"/>
                </a:lnTo>
                <a:lnTo>
                  <a:pt x="53390" y="48670"/>
                </a:lnTo>
                <a:lnTo>
                  <a:pt x="53360" y="48690"/>
                </a:lnTo>
                <a:lnTo>
                  <a:pt x="53350" y="48710"/>
                </a:lnTo>
                <a:lnTo>
                  <a:pt x="53350" y="48720"/>
                </a:lnTo>
                <a:lnTo>
                  <a:pt x="53340" y="48750"/>
                </a:lnTo>
                <a:lnTo>
                  <a:pt x="53330" y="48780"/>
                </a:lnTo>
                <a:lnTo>
                  <a:pt x="53320" y="48790"/>
                </a:lnTo>
                <a:lnTo>
                  <a:pt x="53290" y="48780"/>
                </a:lnTo>
                <a:lnTo>
                  <a:pt x="53270" y="48770"/>
                </a:lnTo>
                <a:lnTo>
                  <a:pt x="53250" y="48770"/>
                </a:lnTo>
                <a:lnTo>
                  <a:pt x="53240" y="48760"/>
                </a:lnTo>
                <a:lnTo>
                  <a:pt x="53230" y="48760"/>
                </a:lnTo>
                <a:lnTo>
                  <a:pt x="53220" y="48760"/>
                </a:lnTo>
                <a:lnTo>
                  <a:pt x="53210" y="48760"/>
                </a:lnTo>
                <a:lnTo>
                  <a:pt x="53210" y="48750"/>
                </a:lnTo>
                <a:lnTo>
                  <a:pt x="53190" y="48750"/>
                </a:lnTo>
                <a:lnTo>
                  <a:pt x="53180" y="48750"/>
                </a:lnTo>
                <a:lnTo>
                  <a:pt x="53170" y="48740"/>
                </a:lnTo>
                <a:lnTo>
                  <a:pt x="53160" y="48740"/>
                </a:lnTo>
                <a:lnTo>
                  <a:pt x="53150" y="48740"/>
                </a:lnTo>
                <a:lnTo>
                  <a:pt x="53140" y="48730"/>
                </a:lnTo>
                <a:lnTo>
                  <a:pt x="53130" y="48730"/>
                </a:lnTo>
                <a:lnTo>
                  <a:pt x="53110" y="48730"/>
                </a:lnTo>
                <a:lnTo>
                  <a:pt x="53100" y="48730"/>
                </a:lnTo>
                <a:lnTo>
                  <a:pt x="53100" y="48720"/>
                </a:lnTo>
                <a:lnTo>
                  <a:pt x="53090" y="48720"/>
                </a:lnTo>
                <a:lnTo>
                  <a:pt x="53080" y="48720"/>
                </a:lnTo>
                <a:lnTo>
                  <a:pt x="53070" y="48720"/>
                </a:lnTo>
                <a:lnTo>
                  <a:pt x="53050" y="48720"/>
                </a:lnTo>
                <a:lnTo>
                  <a:pt x="53040" y="48720"/>
                </a:lnTo>
                <a:lnTo>
                  <a:pt x="53030" y="48720"/>
                </a:lnTo>
                <a:lnTo>
                  <a:pt x="53020" y="48720"/>
                </a:lnTo>
                <a:lnTo>
                  <a:pt x="53010" y="48720"/>
                </a:lnTo>
                <a:lnTo>
                  <a:pt x="53000" y="48720"/>
                </a:lnTo>
                <a:lnTo>
                  <a:pt x="53000" y="48730"/>
                </a:lnTo>
                <a:lnTo>
                  <a:pt x="52990" y="48730"/>
                </a:lnTo>
                <a:lnTo>
                  <a:pt x="52980" y="48730"/>
                </a:lnTo>
                <a:lnTo>
                  <a:pt x="52970" y="48730"/>
                </a:lnTo>
                <a:lnTo>
                  <a:pt x="52960" y="48740"/>
                </a:lnTo>
                <a:lnTo>
                  <a:pt x="52950" y="48740"/>
                </a:lnTo>
                <a:lnTo>
                  <a:pt x="52940" y="48740"/>
                </a:lnTo>
                <a:lnTo>
                  <a:pt x="52930" y="48740"/>
                </a:lnTo>
                <a:lnTo>
                  <a:pt x="52920" y="48750"/>
                </a:lnTo>
                <a:lnTo>
                  <a:pt x="52910" y="48760"/>
                </a:lnTo>
                <a:lnTo>
                  <a:pt x="52900" y="48760"/>
                </a:lnTo>
                <a:lnTo>
                  <a:pt x="52890" y="48770"/>
                </a:lnTo>
                <a:lnTo>
                  <a:pt x="52880" y="48770"/>
                </a:lnTo>
                <a:lnTo>
                  <a:pt x="52870" y="48770"/>
                </a:lnTo>
                <a:lnTo>
                  <a:pt x="52870" y="48780"/>
                </a:lnTo>
                <a:lnTo>
                  <a:pt x="52860" y="48780"/>
                </a:lnTo>
                <a:lnTo>
                  <a:pt x="52850" y="48780"/>
                </a:lnTo>
                <a:lnTo>
                  <a:pt x="52840" y="48790"/>
                </a:lnTo>
                <a:lnTo>
                  <a:pt x="52840" y="48800"/>
                </a:lnTo>
                <a:lnTo>
                  <a:pt x="52830" y="48800"/>
                </a:lnTo>
                <a:lnTo>
                  <a:pt x="52830" y="48810"/>
                </a:lnTo>
                <a:lnTo>
                  <a:pt x="52820" y="48810"/>
                </a:lnTo>
                <a:lnTo>
                  <a:pt x="52820" y="48820"/>
                </a:lnTo>
                <a:lnTo>
                  <a:pt x="52810" y="48820"/>
                </a:lnTo>
                <a:lnTo>
                  <a:pt x="52810" y="48830"/>
                </a:lnTo>
                <a:lnTo>
                  <a:pt x="52800" y="48830"/>
                </a:lnTo>
                <a:lnTo>
                  <a:pt x="52800" y="48840"/>
                </a:lnTo>
                <a:lnTo>
                  <a:pt x="52800" y="48850"/>
                </a:lnTo>
                <a:lnTo>
                  <a:pt x="52790" y="48850"/>
                </a:lnTo>
                <a:lnTo>
                  <a:pt x="52790" y="48860"/>
                </a:lnTo>
                <a:lnTo>
                  <a:pt x="52780" y="48870"/>
                </a:lnTo>
                <a:lnTo>
                  <a:pt x="52780" y="48880"/>
                </a:lnTo>
                <a:lnTo>
                  <a:pt x="52770" y="48880"/>
                </a:lnTo>
                <a:lnTo>
                  <a:pt x="52770" y="48890"/>
                </a:lnTo>
                <a:lnTo>
                  <a:pt x="52770" y="48900"/>
                </a:lnTo>
                <a:lnTo>
                  <a:pt x="52770" y="48910"/>
                </a:lnTo>
                <a:lnTo>
                  <a:pt x="52770" y="48920"/>
                </a:lnTo>
                <a:lnTo>
                  <a:pt x="52770" y="48930"/>
                </a:lnTo>
                <a:lnTo>
                  <a:pt x="52760" y="48940"/>
                </a:lnTo>
                <a:lnTo>
                  <a:pt x="52760" y="48950"/>
                </a:lnTo>
                <a:lnTo>
                  <a:pt x="52760" y="48960"/>
                </a:lnTo>
                <a:lnTo>
                  <a:pt x="52760" y="48970"/>
                </a:lnTo>
                <a:lnTo>
                  <a:pt x="52760" y="48980"/>
                </a:lnTo>
                <a:lnTo>
                  <a:pt x="52760" y="48990"/>
                </a:lnTo>
                <a:lnTo>
                  <a:pt x="52760" y="49000"/>
                </a:lnTo>
                <a:lnTo>
                  <a:pt x="52760" y="49010"/>
                </a:lnTo>
                <a:lnTo>
                  <a:pt x="52760" y="49020"/>
                </a:lnTo>
                <a:lnTo>
                  <a:pt x="52760" y="49030"/>
                </a:lnTo>
                <a:lnTo>
                  <a:pt x="52770" y="49030"/>
                </a:lnTo>
                <a:lnTo>
                  <a:pt x="52770" y="49040"/>
                </a:lnTo>
                <a:lnTo>
                  <a:pt x="52780" y="49040"/>
                </a:lnTo>
                <a:lnTo>
                  <a:pt x="52780" y="49050"/>
                </a:lnTo>
                <a:lnTo>
                  <a:pt x="52790" y="49050"/>
                </a:lnTo>
                <a:lnTo>
                  <a:pt x="52800" y="49050"/>
                </a:lnTo>
                <a:lnTo>
                  <a:pt x="52800" y="49060"/>
                </a:lnTo>
                <a:lnTo>
                  <a:pt x="52810" y="49070"/>
                </a:lnTo>
                <a:lnTo>
                  <a:pt x="52810" y="49080"/>
                </a:lnTo>
                <a:lnTo>
                  <a:pt x="52810" y="49090"/>
                </a:lnTo>
                <a:lnTo>
                  <a:pt x="52820" y="49090"/>
                </a:lnTo>
                <a:lnTo>
                  <a:pt x="52830" y="49090"/>
                </a:lnTo>
                <a:lnTo>
                  <a:pt x="52830" y="49100"/>
                </a:lnTo>
                <a:lnTo>
                  <a:pt x="52830" y="49110"/>
                </a:lnTo>
                <a:lnTo>
                  <a:pt x="52820" y="49110"/>
                </a:lnTo>
                <a:lnTo>
                  <a:pt x="52820" y="49100"/>
                </a:lnTo>
                <a:lnTo>
                  <a:pt x="52810" y="49100"/>
                </a:lnTo>
                <a:lnTo>
                  <a:pt x="52800" y="49100"/>
                </a:lnTo>
                <a:lnTo>
                  <a:pt x="52800" y="49090"/>
                </a:lnTo>
                <a:lnTo>
                  <a:pt x="52790" y="49090"/>
                </a:lnTo>
                <a:lnTo>
                  <a:pt x="52790" y="49080"/>
                </a:lnTo>
                <a:lnTo>
                  <a:pt x="52780" y="49080"/>
                </a:lnTo>
                <a:lnTo>
                  <a:pt x="52780" y="49070"/>
                </a:lnTo>
                <a:lnTo>
                  <a:pt x="52770" y="49070"/>
                </a:lnTo>
                <a:lnTo>
                  <a:pt x="52760" y="49070"/>
                </a:lnTo>
                <a:lnTo>
                  <a:pt x="52760" y="49060"/>
                </a:lnTo>
                <a:lnTo>
                  <a:pt x="52750" y="49060"/>
                </a:lnTo>
                <a:lnTo>
                  <a:pt x="52750" y="49050"/>
                </a:lnTo>
                <a:lnTo>
                  <a:pt x="52740" y="49050"/>
                </a:lnTo>
                <a:lnTo>
                  <a:pt x="52750" y="49050"/>
                </a:lnTo>
                <a:lnTo>
                  <a:pt x="52750" y="49060"/>
                </a:lnTo>
                <a:lnTo>
                  <a:pt x="52760" y="49070"/>
                </a:lnTo>
                <a:lnTo>
                  <a:pt x="52770" y="49070"/>
                </a:lnTo>
                <a:lnTo>
                  <a:pt x="52770" y="49080"/>
                </a:lnTo>
                <a:lnTo>
                  <a:pt x="52780" y="49080"/>
                </a:lnTo>
                <a:lnTo>
                  <a:pt x="52770" y="49080"/>
                </a:lnTo>
                <a:lnTo>
                  <a:pt x="52780" y="49080"/>
                </a:lnTo>
                <a:lnTo>
                  <a:pt x="52780" y="49090"/>
                </a:lnTo>
                <a:lnTo>
                  <a:pt x="52780" y="49100"/>
                </a:lnTo>
                <a:lnTo>
                  <a:pt x="52790" y="49100"/>
                </a:lnTo>
                <a:lnTo>
                  <a:pt x="52800" y="49100"/>
                </a:lnTo>
                <a:lnTo>
                  <a:pt x="52800" y="49110"/>
                </a:lnTo>
                <a:lnTo>
                  <a:pt x="52810" y="49110"/>
                </a:lnTo>
                <a:lnTo>
                  <a:pt x="52810" y="49120"/>
                </a:lnTo>
                <a:lnTo>
                  <a:pt x="52810" y="49130"/>
                </a:lnTo>
                <a:lnTo>
                  <a:pt x="52820" y="49130"/>
                </a:lnTo>
                <a:lnTo>
                  <a:pt x="52820" y="49140"/>
                </a:lnTo>
                <a:lnTo>
                  <a:pt x="52830" y="49140"/>
                </a:lnTo>
                <a:lnTo>
                  <a:pt x="52830" y="49150"/>
                </a:lnTo>
                <a:lnTo>
                  <a:pt x="52840" y="49150"/>
                </a:lnTo>
                <a:lnTo>
                  <a:pt x="52830" y="49150"/>
                </a:lnTo>
                <a:lnTo>
                  <a:pt x="52830" y="49160"/>
                </a:lnTo>
                <a:lnTo>
                  <a:pt x="52830" y="49150"/>
                </a:lnTo>
                <a:lnTo>
                  <a:pt x="52820" y="49150"/>
                </a:lnTo>
                <a:lnTo>
                  <a:pt x="52820" y="49140"/>
                </a:lnTo>
                <a:lnTo>
                  <a:pt x="52810" y="49140"/>
                </a:lnTo>
                <a:lnTo>
                  <a:pt x="52800" y="49120"/>
                </a:lnTo>
                <a:lnTo>
                  <a:pt x="52780" y="49100"/>
                </a:lnTo>
                <a:lnTo>
                  <a:pt x="52770" y="49080"/>
                </a:lnTo>
                <a:lnTo>
                  <a:pt x="52760" y="49080"/>
                </a:lnTo>
                <a:lnTo>
                  <a:pt x="52760" y="49070"/>
                </a:lnTo>
                <a:lnTo>
                  <a:pt x="52750" y="49060"/>
                </a:lnTo>
                <a:lnTo>
                  <a:pt x="52740" y="49050"/>
                </a:lnTo>
                <a:lnTo>
                  <a:pt x="52730" y="49050"/>
                </a:lnTo>
                <a:lnTo>
                  <a:pt x="52730" y="49040"/>
                </a:lnTo>
                <a:lnTo>
                  <a:pt x="52720" y="49030"/>
                </a:lnTo>
                <a:lnTo>
                  <a:pt x="52710" y="49020"/>
                </a:lnTo>
                <a:lnTo>
                  <a:pt x="52710" y="49010"/>
                </a:lnTo>
                <a:lnTo>
                  <a:pt x="52700" y="49010"/>
                </a:lnTo>
                <a:lnTo>
                  <a:pt x="52700" y="49000"/>
                </a:lnTo>
                <a:lnTo>
                  <a:pt x="52690" y="49000"/>
                </a:lnTo>
                <a:lnTo>
                  <a:pt x="52690" y="48990"/>
                </a:lnTo>
                <a:lnTo>
                  <a:pt x="52680" y="48990"/>
                </a:lnTo>
                <a:lnTo>
                  <a:pt x="52680" y="48980"/>
                </a:lnTo>
                <a:lnTo>
                  <a:pt x="52670" y="48980"/>
                </a:lnTo>
                <a:lnTo>
                  <a:pt x="52670" y="48970"/>
                </a:lnTo>
                <a:lnTo>
                  <a:pt x="52660" y="48960"/>
                </a:lnTo>
                <a:lnTo>
                  <a:pt x="52650" y="48960"/>
                </a:lnTo>
                <a:lnTo>
                  <a:pt x="52650" y="48950"/>
                </a:lnTo>
                <a:lnTo>
                  <a:pt x="52650" y="48940"/>
                </a:lnTo>
                <a:lnTo>
                  <a:pt x="52640" y="48940"/>
                </a:lnTo>
                <a:lnTo>
                  <a:pt x="52640" y="48930"/>
                </a:lnTo>
                <a:lnTo>
                  <a:pt x="52630" y="48920"/>
                </a:lnTo>
                <a:lnTo>
                  <a:pt x="52620" y="48910"/>
                </a:lnTo>
                <a:lnTo>
                  <a:pt x="52610" y="48900"/>
                </a:lnTo>
                <a:lnTo>
                  <a:pt x="52600" y="48890"/>
                </a:lnTo>
                <a:lnTo>
                  <a:pt x="52600" y="48880"/>
                </a:lnTo>
                <a:lnTo>
                  <a:pt x="52590" y="48880"/>
                </a:lnTo>
                <a:lnTo>
                  <a:pt x="52590" y="48870"/>
                </a:lnTo>
                <a:lnTo>
                  <a:pt x="52580" y="48870"/>
                </a:lnTo>
                <a:lnTo>
                  <a:pt x="52580" y="48860"/>
                </a:lnTo>
                <a:lnTo>
                  <a:pt x="52570" y="48850"/>
                </a:lnTo>
                <a:lnTo>
                  <a:pt x="52560" y="48840"/>
                </a:lnTo>
                <a:lnTo>
                  <a:pt x="52550" y="48830"/>
                </a:lnTo>
                <a:lnTo>
                  <a:pt x="52550" y="48820"/>
                </a:lnTo>
                <a:lnTo>
                  <a:pt x="52540" y="48820"/>
                </a:lnTo>
                <a:lnTo>
                  <a:pt x="52540" y="48810"/>
                </a:lnTo>
                <a:lnTo>
                  <a:pt x="52530" y="48810"/>
                </a:lnTo>
                <a:lnTo>
                  <a:pt x="52530" y="48800"/>
                </a:lnTo>
                <a:lnTo>
                  <a:pt x="52520" y="48800"/>
                </a:lnTo>
                <a:lnTo>
                  <a:pt x="52520" y="48790"/>
                </a:lnTo>
                <a:lnTo>
                  <a:pt x="52510" y="48790"/>
                </a:lnTo>
                <a:lnTo>
                  <a:pt x="52510" y="48780"/>
                </a:lnTo>
                <a:lnTo>
                  <a:pt x="52500" y="48780"/>
                </a:lnTo>
                <a:lnTo>
                  <a:pt x="52500" y="48770"/>
                </a:lnTo>
                <a:lnTo>
                  <a:pt x="52490" y="48770"/>
                </a:lnTo>
                <a:lnTo>
                  <a:pt x="52490" y="48760"/>
                </a:lnTo>
                <a:lnTo>
                  <a:pt x="52480" y="48760"/>
                </a:lnTo>
                <a:lnTo>
                  <a:pt x="52480" y="48750"/>
                </a:lnTo>
                <a:lnTo>
                  <a:pt x="52480" y="48740"/>
                </a:lnTo>
                <a:lnTo>
                  <a:pt x="52470" y="48740"/>
                </a:lnTo>
                <a:lnTo>
                  <a:pt x="52470" y="48730"/>
                </a:lnTo>
                <a:lnTo>
                  <a:pt x="52460" y="48730"/>
                </a:lnTo>
                <a:lnTo>
                  <a:pt x="52460" y="48720"/>
                </a:lnTo>
                <a:lnTo>
                  <a:pt x="52450" y="48720"/>
                </a:lnTo>
                <a:lnTo>
                  <a:pt x="52450" y="48710"/>
                </a:lnTo>
                <a:lnTo>
                  <a:pt x="52440" y="48700"/>
                </a:lnTo>
                <a:lnTo>
                  <a:pt x="52430" y="48700"/>
                </a:lnTo>
                <a:lnTo>
                  <a:pt x="52420" y="48690"/>
                </a:lnTo>
                <a:lnTo>
                  <a:pt x="52420" y="48680"/>
                </a:lnTo>
                <a:lnTo>
                  <a:pt x="52410" y="48680"/>
                </a:lnTo>
                <a:lnTo>
                  <a:pt x="52410" y="48670"/>
                </a:lnTo>
                <a:lnTo>
                  <a:pt x="52400" y="48670"/>
                </a:lnTo>
                <a:lnTo>
                  <a:pt x="52400" y="48660"/>
                </a:lnTo>
                <a:lnTo>
                  <a:pt x="52390" y="48660"/>
                </a:lnTo>
                <a:lnTo>
                  <a:pt x="52390" y="48650"/>
                </a:lnTo>
                <a:lnTo>
                  <a:pt x="52380" y="48650"/>
                </a:lnTo>
                <a:lnTo>
                  <a:pt x="52370" y="48650"/>
                </a:lnTo>
                <a:lnTo>
                  <a:pt x="52370" y="48640"/>
                </a:lnTo>
                <a:lnTo>
                  <a:pt x="52360" y="48640"/>
                </a:lnTo>
                <a:lnTo>
                  <a:pt x="52360" y="48630"/>
                </a:lnTo>
                <a:lnTo>
                  <a:pt x="52350" y="48630"/>
                </a:lnTo>
                <a:lnTo>
                  <a:pt x="52350" y="48620"/>
                </a:lnTo>
                <a:lnTo>
                  <a:pt x="52340" y="48620"/>
                </a:lnTo>
                <a:lnTo>
                  <a:pt x="52340" y="48610"/>
                </a:lnTo>
                <a:lnTo>
                  <a:pt x="52330" y="48610"/>
                </a:lnTo>
                <a:lnTo>
                  <a:pt x="52330" y="48600"/>
                </a:lnTo>
                <a:lnTo>
                  <a:pt x="52320" y="48600"/>
                </a:lnTo>
                <a:lnTo>
                  <a:pt x="52320" y="48590"/>
                </a:lnTo>
                <a:lnTo>
                  <a:pt x="52310" y="48590"/>
                </a:lnTo>
                <a:lnTo>
                  <a:pt x="52310" y="48580"/>
                </a:lnTo>
                <a:lnTo>
                  <a:pt x="52300" y="48580"/>
                </a:lnTo>
                <a:lnTo>
                  <a:pt x="52300" y="48570"/>
                </a:lnTo>
                <a:lnTo>
                  <a:pt x="52290" y="48570"/>
                </a:lnTo>
                <a:lnTo>
                  <a:pt x="52290" y="48560"/>
                </a:lnTo>
                <a:lnTo>
                  <a:pt x="52280" y="48560"/>
                </a:lnTo>
                <a:lnTo>
                  <a:pt x="52270" y="48560"/>
                </a:lnTo>
                <a:lnTo>
                  <a:pt x="52270" y="48550"/>
                </a:lnTo>
                <a:lnTo>
                  <a:pt x="52260" y="48550"/>
                </a:lnTo>
                <a:lnTo>
                  <a:pt x="52260" y="48540"/>
                </a:lnTo>
                <a:lnTo>
                  <a:pt x="52250" y="48540"/>
                </a:lnTo>
                <a:lnTo>
                  <a:pt x="52250" y="48530"/>
                </a:lnTo>
                <a:lnTo>
                  <a:pt x="52240" y="48530"/>
                </a:lnTo>
                <a:lnTo>
                  <a:pt x="52240" y="48520"/>
                </a:lnTo>
                <a:lnTo>
                  <a:pt x="52230" y="48520"/>
                </a:lnTo>
                <a:lnTo>
                  <a:pt x="52220" y="48520"/>
                </a:lnTo>
                <a:lnTo>
                  <a:pt x="52220" y="48510"/>
                </a:lnTo>
                <a:lnTo>
                  <a:pt x="52210" y="48510"/>
                </a:lnTo>
                <a:lnTo>
                  <a:pt x="52210" y="48500"/>
                </a:lnTo>
                <a:lnTo>
                  <a:pt x="52200" y="48500"/>
                </a:lnTo>
                <a:lnTo>
                  <a:pt x="52200" y="48490"/>
                </a:lnTo>
                <a:lnTo>
                  <a:pt x="52190" y="48490"/>
                </a:lnTo>
                <a:lnTo>
                  <a:pt x="52180" y="48480"/>
                </a:lnTo>
                <a:lnTo>
                  <a:pt x="52170" y="48480"/>
                </a:lnTo>
                <a:lnTo>
                  <a:pt x="52170" y="48470"/>
                </a:lnTo>
                <a:lnTo>
                  <a:pt x="52160" y="48470"/>
                </a:lnTo>
                <a:lnTo>
                  <a:pt x="52160" y="48460"/>
                </a:lnTo>
                <a:lnTo>
                  <a:pt x="52150" y="48460"/>
                </a:lnTo>
                <a:lnTo>
                  <a:pt x="52140" y="48450"/>
                </a:lnTo>
                <a:lnTo>
                  <a:pt x="52130" y="48450"/>
                </a:lnTo>
                <a:lnTo>
                  <a:pt x="52130" y="48440"/>
                </a:lnTo>
                <a:lnTo>
                  <a:pt x="52120" y="48440"/>
                </a:lnTo>
                <a:lnTo>
                  <a:pt x="52120" y="48430"/>
                </a:lnTo>
                <a:lnTo>
                  <a:pt x="52110" y="48430"/>
                </a:lnTo>
                <a:lnTo>
                  <a:pt x="52110" y="48420"/>
                </a:lnTo>
                <a:lnTo>
                  <a:pt x="52100" y="48420"/>
                </a:lnTo>
                <a:lnTo>
                  <a:pt x="52100" y="48410"/>
                </a:lnTo>
                <a:lnTo>
                  <a:pt x="52090" y="48410"/>
                </a:lnTo>
                <a:lnTo>
                  <a:pt x="52080" y="48400"/>
                </a:lnTo>
                <a:lnTo>
                  <a:pt x="52070" y="48390"/>
                </a:lnTo>
                <a:lnTo>
                  <a:pt x="52060" y="48380"/>
                </a:lnTo>
                <a:lnTo>
                  <a:pt x="52050" y="48370"/>
                </a:lnTo>
                <a:lnTo>
                  <a:pt x="52040" y="48370"/>
                </a:lnTo>
                <a:lnTo>
                  <a:pt x="52040" y="48360"/>
                </a:lnTo>
                <a:lnTo>
                  <a:pt x="52030" y="48360"/>
                </a:lnTo>
                <a:lnTo>
                  <a:pt x="52030" y="48350"/>
                </a:lnTo>
                <a:lnTo>
                  <a:pt x="52020" y="48350"/>
                </a:lnTo>
                <a:lnTo>
                  <a:pt x="52020" y="48340"/>
                </a:lnTo>
                <a:lnTo>
                  <a:pt x="52010" y="48330"/>
                </a:lnTo>
                <a:lnTo>
                  <a:pt x="52000" y="48330"/>
                </a:lnTo>
                <a:lnTo>
                  <a:pt x="52000" y="48320"/>
                </a:lnTo>
                <a:lnTo>
                  <a:pt x="51990" y="48310"/>
                </a:lnTo>
                <a:lnTo>
                  <a:pt x="51990" y="48300"/>
                </a:lnTo>
                <a:lnTo>
                  <a:pt x="51980" y="48300"/>
                </a:lnTo>
                <a:lnTo>
                  <a:pt x="51970" y="48290"/>
                </a:lnTo>
                <a:lnTo>
                  <a:pt x="51960" y="48280"/>
                </a:lnTo>
                <a:lnTo>
                  <a:pt x="51960" y="48270"/>
                </a:lnTo>
                <a:lnTo>
                  <a:pt x="51950" y="48270"/>
                </a:lnTo>
                <a:lnTo>
                  <a:pt x="51950" y="48260"/>
                </a:lnTo>
                <a:lnTo>
                  <a:pt x="51940" y="48250"/>
                </a:lnTo>
                <a:lnTo>
                  <a:pt x="51930" y="48240"/>
                </a:lnTo>
                <a:lnTo>
                  <a:pt x="51920" y="48230"/>
                </a:lnTo>
                <a:lnTo>
                  <a:pt x="51920" y="48220"/>
                </a:lnTo>
                <a:lnTo>
                  <a:pt x="51910" y="48210"/>
                </a:lnTo>
                <a:lnTo>
                  <a:pt x="51900" y="48200"/>
                </a:lnTo>
                <a:lnTo>
                  <a:pt x="51900" y="48190"/>
                </a:lnTo>
                <a:lnTo>
                  <a:pt x="51890" y="48190"/>
                </a:lnTo>
                <a:lnTo>
                  <a:pt x="51890" y="48180"/>
                </a:lnTo>
                <a:lnTo>
                  <a:pt x="51880" y="48180"/>
                </a:lnTo>
                <a:lnTo>
                  <a:pt x="51880" y="48170"/>
                </a:lnTo>
                <a:lnTo>
                  <a:pt x="51880" y="48160"/>
                </a:lnTo>
                <a:lnTo>
                  <a:pt x="51870" y="48150"/>
                </a:lnTo>
                <a:lnTo>
                  <a:pt x="51870" y="48140"/>
                </a:lnTo>
                <a:lnTo>
                  <a:pt x="51870" y="48130"/>
                </a:lnTo>
                <a:lnTo>
                  <a:pt x="51860" y="48130"/>
                </a:lnTo>
                <a:lnTo>
                  <a:pt x="51860" y="48120"/>
                </a:lnTo>
                <a:lnTo>
                  <a:pt x="51860" y="48110"/>
                </a:lnTo>
                <a:lnTo>
                  <a:pt x="51860" y="48100"/>
                </a:lnTo>
                <a:lnTo>
                  <a:pt x="51850" y="48100"/>
                </a:lnTo>
                <a:lnTo>
                  <a:pt x="51850" y="48090"/>
                </a:lnTo>
                <a:lnTo>
                  <a:pt x="51840" y="48090"/>
                </a:lnTo>
                <a:lnTo>
                  <a:pt x="51840" y="48080"/>
                </a:lnTo>
                <a:lnTo>
                  <a:pt x="51840" y="48070"/>
                </a:lnTo>
                <a:lnTo>
                  <a:pt x="51830" y="48070"/>
                </a:lnTo>
                <a:lnTo>
                  <a:pt x="51840" y="48070"/>
                </a:lnTo>
                <a:lnTo>
                  <a:pt x="51840" y="48080"/>
                </a:lnTo>
                <a:lnTo>
                  <a:pt x="51850" y="48090"/>
                </a:lnTo>
                <a:lnTo>
                  <a:pt x="51860" y="48100"/>
                </a:lnTo>
                <a:lnTo>
                  <a:pt x="51860" y="48110"/>
                </a:lnTo>
                <a:lnTo>
                  <a:pt x="51870" y="48120"/>
                </a:lnTo>
                <a:lnTo>
                  <a:pt x="51870" y="48130"/>
                </a:lnTo>
                <a:lnTo>
                  <a:pt x="51870" y="48140"/>
                </a:lnTo>
                <a:lnTo>
                  <a:pt x="51880" y="48140"/>
                </a:lnTo>
                <a:lnTo>
                  <a:pt x="51880" y="48150"/>
                </a:lnTo>
                <a:lnTo>
                  <a:pt x="51880" y="48160"/>
                </a:lnTo>
                <a:lnTo>
                  <a:pt x="51890" y="48170"/>
                </a:lnTo>
                <a:lnTo>
                  <a:pt x="51890" y="48180"/>
                </a:lnTo>
                <a:lnTo>
                  <a:pt x="51900" y="48180"/>
                </a:lnTo>
                <a:lnTo>
                  <a:pt x="51900" y="48190"/>
                </a:lnTo>
                <a:lnTo>
                  <a:pt x="51910" y="48200"/>
                </a:lnTo>
                <a:lnTo>
                  <a:pt x="51930" y="48220"/>
                </a:lnTo>
                <a:lnTo>
                  <a:pt x="51940" y="48230"/>
                </a:lnTo>
                <a:lnTo>
                  <a:pt x="51960" y="48250"/>
                </a:lnTo>
                <a:lnTo>
                  <a:pt x="51970" y="48250"/>
                </a:lnTo>
                <a:lnTo>
                  <a:pt x="51980" y="48260"/>
                </a:lnTo>
                <a:lnTo>
                  <a:pt x="52000" y="48280"/>
                </a:lnTo>
                <a:lnTo>
                  <a:pt x="52010" y="48290"/>
                </a:lnTo>
                <a:lnTo>
                  <a:pt x="52040" y="48300"/>
                </a:lnTo>
                <a:lnTo>
                  <a:pt x="52060" y="48320"/>
                </a:lnTo>
                <a:lnTo>
                  <a:pt x="52080" y="48320"/>
                </a:lnTo>
                <a:lnTo>
                  <a:pt x="52090" y="48330"/>
                </a:lnTo>
                <a:lnTo>
                  <a:pt x="52100" y="48340"/>
                </a:lnTo>
                <a:lnTo>
                  <a:pt x="52110" y="48340"/>
                </a:lnTo>
                <a:lnTo>
                  <a:pt x="52120" y="48350"/>
                </a:lnTo>
                <a:lnTo>
                  <a:pt x="52130" y="48350"/>
                </a:lnTo>
                <a:lnTo>
                  <a:pt x="52140" y="48360"/>
                </a:lnTo>
                <a:lnTo>
                  <a:pt x="52150" y="48360"/>
                </a:lnTo>
                <a:lnTo>
                  <a:pt x="52160" y="48360"/>
                </a:lnTo>
                <a:lnTo>
                  <a:pt x="52170" y="48360"/>
                </a:lnTo>
                <a:lnTo>
                  <a:pt x="52170" y="48370"/>
                </a:lnTo>
                <a:lnTo>
                  <a:pt x="52180" y="48370"/>
                </a:lnTo>
                <a:lnTo>
                  <a:pt x="52190" y="48370"/>
                </a:lnTo>
                <a:lnTo>
                  <a:pt x="52200" y="48370"/>
                </a:lnTo>
                <a:lnTo>
                  <a:pt x="52210" y="48370"/>
                </a:lnTo>
                <a:lnTo>
                  <a:pt x="52220" y="48370"/>
                </a:lnTo>
                <a:lnTo>
                  <a:pt x="52230" y="48360"/>
                </a:lnTo>
                <a:lnTo>
                  <a:pt x="52240" y="48360"/>
                </a:lnTo>
                <a:lnTo>
                  <a:pt x="52250" y="48360"/>
                </a:lnTo>
                <a:lnTo>
                  <a:pt x="52260" y="48360"/>
                </a:lnTo>
                <a:lnTo>
                  <a:pt x="52270" y="48360"/>
                </a:lnTo>
                <a:lnTo>
                  <a:pt x="52280" y="48360"/>
                </a:lnTo>
                <a:lnTo>
                  <a:pt x="52290" y="48360"/>
                </a:lnTo>
                <a:lnTo>
                  <a:pt x="52300" y="48360"/>
                </a:lnTo>
                <a:lnTo>
                  <a:pt x="52310" y="48350"/>
                </a:lnTo>
                <a:lnTo>
                  <a:pt x="52320" y="48350"/>
                </a:lnTo>
                <a:lnTo>
                  <a:pt x="52330" y="48350"/>
                </a:lnTo>
                <a:lnTo>
                  <a:pt x="52340" y="48350"/>
                </a:lnTo>
                <a:lnTo>
                  <a:pt x="52350" y="48350"/>
                </a:lnTo>
                <a:lnTo>
                  <a:pt x="52360" y="48350"/>
                </a:lnTo>
                <a:lnTo>
                  <a:pt x="52370" y="48350"/>
                </a:lnTo>
                <a:lnTo>
                  <a:pt x="52380" y="48350"/>
                </a:lnTo>
                <a:lnTo>
                  <a:pt x="52390" y="48350"/>
                </a:lnTo>
                <a:lnTo>
                  <a:pt x="52400" y="48350"/>
                </a:lnTo>
                <a:lnTo>
                  <a:pt x="52440" y="48350"/>
                </a:lnTo>
                <a:lnTo>
                  <a:pt x="52450" y="48350"/>
                </a:lnTo>
                <a:lnTo>
                  <a:pt x="52460" y="48350"/>
                </a:lnTo>
                <a:lnTo>
                  <a:pt x="52470" y="48350"/>
                </a:lnTo>
                <a:lnTo>
                  <a:pt x="52480" y="48350"/>
                </a:lnTo>
                <a:lnTo>
                  <a:pt x="52490" y="48350"/>
                </a:lnTo>
                <a:lnTo>
                  <a:pt x="52500" y="48360"/>
                </a:lnTo>
                <a:lnTo>
                  <a:pt x="52510" y="48360"/>
                </a:lnTo>
                <a:lnTo>
                  <a:pt x="52520" y="48360"/>
                </a:lnTo>
                <a:lnTo>
                  <a:pt x="52530" y="48360"/>
                </a:lnTo>
                <a:lnTo>
                  <a:pt x="52540" y="48360"/>
                </a:lnTo>
                <a:lnTo>
                  <a:pt x="52560" y="48370"/>
                </a:lnTo>
                <a:lnTo>
                  <a:pt x="52570" y="48370"/>
                </a:lnTo>
                <a:lnTo>
                  <a:pt x="52580" y="48370"/>
                </a:lnTo>
                <a:lnTo>
                  <a:pt x="52590" y="48370"/>
                </a:lnTo>
                <a:lnTo>
                  <a:pt x="52600" y="48370"/>
                </a:lnTo>
                <a:lnTo>
                  <a:pt x="52610" y="48370"/>
                </a:lnTo>
                <a:lnTo>
                  <a:pt x="52610" y="48360"/>
                </a:lnTo>
                <a:lnTo>
                  <a:pt x="52620" y="48360"/>
                </a:lnTo>
                <a:lnTo>
                  <a:pt x="52630" y="48360"/>
                </a:lnTo>
                <a:lnTo>
                  <a:pt x="52630" y="48370"/>
                </a:lnTo>
                <a:lnTo>
                  <a:pt x="52640" y="48370"/>
                </a:lnTo>
                <a:lnTo>
                  <a:pt x="52640" y="48360"/>
                </a:lnTo>
                <a:lnTo>
                  <a:pt x="52630" y="48360"/>
                </a:lnTo>
                <a:lnTo>
                  <a:pt x="52640" y="48360"/>
                </a:lnTo>
                <a:lnTo>
                  <a:pt x="52630" y="48360"/>
                </a:lnTo>
                <a:lnTo>
                  <a:pt x="52640" y="48360"/>
                </a:lnTo>
                <a:lnTo>
                  <a:pt x="52640" y="48370"/>
                </a:lnTo>
                <a:lnTo>
                  <a:pt x="52640" y="48360"/>
                </a:lnTo>
                <a:lnTo>
                  <a:pt x="52650" y="48360"/>
                </a:lnTo>
                <a:lnTo>
                  <a:pt x="52650" y="48370"/>
                </a:lnTo>
                <a:lnTo>
                  <a:pt x="52650" y="48380"/>
                </a:lnTo>
                <a:lnTo>
                  <a:pt x="52660" y="48380"/>
                </a:lnTo>
                <a:lnTo>
                  <a:pt x="52660" y="48370"/>
                </a:lnTo>
                <a:lnTo>
                  <a:pt x="52660" y="48360"/>
                </a:lnTo>
                <a:lnTo>
                  <a:pt x="52670" y="48360"/>
                </a:lnTo>
                <a:lnTo>
                  <a:pt x="52660" y="48360"/>
                </a:lnTo>
                <a:lnTo>
                  <a:pt x="52650" y="48360"/>
                </a:lnTo>
                <a:lnTo>
                  <a:pt x="52660" y="48360"/>
                </a:lnTo>
                <a:lnTo>
                  <a:pt x="52660" y="48350"/>
                </a:lnTo>
                <a:lnTo>
                  <a:pt x="52670" y="48350"/>
                </a:lnTo>
                <a:lnTo>
                  <a:pt x="52680" y="48350"/>
                </a:lnTo>
                <a:lnTo>
                  <a:pt x="52680" y="48340"/>
                </a:lnTo>
                <a:lnTo>
                  <a:pt x="52690" y="48340"/>
                </a:lnTo>
                <a:lnTo>
                  <a:pt x="52700" y="48340"/>
                </a:lnTo>
                <a:lnTo>
                  <a:pt x="52710" y="48340"/>
                </a:lnTo>
                <a:lnTo>
                  <a:pt x="52720" y="48340"/>
                </a:lnTo>
                <a:lnTo>
                  <a:pt x="52730" y="48340"/>
                </a:lnTo>
                <a:lnTo>
                  <a:pt x="52730" y="48350"/>
                </a:lnTo>
                <a:lnTo>
                  <a:pt x="52730" y="48340"/>
                </a:lnTo>
                <a:lnTo>
                  <a:pt x="52730" y="48330"/>
                </a:lnTo>
                <a:lnTo>
                  <a:pt x="52740" y="48330"/>
                </a:lnTo>
                <a:lnTo>
                  <a:pt x="52750" y="48330"/>
                </a:lnTo>
                <a:lnTo>
                  <a:pt x="52760" y="48330"/>
                </a:lnTo>
                <a:lnTo>
                  <a:pt x="52750" y="48330"/>
                </a:lnTo>
                <a:lnTo>
                  <a:pt x="52760" y="48330"/>
                </a:lnTo>
                <a:lnTo>
                  <a:pt x="52760" y="48320"/>
                </a:lnTo>
                <a:lnTo>
                  <a:pt x="52770" y="48320"/>
                </a:lnTo>
                <a:lnTo>
                  <a:pt x="52780" y="48320"/>
                </a:lnTo>
                <a:lnTo>
                  <a:pt x="52790" y="48320"/>
                </a:lnTo>
                <a:lnTo>
                  <a:pt x="52800" y="48320"/>
                </a:lnTo>
                <a:lnTo>
                  <a:pt x="52800" y="48310"/>
                </a:lnTo>
                <a:lnTo>
                  <a:pt x="52810" y="48310"/>
                </a:lnTo>
                <a:lnTo>
                  <a:pt x="52820" y="48310"/>
                </a:lnTo>
                <a:lnTo>
                  <a:pt x="52830" y="48310"/>
                </a:lnTo>
                <a:lnTo>
                  <a:pt x="52840" y="48310"/>
                </a:lnTo>
                <a:lnTo>
                  <a:pt x="52850" y="48310"/>
                </a:lnTo>
                <a:lnTo>
                  <a:pt x="52860" y="48310"/>
                </a:lnTo>
                <a:lnTo>
                  <a:pt x="52860" y="48320"/>
                </a:lnTo>
                <a:lnTo>
                  <a:pt x="52870" y="48310"/>
                </a:lnTo>
                <a:lnTo>
                  <a:pt x="52880" y="48310"/>
                </a:lnTo>
                <a:lnTo>
                  <a:pt x="52890" y="48310"/>
                </a:lnTo>
                <a:lnTo>
                  <a:pt x="52900" y="48310"/>
                </a:lnTo>
                <a:lnTo>
                  <a:pt x="52910" y="48310"/>
                </a:lnTo>
                <a:lnTo>
                  <a:pt x="52920" y="48310"/>
                </a:lnTo>
                <a:lnTo>
                  <a:pt x="52930" y="48310"/>
                </a:lnTo>
                <a:lnTo>
                  <a:pt x="52940" y="48310"/>
                </a:lnTo>
                <a:lnTo>
                  <a:pt x="52940" y="48300"/>
                </a:lnTo>
                <a:lnTo>
                  <a:pt x="52950" y="48300"/>
                </a:lnTo>
                <a:lnTo>
                  <a:pt x="52960" y="48300"/>
                </a:lnTo>
                <a:lnTo>
                  <a:pt x="52970" y="48300"/>
                </a:lnTo>
                <a:lnTo>
                  <a:pt x="52980" y="48300"/>
                </a:lnTo>
                <a:lnTo>
                  <a:pt x="52990" y="48300"/>
                </a:lnTo>
                <a:lnTo>
                  <a:pt x="53000" y="48300"/>
                </a:lnTo>
                <a:lnTo>
                  <a:pt x="53010" y="48300"/>
                </a:lnTo>
                <a:lnTo>
                  <a:pt x="53020" y="48300"/>
                </a:lnTo>
                <a:lnTo>
                  <a:pt x="53030" y="48300"/>
                </a:lnTo>
                <a:lnTo>
                  <a:pt x="53040" y="48300"/>
                </a:lnTo>
                <a:lnTo>
                  <a:pt x="53050" y="48300"/>
                </a:lnTo>
                <a:lnTo>
                  <a:pt x="53060" y="48300"/>
                </a:lnTo>
                <a:lnTo>
                  <a:pt x="53070" y="48300"/>
                </a:lnTo>
                <a:lnTo>
                  <a:pt x="53080" y="48300"/>
                </a:lnTo>
                <a:lnTo>
                  <a:pt x="53080" y="48310"/>
                </a:lnTo>
                <a:lnTo>
                  <a:pt x="53090" y="48310"/>
                </a:lnTo>
                <a:lnTo>
                  <a:pt x="53100" y="48310"/>
                </a:lnTo>
                <a:lnTo>
                  <a:pt x="53100" y="48320"/>
                </a:lnTo>
                <a:lnTo>
                  <a:pt x="53110" y="48320"/>
                </a:lnTo>
                <a:lnTo>
                  <a:pt x="53120" y="48320"/>
                </a:lnTo>
                <a:lnTo>
                  <a:pt x="53120" y="48330"/>
                </a:lnTo>
                <a:lnTo>
                  <a:pt x="53130" y="48330"/>
                </a:lnTo>
                <a:lnTo>
                  <a:pt x="53140" y="48330"/>
                </a:lnTo>
                <a:lnTo>
                  <a:pt x="53150" y="48340"/>
                </a:lnTo>
                <a:lnTo>
                  <a:pt x="53140" y="48340"/>
                </a:lnTo>
                <a:lnTo>
                  <a:pt x="53150" y="48340"/>
                </a:lnTo>
                <a:lnTo>
                  <a:pt x="53160" y="48340"/>
                </a:lnTo>
                <a:lnTo>
                  <a:pt x="53160" y="48350"/>
                </a:lnTo>
                <a:lnTo>
                  <a:pt x="53150" y="48350"/>
                </a:lnTo>
                <a:lnTo>
                  <a:pt x="53160" y="48350"/>
                </a:lnTo>
                <a:lnTo>
                  <a:pt x="53150" y="48350"/>
                </a:lnTo>
                <a:lnTo>
                  <a:pt x="53150" y="48360"/>
                </a:lnTo>
                <a:lnTo>
                  <a:pt x="53160" y="48360"/>
                </a:lnTo>
                <a:lnTo>
                  <a:pt x="53160" y="48370"/>
                </a:lnTo>
                <a:lnTo>
                  <a:pt x="53170" y="48370"/>
                </a:lnTo>
                <a:lnTo>
                  <a:pt x="53170" y="48380"/>
                </a:lnTo>
                <a:lnTo>
                  <a:pt x="53180" y="48380"/>
                </a:lnTo>
                <a:lnTo>
                  <a:pt x="53190" y="48380"/>
                </a:lnTo>
                <a:lnTo>
                  <a:pt x="53190" y="48390"/>
                </a:lnTo>
                <a:lnTo>
                  <a:pt x="53200" y="48390"/>
                </a:lnTo>
                <a:lnTo>
                  <a:pt x="53210" y="48390"/>
                </a:lnTo>
                <a:lnTo>
                  <a:pt x="53220" y="48390"/>
                </a:lnTo>
                <a:lnTo>
                  <a:pt x="53220" y="48400"/>
                </a:lnTo>
                <a:lnTo>
                  <a:pt x="53230" y="48400"/>
                </a:lnTo>
                <a:lnTo>
                  <a:pt x="53240" y="48400"/>
                </a:lnTo>
                <a:lnTo>
                  <a:pt x="53240" y="48390"/>
                </a:lnTo>
                <a:lnTo>
                  <a:pt x="53240" y="48400"/>
                </a:lnTo>
                <a:lnTo>
                  <a:pt x="53250" y="48400"/>
                </a:lnTo>
                <a:lnTo>
                  <a:pt x="53250" y="48410"/>
                </a:lnTo>
                <a:lnTo>
                  <a:pt x="53260" y="48420"/>
                </a:lnTo>
                <a:lnTo>
                  <a:pt x="53270" y="48420"/>
                </a:lnTo>
                <a:lnTo>
                  <a:pt x="53270" y="48430"/>
                </a:lnTo>
                <a:lnTo>
                  <a:pt x="53280" y="48430"/>
                </a:lnTo>
                <a:lnTo>
                  <a:pt x="53290" y="48430"/>
                </a:lnTo>
                <a:lnTo>
                  <a:pt x="53290" y="48440"/>
                </a:lnTo>
                <a:lnTo>
                  <a:pt x="53300" y="48440"/>
                </a:lnTo>
                <a:lnTo>
                  <a:pt x="53310" y="48440"/>
                </a:lnTo>
                <a:lnTo>
                  <a:pt x="53320" y="48440"/>
                </a:lnTo>
                <a:lnTo>
                  <a:pt x="53320" y="48450"/>
                </a:lnTo>
                <a:lnTo>
                  <a:pt x="53330" y="48450"/>
                </a:lnTo>
                <a:lnTo>
                  <a:pt x="53340" y="48450"/>
                </a:lnTo>
                <a:lnTo>
                  <a:pt x="53330" y="48450"/>
                </a:lnTo>
                <a:lnTo>
                  <a:pt x="53340" y="48450"/>
                </a:lnTo>
                <a:lnTo>
                  <a:pt x="53350" y="48450"/>
                </a:lnTo>
                <a:lnTo>
                  <a:pt x="53350" y="48440"/>
                </a:lnTo>
                <a:lnTo>
                  <a:pt x="53360" y="48440"/>
                </a:lnTo>
                <a:lnTo>
                  <a:pt x="53370" y="48440"/>
                </a:lnTo>
                <a:lnTo>
                  <a:pt x="53370" y="48450"/>
                </a:lnTo>
                <a:lnTo>
                  <a:pt x="53380" y="48450"/>
                </a:lnTo>
                <a:lnTo>
                  <a:pt x="53390" y="48450"/>
                </a:lnTo>
                <a:lnTo>
                  <a:pt x="53390" y="48460"/>
                </a:lnTo>
                <a:lnTo>
                  <a:pt x="53400" y="48460"/>
                </a:lnTo>
                <a:lnTo>
                  <a:pt x="53400" y="48470"/>
                </a:lnTo>
                <a:lnTo>
                  <a:pt x="53410" y="48470"/>
                </a:lnTo>
                <a:lnTo>
                  <a:pt x="53420" y="48470"/>
                </a:lnTo>
                <a:lnTo>
                  <a:pt x="53430" y="48470"/>
                </a:lnTo>
                <a:lnTo>
                  <a:pt x="53440" y="48470"/>
                </a:lnTo>
                <a:lnTo>
                  <a:pt x="53440" y="48480"/>
                </a:lnTo>
                <a:lnTo>
                  <a:pt x="53440" y="48490"/>
                </a:lnTo>
                <a:lnTo>
                  <a:pt x="53450" y="48490"/>
                </a:lnTo>
                <a:lnTo>
                  <a:pt x="53460" y="48490"/>
                </a:lnTo>
                <a:lnTo>
                  <a:pt x="53460" y="48480"/>
                </a:lnTo>
                <a:lnTo>
                  <a:pt x="53460" y="48470"/>
                </a:lnTo>
                <a:lnTo>
                  <a:pt x="53470" y="48470"/>
                </a:lnTo>
                <a:lnTo>
                  <a:pt x="53470" y="48480"/>
                </a:lnTo>
                <a:lnTo>
                  <a:pt x="53480" y="48480"/>
                </a:lnTo>
                <a:lnTo>
                  <a:pt x="53490" y="48480"/>
                </a:lnTo>
                <a:lnTo>
                  <a:pt x="53490" y="48490"/>
                </a:lnTo>
                <a:lnTo>
                  <a:pt x="53500" y="48490"/>
                </a:lnTo>
                <a:lnTo>
                  <a:pt x="53510" y="48490"/>
                </a:lnTo>
                <a:lnTo>
                  <a:pt x="53520" y="48490"/>
                </a:lnTo>
                <a:lnTo>
                  <a:pt x="53520" y="48480"/>
                </a:lnTo>
                <a:lnTo>
                  <a:pt x="53520" y="48490"/>
                </a:lnTo>
                <a:lnTo>
                  <a:pt x="53530" y="48490"/>
                </a:lnTo>
                <a:lnTo>
                  <a:pt x="53530" y="48500"/>
                </a:lnTo>
                <a:lnTo>
                  <a:pt x="53540" y="48500"/>
                </a:lnTo>
                <a:lnTo>
                  <a:pt x="53540" y="48510"/>
                </a:lnTo>
                <a:lnTo>
                  <a:pt x="53550" y="48510"/>
                </a:lnTo>
                <a:lnTo>
                  <a:pt x="53550" y="48500"/>
                </a:lnTo>
                <a:lnTo>
                  <a:pt x="53550" y="48510"/>
                </a:lnTo>
                <a:lnTo>
                  <a:pt x="53560" y="48510"/>
                </a:lnTo>
                <a:lnTo>
                  <a:pt x="53570" y="48510"/>
                </a:lnTo>
                <a:lnTo>
                  <a:pt x="53580" y="48510"/>
                </a:lnTo>
                <a:close/>
                <a:moveTo>
                  <a:pt x="51330" y="47890"/>
                </a:moveTo>
                <a:lnTo>
                  <a:pt x="51330" y="47900"/>
                </a:lnTo>
                <a:lnTo>
                  <a:pt x="51340" y="47900"/>
                </a:lnTo>
                <a:lnTo>
                  <a:pt x="51340" y="47910"/>
                </a:lnTo>
                <a:lnTo>
                  <a:pt x="51340" y="47920"/>
                </a:lnTo>
                <a:lnTo>
                  <a:pt x="51340" y="47930"/>
                </a:lnTo>
                <a:lnTo>
                  <a:pt x="51340" y="47940"/>
                </a:lnTo>
                <a:lnTo>
                  <a:pt x="51340" y="47950"/>
                </a:lnTo>
                <a:lnTo>
                  <a:pt x="51330" y="47950"/>
                </a:lnTo>
                <a:lnTo>
                  <a:pt x="51330" y="47940"/>
                </a:lnTo>
                <a:lnTo>
                  <a:pt x="51330" y="47930"/>
                </a:lnTo>
                <a:lnTo>
                  <a:pt x="51320" y="47930"/>
                </a:lnTo>
                <a:lnTo>
                  <a:pt x="51320" y="47920"/>
                </a:lnTo>
                <a:lnTo>
                  <a:pt x="51330" y="47920"/>
                </a:lnTo>
                <a:lnTo>
                  <a:pt x="51320" y="47920"/>
                </a:lnTo>
                <a:lnTo>
                  <a:pt x="51320" y="47910"/>
                </a:lnTo>
                <a:lnTo>
                  <a:pt x="51310" y="47910"/>
                </a:lnTo>
                <a:lnTo>
                  <a:pt x="51310" y="47900"/>
                </a:lnTo>
                <a:lnTo>
                  <a:pt x="51300" y="47900"/>
                </a:lnTo>
                <a:lnTo>
                  <a:pt x="51310" y="47900"/>
                </a:lnTo>
                <a:lnTo>
                  <a:pt x="51310" y="47890"/>
                </a:lnTo>
                <a:lnTo>
                  <a:pt x="51320" y="47890"/>
                </a:lnTo>
                <a:lnTo>
                  <a:pt x="51330" y="47890"/>
                </a:lnTo>
                <a:close/>
                <a:moveTo>
                  <a:pt x="59360" y="37570"/>
                </a:moveTo>
                <a:lnTo>
                  <a:pt x="59360" y="37580"/>
                </a:lnTo>
                <a:lnTo>
                  <a:pt x="59350" y="37580"/>
                </a:lnTo>
                <a:lnTo>
                  <a:pt x="59340" y="37590"/>
                </a:lnTo>
                <a:lnTo>
                  <a:pt x="59330" y="37590"/>
                </a:lnTo>
                <a:lnTo>
                  <a:pt x="59320" y="37590"/>
                </a:lnTo>
                <a:lnTo>
                  <a:pt x="59320" y="37600"/>
                </a:lnTo>
                <a:lnTo>
                  <a:pt x="59310" y="37640"/>
                </a:lnTo>
                <a:lnTo>
                  <a:pt x="59310" y="37650"/>
                </a:lnTo>
                <a:lnTo>
                  <a:pt x="59320" y="37730"/>
                </a:lnTo>
                <a:lnTo>
                  <a:pt x="59340" y="37730"/>
                </a:lnTo>
                <a:lnTo>
                  <a:pt x="59350" y="37730"/>
                </a:lnTo>
                <a:lnTo>
                  <a:pt x="59350" y="37740"/>
                </a:lnTo>
                <a:lnTo>
                  <a:pt x="59350" y="37760"/>
                </a:lnTo>
                <a:lnTo>
                  <a:pt x="59360" y="37830"/>
                </a:lnTo>
                <a:lnTo>
                  <a:pt x="59360" y="37870"/>
                </a:lnTo>
                <a:lnTo>
                  <a:pt x="59370" y="37880"/>
                </a:lnTo>
                <a:lnTo>
                  <a:pt x="59370" y="37910"/>
                </a:lnTo>
                <a:lnTo>
                  <a:pt x="59380" y="37970"/>
                </a:lnTo>
                <a:lnTo>
                  <a:pt x="59370" y="37970"/>
                </a:lnTo>
                <a:lnTo>
                  <a:pt x="59360" y="37970"/>
                </a:lnTo>
                <a:lnTo>
                  <a:pt x="59320" y="37980"/>
                </a:lnTo>
                <a:lnTo>
                  <a:pt x="59310" y="37980"/>
                </a:lnTo>
                <a:lnTo>
                  <a:pt x="59310" y="37990"/>
                </a:lnTo>
                <a:lnTo>
                  <a:pt x="59310" y="38000"/>
                </a:lnTo>
                <a:lnTo>
                  <a:pt x="59320" y="38000"/>
                </a:lnTo>
                <a:lnTo>
                  <a:pt x="59320" y="38010"/>
                </a:lnTo>
                <a:lnTo>
                  <a:pt x="59320" y="38020"/>
                </a:lnTo>
                <a:lnTo>
                  <a:pt x="59330" y="38020"/>
                </a:lnTo>
                <a:lnTo>
                  <a:pt x="59330" y="38030"/>
                </a:lnTo>
                <a:lnTo>
                  <a:pt x="59330" y="38040"/>
                </a:lnTo>
                <a:lnTo>
                  <a:pt x="59330" y="38050"/>
                </a:lnTo>
                <a:lnTo>
                  <a:pt x="59330" y="38060"/>
                </a:lnTo>
                <a:lnTo>
                  <a:pt x="59330" y="38070"/>
                </a:lnTo>
                <a:lnTo>
                  <a:pt x="59340" y="38070"/>
                </a:lnTo>
                <a:lnTo>
                  <a:pt x="59340" y="38080"/>
                </a:lnTo>
                <a:lnTo>
                  <a:pt x="59340" y="38090"/>
                </a:lnTo>
                <a:lnTo>
                  <a:pt x="59350" y="38090"/>
                </a:lnTo>
                <a:lnTo>
                  <a:pt x="59350" y="38100"/>
                </a:lnTo>
                <a:lnTo>
                  <a:pt x="59350" y="38110"/>
                </a:lnTo>
                <a:lnTo>
                  <a:pt x="59350" y="38120"/>
                </a:lnTo>
                <a:lnTo>
                  <a:pt x="59360" y="38120"/>
                </a:lnTo>
                <a:lnTo>
                  <a:pt x="59360" y="38130"/>
                </a:lnTo>
                <a:lnTo>
                  <a:pt x="59370" y="38130"/>
                </a:lnTo>
                <a:lnTo>
                  <a:pt x="59370" y="38140"/>
                </a:lnTo>
                <a:lnTo>
                  <a:pt x="59380" y="38140"/>
                </a:lnTo>
                <a:lnTo>
                  <a:pt x="59380" y="38150"/>
                </a:lnTo>
                <a:lnTo>
                  <a:pt x="59390" y="38150"/>
                </a:lnTo>
                <a:lnTo>
                  <a:pt x="59390" y="38160"/>
                </a:lnTo>
                <a:lnTo>
                  <a:pt x="59400" y="38160"/>
                </a:lnTo>
                <a:lnTo>
                  <a:pt x="59410" y="38160"/>
                </a:lnTo>
                <a:lnTo>
                  <a:pt x="59440" y="38160"/>
                </a:lnTo>
                <a:lnTo>
                  <a:pt x="59490" y="38140"/>
                </a:lnTo>
                <a:lnTo>
                  <a:pt x="59570" y="38130"/>
                </a:lnTo>
                <a:lnTo>
                  <a:pt x="59580" y="38120"/>
                </a:lnTo>
                <a:lnTo>
                  <a:pt x="59610" y="38120"/>
                </a:lnTo>
                <a:lnTo>
                  <a:pt x="59640" y="38110"/>
                </a:lnTo>
                <a:lnTo>
                  <a:pt x="59670" y="38100"/>
                </a:lnTo>
                <a:lnTo>
                  <a:pt x="59680" y="38100"/>
                </a:lnTo>
                <a:lnTo>
                  <a:pt x="59700" y="38100"/>
                </a:lnTo>
                <a:lnTo>
                  <a:pt x="59710" y="38090"/>
                </a:lnTo>
                <a:lnTo>
                  <a:pt x="59740" y="38090"/>
                </a:lnTo>
                <a:lnTo>
                  <a:pt x="59740" y="38100"/>
                </a:lnTo>
                <a:lnTo>
                  <a:pt x="59740" y="38120"/>
                </a:lnTo>
                <a:lnTo>
                  <a:pt x="59740" y="38140"/>
                </a:lnTo>
                <a:lnTo>
                  <a:pt x="59750" y="38170"/>
                </a:lnTo>
                <a:lnTo>
                  <a:pt x="59770" y="38300"/>
                </a:lnTo>
                <a:lnTo>
                  <a:pt x="59780" y="38350"/>
                </a:lnTo>
                <a:lnTo>
                  <a:pt x="59700" y="38370"/>
                </a:lnTo>
                <a:lnTo>
                  <a:pt x="59690" y="38370"/>
                </a:lnTo>
                <a:lnTo>
                  <a:pt x="59700" y="38410"/>
                </a:lnTo>
                <a:lnTo>
                  <a:pt x="59700" y="38440"/>
                </a:lnTo>
                <a:lnTo>
                  <a:pt x="59720" y="38560"/>
                </a:lnTo>
                <a:lnTo>
                  <a:pt x="59740" y="38650"/>
                </a:lnTo>
                <a:lnTo>
                  <a:pt x="59750" y="38720"/>
                </a:lnTo>
                <a:lnTo>
                  <a:pt x="59750" y="38730"/>
                </a:lnTo>
                <a:lnTo>
                  <a:pt x="59700" y="38740"/>
                </a:lnTo>
                <a:lnTo>
                  <a:pt x="59630" y="38750"/>
                </a:lnTo>
                <a:lnTo>
                  <a:pt x="59640" y="38820"/>
                </a:lnTo>
                <a:lnTo>
                  <a:pt x="59650" y="38920"/>
                </a:lnTo>
                <a:lnTo>
                  <a:pt x="59660" y="38960"/>
                </a:lnTo>
                <a:lnTo>
                  <a:pt x="59670" y="39040"/>
                </a:lnTo>
                <a:lnTo>
                  <a:pt x="59680" y="39080"/>
                </a:lnTo>
                <a:lnTo>
                  <a:pt x="59680" y="39120"/>
                </a:lnTo>
                <a:lnTo>
                  <a:pt x="59650" y="39120"/>
                </a:lnTo>
                <a:lnTo>
                  <a:pt x="59590" y="39130"/>
                </a:lnTo>
                <a:lnTo>
                  <a:pt x="59600" y="39160"/>
                </a:lnTo>
                <a:lnTo>
                  <a:pt x="59600" y="39210"/>
                </a:lnTo>
                <a:lnTo>
                  <a:pt x="59610" y="39260"/>
                </a:lnTo>
                <a:lnTo>
                  <a:pt x="59620" y="39280"/>
                </a:lnTo>
                <a:lnTo>
                  <a:pt x="59680" y="39270"/>
                </a:lnTo>
                <a:lnTo>
                  <a:pt x="59680" y="39310"/>
                </a:lnTo>
                <a:lnTo>
                  <a:pt x="59690" y="39350"/>
                </a:lnTo>
                <a:lnTo>
                  <a:pt x="59700" y="39450"/>
                </a:lnTo>
                <a:lnTo>
                  <a:pt x="59690" y="39460"/>
                </a:lnTo>
                <a:lnTo>
                  <a:pt x="59650" y="39460"/>
                </a:lnTo>
                <a:lnTo>
                  <a:pt x="59600" y="39470"/>
                </a:lnTo>
                <a:lnTo>
                  <a:pt x="59550" y="39480"/>
                </a:lnTo>
                <a:lnTo>
                  <a:pt x="59510" y="39480"/>
                </a:lnTo>
                <a:lnTo>
                  <a:pt x="59380" y="39500"/>
                </a:lnTo>
                <a:lnTo>
                  <a:pt x="59380" y="39530"/>
                </a:lnTo>
                <a:lnTo>
                  <a:pt x="59380" y="39550"/>
                </a:lnTo>
                <a:lnTo>
                  <a:pt x="59310" y="39560"/>
                </a:lnTo>
                <a:lnTo>
                  <a:pt x="59270" y="39560"/>
                </a:lnTo>
                <a:lnTo>
                  <a:pt x="59210" y="39570"/>
                </a:lnTo>
                <a:lnTo>
                  <a:pt x="59200" y="39570"/>
                </a:lnTo>
                <a:lnTo>
                  <a:pt x="59200" y="39580"/>
                </a:lnTo>
                <a:lnTo>
                  <a:pt x="59210" y="39630"/>
                </a:lnTo>
                <a:lnTo>
                  <a:pt x="59230" y="39800"/>
                </a:lnTo>
                <a:lnTo>
                  <a:pt x="59240" y="39860"/>
                </a:lnTo>
                <a:lnTo>
                  <a:pt x="59250" y="39930"/>
                </a:lnTo>
                <a:lnTo>
                  <a:pt x="59260" y="39940"/>
                </a:lnTo>
                <a:lnTo>
                  <a:pt x="59270" y="40020"/>
                </a:lnTo>
                <a:lnTo>
                  <a:pt x="59280" y="40090"/>
                </a:lnTo>
                <a:lnTo>
                  <a:pt x="59290" y="40140"/>
                </a:lnTo>
                <a:lnTo>
                  <a:pt x="59290" y="40180"/>
                </a:lnTo>
                <a:lnTo>
                  <a:pt x="59300" y="40190"/>
                </a:lnTo>
                <a:lnTo>
                  <a:pt x="59310" y="40250"/>
                </a:lnTo>
                <a:lnTo>
                  <a:pt x="59310" y="40290"/>
                </a:lnTo>
                <a:lnTo>
                  <a:pt x="59310" y="40300"/>
                </a:lnTo>
                <a:lnTo>
                  <a:pt x="59310" y="40310"/>
                </a:lnTo>
                <a:lnTo>
                  <a:pt x="59310" y="40320"/>
                </a:lnTo>
                <a:lnTo>
                  <a:pt x="59320" y="40320"/>
                </a:lnTo>
                <a:lnTo>
                  <a:pt x="59320" y="40330"/>
                </a:lnTo>
                <a:lnTo>
                  <a:pt x="59320" y="40350"/>
                </a:lnTo>
                <a:lnTo>
                  <a:pt x="59320" y="40360"/>
                </a:lnTo>
                <a:lnTo>
                  <a:pt x="59330" y="40370"/>
                </a:lnTo>
                <a:lnTo>
                  <a:pt x="59310" y="40370"/>
                </a:lnTo>
                <a:lnTo>
                  <a:pt x="59300" y="40370"/>
                </a:lnTo>
                <a:lnTo>
                  <a:pt x="59290" y="40370"/>
                </a:lnTo>
                <a:lnTo>
                  <a:pt x="59280" y="40380"/>
                </a:lnTo>
                <a:lnTo>
                  <a:pt x="59280" y="40390"/>
                </a:lnTo>
                <a:lnTo>
                  <a:pt x="59270" y="40390"/>
                </a:lnTo>
                <a:lnTo>
                  <a:pt x="59270" y="40400"/>
                </a:lnTo>
                <a:lnTo>
                  <a:pt x="59280" y="40400"/>
                </a:lnTo>
                <a:lnTo>
                  <a:pt x="59280" y="40410"/>
                </a:lnTo>
                <a:lnTo>
                  <a:pt x="59280" y="40420"/>
                </a:lnTo>
                <a:lnTo>
                  <a:pt x="59280" y="40430"/>
                </a:lnTo>
                <a:lnTo>
                  <a:pt x="59290" y="40430"/>
                </a:lnTo>
                <a:lnTo>
                  <a:pt x="59290" y="40440"/>
                </a:lnTo>
                <a:lnTo>
                  <a:pt x="59290" y="40450"/>
                </a:lnTo>
                <a:lnTo>
                  <a:pt x="59280" y="40450"/>
                </a:lnTo>
                <a:lnTo>
                  <a:pt x="59270" y="40460"/>
                </a:lnTo>
                <a:lnTo>
                  <a:pt x="59260" y="40460"/>
                </a:lnTo>
                <a:lnTo>
                  <a:pt x="59260" y="40470"/>
                </a:lnTo>
                <a:lnTo>
                  <a:pt x="59250" y="40470"/>
                </a:lnTo>
                <a:lnTo>
                  <a:pt x="59250" y="40460"/>
                </a:lnTo>
                <a:lnTo>
                  <a:pt x="59240" y="40460"/>
                </a:lnTo>
                <a:lnTo>
                  <a:pt x="59240" y="40450"/>
                </a:lnTo>
                <a:lnTo>
                  <a:pt x="59240" y="40440"/>
                </a:lnTo>
                <a:lnTo>
                  <a:pt x="59230" y="40440"/>
                </a:lnTo>
                <a:lnTo>
                  <a:pt x="59230" y="40450"/>
                </a:lnTo>
                <a:lnTo>
                  <a:pt x="59220" y="40460"/>
                </a:lnTo>
                <a:lnTo>
                  <a:pt x="59220" y="40470"/>
                </a:lnTo>
                <a:lnTo>
                  <a:pt x="59210" y="40470"/>
                </a:lnTo>
                <a:lnTo>
                  <a:pt x="59210" y="40460"/>
                </a:lnTo>
                <a:lnTo>
                  <a:pt x="59200" y="40460"/>
                </a:lnTo>
                <a:lnTo>
                  <a:pt x="59200" y="40450"/>
                </a:lnTo>
                <a:lnTo>
                  <a:pt x="59190" y="40450"/>
                </a:lnTo>
                <a:lnTo>
                  <a:pt x="59190" y="40460"/>
                </a:lnTo>
                <a:lnTo>
                  <a:pt x="59190" y="40470"/>
                </a:lnTo>
                <a:lnTo>
                  <a:pt x="59190" y="40480"/>
                </a:lnTo>
                <a:lnTo>
                  <a:pt x="59180" y="40480"/>
                </a:lnTo>
                <a:lnTo>
                  <a:pt x="59170" y="40490"/>
                </a:lnTo>
                <a:lnTo>
                  <a:pt x="59160" y="40490"/>
                </a:lnTo>
                <a:lnTo>
                  <a:pt x="59160" y="40500"/>
                </a:lnTo>
                <a:lnTo>
                  <a:pt x="59150" y="40500"/>
                </a:lnTo>
                <a:lnTo>
                  <a:pt x="59140" y="40510"/>
                </a:lnTo>
                <a:lnTo>
                  <a:pt x="59140" y="40520"/>
                </a:lnTo>
                <a:lnTo>
                  <a:pt x="59140" y="40530"/>
                </a:lnTo>
                <a:lnTo>
                  <a:pt x="59140" y="40540"/>
                </a:lnTo>
                <a:lnTo>
                  <a:pt x="59140" y="40550"/>
                </a:lnTo>
                <a:lnTo>
                  <a:pt x="59140" y="40560"/>
                </a:lnTo>
                <a:lnTo>
                  <a:pt x="59150" y="40570"/>
                </a:lnTo>
                <a:lnTo>
                  <a:pt x="59190" y="40560"/>
                </a:lnTo>
                <a:lnTo>
                  <a:pt x="59270" y="40560"/>
                </a:lnTo>
                <a:lnTo>
                  <a:pt x="59330" y="40550"/>
                </a:lnTo>
                <a:lnTo>
                  <a:pt x="59440" y="40540"/>
                </a:lnTo>
                <a:lnTo>
                  <a:pt x="59510" y="40540"/>
                </a:lnTo>
                <a:lnTo>
                  <a:pt x="59520" y="40540"/>
                </a:lnTo>
                <a:lnTo>
                  <a:pt x="59550" y="40530"/>
                </a:lnTo>
                <a:lnTo>
                  <a:pt x="59660" y="40530"/>
                </a:lnTo>
                <a:lnTo>
                  <a:pt x="59750" y="40520"/>
                </a:lnTo>
                <a:lnTo>
                  <a:pt x="59820" y="40510"/>
                </a:lnTo>
                <a:lnTo>
                  <a:pt x="59820" y="40550"/>
                </a:lnTo>
                <a:lnTo>
                  <a:pt x="59810" y="40600"/>
                </a:lnTo>
                <a:lnTo>
                  <a:pt x="59810" y="40650"/>
                </a:lnTo>
                <a:lnTo>
                  <a:pt x="59810" y="40660"/>
                </a:lnTo>
                <a:lnTo>
                  <a:pt x="59800" y="40740"/>
                </a:lnTo>
                <a:lnTo>
                  <a:pt x="59800" y="40790"/>
                </a:lnTo>
                <a:lnTo>
                  <a:pt x="59790" y="40810"/>
                </a:lnTo>
                <a:lnTo>
                  <a:pt x="59790" y="40850"/>
                </a:lnTo>
                <a:lnTo>
                  <a:pt x="59800" y="40890"/>
                </a:lnTo>
                <a:lnTo>
                  <a:pt x="59810" y="40950"/>
                </a:lnTo>
                <a:lnTo>
                  <a:pt x="59820" y="41020"/>
                </a:lnTo>
                <a:lnTo>
                  <a:pt x="59820" y="41030"/>
                </a:lnTo>
                <a:lnTo>
                  <a:pt x="59820" y="41040"/>
                </a:lnTo>
                <a:lnTo>
                  <a:pt x="59920" y="40980"/>
                </a:lnTo>
                <a:lnTo>
                  <a:pt x="60050" y="40920"/>
                </a:lnTo>
                <a:lnTo>
                  <a:pt x="60050" y="40940"/>
                </a:lnTo>
                <a:lnTo>
                  <a:pt x="60060" y="41000"/>
                </a:lnTo>
                <a:lnTo>
                  <a:pt x="60070" y="41050"/>
                </a:lnTo>
                <a:lnTo>
                  <a:pt x="60080" y="41130"/>
                </a:lnTo>
                <a:lnTo>
                  <a:pt x="60010" y="41160"/>
                </a:lnTo>
                <a:lnTo>
                  <a:pt x="59970" y="41180"/>
                </a:lnTo>
                <a:lnTo>
                  <a:pt x="59960" y="41180"/>
                </a:lnTo>
                <a:lnTo>
                  <a:pt x="59980" y="41290"/>
                </a:lnTo>
                <a:lnTo>
                  <a:pt x="59990" y="41350"/>
                </a:lnTo>
                <a:lnTo>
                  <a:pt x="60000" y="41390"/>
                </a:lnTo>
                <a:lnTo>
                  <a:pt x="59980" y="41390"/>
                </a:lnTo>
                <a:lnTo>
                  <a:pt x="59990" y="41420"/>
                </a:lnTo>
                <a:lnTo>
                  <a:pt x="59980" y="41420"/>
                </a:lnTo>
                <a:lnTo>
                  <a:pt x="59990" y="41470"/>
                </a:lnTo>
                <a:lnTo>
                  <a:pt x="60000" y="41570"/>
                </a:lnTo>
                <a:lnTo>
                  <a:pt x="60000" y="41650"/>
                </a:lnTo>
                <a:lnTo>
                  <a:pt x="60010" y="41700"/>
                </a:lnTo>
                <a:lnTo>
                  <a:pt x="60040" y="41840"/>
                </a:lnTo>
                <a:lnTo>
                  <a:pt x="59990" y="41850"/>
                </a:lnTo>
                <a:lnTo>
                  <a:pt x="59920" y="41860"/>
                </a:lnTo>
                <a:lnTo>
                  <a:pt x="59840" y="41880"/>
                </a:lnTo>
                <a:lnTo>
                  <a:pt x="59760" y="41890"/>
                </a:lnTo>
                <a:lnTo>
                  <a:pt x="59700" y="41900"/>
                </a:lnTo>
                <a:lnTo>
                  <a:pt x="59700" y="41840"/>
                </a:lnTo>
                <a:lnTo>
                  <a:pt x="59700" y="41770"/>
                </a:lnTo>
                <a:lnTo>
                  <a:pt x="59700" y="41700"/>
                </a:lnTo>
                <a:lnTo>
                  <a:pt x="59700" y="41660"/>
                </a:lnTo>
                <a:lnTo>
                  <a:pt x="59700" y="41580"/>
                </a:lnTo>
                <a:lnTo>
                  <a:pt x="59700" y="41570"/>
                </a:lnTo>
                <a:lnTo>
                  <a:pt x="59700" y="41510"/>
                </a:lnTo>
                <a:lnTo>
                  <a:pt x="59700" y="41470"/>
                </a:lnTo>
                <a:lnTo>
                  <a:pt x="59690" y="41430"/>
                </a:lnTo>
                <a:lnTo>
                  <a:pt x="59670" y="41440"/>
                </a:lnTo>
                <a:lnTo>
                  <a:pt x="59580" y="41480"/>
                </a:lnTo>
                <a:lnTo>
                  <a:pt x="59600" y="41570"/>
                </a:lnTo>
                <a:lnTo>
                  <a:pt x="59610" y="41630"/>
                </a:lnTo>
                <a:lnTo>
                  <a:pt x="59610" y="41640"/>
                </a:lnTo>
                <a:lnTo>
                  <a:pt x="59610" y="41660"/>
                </a:lnTo>
                <a:lnTo>
                  <a:pt x="59510" y="41680"/>
                </a:lnTo>
                <a:lnTo>
                  <a:pt x="59520" y="41720"/>
                </a:lnTo>
                <a:lnTo>
                  <a:pt x="59530" y="41800"/>
                </a:lnTo>
                <a:lnTo>
                  <a:pt x="59490" y="41810"/>
                </a:lnTo>
                <a:lnTo>
                  <a:pt x="59490" y="41840"/>
                </a:lnTo>
                <a:lnTo>
                  <a:pt x="59500" y="41880"/>
                </a:lnTo>
                <a:lnTo>
                  <a:pt x="59500" y="41920"/>
                </a:lnTo>
                <a:lnTo>
                  <a:pt x="59510" y="41940"/>
                </a:lnTo>
                <a:lnTo>
                  <a:pt x="59510" y="41970"/>
                </a:lnTo>
                <a:lnTo>
                  <a:pt x="59520" y="42000"/>
                </a:lnTo>
                <a:lnTo>
                  <a:pt x="59510" y="42000"/>
                </a:lnTo>
                <a:lnTo>
                  <a:pt x="59520" y="42040"/>
                </a:lnTo>
                <a:lnTo>
                  <a:pt x="59530" y="42070"/>
                </a:lnTo>
                <a:lnTo>
                  <a:pt x="59530" y="42090"/>
                </a:lnTo>
                <a:lnTo>
                  <a:pt x="59540" y="42130"/>
                </a:lnTo>
                <a:lnTo>
                  <a:pt x="59540" y="42140"/>
                </a:lnTo>
                <a:lnTo>
                  <a:pt x="59740" y="42100"/>
                </a:lnTo>
                <a:lnTo>
                  <a:pt x="59770" y="42100"/>
                </a:lnTo>
                <a:lnTo>
                  <a:pt x="59850" y="42080"/>
                </a:lnTo>
                <a:lnTo>
                  <a:pt x="59950" y="42060"/>
                </a:lnTo>
                <a:lnTo>
                  <a:pt x="59960" y="42100"/>
                </a:lnTo>
                <a:lnTo>
                  <a:pt x="59970" y="42150"/>
                </a:lnTo>
                <a:lnTo>
                  <a:pt x="59980" y="42190"/>
                </a:lnTo>
                <a:lnTo>
                  <a:pt x="59990" y="42270"/>
                </a:lnTo>
                <a:lnTo>
                  <a:pt x="60000" y="42340"/>
                </a:lnTo>
                <a:lnTo>
                  <a:pt x="60010" y="42380"/>
                </a:lnTo>
                <a:lnTo>
                  <a:pt x="60010" y="42390"/>
                </a:lnTo>
                <a:lnTo>
                  <a:pt x="60010" y="42400"/>
                </a:lnTo>
                <a:lnTo>
                  <a:pt x="60010" y="42410"/>
                </a:lnTo>
                <a:lnTo>
                  <a:pt x="60020" y="42410"/>
                </a:lnTo>
                <a:lnTo>
                  <a:pt x="60020" y="42420"/>
                </a:lnTo>
                <a:lnTo>
                  <a:pt x="60020" y="42440"/>
                </a:lnTo>
                <a:lnTo>
                  <a:pt x="60020" y="42450"/>
                </a:lnTo>
                <a:lnTo>
                  <a:pt x="60020" y="42460"/>
                </a:lnTo>
                <a:lnTo>
                  <a:pt x="60030" y="42460"/>
                </a:lnTo>
                <a:lnTo>
                  <a:pt x="60040" y="42490"/>
                </a:lnTo>
                <a:lnTo>
                  <a:pt x="60010" y="42490"/>
                </a:lnTo>
                <a:lnTo>
                  <a:pt x="60010" y="42500"/>
                </a:lnTo>
                <a:lnTo>
                  <a:pt x="60010" y="42510"/>
                </a:lnTo>
                <a:lnTo>
                  <a:pt x="60010" y="42520"/>
                </a:lnTo>
                <a:lnTo>
                  <a:pt x="60000" y="42530"/>
                </a:lnTo>
                <a:lnTo>
                  <a:pt x="59980" y="42530"/>
                </a:lnTo>
                <a:lnTo>
                  <a:pt x="59970" y="42540"/>
                </a:lnTo>
                <a:lnTo>
                  <a:pt x="59940" y="42550"/>
                </a:lnTo>
                <a:lnTo>
                  <a:pt x="59860" y="42570"/>
                </a:lnTo>
                <a:lnTo>
                  <a:pt x="59870" y="42630"/>
                </a:lnTo>
                <a:lnTo>
                  <a:pt x="59890" y="42710"/>
                </a:lnTo>
                <a:lnTo>
                  <a:pt x="59900" y="42710"/>
                </a:lnTo>
                <a:lnTo>
                  <a:pt x="59900" y="42720"/>
                </a:lnTo>
                <a:lnTo>
                  <a:pt x="59890" y="42770"/>
                </a:lnTo>
                <a:lnTo>
                  <a:pt x="59890" y="42780"/>
                </a:lnTo>
                <a:lnTo>
                  <a:pt x="59870" y="42790"/>
                </a:lnTo>
                <a:lnTo>
                  <a:pt x="59850" y="42800"/>
                </a:lnTo>
                <a:lnTo>
                  <a:pt x="59860" y="42810"/>
                </a:lnTo>
                <a:lnTo>
                  <a:pt x="59870" y="42860"/>
                </a:lnTo>
                <a:lnTo>
                  <a:pt x="59870" y="42880"/>
                </a:lnTo>
                <a:lnTo>
                  <a:pt x="59940" y="42870"/>
                </a:lnTo>
                <a:lnTo>
                  <a:pt x="59950" y="42890"/>
                </a:lnTo>
                <a:lnTo>
                  <a:pt x="59950" y="42900"/>
                </a:lnTo>
                <a:lnTo>
                  <a:pt x="60010" y="42920"/>
                </a:lnTo>
                <a:lnTo>
                  <a:pt x="60020" y="42930"/>
                </a:lnTo>
                <a:lnTo>
                  <a:pt x="60050" y="42940"/>
                </a:lnTo>
                <a:lnTo>
                  <a:pt x="60030" y="42970"/>
                </a:lnTo>
                <a:lnTo>
                  <a:pt x="60080" y="43020"/>
                </a:lnTo>
                <a:lnTo>
                  <a:pt x="60120" y="43060"/>
                </a:lnTo>
                <a:lnTo>
                  <a:pt x="60200" y="43130"/>
                </a:lnTo>
                <a:lnTo>
                  <a:pt x="60220" y="43150"/>
                </a:lnTo>
                <a:lnTo>
                  <a:pt x="60270" y="43190"/>
                </a:lnTo>
                <a:lnTo>
                  <a:pt x="60260" y="43190"/>
                </a:lnTo>
                <a:lnTo>
                  <a:pt x="60260" y="43200"/>
                </a:lnTo>
                <a:lnTo>
                  <a:pt x="60250" y="43200"/>
                </a:lnTo>
                <a:lnTo>
                  <a:pt x="60240" y="43200"/>
                </a:lnTo>
                <a:lnTo>
                  <a:pt x="60240" y="43190"/>
                </a:lnTo>
                <a:lnTo>
                  <a:pt x="60230" y="43190"/>
                </a:lnTo>
                <a:lnTo>
                  <a:pt x="60230" y="43200"/>
                </a:lnTo>
                <a:lnTo>
                  <a:pt x="60220" y="43200"/>
                </a:lnTo>
                <a:lnTo>
                  <a:pt x="60220" y="43210"/>
                </a:lnTo>
                <a:lnTo>
                  <a:pt x="60220" y="43220"/>
                </a:lnTo>
                <a:lnTo>
                  <a:pt x="60210" y="43220"/>
                </a:lnTo>
                <a:lnTo>
                  <a:pt x="60200" y="43220"/>
                </a:lnTo>
                <a:lnTo>
                  <a:pt x="60190" y="43220"/>
                </a:lnTo>
                <a:lnTo>
                  <a:pt x="60180" y="43220"/>
                </a:lnTo>
                <a:lnTo>
                  <a:pt x="60170" y="43230"/>
                </a:lnTo>
                <a:lnTo>
                  <a:pt x="60170" y="43240"/>
                </a:lnTo>
                <a:lnTo>
                  <a:pt x="60160" y="43240"/>
                </a:lnTo>
                <a:lnTo>
                  <a:pt x="60150" y="43240"/>
                </a:lnTo>
                <a:lnTo>
                  <a:pt x="60150" y="43230"/>
                </a:lnTo>
                <a:lnTo>
                  <a:pt x="60140" y="43230"/>
                </a:lnTo>
                <a:lnTo>
                  <a:pt x="60150" y="43230"/>
                </a:lnTo>
                <a:lnTo>
                  <a:pt x="60150" y="43220"/>
                </a:lnTo>
                <a:lnTo>
                  <a:pt x="60160" y="43220"/>
                </a:lnTo>
                <a:lnTo>
                  <a:pt x="60160" y="43210"/>
                </a:lnTo>
                <a:lnTo>
                  <a:pt x="60170" y="43210"/>
                </a:lnTo>
                <a:lnTo>
                  <a:pt x="60160" y="43210"/>
                </a:lnTo>
                <a:lnTo>
                  <a:pt x="60160" y="43200"/>
                </a:lnTo>
                <a:lnTo>
                  <a:pt x="60150" y="43200"/>
                </a:lnTo>
                <a:lnTo>
                  <a:pt x="60150" y="43210"/>
                </a:lnTo>
                <a:lnTo>
                  <a:pt x="60140" y="43210"/>
                </a:lnTo>
                <a:lnTo>
                  <a:pt x="60130" y="43210"/>
                </a:lnTo>
                <a:lnTo>
                  <a:pt x="60120" y="43210"/>
                </a:lnTo>
                <a:lnTo>
                  <a:pt x="60110" y="43210"/>
                </a:lnTo>
                <a:lnTo>
                  <a:pt x="60110" y="43220"/>
                </a:lnTo>
                <a:lnTo>
                  <a:pt x="60100" y="43220"/>
                </a:lnTo>
                <a:lnTo>
                  <a:pt x="60100" y="43230"/>
                </a:lnTo>
                <a:lnTo>
                  <a:pt x="60090" y="43240"/>
                </a:lnTo>
                <a:lnTo>
                  <a:pt x="60090" y="43250"/>
                </a:lnTo>
                <a:lnTo>
                  <a:pt x="60080" y="43250"/>
                </a:lnTo>
                <a:lnTo>
                  <a:pt x="60070" y="43250"/>
                </a:lnTo>
                <a:lnTo>
                  <a:pt x="60060" y="43250"/>
                </a:lnTo>
                <a:lnTo>
                  <a:pt x="60050" y="43240"/>
                </a:lnTo>
                <a:lnTo>
                  <a:pt x="60040" y="43240"/>
                </a:lnTo>
                <a:lnTo>
                  <a:pt x="60030" y="43230"/>
                </a:lnTo>
                <a:lnTo>
                  <a:pt x="60020" y="43230"/>
                </a:lnTo>
                <a:lnTo>
                  <a:pt x="60010" y="43230"/>
                </a:lnTo>
                <a:lnTo>
                  <a:pt x="60000" y="43230"/>
                </a:lnTo>
                <a:lnTo>
                  <a:pt x="60000" y="43240"/>
                </a:lnTo>
                <a:lnTo>
                  <a:pt x="59990" y="43240"/>
                </a:lnTo>
                <a:lnTo>
                  <a:pt x="59980" y="43240"/>
                </a:lnTo>
                <a:lnTo>
                  <a:pt x="59980" y="43250"/>
                </a:lnTo>
                <a:lnTo>
                  <a:pt x="59980" y="43260"/>
                </a:lnTo>
                <a:lnTo>
                  <a:pt x="59980" y="43270"/>
                </a:lnTo>
                <a:lnTo>
                  <a:pt x="59980" y="43280"/>
                </a:lnTo>
                <a:lnTo>
                  <a:pt x="59980" y="43290"/>
                </a:lnTo>
                <a:lnTo>
                  <a:pt x="59980" y="43300"/>
                </a:lnTo>
                <a:lnTo>
                  <a:pt x="59980" y="43310"/>
                </a:lnTo>
                <a:lnTo>
                  <a:pt x="59990" y="43320"/>
                </a:lnTo>
                <a:lnTo>
                  <a:pt x="59990" y="43330"/>
                </a:lnTo>
                <a:lnTo>
                  <a:pt x="59990" y="43340"/>
                </a:lnTo>
                <a:lnTo>
                  <a:pt x="60000" y="43340"/>
                </a:lnTo>
                <a:lnTo>
                  <a:pt x="60000" y="43350"/>
                </a:lnTo>
                <a:lnTo>
                  <a:pt x="60010" y="43370"/>
                </a:lnTo>
                <a:lnTo>
                  <a:pt x="60020" y="43380"/>
                </a:lnTo>
                <a:lnTo>
                  <a:pt x="60030" y="43390"/>
                </a:lnTo>
                <a:lnTo>
                  <a:pt x="60050" y="43390"/>
                </a:lnTo>
                <a:lnTo>
                  <a:pt x="60060" y="43390"/>
                </a:lnTo>
                <a:lnTo>
                  <a:pt x="60060" y="43400"/>
                </a:lnTo>
                <a:lnTo>
                  <a:pt x="60060" y="43410"/>
                </a:lnTo>
                <a:lnTo>
                  <a:pt x="60050" y="43410"/>
                </a:lnTo>
                <a:lnTo>
                  <a:pt x="60040" y="43420"/>
                </a:lnTo>
                <a:lnTo>
                  <a:pt x="60040" y="43430"/>
                </a:lnTo>
                <a:lnTo>
                  <a:pt x="60030" y="43430"/>
                </a:lnTo>
                <a:lnTo>
                  <a:pt x="60020" y="43430"/>
                </a:lnTo>
                <a:lnTo>
                  <a:pt x="60010" y="43440"/>
                </a:lnTo>
                <a:lnTo>
                  <a:pt x="60010" y="43450"/>
                </a:lnTo>
                <a:lnTo>
                  <a:pt x="60000" y="43450"/>
                </a:lnTo>
                <a:lnTo>
                  <a:pt x="59990" y="43450"/>
                </a:lnTo>
                <a:lnTo>
                  <a:pt x="59980" y="43450"/>
                </a:lnTo>
                <a:lnTo>
                  <a:pt x="59970" y="43450"/>
                </a:lnTo>
                <a:lnTo>
                  <a:pt x="59960" y="43450"/>
                </a:lnTo>
                <a:lnTo>
                  <a:pt x="59960" y="43440"/>
                </a:lnTo>
                <a:lnTo>
                  <a:pt x="59950" y="43440"/>
                </a:lnTo>
                <a:lnTo>
                  <a:pt x="59940" y="43440"/>
                </a:lnTo>
                <a:lnTo>
                  <a:pt x="59940" y="43450"/>
                </a:lnTo>
                <a:lnTo>
                  <a:pt x="59930" y="43450"/>
                </a:lnTo>
                <a:lnTo>
                  <a:pt x="59930" y="43440"/>
                </a:lnTo>
                <a:lnTo>
                  <a:pt x="59920" y="43440"/>
                </a:lnTo>
                <a:lnTo>
                  <a:pt x="59920" y="43430"/>
                </a:lnTo>
                <a:lnTo>
                  <a:pt x="59910" y="43430"/>
                </a:lnTo>
                <a:lnTo>
                  <a:pt x="59900" y="43420"/>
                </a:lnTo>
                <a:lnTo>
                  <a:pt x="59900" y="43410"/>
                </a:lnTo>
                <a:lnTo>
                  <a:pt x="59890" y="43410"/>
                </a:lnTo>
                <a:lnTo>
                  <a:pt x="59880" y="43400"/>
                </a:lnTo>
                <a:lnTo>
                  <a:pt x="59870" y="43390"/>
                </a:lnTo>
                <a:lnTo>
                  <a:pt x="59870" y="43380"/>
                </a:lnTo>
                <a:lnTo>
                  <a:pt x="59870" y="43370"/>
                </a:lnTo>
                <a:lnTo>
                  <a:pt x="59870" y="43360"/>
                </a:lnTo>
                <a:lnTo>
                  <a:pt x="59880" y="43360"/>
                </a:lnTo>
                <a:lnTo>
                  <a:pt x="59880" y="43350"/>
                </a:lnTo>
                <a:lnTo>
                  <a:pt x="59870" y="43350"/>
                </a:lnTo>
                <a:lnTo>
                  <a:pt x="59870" y="43340"/>
                </a:lnTo>
                <a:lnTo>
                  <a:pt x="59860" y="43320"/>
                </a:lnTo>
                <a:lnTo>
                  <a:pt x="59850" y="43320"/>
                </a:lnTo>
                <a:lnTo>
                  <a:pt x="59850" y="43310"/>
                </a:lnTo>
                <a:lnTo>
                  <a:pt x="59840" y="43300"/>
                </a:lnTo>
                <a:lnTo>
                  <a:pt x="59830" y="43300"/>
                </a:lnTo>
                <a:lnTo>
                  <a:pt x="59820" y="43300"/>
                </a:lnTo>
                <a:lnTo>
                  <a:pt x="59810" y="43300"/>
                </a:lnTo>
                <a:lnTo>
                  <a:pt x="59800" y="43300"/>
                </a:lnTo>
                <a:lnTo>
                  <a:pt x="59790" y="43300"/>
                </a:lnTo>
                <a:lnTo>
                  <a:pt x="59780" y="43300"/>
                </a:lnTo>
                <a:lnTo>
                  <a:pt x="59770" y="43300"/>
                </a:lnTo>
                <a:lnTo>
                  <a:pt x="59770" y="43310"/>
                </a:lnTo>
                <a:lnTo>
                  <a:pt x="59760" y="43320"/>
                </a:lnTo>
                <a:lnTo>
                  <a:pt x="59750" y="43320"/>
                </a:lnTo>
                <a:lnTo>
                  <a:pt x="59740" y="43320"/>
                </a:lnTo>
                <a:lnTo>
                  <a:pt x="59730" y="43320"/>
                </a:lnTo>
                <a:lnTo>
                  <a:pt x="59730" y="43310"/>
                </a:lnTo>
                <a:lnTo>
                  <a:pt x="59720" y="43310"/>
                </a:lnTo>
                <a:lnTo>
                  <a:pt x="59720" y="43300"/>
                </a:lnTo>
                <a:lnTo>
                  <a:pt x="59710" y="43300"/>
                </a:lnTo>
                <a:lnTo>
                  <a:pt x="59700" y="43300"/>
                </a:lnTo>
                <a:lnTo>
                  <a:pt x="59700" y="43310"/>
                </a:lnTo>
                <a:lnTo>
                  <a:pt x="59700" y="43320"/>
                </a:lnTo>
                <a:lnTo>
                  <a:pt x="59710" y="43320"/>
                </a:lnTo>
                <a:lnTo>
                  <a:pt x="59710" y="43330"/>
                </a:lnTo>
                <a:lnTo>
                  <a:pt x="59720" y="43330"/>
                </a:lnTo>
                <a:lnTo>
                  <a:pt x="59720" y="43340"/>
                </a:lnTo>
                <a:lnTo>
                  <a:pt x="59710" y="43340"/>
                </a:lnTo>
                <a:lnTo>
                  <a:pt x="59700" y="43340"/>
                </a:lnTo>
                <a:lnTo>
                  <a:pt x="59690" y="43340"/>
                </a:lnTo>
                <a:lnTo>
                  <a:pt x="59690" y="43330"/>
                </a:lnTo>
                <a:lnTo>
                  <a:pt x="59680" y="43320"/>
                </a:lnTo>
                <a:lnTo>
                  <a:pt x="59670" y="43320"/>
                </a:lnTo>
                <a:lnTo>
                  <a:pt x="59670" y="43330"/>
                </a:lnTo>
                <a:lnTo>
                  <a:pt x="59670" y="43340"/>
                </a:lnTo>
                <a:lnTo>
                  <a:pt x="59670" y="43350"/>
                </a:lnTo>
                <a:lnTo>
                  <a:pt x="59670" y="43360"/>
                </a:lnTo>
                <a:lnTo>
                  <a:pt x="59660" y="43360"/>
                </a:lnTo>
                <a:lnTo>
                  <a:pt x="59660" y="43370"/>
                </a:lnTo>
                <a:lnTo>
                  <a:pt x="59670" y="43370"/>
                </a:lnTo>
                <a:lnTo>
                  <a:pt x="59670" y="43380"/>
                </a:lnTo>
                <a:lnTo>
                  <a:pt x="59670" y="43390"/>
                </a:lnTo>
                <a:lnTo>
                  <a:pt x="59670" y="43400"/>
                </a:lnTo>
                <a:lnTo>
                  <a:pt x="59670" y="43410"/>
                </a:lnTo>
                <a:lnTo>
                  <a:pt x="59680" y="43410"/>
                </a:lnTo>
                <a:lnTo>
                  <a:pt x="59680" y="43420"/>
                </a:lnTo>
                <a:lnTo>
                  <a:pt x="59680" y="43430"/>
                </a:lnTo>
                <a:lnTo>
                  <a:pt x="59670" y="43440"/>
                </a:lnTo>
                <a:lnTo>
                  <a:pt x="59670" y="43450"/>
                </a:lnTo>
                <a:lnTo>
                  <a:pt x="59680" y="43450"/>
                </a:lnTo>
                <a:lnTo>
                  <a:pt x="59680" y="43460"/>
                </a:lnTo>
                <a:lnTo>
                  <a:pt x="59680" y="43470"/>
                </a:lnTo>
                <a:lnTo>
                  <a:pt x="59670" y="43470"/>
                </a:lnTo>
                <a:lnTo>
                  <a:pt x="59670" y="43480"/>
                </a:lnTo>
                <a:lnTo>
                  <a:pt x="59660" y="43480"/>
                </a:lnTo>
                <a:lnTo>
                  <a:pt x="59660" y="43490"/>
                </a:lnTo>
                <a:lnTo>
                  <a:pt x="59650" y="43490"/>
                </a:lnTo>
                <a:lnTo>
                  <a:pt x="59650" y="43500"/>
                </a:lnTo>
                <a:lnTo>
                  <a:pt x="59640" y="43500"/>
                </a:lnTo>
                <a:lnTo>
                  <a:pt x="59640" y="43510"/>
                </a:lnTo>
                <a:lnTo>
                  <a:pt x="59630" y="43510"/>
                </a:lnTo>
                <a:lnTo>
                  <a:pt x="59630" y="43520"/>
                </a:lnTo>
                <a:lnTo>
                  <a:pt x="59620" y="43520"/>
                </a:lnTo>
                <a:lnTo>
                  <a:pt x="59620" y="43530"/>
                </a:lnTo>
                <a:lnTo>
                  <a:pt x="59610" y="43530"/>
                </a:lnTo>
                <a:lnTo>
                  <a:pt x="59610" y="43540"/>
                </a:lnTo>
                <a:lnTo>
                  <a:pt x="59600" y="43540"/>
                </a:lnTo>
                <a:lnTo>
                  <a:pt x="59590" y="43540"/>
                </a:lnTo>
                <a:lnTo>
                  <a:pt x="59580" y="43540"/>
                </a:lnTo>
                <a:lnTo>
                  <a:pt x="59570" y="43540"/>
                </a:lnTo>
                <a:lnTo>
                  <a:pt x="59570" y="43550"/>
                </a:lnTo>
                <a:lnTo>
                  <a:pt x="59560" y="43550"/>
                </a:lnTo>
                <a:lnTo>
                  <a:pt x="59550" y="43550"/>
                </a:lnTo>
                <a:lnTo>
                  <a:pt x="59540" y="43550"/>
                </a:lnTo>
                <a:lnTo>
                  <a:pt x="59530" y="43560"/>
                </a:lnTo>
                <a:lnTo>
                  <a:pt x="59520" y="43560"/>
                </a:lnTo>
                <a:lnTo>
                  <a:pt x="59520" y="43570"/>
                </a:lnTo>
                <a:lnTo>
                  <a:pt x="59520" y="43580"/>
                </a:lnTo>
                <a:lnTo>
                  <a:pt x="59520" y="43590"/>
                </a:lnTo>
                <a:lnTo>
                  <a:pt x="59520" y="43600"/>
                </a:lnTo>
                <a:lnTo>
                  <a:pt x="59520" y="43610"/>
                </a:lnTo>
                <a:lnTo>
                  <a:pt x="59530" y="43620"/>
                </a:lnTo>
                <a:lnTo>
                  <a:pt x="59530" y="43630"/>
                </a:lnTo>
                <a:lnTo>
                  <a:pt x="59530" y="43640"/>
                </a:lnTo>
                <a:lnTo>
                  <a:pt x="59520" y="43640"/>
                </a:lnTo>
                <a:lnTo>
                  <a:pt x="59510" y="43640"/>
                </a:lnTo>
                <a:lnTo>
                  <a:pt x="59500" y="43640"/>
                </a:lnTo>
                <a:lnTo>
                  <a:pt x="59490" y="43640"/>
                </a:lnTo>
                <a:lnTo>
                  <a:pt x="59480" y="43650"/>
                </a:lnTo>
                <a:lnTo>
                  <a:pt x="59470" y="43650"/>
                </a:lnTo>
                <a:lnTo>
                  <a:pt x="59470" y="43640"/>
                </a:lnTo>
                <a:lnTo>
                  <a:pt x="59460" y="43640"/>
                </a:lnTo>
                <a:lnTo>
                  <a:pt x="59450" y="43630"/>
                </a:lnTo>
                <a:lnTo>
                  <a:pt x="59440" y="43630"/>
                </a:lnTo>
                <a:lnTo>
                  <a:pt x="59430" y="43620"/>
                </a:lnTo>
                <a:lnTo>
                  <a:pt x="59420" y="43620"/>
                </a:lnTo>
                <a:lnTo>
                  <a:pt x="59410" y="43610"/>
                </a:lnTo>
                <a:lnTo>
                  <a:pt x="59410" y="43600"/>
                </a:lnTo>
                <a:lnTo>
                  <a:pt x="59400" y="43600"/>
                </a:lnTo>
                <a:lnTo>
                  <a:pt x="59400" y="43590"/>
                </a:lnTo>
                <a:lnTo>
                  <a:pt x="59400" y="43580"/>
                </a:lnTo>
                <a:lnTo>
                  <a:pt x="59410" y="43580"/>
                </a:lnTo>
                <a:lnTo>
                  <a:pt x="59410" y="43570"/>
                </a:lnTo>
                <a:lnTo>
                  <a:pt x="59410" y="43560"/>
                </a:lnTo>
                <a:lnTo>
                  <a:pt x="59410" y="43550"/>
                </a:lnTo>
                <a:lnTo>
                  <a:pt x="59400" y="43540"/>
                </a:lnTo>
                <a:lnTo>
                  <a:pt x="59400" y="43530"/>
                </a:lnTo>
                <a:lnTo>
                  <a:pt x="59390" y="43520"/>
                </a:lnTo>
                <a:lnTo>
                  <a:pt x="59380" y="43510"/>
                </a:lnTo>
                <a:lnTo>
                  <a:pt x="59380" y="43500"/>
                </a:lnTo>
                <a:lnTo>
                  <a:pt x="59370" y="43500"/>
                </a:lnTo>
                <a:lnTo>
                  <a:pt x="59360" y="43500"/>
                </a:lnTo>
                <a:lnTo>
                  <a:pt x="59350" y="43500"/>
                </a:lnTo>
                <a:lnTo>
                  <a:pt x="59340" y="43500"/>
                </a:lnTo>
                <a:lnTo>
                  <a:pt x="59340" y="43510"/>
                </a:lnTo>
                <a:lnTo>
                  <a:pt x="59340" y="43520"/>
                </a:lnTo>
                <a:lnTo>
                  <a:pt x="59340" y="43530"/>
                </a:lnTo>
                <a:lnTo>
                  <a:pt x="59350" y="43530"/>
                </a:lnTo>
                <a:lnTo>
                  <a:pt x="59350" y="43540"/>
                </a:lnTo>
                <a:lnTo>
                  <a:pt x="59360" y="43540"/>
                </a:lnTo>
                <a:lnTo>
                  <a:pt x="59360" y="43550"/>
                </a:lnTo>
                <a:lnTo>
                  <a:pt x="59350" y="43550"/>
                </a:lnTo>
                <a:lnTo>
                  <a:pt x="59340" y="43550"/>
                </a:lnTo>
                <a:lnTo>
                  <a:pt x="59340" y="43540"/>
                </a:lnTo>
                <a:lnTo>
                  <a:pt x="59330" y="43540"/>
                </a:lnTo>
                <a:lnTo>
                  <a:pt x="59320" y="43540"/>
                </a:lnTo>
                <a:lnTo>
                  <a:pt x="59310" y="43540"/>
                </a:lnTo>
                <a:lnTo>
                  <a:pt x="59300" y="43540"/>
                </a:lnTo>
                <a:lnTo>
                  <a:pt x="59300" y="43550"/>
                </a:lnTo>
                <a:lnTo>
                  <a:pt x="59290" y="43550"/>
                </a:lnTo>
                <a:lnTo>
                  <a:pt x="59280" y="43550"/>
                </a:lnTo>
                <a:lnTo>
                  <a:pt x="59280" y="43540"/>
                </a:lnTo>
                <a:lnTo>
                  <a:pt x="59290" y="43540"/>
                </a:lnTo>
                <a:lnTo>
                  <a:pt x="59290" y="43530"/>
                </a:lnTo>
                <a:lnTo>
                  <a:pt x="59300" y="43530"/>
                </a:lnTo>
                <a:lnTo>
                  <a:pt x="59290" y="43520"/>
                </a:lnTo>
                <a:lnTo>
                  <a:pt x="59280" y="43520"/>
                </a:lnTo>
                <a:lnTo>
                  <a:pt x="59270" y="43520"/>
                </a:lnTo>
                <a:lnTo>
                  <a:pt x="59270" y="43530"/>
                </a:lnTo>
                <a:lnTo>
                  <a:pt x="59260" y="43530"/>
                </a:lnTo>
                <a:lnTo>
                  <a:pt x="59250" y="43530"/>
                </a:lnTo>
                <a:lnTo>
                  <a:pt x="59250" y="43540"/>
                </a:lnTo>
                <a:lnTo>
                  <a:pt x="59240" y="43540"/>
                </a:lnTo>
                <a:lnTo>
                  <a:pt x="59230" y="43540"/>
                </a:lnTo>
                <a:lnTo>
                  <a:pt x="59140" y="43550"/>
                </a:lnTo>
                <a:lnTo>
                  <a:pt x="59140" y="43580"/>
                </a:lnTo>
                <a:lnTo>
                  <a:pt x="59140" y="43590"/>
                </a:lnTo>
                <a:lnTo>
                  <a:pt x="59130" y="43600"/>
                </a:lnTo>
                <a:lnTo>
                  <a:pt x="59130" y="43620"/>
                </a:lnTo>
                <a:lnTo>
                  <a:pt x="59120" y="43650"/>
                </a:lnTo>
                <a:lnTo>
                  <a:pt x="59110" y="43670"/>
                </a:lnTo>
                <a:lnTo>
                  <a:pt x="59100" y="43710"/>
                </a:lnTo>
                <a:lnTo>
                  <a:pt x="59090" y="43720"/>
                </a:lnTo>
                <a:lnTo>
                  <a:pt x="59090" y="43730"/>
                </a:lnTo>
                <a:lnTo>
                  <a:pt x="59080" y="43740"/>
                </a:lnTo>
                <a:lnTo>
                  <a:pt x="59080" y="43750"/>
                </a:lnTo>
                <a:lnTo>
                  <a:pt x="59070" y="43760"/>
                </a:lnTo>
                <a:lnTo>
                  <a:pt x="59060" y="43770"/>
                </a:lnTo>
                <a:lnTo>
                  <a:pt x="59050" y="43790"/>
                </a:lnTo>
                <a:lnTo>
                  <a:pt x="59030" y="43800"/>
                </a:lnTo>
                <a:lnTo>
                  <a:pt x="59020" y="43820"/>
                </a:lnTo>
                <a:lnTo>
                  <a:pt x="59000" y="43840"/>
                </a:lnTo>
                <a:lnTo>
                  <a:pt x="59000" y="43850"/>
                </a:lnTo>
                <a:lnTo>
                  <a:pt x="58990" y="43850"/>
                </a:lnTo>
                <a:lnTo>
                  <a:pt x="58980" y="43850"/>
                </a:lnTo>
                <a:lnTo>
                  <a:pt x="58980" y="43860"/>
                </a:lnTo>
                <a:lnTo>
                  <a:pt x="58970" y="43860"/>
                </a:lnTo>
                <a:lnTo>
                  <a:pt x="58960" y="43860"/>
                </a:lnTo>
                <a:lnTo>
                  <a:pt x="58950" y="43860"/>
                </a:lnTo>
                <a:lnTo>
                  <a:pt x="58950" y="43870"/>
                </a:lnTo>
                <a:lnTo>
                  <a:pt x="58940" y="43870"/>
                </a:lnTo>
                <a:lnTo>
                  <a:pt x="58930" y="43880"/>
                </a:lnTo>
                <a:lnTo>
                  <a:pt x="58930" y="43890"/>
                </a:lnTo>
                <a:lnTo>
                  <a:pt x="58920" y="43900"/>
                </a:lnTo>
                <a:lnTo>
                  <a:pt x="58920" y="43910"/>
                </a:lnTo>
                <a:lnTo>
                  <a:pt x="58930" y="43920"/>
                </a:lnTo>
                <a:lnTo>
                  <a:pt x="58930" y="43930"/>
                </a:lnTo>
                <a:lnTo>
                  <a:pt x="58930" y="43940"/>
                </a:lnTo>
                <a:lnTo>
                  <a:pt x="58930" y="43950"/>
                </a:lnTo>
                <a:lnTo>
                  <a:pt x="58940" y="43950"/>
                </a:lnTo>
                <a:lnTo>
                  <a:pt x="58940" y="43960"/>
                </a:lnTo>
                <a:lnTo>
                  <a:pt x="58940" y="43970"/>
                </a:lnTo>
                <a:lnTo>
                  <a:pt x="58930" y="43970"/>
                </a:lnTo>
                <a:lnTo>
                  <a:pt x="58930" y="43980"/>
                </a:lnTo>
                <a:lnTo>
                  <a:pt x="58930" y="43990"/>
                </a:lnTo>
                <a:lnTo>
                  <a:pt x="58920" y="43990"/>
                </a:lnTo>
                <a:lnTo>
                  <a:pt x="58910" y="44000"/>
                </a:lnTo>
                <a:lnTo>
                  <a:pt x="58900" y="44010"/>
                </a:lnTo>
                <a:lnTo>
                  <a:pt x="58900" y="44020"/>
                </a:lnTo>
                <a:lnTo>
                  <a:pt x="58890" y="44020"/>
                </a:lnTo>
                <a:lnTo>
                  <a:pt x="58890" y="44030"/>
                </a:lnTo>
                <a:lnTo>
                  <a:pt x="58890" y="44040"/>
                </a:lnTo>
                <a:lnTo>
                  <a:pt x="58890" y="44050"/>
                </a:lnTo>
                <a:lnTo>
                  <a:pt x="58880" y="44050"/>
                </a:lnTo>
                <a:lnTo>
                  <a:pt x="58880" y="44060"/>
                </a:lnTo>
                <a:lnTo>
                  <a:pt x="58870" y="44070"/>
                </a:lnTo>
                <a:lnTo>
                  <a:pt x="58880" y="44090"/>
                </a:lnTo>
                <a:lnTo>
                  <a:pt x="58890" y="44100"/>
                </a:lnTo>
                <a:lnTo>
                  <a:pt x="58890" y="44110"/>
                </a:lnTo>
                <a:lnTo>
                  <a:pt x="58890" y="44120"/>
                </a:lnTo>
                <a:lnTo>
                  <a:pt x="58900" y="44130"/>
                </a:lnTo>
                <a:lnTo>
                  <a:pt x="58900" y="44140"/>
                </a:lnTo>
                <a:lnTo>
                  <a:pt x="58900" y="44160"/>
                </a:lnTo>
                <a:lnTo>
                  <a:pt x="58910" y="44170"/>
                </a:lnTo>
                <a:lnTo>
                  <a:pt x="58910" y="44180"/>
                </a:lnTo>
                <a:lnTo>
                  <a:pt x="58910" y="44190"/>
                </a:lnTo>
                <a:lnTo>
                  <a:pt x="58900" y="44200"/>
                </a:lnTo>
                <a:lnTo>
                  <a:pt x="58900" y="44210"/>
                </a:lnTo>
                <a:lnTo>
                  <a:pt x="58890" y="44210"/>
                </a:lnTo>
                <a:lnTo>
                  <a:pt x="58890" y="44220"/>
                </a:lnTo>
                <a:lnTo>
                  <a:pt x="58890" y="44230"/>
                </a:lnTo>
                <a:lnTo>
                  <a:pt x="58880" y="44240"/>
                </a:lnTo>
                <a:lnTo>
                  <a:pt x="58880" y="44250"/>
                </a:lnTo>
                <a:lnTo>
                  <a:pt x="58880" y="44260"/>
                </a:lnTo>
                <a:lnTo>
                  <a:pt x="58890" y="44260"/>
                </a:lnTo>
                <a:lnTo>
                  <a:pt x="58890" y="44270"/>
                </a:lnTo>
                <a:lnTo>
                  <a:pt x="58890" y="44280"/>
                </a:lnTo>
                <a:lnTo>
                  <a:pt x="58900" y="44290"/>
                </a:lnTo>
                <a:lnTo>
                  <a:pt x="58900" y="44300"/>
                </a:lnTo>
                <a:lnTo>
                  <a:pt x="58910" y="44300"/>
                </a:lnTo>
                <a:lnTo>
                  <a:pt x="58910" y="44310"/>
                </a:lnTo>
                <a:lnTo>
                  <a:pt x="58920" y="44320"/>
                </a:lnTo>
                <a:lnTo>
                  <a:pt x="58930" y="44320"/>
                </a:lnTo>
                <a:lnTo>
                  <a:pt x="58930" y="44330"/>
                </a:lnTo>
                <a:lnTo>
                  <a:pt x="58940" y="44330"/>
                </a:lnTo>
                <a:lnTo>
                  <a:pt x="58950" y="44330"/>
                </a:lnTo>
                <a:lnTo>
                  <a:pt x="58960" y="44330"/>
                </a:lnTo>
                <a:lnTo>
                  <a:pt x="58960" y="44340"/>
                </a:lnTo>
                <a:lnTo>
                  <a:pt x="58970" y="44350"/>
                </a:lnTo>
                <a:lnTo>
                  <a:pt x="58980" y="44350"/>
                </a:lnTo>
                <a:lnTo>
                  <a:pt x="59090" y="44420"/>
                </a:lnTo>
                <a:lnTo>
                  <a:pt x="59110" y="44440"/>
                </a:lnTo>
                <a:lnTo>
                  <a:pt x="59150" y="44460"/>
                </a:lnTo>
                <a:lnTo>
                  <a:pt x="59160" y="44470"/>
                </a:lnTo>
                <a:lnTo>
                  <a:pt x="59340" y="44580"/>
                </a:lnTo>
                <a:lnTo>
                  <a:pt x="59400" y="44610"/>
                </a:lnTo>
                <a:lnTo>
                  <a:pt x="59400" y="44620"/>
                </a:lnTo>
                <a:lnTo>
                  <a:pt x="59430" y="44640"/>
                </a:lnTo>
                <a:lnTo>
                  <a:pt x="59480" y="44660"/>
                </a:lnTo>
                <a:lnTo>
                  <a:pt x="59500" y="44620"/>
                </a:lnTo>
                <a:lnTo>
                  <a:pt x="59530" y="44570"/>
                </a:lnTo>
                <a:lnTo>
                  <a:pt x="59560" y="44500"/>
                </a:lnTo>
                <a:lnTo>
                  <a:pt x="59600" y="44430"/>
                </a:lnTo>
                <a:lnTo>
                  <a:pt x="59710" y="44490"/>
                </a:lnTo>
                <a:lnTo>
                  <a:pt x="59740" y="44440"/>
                </a:lnTo>
                <a:lnTo>
                  <a:pt x="59750" y="44410"/>
                </a:lnTo>
                <a:lnTo>
                  <a:pt x="59790" y="44350"/>
                </a:lnTo>
                <a:lnTo>
                  <a:pt x="59820" y="44290"/>
                </a:lnTo>
                <a:lnTo>
                  <a:pt x="59840" y="44250"/>
                </a:lnTo>
                <a:lnTo>
                  <a:pt x="59850" y="44240"/>
                </a:lnTo>
                <a:lnTo>
                  <a:pt x="59860" y="44220"/>
                </a:lnTo>
                <a:lnTo>
                  <a:pt x="59850" y="44210"/>
                </a:lnTo>
                <a:lnTo>
                  <a:pt x="59820" y="44190"/>
                </a:lnTo>
                <a:lnTo>
                  <a:pt x="59790" y="44180"/>
                </a:lnTo>
                <a:lnTo>
                  <a:pt x="59760" y="44160"/>
                </a:lnTo>
                <a:lnTo>
                  <a:pt x="59750" y="44160"/>
                </a:lnTo>
                <a:lnTo>
                  <a:pt x="59760" y="44150"/>
                </a:lnTo>
                <a:lnTo>
                  <a:pt x="59770" y="44120"/>
                </a:lnTo>
                <a:lnTo>
                  <a:pt x="59790" y="44090"/>
                </a:lnTo>
                <a:lnTo>
                  <a:pt x="59810" y="44050"/>
                </a:lnTo>
                <a:lnTo>
                  <a:pt x="59870" y="43940"/>
                </a:lnTo>
                <a:lnTo>
                  <a:pt x="59890" y="43950"/>
                </a:lnTo>
                <a:lnTo>
                  <a:pt x="59900" y="43960"/>
                </a:lnTo>
                <a:lnTo>
                  <a:pt x="59910" y="43970"/>
                </a:lnTo>
                <a:lnTo>
                  <a:pt x="59960" y="43990"/>
                </a:lnTo>
                <a:lnTo>
                  <a:pt x="59990" y="44010"/>
                </a:lnTo>
                <a:lnTo>
                  <a:pt x="60010" y="44020"/>
                </a:lnTo>
                <a:lnTo>
                  <a:pt x="60070" y="44050"/>
                </a:lnTo>
                <a:lnTo>
                  <a:pt x="60130" y="44080"/>
                </a:lnTo>
                <a:lnTo>
                  <a:pt x="60130" y="44090"/>
                </a:lnTo>
                <a:lnTo>
                  <a:pt x="60140" y="44090"/>
                </a:lnTo>
                <a:lnTo>
                  <a:pt x="60100" y="44160"/>
                </a:lnTo>
                <a:lnTo>
                  <a:pt x="59980" y="44370"/>
                </a:lnTo>
                <a:lnTo>
                  <a:pt x="59870" y="44560"/>
                </a:lnTo>
                <a:lnTo>
                  <a:pt x="59810" y="44670"/>
                </a:lnTo>
                <a:lnTo>
                  <a:pt x="59790" y="44650"/>
                </a:lnTo>
                <a:lnTo>
                  <a:pt x="59700" y="44810"/>
                </a:lnTo>
                <a:lnTo>
                  <a:pt x="59690" y="44800"/>
                </a:lnTo>
                <a:lnTo>
                  <a:pt x="59680" y="44790"/>
                </a:lnTo>
                <a:lnTo>
                  <a:pt x="59600" y="44930"/>
                </a:lnTo>
                <a:lnTo>
                  <a:pt x="59550" y="45010"/>
                </a:lnTo>
                <a:lnTo>
                  <a:pt x="59470" y="45140"/>
                </a:lnTo>
                <a:lnTo>
                  <a:pt x="59450" y="45160"/>
                </a:lnTo>
                <a:lnTo>
                  <a:pt x="59290" y="45060"/>
                </a:lnTo>
                <a:lnTo>
                  <a:pt x="59170" y="44980"/>
                </a:lnTo>
                <a:lnTo>
                  <a:pt x="59090" y="44930"/>
                </a:lnTo>
                <a:lnTo>
                  <a:pt x="59030" y="45030"/>
                </a:lnTo>
                <a:lnTo>
                  <a:pt x="59010" y="45050"/>
                </a:lnTo>
                <a:lnTo>
                  <a:pt x="59010" y="45060"/>
                </a:lnTo>
                <a:lnTo>
                  <a:pt x="59010" y="45080"/>
                </a:lnTo>
                <a:lnTo>
                  <a:pt x="59050" y="45170"/>
                </a:lnTo>
                <a:lnTo>
                  <a:pt x="59070" y="45280"/>
                </a:lnTo>
                <a:lnTo>
                  <a:pt x="59080" y="45310"/>
                </a:lnTo>
                <a:lnTo>
                  <a:pt x="59080" y="45360"/>
                </a:lnTo>
                <a:lnTo>
                  <a:pt x="59160" y="45350"/>
                </a:lnTo>
                <a:lnTo>
                  <a:pt x="59200" y="45340"/>
                </a:lnTo>
                <a:lnTo>
                  <a:pt x="59220" y="45330"/>
                </a:lnTo>
                <a:lnTo>
                  <a:pt x="59230" y="45380"/>
                </a:lnTo>
                <a:lnTo>
                  <a:pt x="59240" y="45450"/>
                </a:lnTo>
                <a:lnTo>
                  <a:pt x="59230" y="45450"/>
                </a:lnTo>
                <a:lnTo>
                  <a:pt x="59190" y="45450"/>
                </a:lnTo>
                <a:lnTo>
                  <a:pt x="59090" y="45470"/>
                </a:lnTo>
                <a:lnTo>
                  <a:pt x="58990" y="45490"/>
                </a:lnTo>
                <a:lnTo>
                  <a:pt x="58950" y="45500"/>
                </a:lnTo>
                <a:lnTo>
                  <a:pt x="58950" y="45530"/>
                </a:lnTo>
                <a:lnTo>
                  <a:pt x="58960" y="45580"/>
                </a:lnTo>
                <a:lnTo>
                  <a:pt x="58970" y="45600"/>
                </a:lnTo>
                <a:lnTo>
                  <a:pt x="58970" y="45620"/>
                </a:lnTo>
                <a:lnTo>
                  <a:pt x="58960" y="45620"/>
                </a:lnTo>
                <a:lnTo>
                  <a:pt x="58850" y="45640"/>
                </a:lnTo>
                <a:lnTo>
                  <a:pt x="58740" y="45660"/>
                </a:lnTo>
                <a:lnTo>
                  <a:pt x="58620" y="45690"/>
                </a:lnTo>
                <a:lnTo>
                  <a:pt x="58560" y="45700"/>
                </a:lnTo>
                <a:lnTo>
                  <a:pt x="58550" y="45700"/>
                </a:lnTo>
                <a:lnTo>
                  <a:pt x="58540" y="45720"/>
                </a:lnTo>
                <a:lnTo>
                  <a:pt x="58530" y="45730"/>
                </a:lnTo>
                <a:lnTo>
                  <a:pt x="58540" y="45730"/>
                </a:lnTo>
                <a:lnTo>
                  <a:pt x="58540" y="45740"/>
                </a:lnTo>
                <a:lnTo>
                  <a:pt x="58540" y="45750"/>
                </a:lnTo>
                <a:lnTo>
                  <a:pt x="58540" y="45760"/>
                </a:lnTo>
                <a:lnTo>
                  <a:pt x="58540" y="45770"/>
                </a:lnTo>
                <a:lnTo>
                  <a:pt x="58540" y="45780"/>
                </a:lnTo>
                <a:lnTo>
                  <a:pt x="58530" y="45780"/>
                </a:lnTo>
                <a:lnTo>
                  <a:pt x="58530" y="45790"/>
                </a:lnTo>
                <a:lnTo>
                  <a:pt x="58520" y="45800"/>
                </a:lnTo>
                <a:lnTo>
                  <a:pt x="58510" y="45810"/>
                </a:lnTo>
                <a:lnTo>
                  <a:pt x="58570" y="45850"/>
                </a:lnTo>
                <a:lnTo>
                  <a:pt x="58580" y="45850"/>
                </a:lnTo>
                <a:lnTo>
                  <a:pt x="58590" y="45850"/>
                </a:lnTo>
                <a:lnTo>
                  <a:pt x="58600" y="45850"/>
                </a:lnTo>
                <a:lnTo>
                  <a:pt x="58600" y="45860"/>
                </a:lnTo>
                <a:lnTo>
                  <a:pt x="58610" y="45860"/>
                </a:lnTo>
                <a:lnTo>
                  <a:pt x="58610" y="45870"/>
                </a:lnTo>
                <a:lnTo>
                  <a:pt x="58620" y="45870"/>
                </a:lnTo>
                <a:lnTo>
                  <a:pt x="58630" y="45870"/>
                </a:lnTo>
                <a:lnTo>
                  <a:pt x="58660" y="45860"/>
                </a:lnTo>
                <a:lnTo>
                  <a:pt x="58700" y="45860"/>
                </a:lnTo>
                <a:lnTo>
                  <a:pt x="58740" y="45850"/>
                </a:lnTo>
                <a:lnTo>
                  <a:pt x="58800" y="45840"/>
                </a:lnTo>
                <a:lnTo>
                  <a:pt x="58830" y="45830"/>
                </a:lnTo>
                <a:lnTo>
                  <a:pt x="58870" y="45830"/>
                </a:lnTo>
                <a:lnTo>
                  <a:pt x="58920" y="45820"/>
                </a:lnTo>
                <a:lnTo>
                  <a:pt x="58920" y="45830"/>
                </a:lnTo>
                <a:lnTo>
                  <a:pt x="58920" y="45860"/>
                </a:lnTo>
                <a:lnTo>
                  <a:pt x="58930" y="45900"/>
                </a:lnTo>
                <a:lnTo>
                  <a:pt x="58940" y="45950"/>
                </a:lnTo>
                <a:lnTo>
                  <a:pt x="58970" y="45940"/>
                </a:lnTo>
                <a:lnTo>
                  <a:pt x="59070" y="45930"/>
                </a:lnTo>
                <a:lnTo>
                  <a:pt x="59070" y="45940"/>
                </a:lnTo>
                <a:lnTo>
                  <a:pt x="59080" y="46010"/>
                </a:lnTo>
                <a:lnTo>
                  <a:pt x="59070" y="46010"/>
                </a:lnTo>
                <a:lnTo>
                  <a:pt x="58980" y="46030"/>
                </a:lnTo>
                <a:lnTo>
                  <a:pt x="58930" y="46040"/>
                </a:lnTo>
                <a:lnTo>
                  <a:pt x="58860" y="46050"/>
                </a:lnTo>
                <a:lnTo>
                  <a:pt x="58800" y="46060"/>
                </a:lnTo>
                <a:lnTo>
                  <a:pt x="58790" y="46070"/>
                </a:lnTo>
                <a:lnTo>
                  <a:pt x="58780" y="46070"/>
                </a:lnTo>
                <a:lnTo>
                  <a:pt x="58700" y="46090"/>
                </a:lnTo>
                <a:lnTo>
                  <a:pt x="58610" y="46100"/>
                </a:lnTo>
                <a:lnTo>
                  <a:pt x="58510" y="46120"/>
                </a:lnTo>
                <a:lnTo>
                  <a:pt x="58470" y="46130"/>
                </a:lnTo>
                <a:lnTo>
                  <a:pt x="58400" y="46140"/>
                </a:lnTo>
                <a:lnTo>
                  <a:pt x="58410" y="46180"/>
                </a:lnTo>
                <a:lnTo>
                  <a:pt x="58390" y="46180"/>
                </a:lnTo>
                <a:lnTo>
                  <a:pt x="58240" y="46200"/>
                </a:lnTo>
                <a:lnTo>
                  <a:pt x="58210" y="46210"/>
                </a:lnTo>
                <a:lnTo>
                  <a:pt x="58210" y="46220"/>
                </a:lnTo>
                <a:lnTo>
                  <a:pt x="58220" y="46230"/>
                </a:lnTo>
                <a:lnTo>
                  <a:pt x="58230" y="46250"/>
                </a:lnTo>
                <a:lnTo>
                  <a:pt x="58220" y="46250"/>
                </a:lnTo>
                <a:lnTo>
                  <a:pt x="58210" y="46260"/>
                </a:lnTo>
                <a:lnTo>
                  <a:pt x="58200" y="46260"/>
                </a:lnTo>
                <a:lnTo>
                  <a:pt x="58200" y="46270"/>
                </a:lnTo>
                <a:lnTo>
                  <a:pt x="58200" y="46280"/>
                </a:lnTo>
                <a:lnTo>
                  <a:pt x="58190" y="46280"/>
                </a:lnTo>
                <a:lnTo>
                  <a:pt x="58180" y="46280"/>
                </a:lnTo>
                <a:lnTo>
                  <a:pt x="58180" y="46290"/>
                </a:lnTo>
                <a:lnTo>
                  <a:pt x="58170" y="46290"/>
                </a:lnTo>
                <a:lnTo>
                  <a:pt x="58160" y="46260"/>
                </a:lnTo>
                <a:lnTo>
                  <a:pt x="58160" y="46250"/>
                </a:lnTo>
                <a:lnTo>
                  <a:pt x="58150" y="46250"/>
                </a:lnTo>
                <a:lnTo>
                  <a:pt x="58150" y="46230"/>
                </a:lnTo>
                <a:lnTo>
                  <a:pt x="58110" y="46240"/>
                </a:lnTo>
                <a:lnTo>
                  <a:pt x="58060" y="46250"/>
                </a:lnTo>
                <a:lnTo>
                  <a:pt x="58060" y="46240"/>
                </a:lnTo>
                <a:lnTo>
                  <a:pt x="58060" y="46230"/>
                </a:lnTo>
                <a:lnTo>
                  <a:pt x="58050" y="46230"/>
                </a:lnTo>
                <a:lnTo>
                  <a:pt x="57990" y="46240"/>
                </a:lnTo>
                <a:lnTo>
                  <a:pt x="57900" y="46260"/>
                </a:lnTo>
                <a:lnTo>
                  <a:pt x="57870" y="46260"/>
                </a:lnTo>
                <a:lnTo>
                  <a:pt x="57860" y="46280"/>
                </a:lnTo>
                <a:lnTo>
                  <a:pt x="57840" y="46280"/>
                </a:lnTo>
                <a:lnTo>
                  <a:pt x="57830" y="46280"/>
                </a:lnTo>
                <a:lnTo>
                  <a:pt x="57820" y="46280"/>
                </a:lnTo>
                <a:lnTo>
                  <a:pt x="57820" y="46270"/>
                </a:lnTo>
                <a:lnTo>
                  <a:pt x="57810" y="46220"/>
                </a:lnTo>
                <a:lnTo>
                  <a:pt x="57800" y="46180"/>
                </a:lnTo>
                <a:lnTo>
                  <a:pt x="57770" y="45990"/>
                </a:lnTo>
                <a:lnTo>
                  <a:pt x="57770" y="45970"/>
                </a:lnTo>
                <a:lnTo>
                  <a:pt x="57570" y="46010"/>
                </a:lnTo>
                <a:lnTo>
                  <a:pt x="57530" y="46010"/>
                </a:lnTo>
                <a:lnTo>
                  <a:pt x="57480" y="46020"/>
                </a:lnTo>
                <a:lnTo>
                  <a:pt x="57410" y="46030"/>
                </a:lnTo>
                <a:lnTo>
                  <a:pt x="57400" y="46030"/>
                </a:lnTo>
                <a:lnTo>
                  <a:pt x="57390" y="46030"/>
                </a:lnTo>
                <a:lnTo>
                  <a:pt x="57380" y="46000"/>
                </a:lnTo>
                <a:lnTo>
                  <a:pt x="57280" y="46020"/>
                </a:lnTo>
                <a:lnTo>
                  <a:pt x="57250" y="46030"/>
                </a:lnTo>
                <a:lnTo>
                  <a:pt x="57240" y="45990"/>
                </a:lnTo>
                <a:lnTo>
                  <a:pt x="57210" y="46000"/>
                </a:lnTo>
                <a:lnTo>
                  <a:pt x="57210" y="45970"/>
                </a:lnTo>
                <a:lnTo>
                  <a:pt x="57180" y="45970"/>
                </a:lnTo>
                <a:lnTo>
                  <a:pt x="57180" y="45940"/>
                </a:lnTo>
                <a:lnTo>
                  <a:pt x="57180" y="45930"/>
                </a:lnTo>
                <a:lnTo>
                  <a:pt x="57180" y="45900"/>
                </a:lnTo>
                <a:lnTo>
                  <a:pt x="57120" y="45910"/>
                </a:lnTo>
                <a:lnTo>
                  <a:pt x="57060" y="45920"/>
                </a:lnTo>
                <a:lnTo>
                  <a:pt x="57050" y="45860"/>
                </a:lnTo>
                <a:lnTo>
                  <a:pt x="57040" y="45820"/>
                </a:lnTo>
                <a:lnTo>
                  <a:pt x="56990" y="45830"/>
                </a:lnTo>
                <a:lnTo>
                  <a:pt x="56990" y="45840"/>
                </a:lnTo>
                <a:lnTo>
                  <a:pt x="57000" y="45850"/>
                </a:lnTo>
                <a:lnTo>
                  <a:pt x="57000" y="45880"/>
                </a:lnTo>
                <a:lnTo>
                  <a:pt x="57010" y="45930"/>
                </a:lnTo>
                <a:lnTo>
                  <a:pt x="57010" y="45940"/>
                </a:lnTo>
                <a:lnTo>
                  <a:pt x="57030" y="46060"/>
                </a:lnTo>
                <a:lnTo>
                  <a:pt x="56940" y="46080"/>
                </a:lnTo>
                <a:lnTo>
                  <a:pt x="56950" y="46080"/>
                </a:lnTo>
                <a:lnTo>
                  <a:pt x="56950" y="46090"/>
                </a:lnTo>
                <a:lnTo>
                  <a:pt x="56950" y="46120"/>
                </a:lnTo>
                <a:lnTo>
                  <a:pt x="56960" y="46160"/>
                </a:lnTo>
                <a:lnTo>
                  <a:pt x="56970" y="46210"/>
                </a:lnTo>
                <a:lnTo>
                  <a:pt x="56980" y="46260"/>
                </a:lnTo>
                <a:lnTo>
                  <a:pt x="56970" y="46260"/>
                </a:lnTo>
                <a:lnTo>
                  <a:pt x="56940" y="46270"/>
                </a:lnTo>
                <a:lnTo>
                  <a:pt x="56930" y="46270"/>
                </a:lnTo>
                <a:lnTo>
                  <a:pt x="56920" y="46270"/>
                </a:lnTo>
                <a:lnTo>
                  <a:pt x="56910" y="46270"/>
                </a:lnTo>
                <a:lnTo>
                  <a:pt x="56870" y="46280"/>
                </a:lnTo>
                <a:lnTo>
                  <a:pt x="56820" y="46290"/>
                </a:lnTo>
                <a:lnTo>
                  <a:pt x="56810" y="46290"/>
                </a:lnTo>
                <a:lnTo>
                  <a:pt x="56790" y="46290"/>
                </a:lnTo>
                <a:lnTo>
                  <a:pt x="56780" y="46300"/>
                </a:lnTo>
                <a:lnTo>
                  <a:pt x="56750" y="46300"/>
                </a:lnTo>
                <a:lnTo>
                  <a:pt x="56720" y="46300"/>
                </a:lnTo>
                <a:lnTo>
                  <a:pt x="56660" y="46310"/>
                </a:lnTo>
                <a:lnTo>
                  <a:pt x="56650" y="46260"/>
                </a:lnTo>
                <a:lnTo>
                  <a:pt x="56640" y="46170"/>
                </a:lnTo>
                <a:lnTo>
                  <a:pt x="56630" y="46140"/>
                </a:lnTo>
                <a:lnTo>
                  <a:pt x="56630" y="46130"/>
                </a:lnTo>
                <a:lnTo>
                  <a:pt x="56570" y="46140"/>
                </a:lnTo>
                <a:lnTo>
                  <a:pt x="56490" y="46150"/>
                </a:lnTo>
                <a:lnTo>
                  <a:pt x="56480" y="46160"/>
                </a:lnTo>
                <a:lnTo>
                  <a:pt x="56440" y="46160"/>
                </a:lnTo>
                <a:lnTo>
                  <a:pt x="56420" y="46170"/>
                </a:lnTo>
                <a:lnTo>
                  <a:pt x="56410" y="46170"/>
                </a:lnTo>
                <a:lnTo>
                  <a:pt x="56390" y="46170"/>
                </a:lnTo>
                <a:lnTo>
                  <a:pt x="56350" y="46180"/>
                </a:lnTo>
                <a:lnTo>
                  <a:pt x="56280" y="46190"/>
                </a:lnTo>
                <a:lnTo>
                  <a:pt x="56140" y="46210"/>
                </a:lnTo>
                <a:lnTo>
                  <a:pt x="56140" y="46220"/>
                </a:lnTo>
                <a:lnTo>
                  <a:pt x="56150" y="46280"/>
                </a:lnTo>
                <a:lnTo>
                  <a:pt x="56160" y="46330"/>
                </a:lnTo>
                <a:lnTo>
                  <a:pt x="56170" y="46370"/>
                </a:lnTo>
                <a:lnTo>
                  <a:pt x="56170" y="46410"/>
                </a:lnTo>
                <a:lnTo>
                  <a:pt x="56180" y="46440"/>
                </a:lnTo>
                <a:lnTo>
                  <a:pt x="56160" y="46440"/>
                </a:lnTo>
                <a:lnTo>
                  <a:pt x="56120" y="46450"/>
                </a:lnTo>
                <a:lnTo>
                  <a:pt x="56070" y="46460"/>
                </a:lnTo>
                <a:lnTo>
                  <a:pt x="56050" y="46460"/>
                </a:lnTo>
                <a:lnTo>
                  <a:pt x="56020" y="46470"/>
                </a:lnTo>
                <a:lnTo>
                  <a:pt x="56010" y="46460"/>
                </a:lnTo>
                <a:lnTo>
                  <a:pt x="56000" y="46450"/>
                </a:lnTo>
                <a:lnTo>
                  <a:pt x="55990" y="46450"/>
                </a:lnTo>
                <a:lnTo>
                  <a:pt x="55960" y="46430"/>
                </a:lnTo>
                <a:lnTo>
                  <a:pt x="55950" y="46430"/>
                </a:lnTo>
                <a:lnTo>
                  <a:pt x="55940" y="46430"/>
                </a:lnTo>
                <a:lnTo>
                  <a:pt x="55940" y="46420"/>
                </a:lnTo>
                <a:lnTo>
                  <a:pt x="55910" y="46400"/>
                </a:lnTo>
                <a:lnTo>
                  <a:pt x="55890" y="46390"/>
                </a:lnTo>
                <a:lnTo>
                  <a:pt x="55840" y="46360"/>
                </a:lnTo>
                <a:lnTo>
                  <a:pt x="55820" y="46340"/>
                </a:lnTo>
                <a:lnTo>
                  <a:pt x="55810" y="46340"/>
                </a:lnTo>
                <a:lnTo>
                  <a:pt x="55790" y="46330"/>
                </a:lnTo>
                <a:lnTo>
                  <a:pt x="55760" y="46310"/>
                </a:lnTo>
                <a:lnTo>
                  <a:pt x="55740" y="46290"/>
                </a:lnTo>
                <a:lnTo>
                  <a:pt x="55680" y="46250"/>
                </a:lnTo>
                <a:lnTo>
                  <a:pt x="55620" y="46210"/>
                </a:lnTo>
                <a:lnTo>
                  <a:pt x="55540" y="46160"/>
                </a:lnTo>
                <a:lnTo>
                  <a:pt x="55520" y="46150"/>
                </a:lnTo>
                <a:lnTo>
                  <a:pt x="55490" y="46130"/>
                </a:lnTo>
                <a:lnTo>
                  <a:pt x="55480" y="46120"/>
                </a:lnTo>
                <a:lnTo>
                  <a:pt x="55450" y="46100"/>
                </a:lnTo>
                <a:lnTo>
                  <a:pt x="55450" y="46110"/>
                </a:lnTo>
                <a:lnTo>
                  <a:pt x="55460" y="46110"/>
                </a:lnTo>
                <a:lnTo>
                  <a:pt x="55460" y="46120"/>
                </a:lnTo>
                <a:lnTo>
                  <a:pt x="55460" y="46130"/>
                </a:lnTo>
                <a:lnTo>
                  <a:pt x="55460" y="46140"/>
                </a:lnTo>
                <a:lnTo>
                  <a:pt x="55460" y="46150"/>
                </a:lnTo>
                <a:lnTo>
                  <a:pt x="55470" y="46160"/>
                </a:lnTo>
                <a:lnTo>
                  <a:pt x="55480" y="46180"/>
                </a:lnTo>
                <a:lnTo>
                  <a:pt x="55510" y="46210"/>
                </a:lnTo>
                <a:lnTo>
                  <a:pt x="55520" y="46220"/>
                </a:lnTo>
                <a:lnTo>
                  <a:pt x="55520" y="46230"/>
                </a:lnTo>
                <a:lnTo>
                  <a:pt x="55540" y="46250"/>
                </a:lnTo>
                <a:lnTo>
                  <a:pt x="55570" y="46280"/>
                </a:lnTo>
                <a:lnTo>
                  <a:pt x="55570" y="46290"/>
                </a:lnTo>
                <a:lnTo>
                  <a:pt x="55550" y="46310"/>
                </a:lnTo>
                <a:lnTo>
                  <a:pt x="55500" y="46340"/>
                </a:lnTo>
                <a:lnTo>
                  <a:pt x="55490" y="46350"/>
                </a:lnTo>
                <a:lnTo>
                  <a:pt x="55460" y="46370"/>
                </a:lnTo>
                <a:lnTo>
                  <a:pt x="55450" y="46370"/>
                </a:lnTo>
                <a:lnTo>
                  <a:pt x="55440" y="46370"/>
                </a:lnTo>
                <a:lnTo>
                  <a:pt x="55420" y="46380"/>
                </a:lnTo>
                <a:lnTo>
                  <a:pt x="55370" y="46390"/>
                </a:lnTo>
                <a:lnTo>
                  <a:pt x="55350" y="46390"/>
                </a:lnTo>
                <a:lnTo>
                  <a:pt x="55360" y="46440"/>
                </a:lnTo>
                <a:lnTo>
                  <a:pt x="55370" y="46500"/>
                </a:lnTo>
                <a:lnTo>
                  <a:pt x="55390" y="46580"/>
                </a:lnTo>
                <a:lnTo>
                  <a:pt x="55390" y="46610"/>
                </a:lnTo>
                <a:lnTo>
                  <a:pt x="55400" y="46640"/>
                </a:lnTo>
                <a:lnTo>
                  <a:pt x="55350" y="46660"/>
                </a:lnTo>
                <a:lnTo>
                  <a:pt x="55270" y="46670"/>
                </a:lnTo>
                <a:lnTo>
                  <a:pt x="55150" y="46700"/>
                </a:lnTo>
                <a:lnTo>
                  <a:pt x="55160" y="46780"/>
                </a:lnTo>
                <a:lnTo>
                  <a:pt x="55140" y="46790"/>
                </a:lnTo>
                <a:lnTo>
                  <a:pt x="55010" y="46810"/>
                </a:lnTo>
                <a:lnTo>
                  <a:pt x="54960" y="46820"/>
                </a:lnTo>
                <a:lnTo>
                  <a:pt x="54870" y="46830"/>
                </a:lnTo>
                <a:lnTo>
                  <a:pt x="54870" y="46810"/>
                </a:lnTo>
                <a:lnTo>
                  <a:pt x="54850" y="46810"/>
                </a:lnTo>
                <a:lnTo>
                  <a:pt x="54850" y="46800"/>
                </a:lnTo>
                <a:lnTo>
                  <a:pt x="54850" y="46780"/>
                </a:lnTo>
                <a:lnTo>
                  <a:pt x="54840" y="46780"/>
                </a:lnTo>
                <a:lnTo>
                  <a:pt x="54790" y="46790"/>
                </a:lnTo>
                <a:lnTo>
                  <a:pt x="54730" y="46810"/>
                </a:lnTo>
                <a:lnTo>
                  <a:pt x="54580" y="46840"/>
                </a:lnTo>
                <a:lnTo>
                  <a:pt x="54600" y="46960"/>
                </a:lnTo>
                <a:lnTo>
                  <a:pt x="54680" y="46950"/>
                </a:lnTo>
                <a:lnTo>
                  <a:pt x="54680" y="46980"/>
                </a:lnTo>
                <a:lnTo>
                  <a:pt x="54690" y="47000"/>
                </a:lnTo>
                <a:lnTo>
                  <a:pt x="54700" y="47070"/>
                </a:lnTo>
                <a:lnTo>
                  <a:pt x="54710" y="47110"/>
                </a:lnTo>
                <a:lnTo>
                  <a:pt x="54710" y="47150"/>
                </a:lnTo>
                <a:lnTo>
                  <a:pt x="54730" y="47270"/>
                </a:lnTo>
                <a:lnTo>
                  <a:pt x="54730" y="47290"/>
                </a:lnTo>
                <a:lnTo>
                  <a:pt x="54660" y="47300"/>
                </a:lnTo>
                <a:lnTo>
                  <a:pt x="54660" y="47290"/>
                </a:lnTo>
                <a:lnTo>
                  <a:pt x="54610" y="47300"/>
                </a:lnTo>
                <a:lnTo>
                  <a:pt x="54590" y="47300"/>
                </a:lnTo>
                <a:lnTo>
                  <a:pt x="54540" y="47310"/>
                </a:lnTo>
                <a:lnTo>
                  <a:pt x="54490" y="47320"/>
                </a:lnTo>
                <a:lnTo>
                  <a:pt x="54430" y="47330"/>
                </a:lnTo>
                <a:lnTo>
                  <a:pt x="54420" y="47330"/>
                </a:lnTo>
                <a:lnTo>
                  <a:pt x="54400" y="47330"/>
                </a:lnTo>
                <a:lnTo>
                  <a:pt x="54450" y="47400"/>
                </a:lnTo>
                <a:lnTo>
                  <a:pt x="54460" y="47410"/>
                </a:lnTo>
                <a:lnTo>
                  <a:pt x="54420" y="47420"/>
                </a:lnTo>
                <a:lnTo>
                  <a:pt x="54380" y="47420"/>
                </a:lnTo>
                <a:lnTo>
                  <a:pt x="54340" y="47410"/>
                </a:lnTo>
                <a:lnTo>
                  <a:pt x="54290" y="47420"/>
                </a:lnTo>
                <a:lnTo>
                  <a:pt x="54230" y="47430"/>
                </a:lnTo>
                <a:lnTo>
                  <a:pt x="54240" y="47470"/>
                </a:lnTo>
                <a:lnTo>
                  <a:pt x="54210" y="47470"/>
                </a:lnTo>
                <a:lnTo>
                  <a:pt x="54200" y="47480"/>
                </a:lnTo>
                <a:lnTo>
                  <a:pt x="54000" y="47530"/>
                </a:lnTo>
                <a:lnTo>
                  <a:pt x="54000" y="47520"/>
                </a:lnTo>
                <a:lnTo>
                  <a:pt x="53910" y="47520"/>
                </a:lnTo>
                <a:lnTo>
                  <a:pt x="53810" y="47530"/>
                </a:lnTo>
                <a:lnTo>
                  <a:pt x="53800" y="47540"/>
                </a:lnTo>
                <a:lnTo>
                  <a:pt x="53800" y="47550"/>
                </a:lnTo>
                <a:lnTo>
                  <a:pt x="53790" y="47560"/>
                </a:lnTo>
                <a:lnTo>
                  <a:pt x="53780" y="47580"/>
                </a:lnTo>
                <a:lnTo>
                  <a:pt x="53770" y="47590"/>
                </a:lnTo>
                <a:lnTo>
                  <a:pt x="53760" y="47610"/>
                </a:lnTo>
                <a:lnTo>
                  <a:pt x="53740" y="47620"/>
                </a:lnTo>
                <a:lnTo>
                  <a:pt x="53730" y="47630"/>
                </a:lnTo>
                <a:lnTo>
                  <a:pt x="53720" y="47640"/>
                </a:lnTo>
                <a:lnTo>
                  <a:pt x="53710" y="47650"/>
                </a:lnTo>
                <a:lnTo>
                  <a:pt x="53690" y="47660"/>
                </a:lnTo>
                <a:lnTo>
                  <a:pt x="53680" y="47660"/>
                </a:lnTo>
                <a:lnTo>
                  <a:pt x="53660" y="47670"/>
                </a:lnTo>
                <a:lnTo>
                  <a:pt x="53650" y="47670"/>
                </a:lnTo>
                <a:lnTo>
                  <a:pt x="53640" y="47670"/>
                </a:lnTo>
                <a:lnTo>
                  <a:pt x="53620" y="47680"/>
                </a:lnTo>
                <a:lnTo>
                  <a:pt x="53600" y="47690"/>
                </a:lnTo>
                <a:lnTo>
                  <a:pt x="53580" y="47690"/>
                </a:lnTo>
                <a:lnTo>
                  <a:pt x="53560" y="47700"/>
                </a:lnTo>
                <a:lnTo>
                  <a:pt x="53530" y="47710"/>
                </a:lnTo>
                <a:lnTo>
                  <a:pt x="53520" y="47710"/>
                </a:lnTo>
                <a:lnTo>
                  <a:pt x="53510" y="47720"/>
                </a:lnTo>
                <a:lnTo>
                  <a:pt x="53500" y="47720"/>
                </a:lnTo>
                <a:lnTo>
                  <a:pt x="53480" y="47720"/>
                </a:lnTo>
                <a:lnTo>
                  <a:pt x="53470" y="47720"/>
                </a:lnTo>
                <a:lnTo>
                  <a:pt x="53460" y="47730"/>
                </a:lnTo>
                <a:lnTo>
                  <a:pt x="53440" y="47730"/>
                </a:lnTo>
                <a:lnTo>
                  <a:pt x="53440" y="47740"/>
                </a:lnTo>
                <a:lnTo>
                  <a:pt x="53430" y="47740"/>
                </a:lnTo>
                <a:lnTo>
                  <a:pt x="53410" y="47750"/>
                </a:lnTo>
                <a:lnTo>
                  <a:pt x="53380" y="47760"/>
                </a:lnTo>
                <a:lnTo>
                  <a:pt x="53360" y="47780"/>
                </a:lnTo>
                <a:lnTo>
                  <a:pt x="53340" y="47790"/>
                </a:lnTo>
                <a:lnTo>
                  <a:pt x="53330" y="47790"/>
                </a:lnTo>
                <a:lnTo>
                  <a:pt x="53320" y="47800"/>
                </a:lnTo>
                <a:lnTo>
                  <a:pt x="53310" y="47800"/>
                </a:lnTo>
                <a:lnTo>
                  <a:pt x="53280" y="47830"/>
                </a:lnTo>
                <a:lnTo>
                  <a:pt x="53270" y="47830"/>
                </a:lnTo>
                <a:lnTo>
                  <a:pt x="53270" y="47840"/>
                </a:lnTo>
                <a:lnTo>
                  <a:pt x="53260" y="47830"/>
                </a:lnTo>
                <a:lnTo>
                  <a:pt x="53260" y="47820"/>
                </a:lnTo>
                <a:lnTo>
                  <a:pt x="53250" y="47820"/>
                </a:lnTo>
                <a:lnTo>
                  <a:pt x="53250" y="47810"/>
                </a:lnTo>
                <a:lnTo>
                  <a:pt x="53250" y="47800"/>
                </a:lnTo>
                <a:lnTo>
                  <a:pt x="53240" y="47800"/>
                </a:lnTo>
                <a:lnTo>
                  <a:pt x="53240" y="47790"/>
                </a:lnTo>
                <a:lnTo>
                  <a:pt x="53230" y="47790"/>
                </a:lnTo>
                <a:lnTo>
                  <a:pt x="53230" y="47780"/>
                </a:lnTo>
                <a:lnTo>
                  <a:pt x="53220" y="47780"/>
                </a:lnTo>
                <a:lnTo>
                  <a:pt x="53220" y="47770"/>
                </a:lnTo>
                <a:lnTo>
                  <a:pt x="53210" y="47770"/>
                </a:lnTo>
                <a:lnTo>
                  <a:pt x="53210" y="47760"/>
                </a:lnTo>
                <a:lnTo>
                  <a:pt x="53200" y="47760"/>
                </a:lnTo>
                <a:lnTo>
                  <a:pt x="53200" y="47750"/>
                </a:lnTo>
                <a:lnTo>
                  <a:pt x="53190" y="47750"/>
                </a:lnTo>
                <a:lnTo>
                  <a:pt x="53180" y="47750"/>
                </a:lnTo>
                <a:lnTo>
                  <a:pt x="53180" y="47740"/>
                </a:lnTo>
                <a:lnTo>
                  <a:pt x="53170" y="47740"/>
                </a:lnTo>
                <a:lnTo>
                  <a:pt x="53170" y="47730"/>
                </a:lnTo>
                <a:lnTo>
                  <a:pt x="53160" y="47730"/>
                </a:lnTo>
                <a:lnTo>
                  <a:pt x="53150" y="47730"/>
                </a:lnTo>
                <a:lnTo>
                  <a:pt x="53150" y="47720"/>
                </a:lnTo>
                <a:lnTo>
                  <a:pt x="53140" y="47720"/>
                </a:lnTo>
                <a:lnTo>
                  <a:pt x="53130" y="47720"/>
                </a:lnTo>
                <a:lnTo>
                  <a:pt x="53120" y="47720"/>
                </a:lnTo>
                <a:lnTo>
                  <a:pt x="53110" y="47720"/>
                </a:lnTo>
                <a:lnTo>
                  <a:pt x="53110" y="47710"/>
                </a:lnTo>
                <a:lnTo>
                  <a:pt x="53100" y="47710"/>
                </a:lnTo>
                <a:lnTo>
                  <a:pt x="53090" y="47710"/>
                </a:lnTo>
                <a:lnTo>
                  <a:pt x="53080" y="47710"/>
                </a:lnTo>
                <a:lnTo>
                  <a:pt x="53070" y="47710"/>
                </a:lnTo>
                <a:lnTo>
                  <a:pt x="53060" y="47710"/>
                </a:lnTo>
                <a:lnTo>
                  <a:pt x="53050" y="47710"/>
                </a:lnTo>
                <a:lnTo>
                  <a:pt x="53040" y="47710"/>
                </a:lnTo>
                <a:lnTo>
                  <a:pt x="53040" y="47700"/>
                </a:lnTo>
                <a:lnTo>
                  <a:pt x="53030" y="47700"/>
                </a:lnTo>
                <a:lnTo>
                  <a:pt x="53020" y="47700"/>
                </a:lnTo>
                <a:lnTo>
                  <a:pt x="53020" y="47710"/>
                </a:lnTo>
                <a:lnTo>
                  <a:pt x="53010" y="47710"/>
                </a:lnTo>
                <a:lnTo>
                  <a:pt x="53000" y="47710"/>
                </a:lnTo>
                <a:lnTo>
                  <a:pt x="52990" y="47710"/>
                </a:lnTo>
                <a:lnTo>
                  <a:pt x="52980" y="47710"/>
                </a:lnTo>
                <a:lnTo>
                  <a:pt x="52970" y="47710"/>
                </a:lnTo>
                <a:lnTo>
                  <a:pt x="52960" y="47700"/>
                </a:lnTo>
                <a:lnTo>
                  <a:pt x="52950" y="47700"/>
                </a:lnTo>
                <a:lnTo>
                  <a:pt x="52940" y="47700"/>
                </a:lnTo>
                <a:lnTo>
                  <a:pt x="52930" y="47700"/>
                </a:lnTo>
                <a:lnTo>
                  <a:pt x="52930" y="47690"/>
                </a:lnTo>
                <a:lnTo>
                  <a:pt x="52920" y="47690"/>
                </a:lnTo>
                <a:lnTo>
                  <a:pt x="52910" y="47690"/>
                </a:lnTo>
                <a:lnTo>
                  <a:pt x="52910" y="47680"/>
                </a:lnTo>
                <a:lnTo>
                  <a:pt x="52900" y="47680"/>
                </a:lnTo>
                <a:lnTo>
                  <a:pt x="52890" y="47680"/>
                </a:lnTo>
                <a:lnTo>
                  <a:pt x="52890" y="47670"/>
                </a:lnTo>
                <a:lnTo>
                  <a:pt x="52880" y="47670"/>
                </a:lnTo>
                <a:lnTo>
                  <a:pt x="52870" y="47660"/>
                </a:lnTo>
                <a:lnTo>
                  <a:pt x="52860" y="47660"/>
                </a:lnTo>
                <a:lnTo>
                  <a:pt x="52860" y="47650"/>
                </a:lnTo>
                <a:lnTo>
                  <a:pt x="52850" y="47650"/>
                </a:lnTo>
                <a:lnTo>
                  <a:pt x="52840" y="47650"/>
                </a:lnTo>
                <a:lnTo>
                  <a:pt x="52840" y="47640"/>
                </a:lnTo>
                <a:lnTo>
                  <a:pt x="52830" y="47640"/>
                </a:lnTo>
                <a:lnTo>
                  <a:pt x="52820" y="47630"/>
                </a:lnTo>
                <a:lnTo>
                  <a:pt x="52810" y="47630"/>
                </a:lnTo>
                <a:lnTo>
                  <a:pt x="52810" y="47620"/>
                </a:lnTo>
                <a:lnTo>
                  <a:pt x="52800" y="47620"/>
                </a:lnTo>
                <a:lnTo>
                  <a:pt x="52790" y="47610"/>
                </a:lnTo>
                <a:lnTo>
                  <a:pt x="52780" y="47610"/>
                </a:lnTo>
                <a:lnTo>
                  <a:pt x="52770" y="47610"/>
                </a:lnTo>
                <a:lnTo>
                  <a:pt x="52760" y="47600"/>
                </a:lnTo>
                <a:lnTo>
                  <a:pt x="52750" y="47600"/>
                </a:lnTo>
                <a:lnTo>
                  <a:pt x="52740" y="47600"/>
                </a:lnTo>
                <a:lnTo>
                  <a:pt x="52730" y="47590"/>
                </a:lnTo>
                <a:lnTo>
                  <a:pt x="52720" y="47590"/>
                </a:lnTo>
                <a:lnTo>
                  <a:pt x="52710" y="47590"/>
                </a:lnTo>
                <a:lnTo>
                  <a:pt x="52700" y="47590"/>
                </a:lnTo>
                <a:lnTo>
                  <a:pt x="52700" y="47580"/>
                </a:lnTo>
                <a:lnTo>
                  <a:pt x="52690" y="47580"/>
                </a:lnTo>
                <a:lnTo>
                  <a:pt x="52680" y="47580"/>
                </a:lnTo>
                <a:lnTo>
                  <a:pt x="52670" y="47580"/>
                </a:lnTo>
                <a:lnTo>
                  <a:pt x="52670" y="47570"/>
                </a:lnTo>
                <a:lnTo>
                  <a:pt x="52660" y="47570"/>
                </a:lnTo>
                <a:lnTo>
                  <a:pt x="52650" y="47570"/>
                </a:lnTo>
                <a:lnTo>
                  <a:pt x="52640" y="47570"/>
                </a:lnTo>
                <a:lnTo>
                  <a:pt x="52630" y="47560"/>
                </a:lnTo>
                <a:lnTo>
                  <a:pt x="52620" y="47560"/>
                </a:lnTo>
                <a:lnTo>
                  <a:pt x="52610" y="47560"/>
                </a:lnTo>
                <a:lnTo>
                  <a:pt x="52600" y="47560"/>
                </a:lnTo>
                <a:lnTo>
                  <a:pt x="52600" y="47550"/>
                </a:lnTo>
                <a:lnTo>
                  <a:pt x="52590" y="47550"/>
                </a:lnTo>
                <a:lnTo>
                  <a:pt x="52580" y="47550"/>
                </a:lnTo>
                <a:lnTo>
                  <a:pt x="52570" y="47550"/>
                </a:lnTo>
                <a:lnTo>
                  <a:pt x="52570" y="47540"/>
                </a:lnTo>
                <a:lnTo>
                  <a:pt x="52560" y="47540"/>
                </a:lnTo>
                <a:lnTo>
                  <a:pt x="52550" y="47540"/>
                </a:lnTo>
                <a:lnTo>
                  <a:pt x="52540" y="47540"/>
                </a:lnTo>
                <a:lnTo>
                  <a:pt x="52530" y="47540"/>
                </a:lnTo>
                <a:lnTo>
                  <a:pt x="52520" y="47540"/>
                </a:lnTo>
                <a:lnTo>
                  <a:pt x="52510" y="47540"/>
                </a:lnTo>
                <a:lnTo>
                  <a:pt x="52500" y="47540"/>
                </a:lnTo>
                <a:lnTo>
                  <a:pt x="52490" y="47540"/>
                </a:lnTo>
                <a:lnTo>
                  <a:pt x="52480" y="47540"/>
                </a:lnTo>
                <a:lnTo>
                  <a:pt x="52470" y="47540"/>
                </a:lnTo>
                <a:lnTo>
                  <a:pt x="52460" y="47540"/>
                </a:lnTo>
                <a:lnTo>
                  <a:pt x="52450" y="47540"/>
                </a:lnTo>
                <a:lnTo>
                  <a:pt x="52440" y="47540"/>
                </a:lnTo>
                <a:lnTo>
                  <a:pt x="52430" y="47540"/>
                </a:lnTo>
                <a:lnTo>
                  <a:pt x="52420" y="47540"/>
                </a:lnTo>
                <a:lnTo>
                  <a:pt x="52410" y="47540"/>
                </a:lnTo>
                <a:lnTo>
                  <a:pt x="52410" y="47550"/>
                </a:lnTo>
                <a:lnTo>
                  <a:pt x="52400" y="47550"/>
                </a:lnTo>
                <a:lnTo>
                  <a:pt x="52390" y="47550"/>
                </a:lnTo>
                <a:lnTo>
                  <a:pt x="52380" y="47550"/>
                </a:lnTo>
                <a:lnTo>
                  <a:pt x="52370" y="47550"/>
                </a:lnTo>
                <a:lnTo>
                  <a:pt x="52360" y="47550"/>
                </a:lnTo>
                <a:lnTo>
                  <a:pt x="52340" y="47560"/>
                </a:lnTo>
                <a:lnTo>
                  <a:pt x="52330" y="47560"/>
                </a:lnTo>
                <a:lnTo>
                  <a:pt x="52320" y="47560"/>
                </a:lnTo>
                <a:lnTo>
                  <a:pt x="52310" y="47570"/>
                </a:lnTo>
                <a:lnTo>
                  <a:pt x="52300" y="47570"/>
                </a:lnTo>
                <a:lnTo>
                  <a:pt x="52290" y="47570"/>
                </a:lnTo>
                <a:lnTo>
                  <a:pt x="52290" y="47580"/>
                </a:lnTo>
                <a:lnTo>
                  <a:pt x="52280" y="47580"/>
                </a:lnTo>
                <a:lnTo>
                  <a:pt x="52270" y="47580"/>
                </a:lnTo>
                <a:lnTo>
                  <a:pt x="52270" y="47590"/>
                </a:lnTo>
                <a:lnTo>
                  <a:pt x="52260" y="47590"/>
                </a:lnTo>
                <a:lnTo>
                  <a:pt x="52250" y="47600"/>
                </a:lnTo>
                <a:lnTo>
                  <a:pt x="52240" y="47600"/>
                </a:lnTo>
                <a:lnTo>
                  <a:pt x="52240" y="47610"/>
                </a:lnTo>
                <a:lnTo>
                  <a:pt x="52230" y="47610"/>
                </a:lnTo>
                <a:lnTo>
                  <a:pt x="52230" y="47620"/>
                </a:lnTo>
                <a:lnTo>
                  <a:pt x="52230" y="47630"/>
                </a:lnTo>
                <a:lnTo>
                  <a:pt x="52230" y="47640"/>
                </a:lnTo>
                <a:lnTo>
                  <a:pt x="52220" y="47640"/>
                </a:lnTo>
                <a:lnTo>
                  <a:pt x="52220" y="47650"/>
                </a:lnTo>
                <a:lnTo>
                  <a:pt x="52210" y="47650"/>
                </a:lnTo>
                <a:lnTo>
                  <a:pt x="52210" y="47660"/>
                </a:lnTo>
                <a:lnTo>
                  <a:pt x="52200" y="47660"/>
                </a:lnTo>
                <a:lnTo>
                  <a:pt x="52190" y="47670"/>
                </a:lnTo>
                <a:lnTo>
                  <a:pt x="52180" y="47670"/>
                </a:lnTo>
                <a:lnTo>
                  <a:pt x="52180" y="47680"/>
                </a:lnTo>
                <a:lnTo>
                  <a:pt x="52170" y="47680"/>
                </a:lnTo>
                <a:lnTo>
                  <a:pt x="52160" y="47680"/>
                </a:lnTo>
                <a:lnTo>
                  <a:pt x="52150" y="47690"/>
                </a:lnTo>
                <a:lnTo>
                  <a:pt x="52150" y="47700"/>
                </a:lnTo>
                <a:lnTo>
                  <a:pt x="52140" y="47700"/>
                </a:lnTo>
                <a:lnTo>
                  <a:pt x="52140" y="47710"/>
                </a:lnTo>
                <a:lnTo>
                  <a:pt x="52130" y="47710"/>
                </a:lnTo>
                <a:lnTo>
                  <a:pt x="52130" y="47720"/>
                </a:lnTo>
                <a:lnTo>
                  <a:pt x="52120" y="47720"/>
                </a:lnTo>
                <a:lnTo>
                  <a:pt x="52120" y="47730"/>
                </a:lnTo>
                <a:lnTo>
                  <a:pt x="52110" y="47730"/>
                </a:lnTo>
                <a:lnTo>
                  <a:pt x="52110" y="47740"/>
                </a:lnTo>
                <a:lnTo>
                  <a:pt x="52100" y="47750"/>
                </a:lnTo>
                <a:lnTo>
                  <a:pt x="52100" y="47760"/>
                </a:lnTo>
                <a:lnTo>
                  <a:pt x="52100" y="47770"/>
                </a:lnTo>
                <a:lnTo>
                  <a:pt x="52110" y="47770"/>
                </a:lnTo>
                <a:lnTo>
                  <a:pt x="52120" y="47800"/>
                </a:lnTo>
                <a:lnTo>
                  <a:pt x="52110" y="47780"/>
                </a:lnTo>
                <a:lnTo>
                  <a:pt x="52110" y="47770"/>
                </a:lnTo>
                <a:lnTo>
                  <a:pt x="52100" y="47770"/>
                </a:lnTo>
                <a:lnTo>
                  <a:pt x="52090" y="47770"/>
                </a:lnTo>
                <a:lnTo>
                  <a:pt x="52090" y="47780"/>
                </a:lnTo>
                <a:lnTo>
                  <a:pt x="52080" y="47780"/>
                </a:lnTo>
                <a:lnTo>
                  <a:pt x="52090" y="47780"/>
                </a:lnTo>
                <a:lnTo>
                  <a:pt x="52080" y="47780"/>
                </a:lnTo>
                <a:lnTo>
                  <a:pt x="52080" y="47790"/>
                </a:lnTo>
                <a:lnTo>
                  <a:pt x="52090" y="47790"/>
                </a:lnTo>
                <a:lnTo>
                  <a:pt x="52080" y="47790"/>
                </a:lnTo>
                <a:lnTo>
                  <a:pt x="52080" y="47800"/>
                </a:lnTo>
                <a:lnTo>
                  <a:pt x="52070" y="47800"/>
                </a:lnTo>
                <a:lnTo>
                  <a:pt x="52070" y="47810"/>
                </a:lnTo>
                <a:lnTo>
                  <a:pt x="52070" y="47820"/>
                </a:lnTo>
                <a:lnTo>
                  <a:pt x="52070" y="47830"/>
                </a:lnTo>
                <a:lnTo>
                  <a:pt x="52070" y="47840"/>
                </a:lnTo>
                <a:lnTo>
                  <a:pt x="52060" y="47840"/>
                </a:lnTo>
                <a:lnTo>
                  <a:pt x="52060" y="47850"/>
                </a:lnTo>
                <a:lnTo>
                  <a:pt x="52060" y="47860"/>
                </a:lnTo>
                <a:lnTo>
                  <a:pt x="52060" y="47870"/>
                </a:lnTo>
                <a:lnTo>
                  <a:pt x="52060" y="47880"/>
                </a:lnTo>
                <a:lnTo>
                  <a:pt x="52050" y="47880"/>
                </a:lnTo>
                <a:lnTo>
                  <a:pt x="52040" y="47880"/>
                </a:lnTo>
                <a:lnTo>
                  <a:pt x="52030" y="47880"/>
                </a:lnTo>
                <a:lnTo>
                  <a:pt x="52020" y="47880"/>
                </a:lnTo>
                <a:lnTo>
                  <a:pt x="52030" y="47890"/>
                </a:lnTo>
                <a:lnTo>
                  <a:pt x="52040" y="47890"/>
                </a:lnTo>
                <a:lnTo>
                  <a:pt x="52030" y="47890"/>
                </a:lnTo>
                <a:lnTo>
                  <a:pt x="52030" y="47900"/>
                </a:lnTo>
                <a:lnTo>
                  <a:pt x="52020" y="47900"/>
                </a:lnTo>
                <a:lnTo>
                  <a:pt x="52020" y="47890"/>
                </a:lnTo>
                <a:lnTo>
                  <a:pt x="52010" y="47890"/>
                </a:lnTo>
                <a:lnTo>
                  <a:pt x="52010" y="47880"/>
                </a:lnTo>
                <a:lnTo>
                  <a:pt x="52000" y="47880"/>
                </a:lnTo>
                <a:lnTo>
                  <a:pt x="52000" y="47870"/>
                </a:lnTo>
                <a:lnTo>
                  <a:pt x="51990" y="47860"/>
                </a:lnTo>
                <a:lnTo>
                  <a:pt x="51980" y="47850"/>
                </a:lnTo>
                <a:lnTo>
                  <a:pt x="51970" y="47850"/>
                </a:lnTo>
                <a:lnTo>
                  <a:pt x="51970" y="47840"/>
                </a:lnTo>
                <a:lnTo>
                  <a:pt x="51960" y="47840"/>
                </a:lnTo>
                <a:lnTo>
                  <a:pt x="51960" y="47830"/>
                </a:lnTo>
                <a:lnTo>
                  <a:pt x="51950" y="47830"/>
                </a:lnTo>
                <a:lnTo>
                  <a:pt x="51940" y="47830"/>
                </a:lnTo>
                <a:lnTo>
                  <a:pt x="51930" y="47820"/>
                </a:lnTo>
                <a:lnTo>
                  <a:pt x="51930" y="47810"/>
                </a:lnTo>
                <a:lnTo>
                  <a:pt x="51920" y="47810"/>
                </a:lnTo>
                <a:lnTo>
                  <a:pt x="51920" y="47800"/>
                </a:lnTo>
                <a:lnTo>
                  <a:pt x="51910" y="47800"/>
                </a:lnTo>
                <a:lnTo>
                  <a:pt x="51910" y="47790"/>
                </a:lnTo>
                <a:lnTo>
                  <a:pt x="51900" y="47790"/>
                </a:lnTo>
                <a:lnTo>
                  <a:pt x="51890" y="47790"/>
                </a:lnTo>
                <a:lnTo>
                  <a:pt x="51880" y="47780"/>
                </a:lnTo>
                <a:lnTo>
                  <a:pt x="51880" y="47770"/>
                </a:lnTo>
                <a:lnTo>
                  <a:pt x="51870" y="47770"/>
                </a:lnTo>
                <a:lnTo>
                  <a:pt x="51860" y="47760"/>
                </a:lnTo>
                <a:lnTo>
                  <a:pt x="51850" y="47760"/>
                </a:lnTo>
                <a:lnTo>
                  <a:pt x="51840" y="47750"/>
                </a:lnTo>
                <a:lnTo>
                  <a:pt x="51830" y="47750"/>
                </a:lnTo>
                <a:lnTo>
                  <a:pt x="51820" y="47750"/>
                </a:lnTo>
                <a:lnTo>
                  <a:pt x="51820" y="47740"/>
                </a:lnTo>
                <a:lnTo>
                  <a:pt x="51810" y="47740"/>
                </a:lnTo>
                <a:lnTo>
                  <a:pt x="51800" y="47740"/>
                </a:lnTo>
                <a:lnTo>
                  <a:pt x="51790" y="47740"/>
                </a:lnTo>
                <a:lnTo>
                  <a:pt x="51790" y="47730"/>
                </a:lnTo>
                <a:lnTo>
                  <a:pt x="51790" y="47740"/>
                </a:lnTo>
                <a:lnTo>
                  <a:pt x="51790" y="47730"/>
                </a:lnTo>
                <a:lnTo>
                  <a:pt x="51780" y="47730"/>
                </a:lnTo>
                <a:lnTo>
                  <a:pt x="51770" y="47730"/>
                </a:lnTo>
                <a:lnTo>
                  <a:pt x="51760" y="47730"/>
                </a:lnTo>
                <a:lnTo>
                  <a:pt x="51750" y="47720"/>
                </a:lnTo>
                <a:lnTo>
                  <a:pt x="51740" y="47720"/>
                </a:lnTo>
                <a:lnTo>
                  <a:pt x="51730" y="47720"/>
                </a:lnTo>
                <a:lnTo>
                  <a:pt x="51720" y="47720"/>
                </a:lnTo>
                <a:lnTo>
                  <a:pt x="51710" y="47710"/>
                </a:lnTo>
                <a:lnTo>
                  <a:pt x="51700" y="47710"/>
                </a:lnTo>
                <a:lnTo>
                  <a:pt x="51690" y="47710"/>
                </a:lnTo>
                <a:lnTo>
                  <a:pt x="51680" y="47710"/>
                </a:lnTo>
                <a:lnTo>
                  <a:pt x="51670" y="47710"/>
                </a:lnTo>
                <a:lnTo>
                  <a:pt x="51660" y="47710"/>
                </a:lnTo>
                <a:lnTo>
                  <a:pt x="51650" y="47710"/>
                </a:lnTo>
                <a:lnTo>
                  <a:pt x="51640" y="47710"/>
                </a:lnTo>
                <a:lnTo>
                  <a:pt x="51630" y="47710"/>
                </a:lnTo>
                <a:lnTo>
                  <a:pt x="51620" y="47710"/>
                </a:lnTo>
                <a:lnTo>
                  <a:pt x="51610" y="47710"/>
                </a:lnTo>
                <a:lnTo>
                  <a:pt x="51600" y="47700"/>
                </a:lnTo>
                <a:lnTo>
                  <a:pt x="51590" y="47700"/>
                </a:lnTo>
                <a:lnTo>
                  <a:pt x="51580" y="47700"/>
                </a:lnTo>
                <a:lnTo>
                  <a:pt x="51570" y="47700"/>
                </a:lnTo>
                <a:lnTo>
                  <a:pt x="51560" y="47700"/>
                </a:lnTo>
                <a:lnTo>
                  <a:pt x="51550" y="47700"/>
                </a:lnTo>
                <a:lnTo>
                  <a:pt x="51540" y="47700"/>
                </a:lnTo>
                <a:lnTo>
                  <a:pt x="51530" y="47700"/>
                </a:lnTo>
                <a:lnTo>
                  <a:pt x="51520" y="47700"/>
                </a:lnTo>
                <a:lnTo>
                  <a:pt x="51520" y="47710"/>
                </a:lnTo>
                <a:lnTo>
                  <a:pt x="51510" y="47710"/>
                </a:lnTo>
                <a:lnTo>
                  <a:pt x="51500" y="47710"/>
                </a:lnTo>
                <a:lnTo>
                  <a:pt x="51490" y="47710"/>
                </a:lnTo>
                <a:lnTo>
                  <a:pt x="51480" y="47710"/>
                </a:lnTo>
                <a:lnTo>
                  <a:pt x="51470" y="47710"/>
                </a:lnTo>
                <a:lnTo>
                  <a:pt x="51460" y="47710"/>
                </a:lnTo>
                <a:lnTo>
                  <a:pt x="51450" y="47710"/>
                </a:lnTo>
                <a:lnTo>
                  <a:pt x="51450" y="47720"/>
                </a:lnTo>
                <a:lnTo>
                  <a:pt x="51440" y="47720"/>
                </a:lnTo>
                <a:lnTo>
                  <a:pt x="51430" y="47720"/>
                </a:lnTo>
                <a:lnTo>
                  <a:pt x="51420" y="47720"/>
                </a:lnTo>
                <a:lnTo>
                  <a:pt x="51410" y="47720"/>
                </a:lnTo>
                <a:lnTo>
                  <a:pt x="51400" y="47720"/>
                </a:lnTo>
                <a:lnTo>
                  <a:pt x="51390" y="47720"/>
                </a:lnTo>
                <a:lnTo>
                  <a:pt x="51390" y="47710"/>
                </a:lnTo>
                <a:lnTo>
                  <a:pt x="51380" y="47710"/>
                </a:lnTo>
                <a:lnTo>
                  <a:pt x="51390" y="47710"/>
                </a:lnTo>
                <a:lnTo>
                  <a:pt x="51390" y="47700"/>
                </a:lnTo>
                <a:lnTo>
                  <a:pt x="51380" y="47700"/>
                </a:lnTo>
                <a:lnTo>
                  <a:pt x="51370" y="47700"/>
                </a:lnTo>
                <a:lnTo>
                  <a:pt x="51360" y="47700"/>
                </a:lnTo>
                <a:lnTo>
                  <a:pt x="51360" y="47710"/>
                </a:lnTo>
                <a:lnTo>
                  <a:pt x="51350" y="47720"/>
                </a:lnTo>
                <a:lnTo>
                  <a:pt x="51350" y="47730"/>
                </a:lnTo>
                <a:lnTo>
                  <a:pt x="51340" y="47740"/>
                </a:lnTo>
                <a:lnTo>
                  <a:pt x="51340" y="47750"/>
                </a:lnTo>
                <a:lnTo>
                  <a:pt x="51330" y="47750"/>
                </a:lnTo>
                <a:lnTo>
                  <a:pt x="51330" y="47760"/>
                </a:lnTo>
                <a:lnTo>
                  <a:pt x="51320" y="47760"/>
                </a:lnTo>
                <a:lnTo>
                  <a:pt x="51320" y="47770"/>
                </a:lnTo>
                <a:lnTo>
                  <a:pt x="51310" y="47770"/>
                </a:lnTo>
                <a:lnTo>
                  <a:pt x="51300" y="47760"/>
                </a:lnTo>
                <a:lnTo>
                  <a:pt x="51290" y="47760"/>
                </a:lnTo>
                <a:lnTo>
                  <a:pt x="51290" y="47750"/>
                </a:lnTo>
                <a:lnTo>
                  <a:pt x="51280" y="47750"/>
                </a:lnTo>
                <a:lnTo>
                  <a:pt x="51270" y="47750"/>
                </a:lnTo>
                <a:lnTo>
                  <a:pt x="51260" y="47740"/>
                </a:lnTo>
                <a:lnTo>
                  <a:pt x="51250" y="47740"/>
                </a:lnTo>
                <a:lnTo>
                  <a:pt x="51240" y="47740"/>
                </a:lnTo>
                <a:lnTo>
                  <a:pt x="51230" y="47740"/>
                </a:lnTo>
                <a:lnTo>
                  <a:pt x="51230" y="47730"/>
                </a:lnTo>
                <a:lnTo>
                  <a:pt x="51220" y="47730"/>
                </a:lnTo>
                <a:lnTo>
                  <a:pt x="51210" y="47730"/>
                </a:lnTo>
                <a:lnTo>
                  <a:pt x="51200" y="47730"/>
                </a:lnTo>
                <a:lnTo>
                  <a:pt x="51190" y="47730"/>
                </a:lnTo>
                <a:lnTo>
                  <a:pt x="51180" y="47730"/>
                </a:lnTo>
                <a:lnTo>
                  <a:pt x="51170" y="47730"/>
                </a:lnTo>
                <a:lnTo>
                  <a:pt x="51160" y="47730"/>
                </a:lnTo>
                <a:lnTo>
                  <a:pt x="51150" y="47730"/>
                </a:lnTo>
                <a:lnTo>
                  <a:pt x="51140" y="47730"/>
                </a:lnTo>
                <a:lnTo>
                  <a:pt x="51130" y="47730"/>
                </a:lnTo>
                <a:lnTo>
                  <a:pt x="51120" y="47730"/>
                </a:lnTo>
                <a:lnTo>
                  <a:pt x="51110" y="47730"/>
                </a:lnTo>
                <a:lnTo>
                  <a:pt x="51110" y="47740"/>
                </a:lnTo>
                <a:lnTo>
                  <a:pt x="51100" y="47740"/>
                </a:lnTo>
                <a:lnTo>
                  <a:pt x="51090" y="47740"/>
                </a:lnTo>
                <a:lnTo>
                  <a:pt x="51080" y="47750"/>
                </a:lnTo>
                <a:lnTo>
                  <a:pt x="51070" y="47750"/>
                </a:lnTo>
                <a:lnTo>
                  <a:pt x="51070" y="47760"/>
                </a:lnTo>
                <a:lnTo>
                  <a:pt x="51060" y="47760"/>
                </a:lnTo>
                <a:lnTo>
                  <a:pt x="51060" y="47770"/>
                </a:lnTo>
                <a:lnTo>
                  <a:pt x="51050" y="47770"/>
                </a:lnTo>
                <a:lnTo>
                  <a:pt x="51050" y="47780"/>
                </a:lnTo>
                <a:lnTo>
                  <a:pt x="51040" y="47780"/>
                </a:lnTo>
                <a:lnTo>
                  <a:pt x="51040" y="47790"/>
                </a:lnTo>
                <a:lnTo>
                  <a:pt x="51040" y="47800"/>
                </a:lnTo>
                <a:lnTo>
                  <a:pt x="51040" y="47810"/>
                </a:lnTo>
                <a:lnTo>
                  <a:pt x="51040" y="47820"/>
                </a:lnTo>
                <a:lnTo>
                  <a:pt x="51040" y="47830"/>
                </a:lnTo>
                <a:lnTo>
                  <a:pt x="51040" y="47840"/>
                </a:lnTo>
                <a:lnTo>
                  <a:pt x="51030" y="47840"/>
                </a:lnTo>
                <a:lnTo>
                  <a:pt x="51030" y="47850"/>
                </a:lnTo>
                <a:lnTo>
                  <a:pt x="51030" y="47860"/>
                </a:lnTo>
                <a:lnTo>
                  <a:pt x="51040" y="47860"/>
                </a:lnTo>
                <a:lnTo>
                  <a:pt x="51030" y="47860"/>
                </a:lnTo>
                <a:lnTo>
                  <a:pt x="51030" y="47870"/>
                </a:lnTo>
                <a:lnTo>
                  <a:pt x="51030" y="47880"/>
                </a:lnTo>
                <a:lnTo>
                  <a:pt x="51030" y="47890"/>
                </a:lnTo>
                <a:lnTo>
                  <a:pt x="51030" y="47900"/>
                </a:lnTo>
                <a:lnTo>
                  <a:pt x="51020" y="47900"/>
                </a:lnTo>
                <a:lnTo>
                  <a:pt x="51010" y="47900"/>
                </a:lnTo>
                <a:lnTo>
                  <a:pt x="51010" y="47890"/>
                </a:lnTo>
                <a:lnTo>
                  <a:pt x="51000" y="47890"/>
                </a:lnTo>
                <a:lnTo>
                  <a:pt x="50990" y="47890"/>
                </a:lnTo>
                <a:lnTo>
                  <a:pt x="50990" y="47880"/>
                </a:lnTo>
                <a:lnTo>
                  <a:pt x="50980" y="47880"/>
                </a:lnTo>
                <a:lnTo>
                  <a:pt x="50970" y="47880"/>
                </a:lnTo>
                <a:lnTo>
                  <a:pt x="50960" y="47880"/>
                </a:lnTo>
                <a:lnTo>
                  <a:pt x="50950" y="47880"/>
                </a:lnTo>
                <a:lnTo>
                  <a:pt x="50950" y="47870"/>
                </a:lnTo>
                <a:lnTo>
                  <a:pt x="50940" y="47870"/>
                </a:lnTo>
                <a:lnTo>
                  <a:pt x="50940" y="47860"/>
                </a:lnTo>
                <a:lnTo>
                  <a:pt x="50930" y="47860"/>
                </a:lnTo>
                <a:lnTo>
                  <a:pt x="50920" y="47860"/>
                </a:lnTo>
                <a:lnTo>
                  <a:pt x="50910" y="47860"/>
                </a:lnTo>
                <a:lnTo>
                  <a:pt x="50900" y="47860"/>
                </a:lnTo>
                <a:lnTo>
                  <a:pt x="50890" y="47860"/>
                </a:lnTo>
                <a:lnTo>
                  <a:pt x="50880" y="47860"/>
                </a:lnTo>
                <a:lnTo>
                  <a:pt x="50870" y="47860"/>
                </a:lnTo>
                <a:lnTo>
                  <a:pt x="50860" y="47860"/>
                </a:lnTo>
                <a:lnTo>
                  <a:pt x="50860" y="47850"/>
                </a:lnTo>
                <a:lnTo>
                  <a:pt x="50850" y="47850"/>
                </a:lnTo>
                <a:lnTo>
                  <a:pt x="50840" y="47850"/>
                </a:lnTo>
                <a:lnTo>
                  <a:pt x="50830" y="47850"/>
                </a:lnTo>
                <a:lnTo>
                  <a:pt x="50820" y="47850"/>
                </a:lnTo>
                <a:lnTo>
                  <a:pt x="50820" y="47840"/>
                </a:lnTo>
                <a:lnTo>
                  <a:pt x="50810" y="47840"/>
                </a:lnTo>
                <a:lnTo>
                  <a:pt x="50800" y="47840"/>
                </a:lnTo>
                <a:lnTo>
                  <a:pt x="50790" y="47840"/>
                </a:lnTo>
                <a:lnTo>
                  <a:pt x="50790" y="47830"/>
                </a:lnTo>
                <a:lnTo>
                  <a:pt x="50780" y="47830"/>
                </a:lnTo>
                <a:lnTo>
                  <a:pt x="50760" y="47830"/>
                </a:lnTo>
                <a:lnTo>
                  <a:pt x="50740" y="47820"/>
                </a:lnTo>
                <a:lnTo>
                  <a:pt x="50730" y="47820"/>
                </a:lnTo>
                <a:lnTo>
                  <a:pt x="50720" y="47820"/>
                </a:lnTo>
                <a:lnTo>
                  <a:pt x="50710" y="47820"/>
                </a:lnTo>
                <a:lnTo>
                  <a:pt x="50700" y="47810"/>
                </a:lnTo>
                <a:lnTo>
                  <a:pt x="50690" y="47810"/>
                </a:lnTo>
                <a:lnTo>
                  <a:pt x="50680" y="47810"/>
                </a:lnTo>
                <a:lnTo>
                  <a:pt x="50670" y="47810"/>
                </a:lnTo>
                <a:lnTo>
                  <a:pt x="50660" y="47810"/>
                </a:lnTo>
                <a:lnTo>
                  <a:pt x="50650" y="47810"/>
                </a:lnTo>
                <a:lnTo>
                  <a:pt x="50640" y="47810"/>
                </a:lnTo>
                <a:lnTo>
                  <a:pt x="50630" y="47810"/>
                </a:lnTo>
                <a:lnTo>
                  <a:pt x="50620" y="47810"/>
                </a:lnTo>
                <a:lnTo>
                  <a:pt x="50620" y="47820"/>
                </a:lnTo>
                <a:lnTo>
                  <a:pt x="50610" y="47820"/>
                </a:lnTo>
                <a:lnTo>
                  <a:pt x="50600" y="47820"/>
                </a:lnTo>
                <a:lnTo>
                  <a:pt x="50590" y="47820"/>
                </a:lnTo>
                <a:lnTo>
                  <a:pt x="50580" y="47820"/>
                </a:lnTo>
                <a:lnTo>
                  <a:pt x="50570" y="47830"/>
                </a:lnTo>
                <a:lnTo>
                  <a:pt x="50560" y="47830"/>
                </a:lnTo>
                <a:lnTo>
                  <a:pt x="50550" y="47830"/>
                </a:lnTo>
                <a:lnTo>
                  <a:pt x="50530" y="47830"/>
                </a:lnTo>
                <a:lnTo>
                  <a:pt x="50520" y="47830"/>
                </a:lnTo>
                <a:lnTo>
                  <a:pt x="50510" y="47830"/>
                </a:lnTo>
                <a:lnTo>
                  <a:pt x="50500" y="47830"/>
                </a:lnTo>
                <a:lnTo>
                  <a:pt x="50480" y="47830"/>
                </a:lnTo>
                <a:lnTo>
                  <a:pt x="50460" y="47830"/>
                </a:lnTo>
                <a:lnTo>
                  <a:pt x="50450" y="47830"/>
                </a:lnTo>
                <a:lnTo>
                  <a:pt x="50450" y="47820"/>
                </a:lnTo>
                <a:lnTo>
                  <a:pt x="50440" y="47820"/>
                </a:lnTo>
                <a:lnTo>
                  <a:pt x="50430" y="47820"/>
                </a:lnTo>
                <a:lnTo>
                  <a:pt x="50420" y="47810"/>
                </a:lnTo>
                <a:lnTo>
                  <a:pt x="50410" y="47800"/>
                </a:lnTo>
                <a:lnTo>
                  <a:pt x="50390" y="47790"/>
                </a:lnTo>
                <a:lnTo>
                  <a:pt x="50380" y="47780"/>
                </a:lnTo>
                <a:lnTo>
                  <a:pt x="50370" y="47780"/>
                </a:lnTo>
                <a:lnTo>
                  <a:pt x="50360" y="47770"/>
                </a:lnTo>
                <a:lnTo>
                  <a:pt x="50340" y="47760"/>
                </a:lnTo>
                <a:lnTo>
                  <a:pt x="50330" y="47760"/>
                </a:lnTo>
                <a:lnTo>
                  <a:pt x="50320" y="47750"/>
                </a:lnTo>
                <a:lnTo>
                  <a:pt x="50310" y="47750"/>
                </a:lnTo>
                <a:lnTo>
                  <a:pt x="50300" y="47740"/>
                </a:lnTo>
                <a:lnTo>
                  <a:pt x="50280" y="47730"/>
                </a:lnTo>
                <a:lnTo>
                  <a:pt x="50270" y="47730"/>
                </a:lnTo>
                <a:lnTo>
                  <a:pt x="50250" y="47730"/>
                </a:lnTo>
                <a:lnTo>
                  <a:pt x="50240" y="47720"/>
                </a:lnTo>
                <a:lnTo>
                  <a:pt x="50230" y="47720"/>
                </a:lnTo>
                <a:lnTo>
                  <a:pt x="50180" y="47710"/>
                </a:lnTo>
                <a:lnTo>
                  <a:pt x="50140" y="47700"/>
                </a:lnTo>
                <a:lnTo>
                  <a:pt x="50140" y="47690"/>
                </a:lnTo>
                <a:lnTo>
                  <a:pt x="50140" y="47680"/>
                </a:lnTo>
                <a:lnTo>
                  <a:pt x="50140" y="47670"/>
                </a:lnTo>
                <a:lnTo>
                  <a:pt x="50140" y="47660"/>
                </a:lnTo>
                <a:lnTo>
                  <a:pt x="50150" y="47660"/>
                </a:lnTo>
                <a:lnTo>
                  <a:pt x="50150" y="47650"/>
                </a:lnTo>
                <a:lnTo>
                  <a:pt x="50160" y="47650"/>
                </a:lnTo>
                <a:lnTo>
                  <a:pt x="50160" y="47640"/>
                </a:lnTo>
                <a:lnTo>
                  <a:pt x="50170" y="47640"/>
                </a:lnTo>
                <a:lnTo>
                  <a:pt x="50180" y="47630"/>
                </a:lnTo>
                <a:lnTo>
                  <a:pt x="50190" y="47620"/>
                </a:lnTo>
                <a:lnTo>
                  <a:pt x="50200" y="47620"/>
                </a:lnTo>
                <a:lnTo>
                  <a:pt x="50200" y="47610"/>
                </a:lnTo>
                <a:lnTo>
                  <a:pt x="50210" y="47610"/>
                </a:lnTo>
                <a:lnTo>
                  <a:pt x="50210" y="47600"/>
                </a:lnTo>
                <a:lnTo>
                  <a:pt x="50210" y="47590"/>
                </a:lnTo>
                <a:lnTo>
                  <a:pt x="50200" y="47590"/>
                </a:lnTo>
                <a:lnTo>
                  <a:pt x="50200" y="47580"/>
                </a:lnTo>
                <a:lnTo>
                  <a:pt x="50200" y="47570"/>
                </a:lnTo>
                <a:lnTo>
                  <a:pt x="50210" y="47570"/>
                </a:lnTo>
                <a:lnTo>
                  <a:pt x="50210" y="47560"/>
                </a:lnTo>
                <a:lnTo>
                  <a:pt x="50210" y="47550"/>
                </a:lnTo>
                <a:lnTo>
                  <a:pt x="50200" y="47550"/>
                </a:lnTo>
                <a:lnTo>
                  <a:pt x="50190" y="47550"/>
                </a:lnTo>
                <a:lnTo>
                  <a:pt x="50180" y="47550"/>
                </a:lnTo>
                <a:lnTo>
                  <a:pt x="50160" y="47550"/>
                </a:lnTo>
                <a:lnTo>
                  <a:pt x="50150" y="47550"/>
                </a:lnTo>
                <a:lnTo>
                  <a:pt x="50140" y="47550"/>
                </a:lnTo>
                <a:lnTo>
                  <a:pt x="50140" y="47540"/>
                </a:lnTo>
                <a:lnTo>
                  <a:pt x="50140" y="47530"/>
                </a:lnTo>
                <a:lnTo>
                  <a:pt x="50140" y="47520"/>
                </a:lnTo>
                <a:lnTo>
                  <a:pt x="50160" y="47510"/>
                </a:lnTo>
                <a:lnTo>
                  <a:pt x="50180" y="47500"/>
                </a:lnTo>
                <a:lnTo>
                  <a:pt x="50190" y="47500"/>
                </a:lnTo>
                <a:lnTo>
                  <a:pt x="50220" y="47490"/>
                </a:lnTo>
                <a:lnTo>
                  <a:pt x="50230" y="47490"/>
                </a:lnTo>
                <a:lnTo>
                  <a:pt x="50230" y="47480"/>
                </a:lnTo>
                <a:lnTo>
                  <a:pt x="50240" y="47470"/>
                </a:lnTo>
                <a:lnTo>
                  <a:pt x="50250" y="47470"/>
                </a:lnTo>
                <a:lnTo>
                  <a:pt x="50250" y="47460"/>
                </a:lnTo>
                <a:lnTo>
                  <a:pt x="50240" y="47460"/>
                </a:lnTo>
                <a:lnTo>
                  <a:pt x="50200" y="47440"/>
                </a:lnTo>
                <a:lnTo>
                  <a:pt x="50190" y="47440"/>
                </a:lnTo>
                <a:lnTo>
                  <a:pt x="50180" y="47420"/>
                </a:lnTo>
                <a:lnTo>
                  <a:pt x="50180" y="47410"/>
                </a:lnTo>
                <a:lnTo>
                  <a:pt x="50180" y="47400"/>
                </a:lnTo>
                <a:lnTo>
                  <a:pt x="50170" y="47380"/>
                </a:lnTo>
                <a:lnTo>
                  <a:pt x="50170" y="47350"/>
                </a:lnTo>
                <a:lnTo>
                  <a:pt x="50160" y="47330"/>
                </a:lnTo>
                <a:lnTo>
                  <a:pt x="50160" y="47310"/>
                </a:lnTo>
                <a:lnTo>
                  <a:pt x="50150" y="47280"/>
                </a:lnTo>
                <a:lnTo>
                  <a:pt x="50150" y="47250"/>
                </a:lnTo>
                <a:lnTo>
                  <a:pt x="50150" y="47220"/>
                </a:lnTo>
                <a:lnTo>
                  <a:pt x="50150" y="47190"/>
                </a:lnTo>
                <a:lnTo>
                  <a:pt x="50160" y="47140"/>
                </a:lnTo>
                <a:lnTo>
                  <a:pt x="50150" y="47100"/>
                </a:lnTo>
                <a:lnTo>
                  <a:pt x="50090" y="47060"/>
                </a:lnTo>
                <a:lnTo>
                  <a:pt x="50070" y="47050"/>
                </a:lnTo>
                <a:lnTo>
                  <a:pt x="50060" y="47040"/>
                </a:lnTo>
                <a:lnTo>
                  <a:pt x="50050" y="47020"/>
                </a:lnTo>
                <a:lnTo>
                  <a:pt x="50040" y="46990"/>
                </a:lnTo>
                <a:lnTo>
                  <a:pt x="50040" y="46970"/>
                </a:lnTo>
                <a:lnTo>
                  <a:pt x="50030" y="46940"/>
                </a:lnTo>
                <a:lnTo>
                  <a:pt x="50030" y="46910"/>
                </a:lnTo>
                <a:lnTo>
                  <a:pt x="50020" y="46870"/>
                </a:lnTo>
                <a:lnTo>
                  <a:pt x="50020" y="46850"/>
                </a:lnTo>
                <a:lnTo>
                  <a:pt x="50030" y="46840"/>
                </a:lnTo>
                <a:lnTo>
                  <a:pt x="50030" y="46830"/>
                </a:lnTo>
                <a:lnTo>
                  <a:pt x="50050" y="46810"/>
                </a:lnTo>
                <a:lnTo>
                  <a:pt x="50080" y="46780"/>
                </a:lnTo>
                <a:lnTo>
                  <a:pt x="50110" y="46750"/>
                </a:lnTo>
                <a:lnTo>
                  <a:pt x="50110" y="46740"/>
                </a:lnTo>
                <a:lnTo>
                  <a:pt x="50120" y="46720"/>
                </a:lnTo>
                <a:lnTo>
                  <a:pt x="50140" y="46690"/>
                </a:lnTo>
                <a:lnTo>
                  <a:pt x="50150" y="46680"/>
                </a:lnTo>
                <a:lnTo>
                  <a:pt x="50150" y="46670"/>
                </a:lnTo>
                <a:lnTo>
                  <a:pt x="50150" y="46660"/>
                </a:lnTo>
                <a:lnTo>
                  <a:pt x="50140" y="46650"/>
                </a:lnTo>
                <a:lnTo>
                  <a:pt x="50130" y="46640"/>
                </a:lnTo>
                <a:lnTo>
                  <a:pt x="50110" y="46620"/>
                </a:lnTo>
                <a:lnTo>
                  <a:pt x="50100" y="46590"/>
                </a:lnTo>
                <a:lnTo>
                  <a:pt x="50080" y="46560"/>
                </a:lnTo>
                <a:lnTo>
                  <a:pt x="50050" y="46520"/>
                </a:lnTo>
                <a:lnTo>
                  <a:pt x="50030" y="46500"/>
                </a:lnTo>
                <a:lnTo>
                  <a:pt x="50030" y="46490"/>
                </a:lnTo>
                <a:lnTo>
                  <a:pt x="50020" y="46470"/>
                </a:lnTo>
                <a:lnTo>
                  <a:pt x="50020" y="46450"/>
                </a:lnTo>
                <a:lnTo>
                  <a:pt x="50020" y="46440"/>
                </a:lnTo>
                <a:lnTo>
                  <a:pt x="50020" y="46420"/>
                </a:lnTo>
                <a:lnTo>
                  <a:pt x="50020" y="46410"/>
                </a:lnTo>
                <a:lnTo>
                  <a:pt x="50020" y="46380"/>
                </a:lnTo>
                <a:lnTo>
                  <a:pt x="50020" y="46370"/>
                </a:lnTo>
                <a:lnTo>
                  <a:pt x="50030" y="46340"/>
                </a:lnTo>
                <a:lnTo>
                  <a:pt x="50040" y="46290"/>
                </a:lnTo>
                <a:lnTo>
                  <a:pt x="50050" y="46240"/>
                </a:lnTo>
                <a:lnTo>
                  <a:pt x="50050" y="46220"/>
                </a:lnTo>
                <a:lnTo>
                  <a:pt x="50050" y="46210"/>
                </a:lnTo>
                <a:lnTo>
                  <a:pt x="50040" y="46180"/>
                </a:lnTo>
                <a:lnTo>
                  <a:pt x="50040" y="46170"/>
                </a:lnTo>
                <a:lnTo>
                  <a:pt x="50030" y="46160"/>
                </a:lnTo>
                <a:lnTo>
                  <a:pt x="50020" y="46140"/>
                </a:lnTo>
                <a:lnTo>
                  <a:pt x="50000" y="46120"/>
                </a:lnTo>
                <a:lnTo>
                  <a:pt x="49990" y="46120"/>
                </a:lnTo>
                <a:lnTo>
                  <a:pt x="49970" y="46110"/>
                </a:lnTo>
                <a:lnTo>
                  <a:pt x="49950" y="46100"/>
                </a:lnTo>
                <a:lnTo>
                  <a:pt x="49920" y="46100"/>
                </a:lnTo>
                <a:lnTo>
                  <a:pt x="49890" y="46100"/>
                </a:lnTo>
                <a:lnTo>
                  <a:pt x="49870" y="46100"/>
                </a:lnTo>
                <a:lnTo>
                  <a:pt x="49850" y="46100"/>
                </a:lnTo>
                <a:lnTo>
                  <a:pt x="49830" y="46110"/>
                </a:lnTo>
                <a:lnTo>
                  <a:pt x="49820" y="46110"/>
                </a:lnTo>
                <a:lnTo>
                  <a:pt x="49820" y="46100"/>
                </a:lnTo>
                <a:lnTo>
                  <a:pt x="49820" y="46090"/>
                </a:lnTo>
                <a:lnTo>
                  <a:pt x="49810" y="46080"/>
                </a:lnTo>
                <a:lnTo>
                  <a:pt x="49810" y="46060"/>
                </a:lnTo>
                <a:lnTo>
                  <a:pt x="49810" y="46050"/>
                </a:lnTo>
                <a:lnTo>
                  <a:pt x="49800" y="46040"/>
                </a:lnTo>
                <a:lnTo>
                  <a:pt x="49790" y="46030"/>
                </a:lnTo>
                <a:lnTo>
                  <a:pt x="49790" y="46010"/>
                </a:lnTo>
                <a:lnTo>
                  <a:pt x="49790" y="45990"/>
                </a:lnTo>
                <a:lnTo>
                  <a:pt x="49790" y="45970"/>
                </a:lnTo>
                <a:lnTo>
                  <a:pt x="49790" y="45960"/>
                </a:lnTo>
                <a:lnTo>
                  <a:pt x="49790" y="45950"/>
                </a:lnTo>
                <a:lnTo>
                  <a:pt x="49780" y="45930"/>
                </a:lnTo>
                <a:lnTo>
                  <a:pt x="49780" y="45910"/>
                </a:lnTo>
                <a:lnTo>
                  <a:pt x="49770" y="45890"/>
                </a:lnTo>
                <a:lnTo>
                  <a:pt x="49760" y="45890"/>
                </a:lnTo>
                <a:lnTo>
                  <a:pt x="49760" y="45880"/>
                </a:lnTo>
                <a:lnTo>
                  <a:pt x="49750" y="45870"/>
                </a:lnTo>
                <a:lnTo>
                  <a:pt x="49740" y="45850"/>
                </a:lnTo>
                <a:lnTo>
                  <a:pt x="49730" y="45830"/>
                </a:lnTo>
                <a:lnTo>
                  <a:pt x="49720" y="45820"/>
                </a:lnTo>
                <a:lnTo>
                  <a:pt x="49700" y="45810"/>
                </a:lnTo>
                <a:lnTo>
                  <a:pt x="49690" y="45800"/>
                </a:lnTo>
                <a:lnTo>
                  <a:pt x="49660" y="45780"/>
                </a:lnTo>
                <a:lnTo>
                  <a:pt x="49620" y="45750"/>
                </a:lnTo>
                <a:lnTo>
                  <a:pt x="49600" y="45730"/>
                </a:lnTo>
                <a:lnTo>
                  <a:pt x="49590" y="45720"/>
                </a:lnTo>
                <a:lnTo>
                  <a:pt x="49580" y="45720"/>
                </a:lnTo>
                <a:lnTo>
                  <a:pt x="49570" y="45710"/>
                </a:lnTo>
                <a:lnTo>
                  <a:pt x="49550" y="45710"/>
                </a:lnTo>
                <a:lnTo>
                  <a:pt x="49530" y="45710"/>
                </a:lnTo>
                <a:lnTo>
                  <a:pt x="49510" y="45700"/>
                </a:lnTo>
                <a:lnTo>
                  <a:pt x="49500" y="45700"/>
                </a:lnTo>
                <a:lnTo>
                  <a:pt x="49480" y="45710"/>
                </a:lnTo>
                <a:lnTo>
                  <a:pt x="49470" y="45710"/>
                </a:lnTo>
                <a:lnTo>
                  <a:pt x="49460" y="45700"/>
                </a:lnTo>
                <a:lnTo>
                  <a:pt x="49460" y="45690"/>
                </a:lnTo>
                <a:lnTo>
                  <a:pt x="49460" y="45670"/>
                </a:lnTo>
                <a:lnTo>
                  <a:pt x="49460" y="45660"/>
                </a:lnTo>
                <a:lnTo>
                  <a:pt x="49460" y="45620"/>
                </a:lnTo>
                <a:lnTo>
                  <a:pt x="49460" y="45600"/>
                </a:lnTo>
                <a:lnTo>
                  <a:pt x="49460" y="45570"/>
                </a:lnTo>
                <a:lnTo>
                  <a:pt x="49460" y="45560"/>
                </a:lnTo>
                <a:lnTo>
                  <a:pt x="49460" y="45550"/>
                </a:lnTo>
                <a:lnTo>
                  <a:pt x="49460" y="45540"/>
                </a:lnTo>
                <a:lnTo>
                  <a:pt x="49450" y="45530"/>
                </a:lnTo>
                <a:lnTo>
                  <a:pt x="49450" y="45510"/>
                </a:lnTo>
                <a:lnTo>
                  <a:pt x="49440" y="45490"/>
                </a:lnTo>
                <a:lnTo>
                  <a:pt x="49430" y="45470"/>
                </a:lnTo>
                <a:lnTo>
                  <a:pt x="49420" y="45460"/>
                </a:lnTo>
                <a:lnTo>
                  <a:pt x="49410" y="45450"/>
                </a:lnTo>
                <a:lnTo>
                  <a:pt x="49390" y="45440"/>
                </a:lnTo>
                <a:lnTo>
                  <a:pt x="49380" y="45430"/>
                </a:lnTo>
                <a:lnTo>
                  <a:pt x="49370" y="45420"/>
                </a:lnTo>
                <a:lnTo>
                  <a:pt x="49360" y="45400"/>
                </a:lnTo>
                <a:lnTo>
                  <a:pt x="49340" y="45370"/>
                </a:lnTo>
                <a:lnTo>
                  <a:pt x="49330" y="45350"/>
                </a:lnTo>
                <a:lnTo>
                  <a:pt x="49320" y="45340"/>
                </a:lnTo>
                <a:lnTo>
                  <a:pt x="49320" y="45330"/>
                </a:lnTo>
                <a:lnTo>
                  <a:pt x="49320" y="45320"/>
                </a:lnTo>
                <a:lnTo>
                  <a:pt x="49320" y="45300"/>
                </a:lnTo>
                <a:lnTo>
                  <a:pt x="49330" y="45280"/>
                </a:lnTo>
                <a:lnTo>
                  <a:pt x="49330" y="45260"/>
                </a:lnTo>
                <a:lnTo>
                  <a:pt x="49330" y="45250"/>
                </a:lnTo>
                <a:lnTo>
                  <a:pt x="49340" y="45240"/>
                </a:lnTo>
                <a:lnTo>
                  <a:pt x="49340" y="45230"/>
                </a:lnTo>
                <a:lnTo>
                  <a:pt x="49340" y="45220"/>
                </a:lnTo>
                <a:lnTo>
                  <a:pt x="49350" y="45220"/>
                </a:lnTo>
                <a:lnTo>
                  <a:pt x="49360" y="45220"/>
                </a:lnTo>
                <a:lnTo>
                  <a:pt x="49370" y="45220"/>
                </a:lnTo>
                <a:lnTo>
                  <a:pt x="49380" y="45220"/>
                </a:lnTo>
                <a:lnTo>
                  <a:pt x="49390" y="45220"/>
                </a:lnTo>
                <a:lnTo>
                  <a:pt x="49420" y="45200"/>
                </a:lnTo>
                <a:lnTo>
                  <a:pt x="49450" y="45190"/>
                </a:lnTo>
                <a:lnTo>
                  <a:pt x="49500" y="45180"/>
                </a:lnTo>
                <a:lnTo>
                  <a:pt x="49670" y="45160"/>
                </a:lnTo>
                <a:lnTo>
                  <a:pt x="49710" y="45150"/>
                </a:lnTo>
                <a:lnTo>
                  <a:pt x="49690" y="45090"/>
                </a:lnTo>
                <a:lnTo>
                  <a:pt x="49790" y="45070"/>
                </a:lnTo>
                <a:lnTo>
                  <a:pt x="49800" y="45060"/>
                </a:lnTo>
                <a:lnTo>
                  <a:pt x="49880" y="45050"/>
                </a:lnTo>
                <a:lnTo>
                  <a:pt x="49940" y="45040"/>
                </a:lnTo>
                <a:lnTo>
                  <a:pt x="49960" y="45120"/>
                </a:lnTo>
                <a:lnTo>
                  <a:pt x="50010" y="45110"/>
                </a:lnTo>
                <a:lnTo>
                  <a:pt x="50030" y="45100"/>
                </a:lnTo>
                <a:lnTo>
                  <a:pt x="50230" y="45070"/>
                </a:lnTo>
                <a:lnTo>
                  <a:pt x="50250" y="45070"/>
                </a:lnTo>
                <a:lnTo>
                  <a:pt x="50260" y="45060"/>
                </a:lnTo>
                <a:lnTo>
                  <a:pt x="50310" y="45050"/>
                </a:lnTo>
                <a:lnTo>
                  <a:pt x="50340" y="45050"/>
                </a:lnTo>
                <a:lnTo>
                  <a:pt x="50380" y="45040"/>
                </a:lnTo>
                <a:lnTo>
                  <a:pt x="50460" y="45020"/>
                </a:lnTo>
                <a:lnTo>
                  <a:pt x="50470" y="45020"/>
                </a:lnTo>
                <a:lnTo>
                  <a:pt x="50480" y="45020"/>
                </a:lnTo>
                <a:lnTo>
                  <a:pt x="50480" y="45010"/>
                </a:lnTo>
                <a:lnTo>
                  <a:pt x="50470" y="45000"/>
                </a:lnTo>
                <a:lnTo>
                  <a:pt x="50460" y="44980"/>
                </a:lnTo>
                <a:lnTo>
                  <a:pt x="50450" y="44960"/>
                </a:lnTo>
                <a:lnTo>
                  <a:pt x="50450" y="44940"/>
                </a:lnTo>
                <a:lnTo>
                  <a:pt x="50440" y="44900"/>
                </a:lnTo>
                <a:lnTo>
                  <a:pt x="50420" y="44820"/>
                </a:lnTo>
                <a:lnTo>
                  <a:pt x="50410" y="44810"/>
                </a:lnTo>
                <a:lnTo>
                  <a:pt x="50410" y="44800"/>
                </a:lnTo>
                <a:lnTo>
                  <a:pt x="50440" y="44790"/>
                </a:lnTo>
                <a:lnTo>
                  <a:pt x="50440" y="44780"/>
                </a:lnTo>
                <a:lnTo>
                  <a:pt x="50590" y="44750"/>
                </a:lnTo>
                <a:lnTo>
                  <a:pt x="50600" y="44800"/>
                </a:lnTo>
                <a:lnTo>
                  <a:pt x="50630" y="44790"/>
                </a:lnTo>
                <a:lnTo>
                  <a:pt x="50650" y="44790"/>
                </a:lnTo>
                <a:lnTo>
                  <a:pt x="50720" y="44770"/>
                </a:lnTo>
                <a:lnTo>
                  <a:pt x="50710" y="44730"/>
                </a:lnTo>
                <a:lnTo>
                  <a:pt x="50760" y="44720"/>
                </a:lnTo>
                <a:lnTo>
                  <a:pt x="50750" y="44670"/>
                </a:lnTo>
                <a:lnTo>
                  <a:pt x="50740" y="44630"/>
                </a:lnTo>
                <a:lnTo>
                  <a:pt x="50740" y="44620"/>
                </a:lnTo>
                <a:lnTo>
                  <a:pt x="50790" y="44610"/>
                </a:lnTo>
                <a:lnTo>
                  <a:pt x="50790" y="44600"/>
                </a:lnTo>
                <a:lnTo>
                  <a:pt x="50790" y="44580"/>
                </a:lnTo>
                <a:lnTo>
                  <a:pt x="50780" y="44540"/>
                </a:lnTo>
                <a:lnTo>
                  <a:pt x="50770" y="44530"/>
                </a:lnTo>
                <a:lnTo>
                  <a:pt x="50770" y="44520"/>
                </a:lnTo>
                <a:lnTo>
                  <a:pt x="50760" y="44480"/>
                </a:lnTo>
                <a:lnTo>
                  <a:pt x="50760" y="44470"/>
                </a:lnTo>
                <a:lnTo>
                  <a:pt x="50750" y="44440"/>
                </a:lnTo>
                <a:lnTo>
                  <a:pt x="50750" y="44400"/>
                </a:lnTo>
                <a:lnTo>
                  <a:pt x="50740" y="44370"/>
                </a:lnTo>
                <a:lnTo>
                  <a:pt x="50730" y="44350"/>
                </a:lnTo>
                <a:lnTo>
                  <a:pt x="50780" y="44340"/>
                </a:lnTo>
                <a:lnTo>
                  <a:pt x="50760" y="44320"/>
                </a:lnTo>
                <a:lnTo>
                  <a:pt x="50740" y="44280"/>
                </a:lnTo>
                <a:lnTo>
                  <a:pt x="50730" y="44270"/>
                </a:lnTo>
                <a:lnTo>
                  <a:pt x="50730" y="44250"/>
                </a:lnTo>
                <a:lnTo>
                  <a:pt x="50720" y="44220"/>
                </a:lnTo>
                <a:lnTo>
                  <a:pt x="50720" y="44210"/>
                </a:lnTo>
                <a:lnTo>
                  <a:pt x="50720" y="44200"/>
                </a:lnTo>
                <a:lnTo>
                  <a:pt x="50700" y="44120"/>
                </a:lnTo>
                <a:lnTo>
                  <a:pt x="50690" y="44070"/>
                </a:lnTo>
                <a:lnTo>
                  <a:pt x="50670" y="43960"/>
                </a:lnTo>
                <a:lnTo>
                  <a:pt x="50630" y="43780"/>
                </a:lnTo>
                <a:lnTo>
                  <a:pt x="50630" y="43770"/>
                </a:lnTo>
                <a:lnTo>
                  <a:pt x="50620" y="43730"/>
                </a:lnTo>
                <a:lnTo>
                  <a:pt x="50610" y="43690"/>
                </a:lnTo>
                <a:lnTo>
                  <a:pt x="50560" y="43700"/>
                </a:lnTo>
                <a:lnTo>
                  <a:pt x="50510" y="43710"/>
                </a:lnTo>
                <a:lnTo>
                  <a:pt x="50500" y="43640"/>
                </a:lnTo>
                <a:lnTo>
                  <a:pt x="50370" y="43670"/>
                </a:lnTo>
                <a:lnTo>
                  <a:pt x="50270" y="43690"/>
                </a:lnTo>
                <a:lnTo>
                  <a:pt x="50260" y="43780"/>
                </a:lnTo>
                <a:lnTo>
                  <a:pt x="50250" y="43810"/>
                </a:lnTo>
                <a:lnTo>
                  <a:pt x="50240" y="43810"/>
                </a:lnTo>
                <a:lnTo>
                  <a:pt x="50220" y="43810"/>
                </a:lnTo>
                <a:lnTo>
                  <a:pt x="50190" y="43800"/>
                </a:lnTo>
                <a:lnTo>
                  <a:pt x="50140" y="43800"/>
                </a:lnTo>
                <a:lnTo>
                  <a:pt x="50120" y="43800"/>
                </a:lnTo>
                <a:lnTo>
                  <a:pt x="50090" y="43800"/>
                </a:lnTo>
                <a:lnTo>
                  <a:pt x="50080" y="43790"/>
                </a:lnTo>
                <a:lnTo>
                  <a:pt x="50070" y="43790"/>
                </a:lnTo>
                <a:lnTo>
                  <a:pt x="50050" y="43800"/>
                </a:lnTo>
                <a:lnTo>
                  <a:pt x="49990" y="43810"/>
                </a:lnTo>
                <a:lnTo>
                  <a:pt x="49910" y="43830"/>
                </a:lnTo>
                <a:lnTo>
                  <a:pt x="49900" y="43790"/>
                </a:lnTo>
                <a:lnTo>
                  <a:pt x="49830" y="43810"/>
                </a:lnTo>
                <a:lnTo>
                  <a:pt x="49800" y="43810"/>
                </a:lnTo>
                <a:lnTo>
                  <a:pt x="49800" y="43790"/>
                </a:lnTo>
                <a:lnTo>
                  <a:pt x="49790" y="43730"/>
                </a:lnTo>
                <a:lnTo>
                  <a:pt x="49840" y="43730"/>
                </a:lnTo>
                <a:lnTo>
                  <a:pt x="49820" y="43670"/>
                </a:lnTo>
                <a:lnTo>
                  <a:pt x="49800" y="43570"/>
                </a:lnTo>
                <a:lnTo>
                  <a:pt x="49850" y="43560"/>
                </a:lnTo>
                <a:lnTo>
                  <a:pt x="49870" y="43650"/>
                </a:lnTo>
                <a:lnTo>
                  <a:pt x="49940" y="43640"/>
                </a:lnTo>
                <a:lnTo>
                  <a:pt x="50040" y="43610"/>
                </a:lnTo>
                <a:lnTo>
                  <a:pt x="50030" y="43570"/>
                </a:lnTo>
                <a:lnTo>
                  <a:pt x="50020" y="43500"/>
                </a:lnTo>
                <a:lnTo>
                  <a:pt x="50000" y="43420"/>
                </a:lnTo>
                <a:lnTo>
                  <a:pt x="49990" y="43340"/>
                </a:lnTo>
                <a:lnTo>
                  <a:pt x="50110" y="43320"/>
                </a:lnTo>
                <a:lnTo>
                  <a:pt x="50150" y="43310"/>
                </a:lnTo>
                <a:lnTo>
                  <a:pt x="50150" y="43290"/>
                </a:lnTo>
                <a:lnTo>
                  <a:pt x="50130" y="43190"/>
                </a:lnTo>
                <a:lnTo>
                  <a:pt x="50130" y="43180"/>
                </a:lnTo>
                <a:lnTo>
                  <a:pt x="50130" y="43170"/>
                </a:lnTo>
                <a:lnTo>
                  <a:pt x="50120" y="43170"/>
                </a:lnTo>
                <a:lnTo>
                  <a:pt x="50120" y="43160"/>
                </a:lnTo>
                <a:lnTo>
                  <a:pt x="50110" y="43120"/>
                </a:lnTo>
                <a:lnTo>
                  <a:pt x="50100" y="43060"/>
                </a:lnTo>
                <a:lnTo>
                  <a:pt x="50140" y="43050"/>
                </a:lnTo>
                <a:lnTo>
                  <a:pt x="50110" y="42980"/>
                </a:lnTo>
                <a:lnTo>
                  <a:pt x="50100" y="42990"/>
                </a:lnTo>
                <a:lnTo>
                  <a:pt x="50050" y="43000"/>
                </a:lnTo>
                <a:lnTo>
                  <a:pt x="49970" y="43010"/>
                </a:lnTo>
                <a:lnTo>
                  <a:pt x="49860" y="43040"/>
                </a:lnTo>
                <a:lnTo>
                  <a:pt x="49850" y="43040"/>
                </a:lnTo>
                <a:lnTo>
                  <a:pt x="49810" y="43050"/>
                </a:lnTo>
                <a:lnTo>
                  <a:pt x="49760" y="43060"/>
                </a:lnTo>
                <a:lnTo>
                  <a:pt x="49700" y="43070"/>
                </a:lnTo>
                <a:lnTo>
                  <a:pt x="49650" y="43080"/>
                </a:lnTo>
                <a:lnTo>
                  <a:pt x="49660" y="43120"/>
                </a:lnTo>
                <a:lnTo>
                  <a:pt x="49600" y="43130"/>
                </a:lnTo>
                <a:lnTo>
                  <a:pt x="49570" y="43140"/>
                </a:lnTo>
                <a:lnTo>
                  <a:pt x="49490" y="43150"/>
                </a:lnTo>
                <a:lnTo>
                  <a:pt x="49490" y="43160"/>
                </a:lnTo>
                <a:lnTo>
                  <a:pt x="49480" y="43160"/>
                </a:lnTo>
                <a:lnTo>
                  <a:pt x="49350" y="43180"/>
                </a:lnTo>
                <a:lnTo>
                  <a:pt x="49340" y="43150"/>
                </a:lnTo>
                <a:lnTo>
                  <a:pt x="49320" y="43080"/>
                </a:lnTo>
                <a:lnTo>
                  <a:pt x="49300" y="43010"/>
                </a:lnTo>
                <a:lnTo>
                  <a:pt x="49290" y="42950"/>
                </a:lnTo>
                <a:lnTo>
                  <a:pt x="49250" y="42960"/>
                </a:lnTo>
                <a:lnTo>
                  <a:pt x="49220" y="42970"/>
                </a:lnTo>
                <a:lnTo>
                  <a:pt x="49210" y="42960"/>
                </a:lnTo>
                <a:lnTo>
                  <a:pt x="49200" y="42960"/>
                </a:lnTo>
                <a:lnTo>
                  <a:pt x="49230" y="42880"/>
                </a:lnTo>
                <a:lnTo>
                  <a:pt x="49250" y="42810"/>
                </a:lnTo>
                <a:lnTo>
                  <a:pt x="49210" y="42810"/>
                </a:lnTo>
                <a:lnTo>
                  <a:pt x="49120" y="42830"/>
                </a:lnTo>
                <a:lnTo>
                  <a:pt x="49020" y="42850"/>
                </a:lnTo>
                <a:lnTo>
                  <a:pt x="48910" y="42880"/>
                </a:lnTo>
                <a:lnTo>
                  <a:pt x="48840" y="42890"/>
                </a:lnTo>
                <a:lnTo>
                  <a:pt x="48830" y="42890"/>
                </a:lnTo>
                <a:lnTo>
                  <a:pt x="48790" y="42900"/>
                </a:lnTo>
                <a:lnTo>
                  <a:pt x="48780" y="42900"/>
                </a:lnTo>
                <a:lnTo>
                  <a:pt x="48780" y="42890"/>
                </a:lnTo>
                <a:lnTo>
                  <a:pt x="48780" y="42880"/>
                </a:lnTo>
                <a:lnTo>
                  <a:pt x="48770" y="42840"/>
                </a:lnTo>
                <a:lnTo>
                  <a:pt x="48760" y="42810"/>
                </a:lnTo>
                <a:lnTo>
                  <a:pt x="48760" y="42770"/>
                </a:lnTo>
                <a:lnTo>
                  <a:pt x="48750" y="42720"/>
                </a:lnTo>
                <a:lnTo>
                  <a:pt x="48710" y="42580"/>
                </a:lnTo>
                <a:lnTo>
                  <a:pt x="48700" y="42580"/>
                </a:lnTo>
                <a:lnTo>
                  <a:pt x="48650" y="42590"/>
                </a:lnTo>
                <a:lnTo>
                  <a:pt x="48610" y="42600"/>
                </a:lnTo>
                <a:lnTo>
                  <a:pt x="48600" y="42570"/>
                </a:lnTo>
                <a:lnTo>
                  <a:pt x="48590" y="42530"/>
                </a:lnTo>
                <a:lnTo>
                  <a:pt x="48580" y="42480"/>
                </a:lnTo>
                <a:lnTo>
                  <a:pt x="48620" y="42470"/>
                </a:lnTo>
                <a:lnTo>
                  <a:pt x="48700" y="42450"/>
                </a:lnTo>
                <a:lnTo>
                  <a:pt x="48690" y="42420"/>
                </a:lnTo>
                <a:lnTo>
                  <a:pt x="48760" y="42410"/>
                </a:lnTo>
                <a:lnTo>
                  <a:pt x="48790" y="42400"/>
                </a:lnTo>
                <a:lnTo>
                  <a:pt x="48750" y="42290"/>
                </a:lnTo>
                <a:lnTo>
                  <a:pt x="48740" y="42290"/>
                </a:lnTo>
                <a:lnTo>
                  <a:pt x="48680" y="42290"/>
                </a:lnTo>
                <a:lnTo>
                  <a:pt x="48670" y="42240"/>
                </a:lnTo>
                <a:lnTo>
                  <a:pt x="48660" y="42230"/>
                </a:lnTo>
                <a:lnTo>
                  <a:pt x="48660" y="42210"/>
                </a:lnTo>
                <a:lnTo>
                  <a:pt x="48650" y="42180"/>
                </a:lnTo>
                <a:lnTo>
                  <a:pt x="48650" y="42160"/>
                </a:lnTo>
                <a:lnTo>
                  <a:pt x="48650" y="42140"/>
                </a:lnTo>
                <a:lnTo>
                  <a:pt x="48640" y="42120"/>
                </a:lnTo>
                <a:lnTo>
                  <a:pt x="48640" y="42110"/>
                </a:lnTo>
                <a:lnTo>
                  <a:pt x="48640" y="42100"/>
                </a:lnTo>
                <a:lnTo>
                  <a:pt x="48640" y="42080"/>
                </a:lnTo>
                <a:lnTo>
                  <a:pt x="48630" y="42030"/>
                </a:lnTo>
                <a:lnTo>
                  <a:pt x="48620" y="41980"/>
                </a:lnTo>
                <a:lnTo>
                  <a:pt x="48710" y="41960"/>
                </a:lnTo>
                <a:lnTo>
                  <a:pt x="48710" y="41930"/>
                </a:lnTo>
                <a:lnTo>
                  <a:pt x="48700" y="41880"/>
                </a:lnTo>
                <a:lnTo>
                  <a:pt x="48690" y="41850"/>
                </a:lnTo>
                <a:lnTo>
                  <a:pt x="48690" y="41840"/>
                </a:lnTo>
                <a:lnTo>
                  <a:pt x="48690" y="41820"/>
                </a:lnTo>
                <a:lnTo>
                  <a:pt x="48680" y="41790"/>
                </a:lnTo>
                <a:lnTo>
                  <a:pt x="48630" y="41810"/>
                </a:lnTo>
                <a:lnTo>
                  <a:pt x="48610" y="41810"/>
                </a:lnTo>
                <a:lnTo>
                  <a:pt x="48500" y="41830"/>
                </a:lnTo>
                <a:lnTo>
                  <a:pt x="48500" y="41810"/>
                </a:lnTo>
                <a:lnTo>
                  <a:pt x="48500" y="41790"/>
                </a:lnTo>
                <a:lnTo>
                  <a:pt x="48490" y="41730"/>
                </a:lnTo>
                <a:lnTo>
                  <a:pt x="48490" y="41690"/>
                </a:lnTo>
                <a:lnTo>
                  <a:pt x="48490" y="41660"/>
                </a:lnTo>
                <a:lnTo>
                  <a:pt x="48530" y="41660"/>
                </a:lnTo>
                <a:lnTo>
                  <a:pt x="48540" y="41660"/>
                </a:lnTo>
                <a:lnTo>
                  <a:pt x="48570" y="41660"/>
                </a:lnTo>
                <a:lnTo>
                  <a:pt x="48580" y="41660"/>
                </a:lnTo>
                <a:lnTo>
                  <a:pt x="48560" y="41570"/>
                </a:lnTo>
                <a:lnTo>
                  <a:pt x="48520" y="41370"/>
                </a:lnTo>
                <a:lnTo>
                  <a:pt x="48540" y="41370"/>
                </a:lnTo>
                <a:lnTo>
                  <a:pt x="48530" y="41310"/>
                </a:lnTo>
                <a:lnTo>
                  <a:pt x="48520" y="41260"/>
                </a:lnTo>
                <a:lnTo>
                  <a:pt x="48510" y="41220"/>
                </a:lnTo>
                <a:lnTo>
                  <a:pt x="48590" y="41200"/>
                </a:lnTo>
                <a:lnTo>
                  <a:pt x="48660" y="41190"/>
                </a:lnTo>
                <a:lnTo>
                  <a:pt x="48660" y="41170"/>
                </a:lnTo>
                <a:lnTo>
                  <a:pt x="48650" y="41150"/>
                </a:lnTo>
                <a:lnTo>
                  <a:pt x="48640" y="41100"/>
                </a:lnTo>
                <a:lnTo>
                  <a:pt x="48630" y="41010"/>
                </a:lnTo>
                <a:lnTo>
                  <a:pt x="48630" y="41000"/>
                </a:lnTo>
                <a:lnTo>
                  <a:pt x="48620" y="40990"/>
                </a:lnTo>
                <a:lnTo>
                  <a:pt x="48640" y="40990"/>
                </a:lnTo>
                <a:lnTo>
                  <a:pt x="48640" y="40980"/>
                </a:lnTo>
                <a:lnTo>
                  <a:pt x="48630" y="40910"/>
                </a:lnTo>
                <a:lnTo>
                  <a:pt x="48600" y="40920"/>
                </a:lnTo>
                <a:lnTo>
                  <a:pt x="48520" y="40940"/>
                </a:lnTo>
                <a:lnTo>
                  <a:pt x="48510" y="40940"/>
                </a:lnTo>
                <a:lnTo>
                  <a:pt x="48460" y="40950"/>
                </a:lnTo>
                <a:lnTo>
                  <a:pt x="48440" y="40960"/>
                </a:lnTo>
                <a:lnTo>
                  <a:pt x="48420" y="40970"/>
                </a:lnTo>
                <a:lnTo>
                  <a:pt x="48410" y="40950"/>
                </a:lnTo>
                <a:lnTo>
                  <a:pt x="48390" y="40890"/>
                </a:lnTo>
                <a:lnTo>
                  <a:pt x="48390" y="40870"/>
                </a:lnTo>
                <a:lnTo>
                  <a:pt x="48360" y="40880"/>
                </a:lnTo>
                <a:lnTo>
                  <a:pt x="48320" y="40880"/>
                </a:lnTo>
                <a:lnTo>
                  <a:pt x="48310" y="40880"/>
                </a:lnTo>
                <a:lnTo>
                  <a:pt x="48270" y="40890"/>
                </a:lnTo>
                <a:lnTo>
                  <a:pt x="48260" y="40840"/>
                </a:lnTo>
                <a:lnTo>
                  <a:pt x="48240" y="40840"/>
                </a:lnTo>
                <a:lnTo>
                  <a:pt x="48190" y="40870"/>
                </a:lnTo>
                <a:lnTo>
                  <a:pt x="48170" y="40880"/>
                </a:lnTo>
                <a:lnTo>
                  <a:pt x="48160" y="40890"/>
                </a:lnTo>
                <a:lnTo>
                  <a:pt x="48110" y="40900"/>
                </a:lnTo>
                <a:lnTo>
                  <a:pt x="48100" y="40880"/>
                </a:lnTo>
                <a:lnTo>
                  <a:pt x="48100" y="40870"/>
                </a:lnTo>
                <a:lnTo>
                  <a:pt x="48100" y="40850"/>
                </a:lnTo>
                <a:lnTo>
                  <a:pt x="48100" y="40840"/>
                </a:lnTo>
                <a:lnTo>
                  <a:pt x="48090" y="40840"/>
                </a:lnTo>
                <a:lnTo>
                  <a:pt x="48080" y="40840"/>
                </a:lnTo>
                <a:lnTo>
                  <a:pt x="48070" y="40850"/>
                </a:lnTo>
                <a:lnTo>
                  <a:pt x="48060" y="40850"/>
                </a:lnTo>
                <a:lnTo>
                  <a:pt x="48060" y="40840"/>
                </a:lnTo>
                <a:lnTo>
                  <a:pt x="48050" y="40840"/>
                </a:lnTo>
                <a:lnTo>
                  <a:pt x="48050" y="40830"/>
                </a:lnTo>
                <a:lnTo>
                  <a:pt x="48040" y="40830"/>
                </a:lnTo>
                <a:lnTo>
                  <a:pt x="48030" y="40830"/>
                </a:lnTo>
                <a:lnTo>
                  <a:pt x="48030" y="40820"/>
                </a:lnTo>
                <a:lnTo>
                  <a:pt x="48020" y="40800"/>
                </a:lnTo>
                <a:lnTo>
                  <a:pt x="48020" y="40790"/>
                </a:lnTo>
                <a:lnTo>
                  <a:pt x="48010" y="40790"/>
                </a:lnTo>
                <a:lnTo>
                  <a:pt x="48010" y="40800"/>
                </a:lnTo>
                <a:lnTo>
                  <a:pt x="48000" y="40800"/>
                </a:lnTo>
                <a:lnTo>
                  <a:pt x="48000" y="40790"/>
                </a:lnTo>
                <a:lnTo>
                  <a:pt x="47990" y="40730"/>
                </a:lnTo>
                <a:lnTo>
                  <a:pt x="47970" y="40680"/>
                </a:lnTo>
                <a:lnTo>
                  <a:pt x="47970" y="40650"/>
                </a:lnTo>
                <a:lnTo>
                  <a:pt x="47990" y="40650"/>
                </a:lnTo>
                <a:lnTo>
                  <a:pt x="48010" y="40640"/>
                </a:lnTo>
                <a:lnTo>
                  <a:pt x="48030" y="40640"/>
                </a:lnTo>
                <a:lnTo>
                  <a:pt x="48060" y="40630"/>
                </a:lnTo>
                <a:lnTo>
                  <a:pt x="48070" y="40630"/>
                </a:lnTo>
                <a:lnTo>
                  <a:pt x="48080" y="40630"/>
                </a:lnTo>
                <a:lnTo>
                  <a:pt x="48100" y="40620"/>
                </a:lnTo>
                <a:lnTo>
                  <a:pt x="48120" y="40620"/>
                </a:lnTo>
                <a:lnTo>
                  <a:pt x="48140" y="40610"/>
                </a:lnTo>
                <a:lnTo>
                  <a:pt x="48130" y="40580"/>
                </a:lnTo>
                <a:lnTo>
                  <a:pt x="48120" y="40550"/>
                </a:lnTo>
                <a:lnTo>
                  <a:pt x="48110" y="40510"/>
                </a:lnTo>
                <a:lnTo>
                  <a:pt x="48140" y="40510"/>
                </a:lnTo>
                <a:lnTo>
                  <a:pt x="48130" y="40490"/>
                </a:lnTo>
                <a:lnTo>
                  <a:pt x="48130" y="40470"/>
                </a:lnTo>
                <a:lnTo>
                  <a:pt x="48130" y="40450"/>
                </a:lnTo>
                <a:lnTo>
                  <a:pt x="48110" y="40390"/>
                </a:lnTo>
                <a:lnTo>
                  <a:pt x="48110" y="40370"/>
                </a:lnTo>
                <a:lnTo>
                  <a:pt x="48120" y="40360"/>
                </a:lnTo>
                <a:lnTo>
                  <a:pt x="48120" y="40350"/>
                </a:lnTo>
                <a:lnTo>
                  <a:pt x="48120" y="40320"/>
                </a:lnTo>
                <a:lnTo>
                  <a:pt x="48150" y="40310"/>
                </a:lnTo>
                <a:lnTo>
                  <a:pt x="48140" y="40270"/>
                </a:lnTo>
                <a:lnTo>
                  <a:pt x="48140" y="40260"/>
                </a:lnTo>
                <a:lnTo>
                  <a:pt x="48140" y="40250"/>
                </a:lnTo>
                <a:lnTo>
                  <a:pt x="48150" y="40240"/>
                </a:lnTo>
                <a:lnTo>
                  <a:pt x="48150" y="40230"/>
                </a:lnTo>
                <a:lnTo>
                  <a:pt x="48190" y="40230"/>
                </a:lnTo>
                <a:lnTo>
                  <a:pt x="48210" y="40220"/>
                </a:lnTo>
                <a:lnTo>
                  <a:pt x="48200" y="40220"/>
                </a:lnTo>
                <a:lnTo>
                  <a:pt x="48200" y="40190"/>
                </a:lnTo>
                <a:lnTo>
                  <a:pt x="48200" y="40180"/>
                </a:lnTo>
                <a:lnTo>
                  <a:pt x="48190" y="40160"/>
                </a:lnTo>
                <a:lnTo>
                  <a:pt x="48180" y="40130"/>
                </a:lnTo>
                <a:lnTo>
                  <a:pt x="48160" y="40130"/>
                </a:lnTo>
                <a:lnTo>
                  <a:pt x="48130" y="40140"/>
                </a:lnTo>
                <a:lnTo>
                  <a:pt x="48050" y="40150"/>
                </a:lnTo>
                <a:lnTo>
                  <a:pt x="48030" y="40160"/>
                </a:lnTo>
                <a:lnTo>
                  <a:pt x="48020" y="40160"/>
                </a:lnTo>
                <a:lnTo>
                  <a:pt x="47950" y="40180"/>
                </a:lnTo>
                <a:lnTo>
                  <a:pt x="47870" y="40190"/>
                </a:lnTo>
                <a:lnTo>
                  <a:pt x="47830" y="40190"/>
                </a:lnTo>
                <a:lnTo>
                  <a:pt x="47790" y="40200"/>
                </a:lnTo>
                <a:lnTo>
                  <a:pt x="47790" y="40210"/>
                </a:lnTo>
                <a:lnTo>
                  <a:pt x="47810" y="40290"/>
                </a:lnTo>
                <a:lnTo>
                  <a:pt x="47830" y="40370"/>
                </a:lnTo>
                <a:lnTo>
                  <a:pt x="47840" y="40430"/>
                </a:lnTo>
                <a:lnTo>
                  <a:pt x="47830" y="40430"/>
                </a:lnTo>
                <a:lnTo>
                  <a:pt x="47820" y="40440"/>
                </a:lnTo>
                <a:lnTo>
                  <a:pt x="47800" y="40450"/>
                </a:lnTo>
                <a:lnTo>
                  <a:pt x="47770" y="40460"/>
                </a:lnTo>
                <a:lnTo>
                  <a:pt x="47750" y="40470"/>
                </a:lnTo>
                <a:lnTo>
                  <a:pt x="47750" y="40480"/>
                </a:lnTo>
                <a:lnTo>
                  <a:pt x="47700" y="40480"/>
                </a:lnTo>
                <a:lnTo>
                  <a:pt x="47580" y="40490"/>
                </a:lnTo>
                <a:lnTo>
                  <a:pt x="47540" y="40490"/>
                </a:lnTo>
                <a:lnTo>
                  <a:pt x="47540" y="40460"/>
                </a:lnTo>
                <a:lnTo>
                  <a:pt x="47530" y="40450"/>
                </a:lnTo>
                <a:lnTo>
                  <a:pt x="47530" y="40400"/>
                </a:lnTo>
                <a:lnTo>
                  <a:pt x="47530" y="40370"/>
                </a:lnTo>
                <a:lnTo>
                  <a:pt x="47570" y="40360"/>
                </a:lnTo>
                <a:lnTo>
                  <a:pt x="47570" y="40340"/>
                </a:lnTo>
                <a:lnTo>
                  <a:pt x="47570" y="40320"/>
                </a:lnTo>
                <a:lnTo>
                  <a:pt x="47570" y="40290"/>
                </a:lnTo>
                <a:lnTo>
                  <a:pt x="47560" y="40240"/>
                </a:lnTo>
                <a:lnTo>
                  <a:pt x="47540" y="40240"/>
                </a:lnTo>
                <a:lnTo>
                  <a:pt x="47480" y="40260"/>
                </a:lnTo>
                <a:lnTo>
                  <a:pt x="47420" y="40280"/>
                </a:lnTo>
                <a:lnTo>
                  <a:pt x="47390" y="40290"/>
                </a:lnTo>
                <a:lnTo>
                  <a:pt x="47330" y="40310"/>
                </a:lnTo>
                <a:lnTo>
                  <a:pt x="47310" y="40280"/>
                </a:lnTo>
                <a:lnTo>
                  <a:pt x="47310" y="40260"/>
                </a:lnTo>
                <a:lnTo>
                  <a:pt x="47300" y="40230"/>
                </a:lnTo>
                <a:lnTo>
                  <a:pt x="47230" y="40250"/>
                </a:lnTo>
                <a:lnTo>
                  <a:pt x="47220" y="40250"/>
                </a:lnTo>
                <a:lnTo>
                  <a:pt x="47170" y="40270"/>
                </a:lnTo>
                <a:lnTo>
                  <a:pt x="47120" y="40290"/>
                </a:lnTo>
                <a:lnTo>
                  <a:pt x="47110" y="40290"/>
                </a:lnTo>
                <a:lnTo>
                  <a:pt x="47070" y="40290"/>
                </a:lnTo>
                <a:lnTo>
                  <a:pt x="47030" y="40300"/>
                </a:lnTo>
                <a:lnTo>
                  <a:pt x="47030" y="40260"/>
                </a:lnTo>
                <a:lnTo>
                  <a:pt x="47000" y="40270"/>
                </a:lnTo>
                <a:lnTo>
                  <a:pt x="46880" y="40290"/>
                </a:lnTo>
                <a:lnTo>
                  <a:pt x="46730" y="40330"/>
                </a:lnTo>
                <a:lnTo>
                  <a:pt x="46580" y="40360"/>
                </a:lnTo>
                <a:lnTo>
                  <a:pt x="46570" y="40300"/>
                </a:lnTo>
                <a:lnTo>
                  <a:pt x="46560" y="40230"/>
                </a:lnTo>
                <a:lnTo>
                  <a:pt x="46550" y="40210"/>
                </a:lnTo>
                <a:lnTo>
                  <a:pt x="46550" y="40190"/>
                </a:lnTo>
                <a:lnTo>
                  <a:pt x="46460" y="40210"/>
                </a:lnTo>
                <a:lnTo>
                  <a:pt x="46410" y="40220"/>
                </a:lnTo>
                <a:lnTo>
                  <a:pt x="46350" y="40230"/>
                </a:lnTo>
                <a:lnTo>
                  <a:pt x="46330" y="40240"/>
                </a:lnTo>
                <a:lnTo>
                  <a:pt x="46320" y="40190"/>
                </a:lnTo>
                <a:lnTo>
                  <a:pt x="46310" y="40130"/>
                </a:lnTo>
                <a:lnTo>
                  <a:pt x="46300" y="40080"/>
                </a:lnTo>
                <a:lnTo>
                  <a:pt x="46290" y="40020"/>
                </a:lnTo>
                <a:lnTo>
                  <a:pt x="46280" y="39970"/>
                </a:lnTo>
                <a:lnTo>
                  <a:pt x="46300" y="39960"/>
                </a:lnTo>
                <a:lnTo>
                  <a:pt x="46300" y="39950"/>
                </a:lnTo>
                <a:lnTo>
                  <a:pt x="46290" y="39930"/>
                </a:lnTo>
                <a:lnTo>
                  <a:pt x="46280" y="39880"/>
                </a:lnTo>
                <a:lnTo>
                  <a:pt x="46270" y="39820"/>
                </a:lnTo>
                <a:lnTo>
                  <a:pt x="46240" y="39700"/>
                </a:lnTo>
                <a:lnTo>
                  <a:pt x="46240" y="39690"/>
                </a:lnTo>
                <a:lnTo>
                  <a:pt x="46230" y="39640"/>
                </a:lnTo>
                <a:lnTo>
                  <a:pt x="46220" y="39590"/>
                </a:lnTo>
                <a:lnTo>
                  <a:pt x="46210" y="39540"/>
                </a:lnTo>
                <a:lnTo>
                  <a:pt x="46200" y="39540"/>
                </a:lnTo>
                <a:lnTo>
                  <a:pt x="46200" y="39520"/>
                </a:lnTo>
                <a:lnTo>
                  <a:pt x="46190" y="39470"/>
                </a:lnTo>
                <a:lnTo>
                  <a:pt x="46180" y="39410"/>
                </a:lnTo>
                <a:lnTo>
                  <a:pt x="46180" y="39400"/>
                </a:lnTo>
                <a:lnTo>
                  <a:pt x="46170" y="39370"/>
                </a:lnTo>
                <a:lnTo>
                  <a:pt x="46170" y="39350"/>
                </a:lnTo>
                <a:lnTo>
                  <a:pt x="46180" y="39350"/>
                </a:lnTo>
                <a:lnTo>
                  <a:pt x="46200" y="39340"/>
                </a:lnTo>
                <a:lnTo>
                  <a:pt x="46210" y="39340"/>
                </a:lnTo>
                <a:lnTo>
                  <a:pt x="46220" y="39310"/>
                </a:lnTo>
                <a:lnTo>
                  <a:pt x="46250" y="39310"/>
                </a:lnTo>
                <a:lnTo>
                  <a:pt x="46260" y="39300"/>
                </a:lnTo>
                <a:lnTo>
                  <a:pt x="46290" y="39300"/>
                </a:lnTo>
                <a:lnTo>
                  <a:pt x="46320" y="39290"/>
                </a:lnTo>
                <a:lnTo>
                  <a:pt x="46350" y="39290"/>
                </a:lnTo>
                <a:lnTo>
                  <a:pt x="46340" y="39260"/>
                </a:lnTo>
                <a:lnTo>
                  <a:pt x="46330" y="39200"/>
                </a:lnTo>
                <a:lnTo>
                  <a:pt x="46310" y="39120"/>
                </a:lnTo>
                <a:lnTo>
                  <a:pt x="46310" y="39090"/>
                </a:lnTo>
                <a:lnTo>
                  <a:pt x="46330" y="39090"/>
                </a:lnTo>
                <a:lnTo>
                  <a:pt x="46360" y="39090"/>
                </a:lnTo>
                <a:lnTo>
                  <a:pt x="46370" y="39090"/>
                </a:lnTo>
                <a:lnTo>
                  <a:pt x="46380" y="39090"/>
                </a:lnTo>
                <a:lnTo>
                  <a:pt x="46390" y="39080"/>
                </a:lnTo>
                <a:lnTo>
                  <a:pt x="46410" y="39080"/>
                </a:lnTo>
                <a:lnTo>
                  <a:pt x="46430" y="39080"/>
                </a:lnTo>
                <a:lnTo>
                  <a:pt x="46430" y="39070"/>
                </a:lnTo>
                <a:lnTo>
                  <a:pt x="46420" y="39060"/>
                </a:lnTo>
                <a:lnTo>
                  <a:pt x="46410" y="39000"/>
                </a:lnTo>
                <a:lnTo>
                  <a:pt x="46410" y="38990"/>
                </a:lnTo>
                <a:lnTo>
                  <a:pt x="46370" y="39000"/>
                </a:lnTo>
                <a:lnTo>
                  <a:pt x="46360" y="38980"/>
                </a:lnTo>
                <a:lnTo>
                  <a:pt x="46360" y="38930"/>
                </a:lnTo>
                <a:lnTo>
                  <a:pt x="46340" y="38840"/>
                </a:lnTo>
                <a:lnTo>
                  <a:pt x="46340" y="38830"/>
                </a:lnTo>
                <a:lnTo>
                  <a:pt x="46320" y="38840"/>
                </a:lnTo>
                <a:lnTo>
                  <a:pt x="46270" y="38850"/>
                </a:lnTo>
                <a:lnTo>
                  <a:pt x="46180" y="38870"/>
                </a:lnTo>
                <a:lnTo>
                  <a:pt x="46130" y="38880"/>
                </a:lnTo>
                <a:lnTo>
                  <a:pt x="46120" y="38880"/>
                </a:lnTo>
                <a:lnTo>
                  <a:pt x="46020" y="38900"/>
                </a:lnTo>
                <a:lnTo>
                  <a:pt x="45960" y="38910"/>
                </a:lnTo>
                <a:lnTo>
                  <a:pt x="45940" y="38920"/>
                </a:lnTo>
                <a:lnTo>
                  <a:pt x="45910" y="38920"/>
                </a:lnTo>
                <a:lnTo>
                  <a:pt x="45890" y="38920"/>
                </a:lnTo>
                <a:lnTo>
                  <a:pt x="45890" y="38930"/>
                </a:lnTo>
                <a:lnTo>
                  <a:pt x="45880" y="38920"/>
                </a:lnTo>
                <a:lnTo>
                  <a:pt x="45860" y="38860"/>
                </a:lnTo>
                <a:lnTo>
                  <a:pt x="45850" y="38820"/>
                </a:lnTo>
                <a:lnTo>
                  <a:pt x="45840" y="38800"/>
                </a:lnTo>
                <a:lnTo>
                  <a:pt x="45840" y="38790"/>
                </a:lnTo>
                <a:lnTo>
                  <a:pt x="45840" y="38770"/>
                </a:lnTo>
                <a:lnTo>
                  <a:pt x="45830" y="38760"/>
                </a:lnTo>
                <a:lnTo>
                  <a:pt x="45830" y="38740"/>
                </a:lnTo>
                <a:lnTo>
                  <a:pt x="45830" y="38730"/>
                </a:lnTo>
                <a:lnTo>
                  <a:pt x="45830" y="38720"/>
                </a:lnTo>
                <a:lnTo>
                  <a:pt x="45820" y="38700"/>
                </a:lnTo>
                <a:lnTo>
                  <a:pt x="45820" y="38680"/>
                </a:lnTo>
                <a:lnTo>
                  <a:pt x="45810" y="38650"/>
                </a:lnTo>
                <a:lnTo>
                  <a:pt x="45810" y="38600"/>
                </a:lnTo>
                <a:lnTo>
                  <a:pt x="45800" y="38590"/>
                </a:lnTo>
                <a:lnTo>
                  <a:pt x="45800" y="38580"/>
                </a:lnTo>
                <a:lnTo>
                  <a:pt x="45800" y="38570"/>
                </a:lnTo>
                <a:lnTo>
                  <a:pt x="45800" y="38560"/>
                </a:lnTo>
                <a:lnTo>
                  <a:pt x="45790" y="38540"/>
                </a:lnTo>
                <a:lnTo>
                  <a:pt x="45790" y="38520"/>
                </a:lnTo>
                <a:lnTo>
                  <a:pt x="45780" y="38500"/>
                </a:lnTo>
                <a:lnTo>
                  <a:pt x="45780" y="38490"/>
                </a:lnTo>
                <a:lnTo>
                  <a:pt x="45780" y="38460"/>
                </a:lnTo>
                <a:lnTo>
                  <a:pt x="45770" y="38410"/>
                </a:lnTo>
                <a:lnTo>
                  <a:pt x="45760" y="38350"/>
                </a:lnTo>
                <a:lnTo>
                  <a:pt x="45760" y="38340"/>
                </a:lnTo>
                <a:lnTo>
                  <a:pt x="45750" y="38300"/>
                </a:lnTo>
                <a:lnTo>
                  <a:pt x="45750" y="38290"/>
                </a:lnTo>
                <a:lnTo>
                  <a:pt x="45730" y="38160"/>
                </a:lnTo>
                <a:lnTo>
                  <a:pt x="45720" y="38140"/>
                </a:lnTo>
                <a:lnTo>
                  <a:pt x="45720" y="38130"/>
                </a:lnTo>
                <a:lnTo>
                  <a:pt x="45720" y="38120"/>
                </a:lnTo>
                <a:lnTo>
                  <a:pt x="45720" y="38100"/>
                </a:lnTo>
                <a:lnTo>
                  <a:pt x="45710" y="38080"/>
                </a:lnTo>
                <a:lnTo>
                  <a:pt x="45710" y="38070"/>
                </a:lnTo>
                <a:lnTo>
                  <a:pt x="45710" y="38060"/>
                </a:lnTo>
                <a:lnTo>
                  <a:pt x="45720" y="38060"/>
                </a:lnTo>
                <a:lnTo>
                  <a:pt x="45720" y="38050"/>
                </a:lnTo>
                <a:lnTo>
                  <a:pt x="45730" y="38050"/>
                </a:lnTo>
                <a:lnTo>
                  <a:pt x="45730" y="38040"/>
                </a:lnTo>
                <a:lnTo>
                  <a:pt x="45740" y="38040"/>
                </a:lnTo>
                <a:lnTo>
                  <a:pt x="45740" y="38030"/>
                </a:lnTo>
                <a:lnTo>
                  <a:pt x="45750" y="38030"/>
                </a:lnTo>
                <a:lnTo>
                  <a:pt x="45750" y="38020"/>
                </a:lnTo>
                <a:lnTo>
                  <a:pt x="45760" y="38020"/>
                </a:lnTo>
                <a:lnTo>
                  <a:pt x="45740" y="38000"/>
                </a:lnTo>
                <a:lnTo>
                  <a:pt x="45730" y="37980"/>
                </a:lnTo>
                <a:lnTo>
                  <a:pt x="45690" y="37930"/>
                </a:lnTo>
                <a:lnTo>
                  <a:pt x="45630" y="37860"/>
                </a:lnTo>
                <a:lnTo>
                  <a:pt x="45600" y="37840"/>
                </a:lnTo>
                <a:lnTo>
                  <a:pt x="45570" y="37820"/>
                </a:lnTo>
                <a:lnTo>
                  <a:pt x="45510" y="37770"/>
                </a:lnTo>
                <a:lnTo>
                  <a:pt x="45480" y="37760"/>
                </a:lnTo>
                <a:lnTo>
                  <a:pt x="45470" y="37750"/>
                </a:lnTo>
                <a:lnTo>
                  <a:pt x="45450" y="37740"/>
                </a:lnTo>
                <a:lnTo>
                  <a:pt x="45450" y="37710"/>
                </a:lnTo>
                <a:lnTo>
                  <a:pt x="45450" y="37680"/>
                </a:lnTo>
                <a:lnTo>
                  <a:pt x="45450" y="37670"/>
                </a:lnTo>
                <a:lnTo>
                  <a:pt x="45450" y="37660"/>
                </a:lnTo>
                <a:lnTo>
                  <a:pt x="45460" y="37660"/>
                </a:lnTo>
                <a:lnTo>
                  <a:pt x="45450" y="37650"/>
                </a:lnTo>
                <a:lnTo>
                  <a:pt x="45450" y="37640"/>
                </a:lnTo>
                <a:lnTo>
                  <a:pt x="45450" y="37630"/>
                </a:lnTo>
                <a:lnTo>
                  <a:pt x="45460" y="37630"/>
                </a:lnTo>
                <a:lnTo>
                  <a:pt x="45450" y="37610"/>
                </a:lnTo>
                <a:lnTo>
                  <a:pt x="45430" y="37560"/>
                </a:lnTo>
                <a:lnTo>
                  <a:pt x="45410" y="37520"/>
                </a:lnTo>
                <a:lnTo>
                  <a:pt x="45400" y="37520"/>
                </a:lnTo>
                <a:lnTo>
                  <a:pt x="45400" y="37510"/>
                </a:lnTo>
                <a:lnTo>
                  <a:pt x="45390" y="37490"/>
                </a:lnTo>
                <a:lnTo>
                  <a:pt x="45370" y="37450"/>
                </a:lnTo>
                <a:lnTo>
                  <a:pt x="45370" y="37440"/>
                </a:lnTo>
                <a:lnTo>
                  <a:pt x="45360" y="37420"/>
                </a:lnTo>
                <a:lnTo>
                  <a:pt x="45350" y="37410"/>
                </a:lnTo>
                <a:lnTo>
                  <a:pt x="45350" y="37400"/>
                </a:lnTo>
                <a:lnTo>
                  <a:pt x="45360" y="37390"/>
                </a:lnTo>
                <a:lnTo>
                  <a:pt x="45420" y="37370"/>
                </a:lnTo>
                <a:lnTo>
                  <a:pt x="45450" y="37360"/>
                </a:lnTo>
                <a:lnTo>
                  <a:pt x="45490" y="37340"/>
                </a:lnTo>
                <a:lnTo>
                  <a:pt x="45510" y="37330"/>
                </a:lnTo>
                <a:lnTo>
                  <a:pt x="45510" y="37320"/>
                </a:lnTo>
                <a:lnTo>
                  <a:pt x="45500" y="37310"/>
                </a:lnTo>
                <a:lnTo>
                  <a:pt x="45490" y="37280"/>
                </a:lnTo>
                <a:lnTo>
                  <a:pt x="45500" y="37280"/>
                </a:lnTo>
                <a:lnTo>
                  <a:pt x="45500" y="37270"/>
                </a:lnTo>
                <a:lnTo>
                  <a:pt x="45480" y="37230"/>
                </a:lnTo>
                <a:lnTo>
                  <a:pt x="45450" y="37160"/>
                </a:lnTo>
                <a:lnTo>
                  <a:pt x="45440" y="37160"/>
                </a:lnTo>
                <a:lnTo>
                  <a:pt x="45430" y="37120"/>
                </a:lnTo>
                <a:lnTo>
                  <a:pt x="45390" y="37040"/>
                </a:lnTo>
                <a:lnTo>
                  <a:pt x="45380" y="37040"/>
                </a:lnTo>
                <a:lnTo>
                  <a:pt x="45380" y="37050"/>
                </a:lnTo>
                <a:lnTo>
                  <a:pt x="45370" y="37060"/>
                </a:lnTo>
                <a:lnTo>
                  <a:pt x="45350" y="37070"/>
                </a:lnTo>
                <a:lnTo>
                  <a:pt x="45290" y="37020"/>
                </a:lnTo>
                <a:lnTo>
                  <a:pt x="45250" y="36980"/>
                </a:lnTo>
                <a:lnTo>
                  <a:pt x="45260" y="36970"/>
                </a:lnTo>
                <a:lnTo>
                  <a:pt x="45270" y="36960"/>
                </a:lnTo>
                <a:lnTo>
                  <a:pt x="45280" y="36960"/>
                </a:lnTo>
                <a:lnTo>
                  <a:pt x="45290" y="36950"/>
                </a:lnTo>
                <a:lnTo>
                  <a:pt x="45300" y="36940"/>
                </a:lnTo>
                <a:lnTo>
                  <a:pt x="45300" y="36950"/>
                </a:lnTo>
                <a:lnTo>
                  <a:pt x="45300" y="36960"/>
                </a:lnTo>
                <a:lnTo>
                  <a:pt x="45310" y="36960"/>
                </a:lnTo>
                <a:lnTo>
                  <a:pt x="45320" y="36960"/>
                </a:lnTo>
                <a:lnTo>
                  <a:pt x="45320" y="36970"/>
                </a:lnTo>
                <a:lnTo>
                  <a:pt x="45330" y="36970"/>
                </a:lnTo>
                <a:lnTo>
                  <a:pt x="45350" y="36960"/>
                </a:lnTo>
                <a:lnTo>
                  <a:pt x="45370" y="36960"/>
                </a:lnTo>
                <a:lnTo>
                  <a:pt x="45380" y="36960"/>
                </a:lnTo>
                <a:lnTo>
                  <a:pt x="45390" y="36960"/>
                </a:lnTo>
                <a:lnTo>
                  <a:pt x="45390" y="36950"/>
                </a:lnTo>
                <a:lnTo>
                  <a:pt x="45390" y="36940"/>
                </a:lnTo>
                <a:lnTo>
                  <a:pt x="45400" y="36930"/>
                </a:lnTo>
                <a:lnTo>
                  <a:pt x="45410" y="36930"/>
                </a:lnTo>
                <a:lnTo>
                  <a:pt x="45420" y="36930"/>
                </a:lnTo>
                <a:lnTo>
                  <a:pt x="45430" y="36910"/>
                </a:lnTo>
                <a:lnTo>
                  <a:pt x="45440" y="36900"/>
                </a:lnTo>
                <a:lnTo>
                  <a:pt x="45440" y="36890"/>
                </a:lnTo>
                <a:lnTo>
                  <a:pt x="45460" y="36850"/>
                </a:lnTo>
                <a:lnTo>
                  <a:pt x="45470" y="36840"/>
                </a:lnTo>
                <a:lnTo>
                  <a:pt x="45470" y="36830"/>
                </a:lnTo>
                <a:lnTo>
                  <a:pt x="45470" y="36820"/>
                </a:lnTo>
                <a:lnTo>
                  <a:pt x="45460" y="36820"/>
                </a:lnTo>
                <a:lnTo>
                  <a:pt x="45460" y="36810"/>
                </a:lnTo>
                <a:lnTo>
                  <a:pt x="45510" y="36820"/>
                </a:lnTo>
                <a:lnTo>
                  <a:pt x="45550" y="36820"/>
                </a:lnTo>
                <a:lnTo>
                  <a:pt x="45560" y="36830"/>
                </a:lnTo>
                <a:lnTo>
                  <a:pt x="45590" y="36840"/>
                </a:lnTo>
                <a:lnTo>
                  <a:pt x="45630" y="36850"/>
                </a:lnTo>
                <a:lnTo>
                  <a:pt x="45640" y="36800"/>
                </a:lnTo>
                <a:lnTo>
                  <a:pt x="45640" y="36790"/>
                </a:lnTo>
                <a:lnTo>
                  <a:pt x="45670" y="36760"/>
                </a:lnTo>
                <a:lnTo>
                  <a:pt x="45680" y="36760"/>
                </a:lnTo>
                <a:lnTo>
                  <a:pt x="45690" y="36760"/>
                </a:lnTo>
                <a:lnTo>
                  <a:pt x="45710" y="36760"/>
                </a:lnTo>
                <a:lnTo>
                  <a:pt x="45720" y="36760"/>
                </a:lnTo>
                <a:lnTo>
                  <a:pt x="45730" y="36760"/>
                </a:lnTo>
                <a:lnTo>
                  <a:pt x="45740" y="36760"/>
                </a:lnTo>
                <a:lnTo>
                  <a:pt x="45750" y="36760"/>
                </a:lnTo>
                <a:lnTo>
                  <a:pt x="45780" y="36770"/>
                </a:lnTo>
                <a:lnTo>
                  <a:pt x="45800" y="36770"/>
                </a:lnTo>
                <a:lnTo>
                  <a:pt x="45840" y="36780"/>
                </a:lnTo>
                <a:lnTo>
                  <a:pt x="45850" y="36760"/>
                </a:lnTo>
                <a:lnTo>
                  <a:pt x="45840" y="36750"/>
                </a:lnTo>
                <a:lnTo>
                  <a:pt x="45830" y="36750"/>
                </a:lnTo>
                <a:lnTo>
                  <a:pt x="45820" y="36750"/>
                </a:lnTo>
                <a:lnTo>
                  <a:pt x="45820" y="36740"/>
                </a:lnTo>
                <a:lnTo>
                  <a:pt x="45810" y="36740"/>
                </a:lnTo>
                <a:lnTo>
                  <a:pt x="45800" y="36740"/>
                </a:lnTo>
                <a:lnTo>
                  <a:pt x="45790" y="36730"/>
                </a:lnTo>
                <a:lnTo>
                  <a:pt x="45790" y="36720"/>
                </a:lnTo>
                <a:lnTo>
                  <a:pt x="45790" y="36700"/>
                </a:lnTo>
                <a:lnTo>
                  <a:pt x="45790" y="36690"/>
                </a:lnTo>
                <a:lnTo>
                  <a:pt x="45800" y="36690"/>
                </a:lnTo>
                <a:lnTo>
                  <a:pt x="45810" y="36700"/>
                </a:lnTo>
                <a:lnTo>
                  <a:pt x="45820" y="36700"/>
                </a:lnTo>
                <a:lnTo>
                  <a:pt x="45830" y="36700"/>
                </a:lnTo>
                <a:lnTo>
                  <a:pt x="45830" y="36710"/>
                </a:lnTo>
                <a:lnTo>
                  <a:pt x="45840" y="36710"/>
                </a:lnTo>
                <a:lnTo>
                  <a:pt x="45850" y="36710"/>
                </a:lnTo>
                <a:lnTo>
                  <a:pt x="45850" y="36720"/>
                </a:lnTo>
                <a:lnTo>
                  <a:pt x="45860" y="36720"/>
                </a:lnTo>
                <a:lnTo>
                  <a:pt x="45860" y="36730"/>
                </a:lnTo>
                <a:lnTo>
                  <a:pt x="45870" y="36730"/>
                </a:lnTo>
                <a:lnTo>
                  <a:pt x="45870" y="36740"/>
                </a:lnTo>
                <a:lnTo>
                  <a:pt x="45860" y="36740"/>
                </a:lnTo>
                <a:lnTo>
                  <a:pt x="45860" y="36760"/>
                </a:lnTo>
                <a:lnTo>
                  <a:pt x="45990" y="36730"/>
                </a:lnTo>
                <a:lnTo>
                  <a:pt x="46000" y="36720"/>
                </a:lnTo>
                <a:lnTo>
                  <a:pt x="46010" y="36720"/>
                </a:lnTo>
                <a:lnTo>
                  <a:pt x="46010" y="36710"/>
                </a:lnTo>
                <a:lnTo>
                  <a:pt x="46010" y="36640"/>
                </a:lnTo>
                <a:lnTo>
                  <a:pt x="45900" y="36620"/>
                </a:lnTo>
                <a:lnTo>
                  <a:pt x="45800" y="36610"/>
                </a:lnTo>
                <a:lnTo>
                  <a:pt x="45780" y="36540"/>
                </a:lnTo>
                <a:lnTo>
                  <a:pt x="45770" y="36480"/>
                </a:lnTo>
                <a:lnTo>
                  <a:pt x="45770" y="36460"/>
                </a:lnTo>
                <a:lnTo>
                  <a:pt x="45770" y="36450"/>
                </a:lnTo>
                <a:lnTo>
                  <a:pt x="45760" y="36440"/>
                </a:lnTo>
                <a:lnTo>
                  <a:pt x="45760" y="36430"/>
                </a:lnTo>
                <a:lnTo>
                  <a:pt x="45760" y="36420"/>
                </a:lnTo>
                <a:lnTo>
                  <a:pt x="45770" y="36420"/>
                </a:lnTo>
                <a:lnTo>
                  <a:pt x="45780" y="36420"/>
                </a:lnTo>
                <a:lnTo>
                  <a:pt x="45790" y="36420"/>
                </a:lnTo>
                <a:lnTo>
                  <a:pt x="45790" y="36430"/>
                </a:lnTo>
                <a:lnTo>
                  <a:pt x="45800" y="36430"/>
                </a:lnTo>
                <a:lnTo>
                  <a:pt x="45810" y="36430"/>
                </a:lnTo>
                <a:lnTo>
                  <a:pt x="45810" y="36420"/>
                </a:lnTo>
                <a:lnTo>
                  <a:pt x="45820" y="36420"/>
                </a:lnTo>
                <a:lnTo>
                  <a:pt x="45830" y="36410"/>
                </a:lnTo>
                <a:lnTo>
                  <a:pt x="45840" y="36400"/>
                </a:lnTo>
                <a:lnTo>
                  <a:pt x="45860" y="36380"/>
                </a:lnTo>
                <a:lnTo>
                  <a:pt x="45870" y="36370"/>
                </a:lnTo>
                <a:lnTo>
                  <a:pt x="45870" y="36360"/>
                </a:lnTo>
                <a:lnTo>
                  <a:pt x="45860" y="36350"/>
                </a:lnTo>
                <a:lnTo>
                  <a:pt x="45860" y="36340"/>
                </a:lnTo>
                <a:lnTo>
                  <a:pt x="45860" y="36330"/>
                </a:lnTo>
                <a:lnTo>
                  <a:pt x="45860" y="36320"/>
                </a:lnTo>
                <a:lnTo>
                  <a:pt x="45860" y="36310"/>
                </a:lnTo>
                <a:lnTo>
                  <a:pt x="45860" y="36300"/>
                </a:lnTo>
                <a:lnTo>
                  <a:pt x="45860" y="36290"/>
                </a:lnTo>
                <a:lnTo>
                  <a:pt x="45860" y="36280"/>
                </a:lnTo>
                <a:lnTo>
                  <a:pt x="45870" y="36280"/>
                </a:lnTo>
                <a:lnTo>
                  <a:pt x="45880" y="36270"/>
                </a:lnTo>
                <a:lnTo>
                  <a:pt x="45890" y="36270"/>
                </a:lnTo>
                <a:lnTo>
                  <a:pt x="45900" y="36270"/>
                </a:lnTo>
                <a:lnTo>
                  <a:pt x="45910" y="36270"/>
                </a:lnTo>
                <a:lnTo>
                  <a:pt x="45920" y="36270"/>
                </a:lnTo>
                <a:lnTo>
                  <a:pt x="45930" y="36260"/>
                </a:lnTo>
                <a:lnTo>
                  <a:pt x="45940" y="36260"/>
                </a:lnTo>
                <a:lnTo>
                  <a:pt x="45940" y="36250"/>
                </a:lnTo>
                <a:lnTo>
                  <a:pt x="45950" y="36250"/>
                </a:lnTo>
                <a:lnTo>
                  <a:pt x="45950" y="36240"/>
                </a:lnTo>
                <a:lnTo>
                  <a:pt x="45960" y="36230"/>
                </a:lnTo>
                <a:lnTo>
                  <a:pt x="45970" y="36220"/>
                </a:lnTo>
                <a:lnTo>
                  <a:pt x="45980" y="36220"/>
                </a:lnTo>
                <a:lnTo>
                  <a:pt x="45990" y="36220"/>
                </a:lnTo>
                <a:lnTo>
                  <a:pt x="46000" y="36220"/>
                </a:lnTo>
                <a:lnTo>
                  <a:pt x="46010" y="36220"/>
                </a:lnTo>
                <a:lnTo>
                  <a:pt x="46010" y="36210"/>
                </a:lnTo>
                <a:lnTo>
                  <a:pt x="46020" y="36210"/>
                </a:lnTo>
                <a:lnTo>
                  <a:pt x="46030" y="36210"/>
                </a:lnTo>
                <a:lnTo>
                  <a:pt x="46030" y="36200"/>
                </a:lnTo>
                <a:lnTo>
                  <a:pt x="46040" y="36200"/>
                </a:lnTo>
                <a:lnTo>
                  <a:pt x="46040" y="36190"/>
                </a:lnTo>
                <a:lnTo>
                  <a:pt x="46040" y="36180"/>
                </a:lnTo>
                <a:lnTo>
                  <a:pt x="46050" y="36180"/>
                </a:lnTo>
                <a:lnTo>
                  <a:pt x="46050" y="36170"/>
                </a:lnTo>
                <a:lnTo>
                  <a:pt x="46060" y="36170"/>
                </a:lnTo>
                <a:lnTo>
                  <a:pt x="46070" y="36170"/>
                </a:lnTo>
                <a:lnTo>
                  <a:pt x="46080" y="36170"/>
                </a:lnTo>
                <a:lnTo>
                  <a:pt x="46090" y="36170"/>
                </a:lnTo>
                <a:lnTo>
                  <a:pt x="46110" y="36180"/>
                </a:lnTo>
                <a:lnTo>
                  <a:pt x="46120" y="36170"/>
                </a:lnTo>
                <a:lnTo>
                  <a:pt x="46130" y="36170"/>
                </a:lnTo>
                <a:lnTo>
                  <a:pt x="46140" y="36170"/>
                </a:lnTo>
                <a:lnTo>
                  <a:pt x="46150" y="36170"/>
                </a:lnTo>
                <a:lnTo>
                  <a:pt x="46150" y="36180"/>
                </a:lnTo>
                <a:lnTo>
                  <a:pt x="46160" y="36180"/>
                </a:lnTo>
                <a:lnTo>
                  <a:pt x="46160" y="36190"/>
                </a:lnTo>
                <a:lnTo>
                  <a:pt x="46160" y="36200"/>
                </a:lnTo>
                <a:lnTo>
                  <a:pt x="46160" y="36210"/>
                </a:lnTo>
                <a:lnTo>
                  <a:pt x="46160" y="36220"/>
                </a:lnTo>
                <a:lnTo>
                  <a:pt x="46170" y="36220"/>
                </a:lnTo>
                <a:lnTo>
                  <a:pt x="46170" y="36230"/>
                </a:lnTo>
                <a:lnTo>
                  <a:pt x="46180" y="36240"/>
                </a:lnTo>
                <a:lnTo>
                  <a:pt x="46190" y="36240"/>
                </a:lnTo>
                <a:lnTo>
                  <a:pt x="46200" y="36250"/>
                </a:lnTo>
                <a:lnTo>
                  <a:pt x="46210" y="36250"/>
                </a:lnTo>
                <a:lnTo>
                  <a:pt x="46220" y="36250"/>
                </a:lnTo>
                <a:lnTo>
                  <a:pt x="46240" y="36250"/>
                </a:lnTo>
                <a:lnTo>
                  <a:pt x="46250" y="36250"/>
                </a:lnTo>
                <a:lnTo>
                  <a:pt x="46260" y="36250"/>
                </a:lnTo>
                <a:lnTo>
                  <a:pt x="46270" y="36250"/>
                </a:lnTo>
                <a:lnTo>
                  <a:pt x="46270" y="36260"/>
                </a:lnTo>
                <a:lnTo>
                  <a:pt x="46280" y="36260"/>
                </a:lnTo>
                <a:lnTo>
                  <a:pt x="46290" y="36260"/>
                </a:lnTo>
                <a:lnTo>
                  <a:pt x="46300" y="36260"/>
                </a:lnTo>
                <a:lnTo>
                  <a:pt x="46310" y="36260"/>
                </a:lnTo>
                <a:lnTo>
                  <a:pt x="46320" y="36260"/>
                </a:lnTo>
                <a:lnTo>
                  <a:pt x="46330" y="36250"/>
                </a:lnTo>
                <a:lnTo>
                  <a:pt x="46340" y="36250"/>
                </a:lnTo>
                <a:lnTo>
                  <a:pt x="46350" y="36250"/>
                </a:lnTo>
                <a:lnTo>
                  <a:pt x="46360" y="36250"/>
                </a:lnTo>
                <a:lnTo>
                  <a:pt x="46360" y="36240"/>
                </a:lnTo>
                <a:lnTo>
                  <a:pt x="46370" y="36240"/>
                </a:lnTo>
                <a:lnTo>
                  <a:pt x="46370" y="36230"/>
                </a:lnTo>
                <a:lnTo>
                  <a:pt x="46380" y="36230"/>
                </a:lnTo>
                <a:lnTo>
                  <a:pt x="46380" y="36220"/>
                </a:lnTo>
                <a:lnTo>
                  <a:pt x="46390" y="36210"/>
                </a:lnTo>
                <a:lnTo>
                  <a:pt x="46390" y="36200"/>
                </a:lnTo>
                <a:lnTo>
                  <a:pt x="46400" y="36200"/>
                </a:lnTo>
                <a:lnTo>
                  <a:pt x="46400" y="36190"/>
                </a:lnTo>
                <a:lnTo>
                  <a:pt x="46410" y="36190"/>
                </a:lnTo>
                <a:lnTo>
                  <a:pt x="46420" y="36190"/>
                </a:lnTo>
                <a:lnTo>
                  <a:pt x="46430" y="36200"/>
                </a:lnTo>
                <a:lnTo>
                  <a:pt x="46440" y="36200"/>
                </a:lnTo>
                <a:lnTo>
                  <a:pt x="46440" y="36210"/>
                </a:lnTo>
                <a:lnTo>
                  <a:pt x="46450" y="36210"/>
                </a:lnTo>
                <a:lnTo>
                  <a:pt x="46460" y="36210"/>
                </a:lnTo>
                <a:lnTo>
                  <a:pt x="46470" y="36210"/>
                </a:lnTo>
                <a:lnTo>
                  <a:pt x="46480" y="36210"/>
                </a:lnTo>
                <a:lnTo>
                  <a:pt x="46490" y="36220"/>
                </a:lnTo>
                <a:lnTo>
                  <a:pt x="46500" y="36220"/>
                </a:lnTo>
                <a:lnTo>
                  <a:pt x="46510" y="36230"/>
                </a:lnTo>
                <a:lnTo>
                  <a:pt x="46520" y="36230"/>
                </a:lnTo>
                <a:lnTo>
                  <a:pt x="46530" y="36240"/>
                </a:lnTo>
                <a:lnTo>
                  <a:pt x="46540" y="36240"/>
                </a:lnTo>
                <a:lnTo>
                  <a:pt x="46550" y="36240"/>
                </a:lnTo>
                <a:lnTo>
                  <a:pt x="46550" y="36250"/>
                </a:lnTo>
                <a:lnTo>
                  <a:pt x="46560" y="36250"/>
                </a:lnTo>
                <a:lnTo>
                  <a:pt x="46560" y="36260"/>
                </a:lnTo>
                <a:lnTo>
                  <a:pt x="46570" y="36260"/>
                </a:lnTo>
                <a:lnTo>
                  <a:pt x="46580" y="36260"/>
                </a:lnTo>
                <a:lnTo>
                  <a:pt x="46590" y="36260"/>
                </a:lnTo>
                <a:lnTo>
                  <a:pt x="46590" y="36250"/>
                </a:lnTo>
                <a:lnTo>
                  <a:pt x="46590" y="36240"/>
                </a:lnTo>
                <a:lnTo>
                  <a:pt x="46600" y="36230"/>
                </a:lnTo>
                <a:lnTo>
                  <a:pt x="46610" y="36230"/>
                </a:lnTo>
                <a:lnTo>
                  <a:pt x="46620" y="36230"/>
                </a:lnTo>
                <a:lnTo>
                  <a:pt x="46620" y="36240"/>
                </a:lnTo>
                <a:lnTo>
                  <a:pt x="46620" y="36230"/>
                </a:lnTo>
                <a:lnTo>
                  <a:pt x="46630" y="36230"/>
                </a:lnTo>
                <a:lnTo>
                  <a:pt x="46640" y="36230"/>
                </a:lnTo>
                <a:lnTo>
                  <a:pt x="46650" y="36220"/>
                </a:lnTo>
                <a:lnTo>
                  <a:pt x="46660" y="36220"/>
                </a:lnTo>
                <a:lnTo>
                  <a:pt x="46670" y="36220"/>
                </a:lnTo>
                <a:lnTo>
                  <a:pt x="46680" y="36210"/>
                </a:lnTo>
                <a:lnTo>
                  <a:pt x="46690" y="36210"/>
                </a:lnTo>
                <a:lnTo>
                  <a:pt x="46700" y="36210"/>
                </a:lnTo>
                <a:lnTo>
                  <a:pt x="46710" y="36210"/>
                </a:lnTo>
                <a:lnTo>
                  <a:pt x="46720" y="36210"/>
                </a:lnTo>
                <a:lnTo>
                  <a:pt x="46730" y="36220"/>
                </a:lnTo>
                <a:lnTo>
                  <a:pt x="46730" y="36230"/>
                </a:lnTo>
                <a:lnTo>
                  <a:pt x="46730" y="36240"/>
                </a:lnTo>
                <a:lnTo>
                  <a:pt x="46730" y="36250"/>
                </a:lnTo>
                <a:lnTo>
                  <a:pt x="46730" y="36260"/>
                </a:lnTo>
                <a:lnTo>
                  <a:pt x="46740" y="36270"/>
                </a:lnTo>
                <a:lnTo>
                  <a:pt x="46740" y="36280"/>
                </a:lnTo>
                <a:lnTo>
                  <a:pt x="46750" y="36290"/>
                </a:lnTo>
                <a:lnTo>
                  <a:pt x="46750" y="36300"/>
                </a:lnTo>
                <a:lnTo>
                  <a:pt x="46760" y="36280"/>
                </a:lnTo>
                <a:lnTo>
                  <a:pt x="46800" y="36230"/>
                </a:lnTo>
                <a:lnTo>
                  <a:pt x="46840" y="36170"/>
                </a:lnTo>
                <a:lnTo>
                  <a:pt x="46860" y="36140"/>
                </a:lnTo>
                <a:lnTo>
                  <a:pt x="46870" y="36130"/>
                </a:lnTo>
                <a:lnTo>
                  <a:pt x="46880" y="36150"/>
                </a:lnTo>
                <a:lnTo>
                  <a:pt x="46940" y="36200"/>
                </a:lnTo>
                <a:lnTo>
                  <a:pt x="46980" y="36240"/>
                </a:lnTo>
                <a:lnTo>
                  <a:pt x="46990" y="36250"/>
                </a:lnTo>
                <a:lnTo>
                  <a:pt x="47000" y="36260"/>
                </a:lnTo>
                <a:lnTo>
                  <a:pt x="47000" y="36270"/>
                </a:lnTo>
                <a:lnTo>
                  <a:pt x="47010" y="36310"/>
                </a:lnTo>
                <a:lnTo>
                  <a:pt x="47070" y="36310"/>
                </a:lnTo>
                <a:lnTo>
                  <a:pt x="47140" y="36320"/>
                </a:lnTo>
                <a:lnTo>
                  <a:pt x="47140" y="36310"/>
                </a:lnTo>
                <a:lnTo>
                  <a:pt x="47160" y="36310"/>
                </a:lnTo>
                <a:lnTo>
                  <a:pt x="47160" y="36300"/>
                </a:lnTo>
                <a:lnTo>
                  <a:pt x="47170" y="36300"/>
                </a:lnTo>
                <a:lnTo>
                  <a:pt x="47180" y="36300"/>
                </a:lnTo>
                <a:lnTo>
                  <a:pt x="47190" y="36300"/>
                </a:lnTo>
                <a:lnTo>
                  <a:pt x="47200" y="36300"/>
                </a:lnTo>
                <a:lnTo>
                  <a:pt x="47220" y="36300"/>
                </a:lnTo>
                <a:lnTo>
                  <a:pt x="47250" y="36300"/>
                </a:lnTo>
                <a:lnTo>
                  <a:pt x="47280" y="36300"/>
                </a:lnTo>
                <a:lnTo>
                  <a:pt x="47290" y="36310"/>
                </a:lnTo>
                <a:lnTo>
                  <a:pt x="47300" y="36310"/>
                </a:lnTo>
                <a:lnTo>
                  <a:pt x="47320" y="36310"/>
                </a:lnTo>
                <a:lnTo>
                  <a:pt x="47330" y="36310"/>
                </a:lnTo>
                <a:lnTo>
                  <a:pt x="47330" y="36300"/>
                </a:lnTo>
                <a:lnTo>
                  <a:pt x="47340" y="36300"/>
                </a:lnTo>
                <a:lnTo>
                  <a:pt x="47340" y="36280"/>
                </a:lnTo>
                <a:lnTo>
                  <a:pt x="47340" y="36270"/>
                </a:lnTo>
                <a:lnTo>
                  <a:pt x="47340" y="36260"/>
                </a:lnTo>
                <a:lnTo>
                  <a:pt x="47330" y="36260"/>
                </a:lnTo>
                <a:lnTo>
                  <a:pt x="47330" y="36250"/>
                </a:lnTo>
                <a:lnTo>
                  <a:pt x="47330" y="36240"/>
                </a:lnTo>
                <a:lnTo>
                  <a:pt x="47340" y="36230"/>
                </a:lnTo>
                <a:lnTo>
                  <a:pt x="47350" y="36230"/>
                </a:lnTo>
                <a:lnTo>
                  <a:pt x="47360" y="36230"/>
                </a:lnTo>
                <a:lnTo>
                  <a:pt x="47390" y="36230"/>
                </a:lnTo>
                <a:lnTo>
                  <a:pt x="47420" y="36230"/>
                </a:lnTo>
                <a:lnTo>
                  <a:pt x="47440" y="36220"/>
                </a:lnTo>
                <a:lnTo>
                  <a:pt x="47450" y="36220"/>
                </a:lnTo>
                <a:lnTo>
                  <a:pt x="47470" y="36210"/>
                </a:lnTo>
                <a:lnTo>
                  <a:pt x="47510" y="36200"/>
                </a:lnTo>
                <a:lnTo>
                  <a:pt x="47520" y="36190"/>
                </a:lnTo>
                <a:lnTo>
                  <a:pt x="47510" y="36180"/>
                </a:lnTo>
                <a:lnTo>
                  <a:pt x="47500" y="36170"/>
                </a:lnTo>
                <a:lnTo>
                  <a:pt x="47490" y="36150"/>
                </a:lnTo>
                <a:lnTo>
                  <a:pt x="47480" y="36140"/>
                </a:lnTo>
                <a:lnTo>
                  <a:pt x="47480" y="36130"/>
                </a:lnTo>
                <a:lnTo>
                  <a:pt x="47480" y="36110"/>
                </a:lnTo>
                <a:lnTo>
                  <a:pt x="47470" y="36090"/>
                </a:lnTo>
                <a:lnTo>
                  <a:pt x="47480" y="36090"/>
                </a:lnTo>
                <a:lnTo>
                  <a:pt x="47500" y="36090"/>
                </a:lnTo>
                <a:lnTo>
                  <a:pt x="47510" y="36080"/>
                </a:lnTo>
                <a:lnTo>
                  <a:pt x="47540" y="36080"/>
                </a:lnTo>
                <a:lnTo>
                  <a:pt x="47560" y="36080"/>
                </a:lnTo>
                <a:lnTo>
                  <a:pt x="47570" y="36080"/>
                </a:lnTo>
                <a:lnTo>
                  <a:pt x="47600" y="36070"/>
                </a:lnTo>
                <a:lnTo>
                  <a:pt x="47630" y="36070"/>
                </a:lnTo>
                <a:lnTo>
                  <a:pt x="47640" y="36070"/>
                </a:lnTo>
                <a:lnTo>
                  <a:pt x="47660" y="36070"/>
                </a:lnTo>
                <a:lnTo>
                  <a:pt x="47680" y="36060"/>
                </a:lnTo>
                <a:lnTo>
                  <a:pt x="47690" y="36060"/>
                </a:lnTo>
                <a:lnTo>
                  <a:pt x="47730" y="36040"/>
                </a:lnTo>
                <a:lnTo>
                  <a:pt x="47760" y="36030"/>
                </a:lnTo>
                <a:lnTo>
                  <a:pt x="47800" y="36020"/>
                </a:lnTo>
                <a:lnTo>
                  <a:pt x="47820" y="36010"/>
                </a:lnTo>
                <a:lnTo>
                  <a:pt x="47830" y="36020"/>
                </a:lnTo>
                <a:lnTo>
                  <a:pt x="47830" y="36030"/>
                </a:lnTo>
                <a:lnTo>
                  <a:pt x="47830" y="36040"/>
                </a:lnTo>
                <a:lnTo>
                  <a:pt x="47830" y="36060"/>
                </a:lnTo>
                <a:lnTo>
                  <a:pt x="47840" y="36080"/>
                </a:lnTo>
                <a:lnTo>
                  <a:pt x="47900" y="36070"/>
                </a:lnTo>
                <a:lnTo>
                  <a:pt x="47930" y="36070"/>
                </a:lnTo>
                <a:lnTo>
                  <a:pt x="47940" y="36070"/>
                </a:lnTo>
                <a:lnTo>
                  <a:pt x="47990" y="36060"/>
                </a:lnTo>
                <a:lnTo>
                  <a:pt x="48010" y="36060"/>
                </a:lnTo>
                <a:lnTo>
                  <a:pt x="48050" y="36060"/>
                </a:lnTo>
                <a:lnTo>
                  <a:pt x="48080" y="36050"/>
                </a:lnTo>
                <a:lnTo>
                  <a:pt x="48100" y="36050"/>
                </a:lnTo>
                <a:lnTo>
                  <a:pt x="48170" y="36040"/>
                </a:lnTo>
                <a:lnTo>
                  <a:pt x="48180" y="36070"/>
                </a:lnTo>
                <a:lnTo>
                  <a:pt x="48190" y="36110"/>
                </a:lnTo>
                <a:lnTo>
                  <a:pt x="48190" y="36120"/>
                </a:lnTo>
                <a:lnTo>
                  <a:pt x="48190" y="36130"/>
                </a:lnTo>
                <a:lnTo>
                  <a:pt x="48190" y="36140"/>
                </a:lnTo>
                <a:lnTo>
                  <a:pt x="48200" y="36150"/>
                </a:lnTo>
                <a:lnTo>
                  <a:pt x="48200" y="36170"/>
                </a:lnTo>
                <a:lnTo>
                  <a:pt x="48210" y="36220"/>
                </a:lnTo>
                <a:lnTo>
                  <a:pt x="48240" y="36220"/>
                </a:lnTo>
                <a:lnTo>
                  <a:pt x="48300" y="36210"/>
                </a:lnTo>
                <a:lnTo>
                  <a:pt x="48320" y="36210"/>
                </a:lnTo>
                <a:lnTo>
                  <a:pt x="48320" y="36200"/>
                </a:lnTo>
                <a:lnTo>
                  <a:pt x="48320" y="36190"/>
                </a:lnTo>
                <a:lnTo>
                  <a:pt x="48310" y="36190"/>
                </a:lnTo>
                <a:lnTo>
                  <a:pt x="48310" y="36180"/>
                </a:lnTo>
                <a:lnTo>
                  <a:pt x="48310" y="36170"/>
                </a:lnTo>
                <a:lnTo>
                  <a:pt x="48310" y="36160"/>
                </a:lnTo>
                <a:lnTo>
                  <a:pt x="48320" y="36150"/>
                </a:lnTo>
                <a:lnTo>
                  <a:pt x="48320" y="36140"/>
                </a:lnTo>
                <a:lnTo>
                  <a:pt x="48330" y="36130"/>
                </a:lnTo>
                <a:lnTo>
                  <a:pt x="48340" y="36130"/>
                </a:lnTo>
                <a:lnTo>
                  <a:pt x="48340" y="36120"/>
                </a:lnTo>
                <a:lnTo>
                  <a:pt x="48340" y="36110"/>
                </a:lnTo>
                <a:lnTo>
                  <a:pt x="48350" y="36110"/>
                </a:lnTo>
                <a:lnTo>
                  <a:pt x="48350" y="36100"/>
                </a:lnTo>
                <a:lnTo>
                  <a:pt x="48340" y="36090"/>
                </a:lnTo>
                <a:lnTo>
                  <a:pt x="48340" y="36080"/>
                </a:lnTo>
                <a:lnTo>
                  <a:pt x="48340" y="36070"/>
                </a:lnTo>
                <a:lnTo>
                  <a:pt x="48340" y="36060"/>
                </a:lnTo>
                <a:lnTo>
                  <a:pt x="48350" y="36060"/>
                </a:lnTo>
                <a:lnTo>
                  <a:pt x="48350" y="36050"/>
                </a:lnTo>
                <a:lnTo>
                  <a:pt x="48360" y="36050"/>
                </a:lnTo>
                <a:lnTo>
                  <a:pt x="48360" y="36060"/>
                </a:lnTo>
                <a:lnTo>
                  <a:pt x="48370" y="36060"/>
                </a:lnTo>
                <a:lnTo>
                  <a:pt x="48370" y="36070"/>
                </a:lnTo>
                <a:lnTo>
                  <a:pt x="48380" y="36100"/>
                </a:lnTo>
                <a:lnTo>
                  <a:pt x="48380" y="36120"/>
                </a:lnTo>
                <a:lnTo>
                  <a:pt x="48410" y="36110"/>
                </a:lnTo>
                <a:lnTo>
                  <a:pt x="48420" y="36110"/>
                </a:lnTo>
                <a:lnTo>
                  <a:pt x="48440" y="36110"/>
                </a:lnTo>
                <a:lnTo>
                  <a:pt x="48460" y="36100"/>
                </a:lnTo>
                <a:lnTo>
                  <a:pt x="48490" y="36100"/>
                </a:lnTo>
                <a:lnTo>
                  <a:pt x="48500" y="36140"/>
                </a:lnTo>
                <a:lnTo>
                  <a:pt x="48500" y="36170"/>
                </a:lnTo>
                <a:lnTo>
                  <a:pt x="48510" y="36230"/>
                </a:lnTo>
                <a:lnTo>
                  <a:pt x="48520" y="36270"/>
                </a:lnTo>
                <a:lnTo>
                  <a:pt x="48540" y="36270"/>
                </a:lnTo>
                <a:lnTo>
                  <a:pt x="48570" y="36270"/>
                </a:lnTo>
                <a:lnTo>
                  <a:pt x="48600" y="36260"/>
                </a:lnTo>
                <a:lnTo>
                  <a:pt x="48600" y="36270"/>
                </a:lnTo>
                <a:lnTo>
                  <a:pt x="48610" y="36270"/>
                </a:lnTo>
                <a:lnTo>
                  <a:pt x="48620" y="36270"/>
                </a:lnTo>
                <a:lnTo>
                  <a:pt x="48620" y="36260"/>
                </a:lnTo>
                <a:lnTo>
                  <a:pt x="48630" y="36260"/>
                </a:lnTo>
                <a:lnTo>
                  <a:pt x="48630" y="36250"/>
                </a:lnTo>
                <a:lnTo>
                  <a:pt x="48640" y="36250"/>
                </a:lnTo>
                <a:lnTo>
                  <a:pt x="48650" y="36250"/>
                </a:lnTo>
                <a:lnTo>
                  <a:pt x="48660" y="36240"/>
                </a:lnTo>
                <a:lnTo>
                  <a:pt x="48670" y="36240"/>
                </a:lnTo>
                <a:lnTo>
                  <a:pt x="48680" y="36240"/>
                </a:lnTo>
                <a:lnTo>
                  <a:pt x="48690" y="36240"/>
                </a:lnTo>
                <a:lnTo>
                  <a:pt x="48700" y="36240"/>
                </a:lnTo>
                <a:lnTo>
                  <a:pt x="48710" y="36240"/>
                </a:lnTo>
                <a:lnTo>
                  <a:pt x="48720" y="36240"/>
                </a:lnTo>
                <a:lnTo>
                  <a:pt x="48730" y="36250"/>
                </a:lnTo>
                <a:lnTo>
                  <a:pt x="48730" y="36260"/>
                </a:lnTo>
                <a:lnTo>
                  <a:pt x="48740" y="36270"/>
                </a:lnTo>
                <a:lnTo>
                  <a:pt x="48740" y="36280"/>
                </a:lnTo>
                <a:lnTo>
                  <a:pt x="48740" y="36290"/>
                </a:lnTo>
                <a:lnTo>
                  <a:pt x="48750" y="36290"/>
                </a:lnTo>
                <a:lnTo>
                  <a:pt x="48750" y="36280"/>
                </a:lnTo>
                <a:lnTo>
                  <a:pt x="48760" y="36280"/>
                </a:lnTo>
                <a:lnTo>
                  <a:pt x="48760" y="36270"/>
                </a:lnTo>
                <a:lnTo>
                  <a:pt x="48770" y="36270"/>
                </a:lnTo>
                <a:lnTo>
                  <a:pt x="48770" y="36260"/>
                </a:lnTo>
                <a:lnTo>
                  <a:pt x="48770" y="36250"/>
                </a:lnTo>
                <a:lnTo>
                  <a:pt x="48760" y="36250"/>
                </a:lnTo>
                <a:lnTo>
                  <a:pt x="48770" y="36250"/>
                </a:lnTo>
                <a:lnTo>
                  <a:pt x="48770" y="36240"/>
                </a:lnTo>
                <a:lnTo>
                  <a:pt x="48770" y="36250"/>
                </a:lnTo>
                <a:lnTo>
                  <a:pt x="48780" y="36250"/>
                </a:lnTo>
                <a:lnTo>
                  <a:pt x="48790" y="36250"/>
                </a:lnTo>
                <a:lnTo>
                  <a:pt x="48800" y="36250"/>
                </a:lnTo>
                <a:lnTo>
                  <a:pt x="48810" y="36250"/>
                </a:lnTo>
                <a:lnTo>
                  <a:pt x="48820" y="36240"/>
                </a:lnTo>
                <a:lnTo>
                  <a:pt x="48830" y="36240"/>
                </a:lnTo>
                <a:lnTo>
                  <a:pt x="48840" y="36240"/>
                </a:lnTo>
                <a:lnTo>
                  <a:pt x="48840" y="36230"/>
                </a:lnTo>
                <a:lnTo>
                  <a:pt x="48840" y="36220"/>
                </a:lnTo>
                <a:lnTo>
                  <a:pt x="48840" y="36210"/>
                </a:lnTo>
                <a:lnTo>
                  <a:pt x="48850" y="36210"/>
                </a:lnTo>
                <a:lnTo>
                  <a:pt x="48860" y="36210"/>
                </a:lnTo>
                <a:lnTo>
                  <a:pt x="48870" y="36210"/>
                </a:lnTo>
                <a:lnTo>
                  <a:pt x="48870" y="36220"/>
                </a:lnTo>
                <a:lnTo>
                  <a:pt x="48880" y="36220"/>
                </a:lnTo>
                <a:lnTo>
                  <a:pt x="48880" y="36230"/>
                </a:lnTo>
                <a:lnTo>
                  <a:pt x="48890" y="36230"/>
                </a:lnTo>
                <a:lnTo>
                  <a:pt x="48890" y="36240"/>
                </a:lnTo>
                <a:lnTo>
                  <a:pt x="48890" y="36230"/>
                </a:lnTo>
                <a:lnTo>
                  <a:pt x="48900" y="36230"/>
                </a:lnTo>
                <a:lnTo>
                  <a:pt x="48900" y="36220"/>
                </a:lnTo>
                <a:lnTo>
                  <a:pt x="48900" y="36210"/>
                </a:lnTo>
                <a:lnTo>
                  <a:pt x="48900" y="36200"/>
                </a:lnTo>
                <a:lnTo>
                  <a:pt x="48900" y="36190"/>
                </a:lnTo>
                <a:lnTo>
                  <a:pt x="48900" y="36180"/>
                </a:lnTo>
                <a:lnTo>
                  <a:pt x="48900" y="36170"/>
                </a:lnTo>
                <a:lnTo>
                  <a:pt x="48900" y="36160"/>
                </a:lnTo>
                <a:lnTo>
                  <a:pt x="48900" y="36150"/>
                </a:lnTo>
                <a:lnTo>
                  <a:pt x="48900" y="36140"/>
                </a:lnTo>
                <a:lnTo>
                  <a:pt x="48900" y="36130"/>
                </a:lnTo>
                <a:lnTo>
                  <a:pt x="48900" y="36120"/>
                </a:lnTo>
                <a:lnTo>
                  <a:pt x="48900" y="36110"/>
                </a:lnTo>
                <a:lnTo>
                  <a:pt x="48900" y="36100"/>
                </a:lnTo>
                <a:lnTo>
                  <a:pt x="48910" y="36100"/>
                </a:lnTo>
                <a:lnTo>
                  <a:pt x="48920" y="36100"/>
                </a:lnTo>
                <a:lnTo>
                  <a:pt x="48930" y="36100"/>
                </a:lnTo>
                <a:lnTo>
                  <a:pt x="48940" y="36100"/>
                </a:lnTo>
                <a:lnTo>
                  <a:pt x="48950" y="36100"/>
                </a:lnTo>
                <a:lnTo>
                  <a:pt x="48960" y="36100"/>
                </a:lnTo>
                <a:lnTo>
                  <a:pt x="48970" y="36100"/>
                </a:lnTo>
                <a:lnTo>
                  <a:pt x="48980" y="36100"/>
                </a:lnTo>
                <a:lnTo>
                  <a:pt x="48990" y="36100"/>
                </a:lnTo>
                <a:lnTo>
                  <a:pt x="49000" y="36110"/>
                </a:lnTo>
                <a:lnTo>
                  <a:pt x="49010" y="36110"/>
                </a:lnTo>
                <a:lnTo>
                  <a:pt x="49010" y="36120"/>
                </a:lnTo>
                <a:lnTo>
                  <a:pt x="49020" y="36120"/>
                </a:lnTo>
                <a:lnTo>
                  <a:pt x="49030" y="36120"/>
                </a:lnTo>
                <a:lnTo>
                  <a:pt x="49040" y="36120"/>
                </a:lnTo>
                <a:lnTo>
                  <a:pt x="49050" y="36110"/>
                </a:lnTo>
                <a:lnTo>
                  <a:pt x="49060" y="36110"/>
                </a:lnTo>
                <a:lnTo>
                  <a:pt x="49060" y="36100"/>
                </a:lnTo>
                <a:lnTo>
                  <a:pt x="49070" y="36100"/>
                </a:lnTo>
                <a:lnTo>
                  <a:pt x="49070" y="36090"/>
                </a:lnTo>
                <a:lnTo>
                  <a:pt x="49080" y="36090"/>
                </a:lnTo>
                <a:lnTo>
                  <a:pt x="49090" y="36090"/>
                </a:lnTo>
                <a:lnTo>
                  <a:pt x="49100" y="36090"/>
                </a:lnTo>
                <a:lnTo>
                  <a:pt x="49110" y="36090"/>
                </a:lnTo>
                <a:lnTo>
                  <a:pt x="49120" y="36090"/>
                </a:lnTo>
                <a:lnTo>
                  <a:pt x="49130" y="36090"/>
                </a:lnTo>
                <a:lnTo>
                  <a:pt x="49130" y="36100"/>
                </a:lnTo>
                <a:lnTo>
                  <a:pt x="49140" y="36100"/>
                </a:lnTo>
                <a:lnTo>
                  <a:pt x="49150" y="36100"/>
                </a:lnTo>
                <a:lnTo>
                  <a:pt x="49160" y="36100"/>
                </a:lnTo>
                <a:lnTo>
                  <a:pt x="49170" y="36100"/>
                </a:lnTo>
                <a:lnTo>
                  <a:pt x="49180" y="36100"/>
                </a:lnTo>
                <a:lnTo>
                  <a:pt x="49190" y="36100"/>
                </a:lnTo>
                <a:lnTo>
                  <a:pt x="49200" y="36100"/>
                </a:lnTo>
                <a:lnTo>
                  <a:pt x="49200" y="36070"/>
                </a:lnTo>
                <a:lnTo>
                  <a:pt x="49190" y="36050"/>
                </a:lnTo>
                <a:lnTo>
                  <a:pt x="49190" y="36030"/>
                </a:lnTo>
                <a:lnTo>
                  <a:pt x="49190" y="36020"/>
                </a:lnTo>
                <a:lnTo>
                  <a:pt x="49200" y="36020"/>
                </a:lnTo>
                <a:lnTo>
                  <a:pt x="49190" y="35990"/>
                </a:lnTo>
                <a:lnTo>
                  <a:pt x="49180" y="35930"/>
                </a:lnTo>
                <a:lnTo>
                  <a:pt x="49170" y="35880"/>
                </a:lnTo>
                <a:lnTo>
                  <a:pt x="49160" y="35830"/>
                </a:lnTo>
                <a:lnTo>
                  <a:pt x="49160" y="35810"/>
                </a:lnTo>
                <a:lnTo>
                  <a:pt x="49200" y="35800"/>
                </a:lnTo>
                <a:lnTo>
                  <a:pt x="49230" y="35800"/>
                </a:lnTo>
                <a:lnTo>
                  <a:pt x="49290" y="35780"/>
                </a:lnTo>
                <a:lnTo>
                  <a:pt x="49300" y="35780"/>
                </a:lnTo>
                <a:lnTo>
                  <a:pt x="49310" y="35770"/>
                </a:lnTo>
                <a:lnTo>
                  <a:pt x="49320" y="35770"/>
                </a:lnTo>
                <a:lnTo>
                  <a:pt x="49330" y="35770"/>
                </a:lnTo>
                <a:lnTo>
                  <a:pt x="49340" y="35770"/>
                </a:lnTo>
                <a:lnTo>
                  <a:pt x="49380" y="35760"/>
                </a:lnTo>
                <a:lnTo>
                  <a:pt x="49400" y="35760"/>
                </a:lnTo>
                <a:lnTo>
                  <a:pt x="49420" y="35750"/>
                </a:lnTo>
                <a:lnTo>
                  <a:pt x="49440" y="35750"/>
                </a:lnTo>
                <a:lnTo>
                  <a:pt x="49460" y="35750"/>
                </a:lnTo>
                <a:lnTo>
                  <a:pt x="49520" y="35730"/>
                </a:lnTo>
                <a:lnTo>
                  <a:pt x="49530" y="35780"/>
                </a:lnTo>
                <a:lnTo>
                  <a:pt x="49540" y="35830"/>
                </a:lnTo>
                <a:lnTo>
                  <a:pt x="49560" y="35820"/>
                </a:lnTo>
                <a:lnTo>
                  <a:pt x="49650" y="35810"/>
                </a:lnTo>
                <a:lnTo>
                  <a:pt x="49710" y="35800"/>
                </a:lnTo>
                <a:lnTo>
                  <a:pt x="49720" y="35800"/>
                </a:lnTo>
                <a:lnTo>
                  <a:pt x="49810" y="35780"/>
                </a:lnTo>
                <a:lnTo>
                  <a:pt x="49890" y="35770"/>
                </a:lnTo>
                <a:lnTo>
                  <a:pt x="49930" y="35760"/>
                </a:lnTo>
                <a:lnTo>
                  <a:pt x="49950" y="35760"/>
                </a:lnTo>
                <a:lnTo>
                  <a:pt x="49950" y="35780"/>
                </a:lnTo>
                <a:lnTo>
                  <a:pt x="49960" y="35820"/>
                </a:lnTo>
                <a:lnTo>
                  <a:pt x="50010" y="35810"/>
                </a:lnTo>
                <a:lnTo>
                  <a:pt x="50050" y="35810"/>
                </a:lnTo>
                <a:lnTo>
                  <a:pt x="50070" y="35800"/>
                </a:lnTo>
                <a:lnTo>
                  <a:pt x="50070" y="35810"/>
                </a:lnTo>
                <a:lnTo>
                  <a:pt x="50080" y="35810"/>
                </a:lnTo>
                <a:lnTo>
                  <a:pt x="50080" y="35820"/>
                </a:lnTo>
                <a:lnTo>
                  <a:pt x="50080" y="35830"/>
                </a:lnTo>
                <a:lnTo>
                  <a:pt x="50090" y="35830"/>
                </a:lnTo>
                <a:lnTo>
                  <a:pt x="50100" y="35840"/>
                </a:lnTo>
                <a:lnTo>
                  <a:pt x="50110" y="35840"/>
                </a:lnTo>
                <a:lnTo>
                  <a:pt x="50100" y="35850"/>
                </a:lnTo>
                <a:lnTo>
                  <a:pt x="50100" y="35860"/>
                </a:lnTo>
                <a:lnTo>
                  <a:pt x="50100" y="35870"/>
                </a:lnTo>
                <a:lnTo>
                  <a:pt x="50110" y="35870"/>
                </a:lnTo>
                <a:lnTo>
                  <a:pt x="50120" y="35870"/>
                </a:lnTo>
                <a:lnTo>
                  <a:pt x="50120" y="35880"/>
                </a:lnTo>
                <a:lnTo>
                  <a:pt x="50120" y="35890"/>
                </a:lnTo>
                <a:lnTo>
                  <a:pt x="50120" y="35900"/>
                </a:lnTo>
                <a:lnTo>
                  <a:pt x="50130" y="35900"/>
                </a:lnTo>
                <a:lnTo>
                  <a:pt x="50130" y="35910"/>
                </a:lnTo>
                <a:lnTo>
                  <a:pt x="50140" y="35910"/>
                </a:lnTo>
                <a:lnTo>
                  <a:pt x="50140" y="35920"/>
                </a:lnTo>
                <a:lnTo>
                  <a:pt x="50140" y="35910"/>
                </a:lnTo>
                <a:lnTo>
                  <a:pt x="50140" y="35920"/>
                </a:lnTo>
                <a:lnTo>
                  <a:pt x="50150" y="35920"/>
                </a:lnTo>
                <a:lnTo>
                  <a:pt x="50150" y="35930"/>
                </a:lnTo>
                <a:lnTo>
                  <a:pt x="50160" y="35930"/>
                </a:lnTo>
                <a:lnTo>
                  <a:pt x="50160" y="35940"/>
                </a:lnTo>
                <a:lnTo>
                  <a:pt x="50170" y="35940"/>
                </a:lnTo>
                <a:lnTo>
                  <a:pt x="50170" y="35950"/>
                </a:lnTo>
                <a:lnTo>
                  <a:pt x="50180" y="35950"/>
                </a:lnTo>
                <a:lnTo>
                  <a:pt x="50180" y="35960"/>
                </a:lnTo>
                <a:lnTo>
                  <a:pt x="50180" y="35970"/>
                </a:lnTo>
                <a:lnTo>
                  <a:pt x="50190" y="35970"/>
                </a:lnTo>
                <a:lnTo>
                  <a:pt x="50190" y="35980"/>
                </a:lnTo>
                <a:lnTo>
                  <a:pt x="50190" y="35990"/>
                </a:lnTo>
                <a:lnTo>
                  <a:pt x="50190" y="36000"/>
                </a:lnTo>
                <a:lnTo>
                  <a:pt x="50190" y="36010"/>
                </a:lnTo>
                <a:lnTo>
                  <a:pt x="50200" y="36010"/>
                </a:lnTo>
                <a:lnTo>
                  <a:pt x="50210" y="36020"/>
                </a:lnTo>
                <a:lnTo>
                  <a:pt x="50220" y="36020"/>
                </a:lnTo>
                <a:lnTo>
                  <a:pt x="50220" y="36030"/>
                </a:lnTo>
                <a:lnTo>
                  <a:pt x="50220" y="36040"/>
                </a:lnTo>
                <a:lnTo>
                  <a:pt x="50210" y="36040"/>
                </a:lnTo>
                <a:lnTo>
                  <a:pt x="50210" y="36050"/>
                </a:lnTo>
                <a:lnTo>
                  <a:pt x="50210" y="36060"/>
                </a:lnTo>
                <a:lnTo>
                  <a:pt x="50200" y="36070"/>
                </a:lnTo>
                <a:lnTo>
                  <a:pt x="50190" y="36070"/>
                </a:lnTo>
                <a:lnTo>
                  <a:pt x="50180" y="36070"/>
                </a:lnTo>
                <a:lnTo>
                  <a:pt x="50170" y="36070"/>
                </a:lnTo>
                <a:lnTo>
                  <a:pt x="50170" y="36080"/>
                </a:lnTo>
                <a:lnTo>
                  <a:pt x="50160" y="36080"/>
                </a:lnTo>
                <a:lnTo>
                  <a:pt x="50160" y="36090"/>
                </a:lnTo>
                <a:lnTo>
                  <a:pt x="50160" y="36100"/>
                </a:lnTo>
                <a:lnTo>
                  <a:pt x="50160" y="36110"/>
                </a:lnTo>
                <a:lnTo>
                  <a:pt x="50160" y="36120"/>
                </a:lnTo>
                <a:lnTo>
                  <a:pt x="50160" y="36130"/>
                </a:lnTo>
                <a:lnTo>
                  <a:pt x="50170" y="36130"/>
                </a:lnTo>
                <a:lnTo>
                  <a:pt x="50170" y="36140"/>
                </a:lnTo>
                <a:lnTo>
                  <a:pt x="50180" y="36140"/>
                </a:lnTo>
                <a:lnTo>
                  <a:pt x="50180" y="36150"/>
                </a:lnTo>
                <a:lnTo>
                  <a:pt x="50190" y="36150"/>
                </a:lnTo>
                <a:lnTo>
                  <a:pt x="50190" y="36160"/>
                </a:lnTo>
                <a:lnTo>
                  <a:pt x="50200" y="36160"/>
                </a:lnTo>
                <a:lnTo>
                  <a:pt x="50210" y="36170"/>
                </a:lnTo>
                <a:lnTo>
                  <a:pt x="50220" y="36170"/>
                </a:lnTo>
                <a:lnTo>
                  <a:pt x="50220" y="36180"/>
                </a:lnTo>
                <a:lnTo>
                  <a:pt x="50230" y="36190"/>
                </a:lnTo>
                <a:lnTo>
                  <a:pt x="50240" y="36190"/>
                </a:lnTo>
                <a:lnTo>
                  <a:pt x="50250" y="36210"/>
                </a:lnTo>
                <a:lnTo>
                  <a:pt x="50270" y="36220"/>
                </a:lnTo>
                <a:lnTo>
                  <a:pt x="50360" y="36200"/>
                </a:lnTo>
                <a:lnTo>
                  <a:pt x="50380" y="36260"/>
                </a:lnTo>
                <a:lnTo>
                  <a:pt x="50380" y="36270"/>
                </a:lnTo>
                <a:lnTo>
                  <a:pt x="50390" y="36320"/>
                </a:lnTo>
                <a:lnTo>
                  <a:pt x="50410" y="36420"/>
                </a:lnTo>
                <a:lnTo>
                  <a:pt x="50420" y="36480"/>
                </a:lnTo>
                <a:lnTo>
                  <a:pt x="50430" y="36540"/>
                </a:lnTo>
                <a:lnTo>
                  <a:pt x="50440" y="36610"/>
                </a:lnTo>
                <a:lnTo>
                  <a:pt x="50480" y="36590"/>
                </a:lnTo>
                <a:lnTo>
                  <a:pt x="50540" y="36570"/>
                </a:lnTo>
                <a:lnTo>
                  <a:pt x="50610" y="36550"/>
                </a:lnTo>
                <a:lnTo>
                  <a:pt x="50650" y="36530"/>
                </a:lnTo>
                <a:lnTo>
                  <a:pt x="50730" y="36500"/>
                </a:lnTo>
                <a:lnTo>
                  <a:pt x="50740" y="36500"/>
                </a:lnTo>
                <a:lnTo>
                  <a:pt x="50780" y="36490"/>
                </a:lnTo>
                <a:lnTo>
                  <a:pt x="50870" y="36450"/>
                </a:lnTo>
                <a:lnTo>
                  <a:pt x="50880" y="36530"/>
                </a:lnTo>
                <a:lnTo>
                  <a:pt x="50890" y="36620"/>
                </a:lnTo>
                <a:lnTo>
                  <a:pt x="50900" y="36630"/>
                </a:lnTo>
                <a:lnTo>
                  <a:pt x="50910" y="36630"/>
                </a:lnTo>
                <a:lnTo>
                  <a:pt x="50920" y="36630"/>
                </a:lnTo>
                <a:lnTo>
                  <a:pt x="50930" y="36630"/>
                </a:lnTo>
                <a:lnTo>
                  <a:pt x="50940" y="36630"/>
                </a:lnTo>
                <a:lnTo>
                  <a:pt x="50940" y="36620"/>
                </a:lnTo>
                <a:lnTo>
                  <a:pt x="50950" y="36620"/>
                </a:lnTo>
                <a:lnTo>
                  <a:pt x="50960" y="36620"/>
                </a:lnTo>
                <a:lnTo>
                  <a:pt x="50960" y="36610"/>
                </a:lnTo>
                <a:lnTo>
                  <a:pt x="50970" y="36610"/>
                </a:lnTo>
                <a:lnTo>
                  <a:pt x="50980" y="36610"/>
                </a:lnTo>
                <a:lnTo>
                  <a:pt x="50980" y="36600"/>
                </a:lnTo>
                <a:lnTo>
                  <a:pt x="50990" y="36600"/>
                </a:lnTo>
                <a:lnTo>
                  <a:pt x="51000" y="36600"/>
                </a:lnTo>
                <a:lnTo>
                  <a:pt x="51010" y="36600"/>
                </a:lnTo>
                <a:lnTo>
                  <a:pt x="51010" y="36590"/>
                </a:lnTo>
                <a:lnTo>
                  <a:pt x="51020" y="36590"/>
                </a:lnTo>
                <a:lnTo>
                  <a:pt x="51030" y="36590"/>
                </a:lnTo>
                <a:lnTo>
                  <a:pt x="51040" y="36590"/>
                </a:lnTo>
                <a:lnTo>
                  <a:pt x="51050" y="36590"/>
                </a:lnTo>
                <a:lnTo>
                  <a:pt x="51060" y="36590"/>
                </a:lnTo>
                <a:lnTo>
                  <a:pt x="51070" y="36590"/>
                </a:lnTo>
                <a:lnTo>
                  <a:pt x="51080" y="36590"/>
                </a:lnTo>
                <a:lnTo>
                  <a:pt x="51090" y="36590"/>
                </a:lnTo>
                <a:lnTo>
                  <a:pt x="51100" y="36590"/>
                </a:lnTo>
                <a:lnTo>
                  <a:pt x="51110" y="36590"/>
                </a:lnTo>
                <a:lnTo>
                  <a:pt x="51110" y="36580"/>
                </a:lnTo>
                <a:lnTo>
                  <a:pt x="51120" y="36580"/>
                </a:lnTo>
                <a:lnTo>
                  <a:pt x="51120" y="36570"/>
                </a:lnTo>
                <a:lnTo>
                  <a:pt x="51130" y="36570"/>
                </a:lnTo>
                <a:lnTo>
                  <a:pt x="51130" y="36560"/>
                </a:lnTo>
                <a:lnTo>
                  <a:pt x="51140" y="36560"/>
                </a:lnTo>
                <a:lnTo>
                  <a:pt x="51140" y="36550"/>
                </a:lnTo>
                <a:lnTo>
                  <a:pt x="51150" y="36550"/>
                </a:lnTo>
                <a:lnTo>
                  <a:pt x="51150" y="36540"/>
                </a:lnTo>
                <a:lnTo>
                  <a:pt x="51160" y="36540"/>
                </a:lnTo>
                <a:lnTo>
                  <a:pt x="51160" y="36530"/>
                </a:lnTo>
                <a:lnTo>
                  <a:pt x="51160" y="36520"/>
                </a:lnTo>
                <a:lnTo>
                  <a:pt x="51170" y="36520"/>
                </a:lnTo>
                <a:lnTo>
                  <a:pt x="51170" y="36510"/>
                </a:lnTo>
                <a:lnTo>
                  <a:pt x="51170" y="36500"/>
                </a:lnTo>
                <a:lnTo>
                  <a:pt x="51180" y="36500"/>
                </a:lnTo>
                <a:lnTo>
                  <a:pt x="51190" y="36500"/>
                </a:lnTo>
                <a:lnTo>
                  <a:pt x="51200" y="36500"/>
                </a:lnTo>
                <a:lnTo>
                  <a:pt x="51210" y="36500"/>
                </a:lnTo>
                <a:lnTo>
                  <a:pt x="51210" y="36510"/>
                </a:lnTo>
                <a:lnTo>
                  <a:pt x="51220" y="36530"/>
                </a:lnTo>
                <a:lnTo>
                  <a:pt x="51220" y="36540"/>
                </a:lnTo>
                <a:lnTo>
                  <a:pt x="51230" y="36600"/>
                </a:lnTo>
                <a:lnTo>
                  <a:pt x="51240" y="36620"/>
                </a:lnTo>
                <a:lnTo>
                  <a:pt x="51240" y="36630"/>
                </a:lnTo>
                <a:lnTo>
                  <a:pt x="51250" y="36670"/>
                </a:lnTo>
                <a:lnTo>
                  <a:pt x="51270" y="36670"/>
                </a:lnTo>
                <a:lnTo>
                  <a:pt x="51290" y="36660"/>
                </a:lnTo>
                <a:lnTo>
                  <a:pt x="51320" y="36660"/>
                </a:lnTo>
                <a:lnTo>
                  <a:pt x="51360" y="36650"/>
                </a:lnTo>
                <a:lnTo>
                  <a:pt x="51370" y="36650"/>
                </a:lnTo>
                <a:lnTo>
                  <a:pt x="51360" y="36590"/>
                </a:lnTo>
                <a:lnTo>
                  <a:pt x="51360" y="36580"/>
                </a:lnTo>
                <a:lnTo>
                  <a:pt x="51420" y="36570"/>
                </a:lnTo>
                <a:lnTo>
                  <a:pt x="51520" y="36550"/>
                </a:lnTo>
                <a:lnTo>
                  <a:pt x="51600" y="36530"/>
                </a:lnTo>
                <a:lnTo>
                  <a:pt x="51620" y="36530"/>
                </a:lnTo>
                <a:lnTo>
                  <a:pt x="51630" y="36520"/>
                </a:lnTo>
                <a:lnTo>
                  <a:pt x="51670" y="36520"/>
                </a:lnTo>
                <a:lnTo>
                  <a:pt x="51710" y="36510"/>
                </a:lnTo>
                <a:lnTo>
                  <a:pt x="51710" y="36540"/>
                </a:lnTo>
                <a:lnTo>
                  <a:pt x="51730" y="36640"/>
                </a:lnTo>
                <a:lnTo>
                  <a:pt x="51750" y="36750"/>
                </a:lnTo>
                <a:lnTo>
                  <a:pt x="51750" y="36760"/>
                </a:lnTo>
                <a:lnTo>
                  <a:pt x="51760" y="36800"/>
                </a:lnTo>
                <a:lnTo>
                  <a:pt x="51770" y="36830"/>
                </a:lnTo>
                <a:lnTo>
                  <a:pt x="51710" y="36850"/>
                </a:lnTo>
                <a:lnTo>
                  <a:pt x="51650" y="36860"/>
                </a:lnTo>
                <a:lnTo>
                  <a:pt x="51650" y="36870"/>
                </a:lnTo>
                <a:lnTo>
                  <a:pt x="51640" y="36880"/>
                </a:lnTo>
                <a:lnTo>
                  <a:pt x="51640" y="36890"/>
                </a:lnTo>
                <a:lnTo>
                  <a:pt x="51640" y="36900"/>
                </a:lnTo>
                <a:lnTo>
                  <a:pt x="51630" y="36900"/>
                </a:lnTo>
                <a:lnTo>
                  <a:pt x="51630" y="36910"/>
                </a:lnTo>
                <a:lnTo>
                  <a:pt x="51630" y="36920"/>
                </a:lnTo>
                <a:lnTo>
                  <a:pt x="51630" y="36930"/>
                </a:lnTo>
                <a:lnTo>
                  <a:pt x="51620" y="37010"/>
                </a:lnTo>
                <a:lnTo>
                  <a:pt x="51630" y="37010"/>
                </a:lnTo>
                <a:lnTo>
                  <a:pt x="51670" y="37000"/>
                </a:lnTo>
                <a:lnTo>
                  <a:pt x="51710" y="37000"/>
                </a:lnTo>
                <a:lnTo>
                  <a:pt x="51720" y="37020"/>
                </a:lnTo>
                <a:lnTo>
                  <a:pt x="51730" y="37070"/>
                </a:lnTo>
                <a:lnTo>
                  <a:pt x="51740" y="37110"/>
                </a:lnTo>
                <a:lnTo>
                  <a:pt x="51760" y="37100"/>
                </a:lnTo>
                <a:lnTo>
                  <a:pt x="51770" y="37100"/>
                </a:lnTo>
                <a:lnTo>
                  <a:pt x="51780" y="37100"/>
                </a:lnTo>
                <a:lnTo>
                  <a:pt x="51790" y="37100"/>
                </a:lnTo>
                <a:lnTo>
                  <a:pt x="51790" y="37090"/>
                </a:lnTo>
                <a:lnTo>
                  <a:pt x="51800" y="37080"/>
                </a:lnTo>
                <a:lnTo>
                  <a:pt x="51810" y="37070"/>
                </a:lnTo>
                <a:lnTo>
                  <a:pt x="51820" y="37050"/>
                </a:lnTo>
                <a:lnTo>
                  <a:pt x="51830" y="37040"/>
                </a:lnTo>
                <a:lnTo>
                  <a:pt x="51830" y="37030"/>
                </a:lnTo>
                <a:lnTo>
                  <a:pt x="51840" y="37030"/>
                </a:lnTo>
                <a:lnTo>
                  <a:pt x="51840" y="37020"/>
                </a:lnTo>
                <a:lnTo>
                  <a:pt x="51830" y="37020"/>
                </a:lnTo>
                <a:lnTo>
                  <a:pt x="51830" y="37010"/>
                </a:lnTo>
                <a:lnTo>
                  <a:pt x="51830" y="37000"/>
                </a:lnTo>
                <a:lnTo>
                  <a:pt x="51830" y="36990"/>
                </a:lnTo>
                <a:lnTo>
                  <a:pt x="51830" y="36970"/>
                </a:lnTo>
                <a:lnTo>
                  <a:pt x="51920" y="36970"/>
                </a:lnTo>
                <a:lnTo>
                  <a:pt x="51960" y="36970"/>
                </a:lnTo>
                <a:lnTo>
                  <a:pt x="51990" y="36970"/>
                </a:lnTo>
                <a:lnTo>
                  <a:pt x="52030" y="36960"/>
                </a:lnTo>
                <a:lnTo>
                  <a:pt x="52030" y="36950"/>
                </a:lnTo>
                <a:lnTo>
                  <a:pt x="52020" y="36900"/>
                </a:lnTo>
                <a:lnTo>
                  <a:pt x="52000" y="36790"/>
                </a:lnTo>
                <a:lnTo>
                  <a:pt x="51990" y="36710"/>
                </a:lnTo>
                <a:lnTo>
                  <a:pt x="51980" y="36680"/>
                </a:lnTo>
                <a:lnTo>
                  <a:pt x="52020" y="36670"/>
                </a:lnTo>
                <a:lnTo>
                  <a:pt x="52050" y="36660"/>
                </a:lnTo>
                <a:lnTo>
                  <a:pt x="52060" y="36660"/>
                </a:lnTo>
                <a:lnTo>
                  <a:pt x="52070" y="36660"/>
                </a:lnTo>
                <a:lnTo>
                  <a:pt x="52090" y="36680"/>
                </a:lnTo>
                <a:lnTo>
                  <a:pt x="52100" y="36720"/>
                </a:lnTo>
                <a:lnTo>
                  <a:pt x="52110" y="36730"/>
                </a:lnTo>
                <a:lnTo>
                  <a:pt x="52120" y="36740"/>
                </a:lnTo>
                <a:lnTo>
                  <a:pt x="52120" y="36750"/>
                </a:lnTo>
                <a:lnTo>
                  <a:pt x="52120" y="36740"/>
                </a:lnTo>
                <a:lnTo>
                  <a:pt x="52120" y="36730"/>
                </a:lnTo>
                <a:lnTo>
                  <a:pt x="52120" y="36720"/>
                </a:lnTo>
                <a:lnTo>
                  <a:pt x="52120" y="36710"/>
                </a:lnTo>
                <a:lnTo>
                  <a:pt x="52130" y="36710"/>
                </a:lnTo>
                <a:lnTo>
                  <a:pt x="52140" y="36710"/>
                </a:lnTo>
                <a:lnTo>
                  <a:pt x="52150" y="36710"/>
                </a:lnTo>
                <a:lnTo>
                  <a:pt x="52160" y="36710"/>
                </a:lnTo>
                <a:lnTo>
                  <a:pt x="52160" y="36700"/>
                </a:lnTo>
                <a:lnTo>
                  <a:pt x="52170" y="36700"/>
                </a:lnTo>
                <a:lnTo>
                  <a:pt x="52190" y="36690"/>
                </a:lnTo>
                <a:lnTo>
                  <a:pt x="52200" y="36690"/>
                </a:lnTo>
                <a:lnTo>
                  <a:pt x="52190" y="36640"/>
                </a:lnTo>
                <a:lnTo>
                  <a:pt x="52190" y="36620"/>
                </a:lnTo>
                <a:lnTo>
                  <a:pt x="52190" y="36610"/>
                </a:lnTo>
                <a:lnTo>
                  <a:pt x="52190" y="36600"/>
                </a:lnTo>
                <a:lnTo>
                  <a:pt x="52190" y="36590"/>
                </a:lnTo>
                <a:lnTo>
                  <a:pt x="52190" y="36580"/>
                </a:lnTo>
                <a:lnTo>
                  <a:pt x="52190" y="36570"/>
                </a:lnTo>
                <a:lnTo>
                  <a:pt x="52200" y="36560"/>
                </a:lnTo>
                <a:lnTo>
                  <a:pt x="52190" y="36520"/>
                </a:lnTo>
                <a:lnTo>
                  <a:pt x="52240" y="36510"/>
                </a:lnTo>
                <a:lnTo>
                  <a:pt x="52270" y="36510"/>
                </a:lnTo>
                <a:lnTo>
                  <a:pt x="52290" y="36500"/>
                </a:lnTo>
                <a:lnTo>
                  <a:pt x="52300" y="36500"/>
                </a:lnTo>
                <a:lnTo>
                  <a:pt x="52310" y="36500"/>
                </a:lnTo>
                <a:lnTo>
                  <a:pt x="52360" y="36480"/>
                </a:lnTo>
                <a:lnTo>
                  <a:pt x="52390" y="36480"/>
                </a:lnTo>
                <a:lnTo>
                  <a:pt x="52400" y="36470"/>
                </a:lnTo>
                <a:lnTo>
                  <a:pt x="52420" y="36470"/>
                </a:lnTo>
                <a:lnTo>
                  <a:pt x="52420" y="36480"/>
                </a:lnTo>
                <a:lnTo>
                  <a:pt x="52450" y="36470"/>
                </a:lnTo>
                <a:lnTo>
                  <a:pt x="52460" y="36520"/>
                </a:lnTo>
                <a:lnTo>
                  <a:pt x="52460" y="36530"/>
                </a:lnTo>
                <a:lnTo>
                  <a:pt x="52470" y="36550"/>
                </a:lnTo>
                <a:lnTo>
                  <a:pt x="52480" y="36550"/>
                </a:lnTo>
                <a:lnTo>
                  <a:pt x="52480" y="36580"/>
                </a:lnTo>
                <a:lnTo>
                  <a:pt x="52490" y="36620"/>
                </a:lnTo>
                <a:lnTo>
                  <a:pt x="52520" y="36610"/>
                </a:lnTo>
                <a:lnTo>
                  <a:pt x="52580" y="36600"/>
                </a:lnTo>
                <a:lnTo>
                  <a:pt x="52620" y="36590"/>
                </a:lnTo>
                <a:lnTo>
                  <a:pt x="52680" y="36580"/>
                </a:lnTo>
                <a:lnTo>
                  <a:pt x="52710" y="36580"/>
                </a:lnTo>
                <a:lnTo>
                  <a:pt x="52710" y="36590"/>
                </a:lnTo>
                <a:lnTo>
                  <a:pt x="52700" y="36590"/>
                </a:lnTo>
                <a:lnTo>
                  <a:pt x="52700" y="36600"/>
                </a:lnTo>
                <a:lnTo>
                  <a:pt x="52690" y="36600"/>
                </a:lnTo>
                <a:lnTo>
                  <a:pt x="52700" y="36610"/>
                </a:lnTo>
                <a:lnTo>
                  <a:pt x="52700" y="36620"/>
                </a:lnTo>
                <a:lnTo>
                  <a:pt x="52700" y="36630"/>
                </a:lnTo>
                <a:lnTo>
                  <a:pt x="52700" y="36620"/>
                </a:lnTo>
                <a:lnTo>
                  <a:pt x="52710" y="36620"/>
                </a:lnTo>
                <a:lnTo>
                  <a:pt x="52720" y="36610"/>
                </a:lnTo>
                <a:lnTo>
                  <a:pt x="52720" y="36630"/>
                </a:lnTo>
                <a:lnTo>
                  <a:pt x="52740" y="36730"/>
                </a:lnTo>
                <a:lnTo>
                  <a:pt x="52750" y="36780"/>
                </a:lnTo>
                <a:lnTo>
                  <a:pt x="52760" y="36780"/>
                </a:lnTo>
                <a:lnTo>
                  <a:pt x="52770" y="36780"/>
                </a:lnTo>
                <a:lnTo>
                  <a:pt x="52790" y="36780"/>
                </a:lnTo>
                <a:lnTo>
                  <a:pt x="52800" y="36780"/>
                </a:lnTo>
                <a:lnTo>
                  <a:pt x="52820" y="36770"/>
                </a:lnTo>
                <a:lnTo>
                  <a:pt x="52830" y="36770"/>
                </a:lnTo>
                <a:lnTo>
                  <a:pt x="52840" y="36770"/>
                </a:lnTo>
                <a:lnTo>
                  <a:pt x="52850" y="36770"/>
                </a:lnTo>
                <a:lnTo>
                  <a:pt x="52860" y="36760"/>
                </a:lnTo>
                <a:lnTo>
                  <a:pt x="52890" y="36760"/>
                </a:lnTo>
                <a:lnTo>
                  <a:pt x="52970" y="36750"/>
                </a:lnTo>
                <a:lnTo>
                  <a:pt x="53020" y="36740"/>
                </a:lnTo>
                <a:lnTo>
                  <a:pt x="53120" y="36720"/>
                </a:lnTo>
                <a:lnTo>
                  <a:pt x="53130" y="36770"/>
                </a:lnTo>
                <a:lnTo>
                  <a:pt x="53140" y="36830"/>
                </a:lnTo>
                <a:lnTo>
                  <a:pt x="53150" y="36910"/>
                </a:lnTo>
                <a:lnTo>
                  <a:pt x="53160" y="36950"/>
                </a:lnTo>
                <a:lnTo>
                  <a:pt x="53170" y="37010"/>
                </a:lnTo>
                <a:lnTo>
                  <a:pt x="53180" y="37070"/>
                </a:lnTo>
                <a:lnTo>
                  <a:pt x="53190" y="37110"/>
                </a:lnTo>
                <a:lnTo>
                  <a:pt x="53190" y="37120"/>
                </a:lnTo>
                <a:lnTo>
                  <a:pt x="53200" y="37150"/>
                </a:lnTo>
                <a:lnTo>
                  <a:pt x="53200" y="37160"/>
                </a:lnTo>
                <a:lnTo>
                  <a:pt x="53200" y="37170"/>
                </a:lnTo>
                <a:lnTo>
                  <a:pt x="53130" y="37180"/>
                </a:lnTo>
                <a:lnTo>
                  <a:pt x="53120" y="37180"/>
                </a:lnTo>
                <a:lnTo>
                  <a:pt x="53100" y="37190"/>
                </a:lnTo>
                <a:lnTo>
                  <a:pt x="52990" y="37210"/>
                </a:lnTo>
                <a:lnTo>
                  <a:pt x="52930" y="37220"/>
                </a:lnTo>
                <a:lnTo>
                  <a:pt x="52930" y="37250"/>
                </a:lnTo>
                <a:lnTo>
                  <a:pt x="52940" y="37280"/>
                </a:lnTo>
                <a:lnTo>
                  <a:pt x="52950" y="37310"/>
                </a:lnTo>
                <a:lnTo>
                  <a:pt x="52950" y="37320"/>
                </a:lnTo>
                <a:lnTo>
                  <a:pt x="52960" y="37390"/>
                </a:lnTo>
                <a:lnTo>
                  <a:pt x="52970" y="37440"/>
                </a:lnTo>
                <a:lnTo>
                  <a:pt x="52980" y="37540"/>
                </a:lnTo>
                <a:lnTo>
                  <a:pt x="52990" y="37590"/>
                </a:lnTo>
                <a:lnTo>
                  <a:pt x="53000" y="37640"/>
                </a:lnTo>
                <a:lnTo>
                  <a:pt x="53010" y="37670"/>
                </a:lnTo>
                <a:lnTo>
                  <a:pt x="53010" y="37690"/>
                </a:lnTo>
                <a:lnTo>
                  <a:pt x="53010" y="37720"/>
                </a:lnTo>
                <a:lnTo>
                  <a:pt x="53020" y="37760"/>
                </a:lnTo>
                <a:lnTo>
                  <a:pt x="53030" y="37800"/>
                </a:lnTo>
                <a:lnTo>
                  <a:pt x="53040" y="37840"/>
                </a:lnTo>
                <a:lnTo>
                  <a:pt x="53040" y="37900"/>
                </a:lnTo>
                <a:lnTo>
                  <a:pt x="53040" y="37910"/>
                </a:lnTo>
                <a:lnTo>
                  <a:pt x="53050" y="37910"/>
                </a:lnTo>
                <a:lnTo>
                  <a:pt x="53050" y="37920"/>
                </a:lnTo>
                <a:lnTo>
                  <a:pt x="53060" y="37920"/>
                </a:lnTo>
                <a:lnTo>
                  <a:pt x="53060" y="37910"/>
                </a:lnTo>
                <a:lnTo>
                  <a:pt x="53070" y="37910"/>
                </a:lnTo>
                <a:lnTo>
                  <a:pt x="53080" y="37910"/>
                </a:lnTo>
                <a:lnTo>
                  <a:pt x="53090" y="37910"/>
                </a:lnTo>
                <a:lnTo>
                  <a:pt x="53090" y="37900"/>
                </a:lnTo>
                <a:lnTo>
                  <a:pt x="53100" y="37900"/>
                </a:lnTo>
                <a:lnTo>
                  <a:pt x="53110" y="37900"/>
                </a:lnTo>
                <a:lnTo>
                  <a:pt x="53110" y="37910"/>
                </a:lnTo>
                <a:lnTo>
                  <a:pt x="53120" y="37910"/>
                </a:lnTo>
                <a:lnTo>
                  <a:pt x="53120" y="37900"/>
                </a:lnTo>
                <a:lnTo>
                  <a:pt x="53120" y="37890"/>
                </a:lnTo>
                <a:lnTo>
                  <a:pt x="53130" y="37890"/>
                </a:lnTo>
                <a:lnTo>
                  <a:pt x="53130" y="37880"/>
                </a:lnTo>
                <a:lnTo>
                  <a:pt x="53140" y="37880"/>
                </a:lnTo>
                <a:lnTo>
                  <a:pt x="53140" y="37870"/>
                </a:lnTo>
                <a:lnTo>
                  <a:pt x="53140" y="37860"/>
                </a:lnTo>
                <a:lnTo>
                  <a:pt x="53140" y="37850"/>
                </a:lnTo>
                <a:lnTo>
                  <a:pt x="53150" y="37850"/>
                </a:lnTo>
                <a:lnTo>
                  <a:pt x="53160" y="37850"/>
                </a:lnTo>
                <a:lnTo>
                  <a:pt x="53160" y="37840"/>
                </a:lnTo>
                <a:lnTo>
                  <a:pt x="53150" y="37840"/>
                </a:lnTo>
                <a:lnTo>
                  <a:pt x="53150" y="37830"/>
                </a:lnTo>
                <a:lnTo>
                  <a:pt x="53160" y="37830"/>
                </a:lnTo>
                <a:lnTo>
                  <a:pt x="53170" y="37830"/>
                </a:lnTo>
                <a:lnTo>
                  <a:pt x="53170" y="37820"/>
                </a:lnTo>
                <a:lnTo>
                  <a:pt x="53180" y="37820"/>
                </a:lnTo>
                <a:lnTo>
                  <a:pt x="53180" y="37810"/>
                </a:lnTo>
                <a:lnTo>
                  <a:pt x="53170" y="37810"/>
                </a:lnTo>
                <a:lnTo>
                  <a:pt x="53170" y="37800"/>
                </a:lnTo>
                <a:lnTo>
                  <a:pt x="53180" y="37800"/>
                </a:lnTo>
                <a:lnTo>
                  <a:pt x="53180" y="37790"/>
                </a:lnTo>
                <a:lnTo>
                  <a:pt x="53190" y="37790"/>
                </a:lnTo>
                <a:lnTo>
                  <a:pt x="53200" y="37800"/>
                </a:lnTo>
                <a:lnTo>
                  <a:pt x="53200" y="37830"/>
                </a:lnTo>
                <a:lnTo>
                  <a:pt x="53210" y="37830"/>
                </a:lnTo>
                <a:lnTo>
                  <a:pt x="53220" y="37830"/>
                </a:lnTo>
                <a:lnTo>
                  <a:pt x="53230" y="37820"/>
                </a:lnTo>
                <a:lnTo>
                  <a:pt x="53260" y="37820"/>
                </a:lnTo>
                <a:lnTo>
                  <a:pt x="53280" y="37810"/>
                </a:lnTo>
                <a:lnTo>
                  <a:pt x="53290" y="37810"/>
                </a:lnTo>
                <a:lnTo>
                  <a:pt x="53290" y="37790"/>
                </a:lnTo>
                <a:lnTo>
                  <a:pt x="53300" y="37790"/>
                </a:lnTo>
                <a:lnTo>
                  <a:pt x="53310" y="37790"/>
                </a:lnTo>
                <a:lnTo>
                  <a:pt x="53320" y="37790"/>
                </a:lnTo>
                <a:lnTo>
                  <a:pt x="53330" y="37790"/>
                </a:lnTo>
                <a:lnTo>
                  <a:pt x="53340" y="37790"/>
                </a:lnTo>
                <a:lnTo>
                  <a:pt x="53350" y="37790"/>
                </a:lnTo>
                <a:lnTo>
                  <a:pt x="53360" y="37780"/>
                </a:lnTo>
                <a:lnTo>
                  <a:pt x="53370" y="37780"/>
                </a:lnTo>
                <a:lnTo>
                  <a:pt x="53380" y="37780"/>
                </a:lnTo>
                <a:lnTo>
                  <a:pt x="53390" y="37780"/>
                </a:lnTo>
                <a:lnTo>
                  <a:pt x="53400" y="37780"/>
                </a:lnTo>
                <a:lnTo>
                  <a:pt x="53410" y="37780"/>
                </a:lnTo>
                <a:lnTo>
                  <a:pt x="53420" y="37780"/>
                </a:lnTo>
                <a:lnTo>
                  <a:pt x="53430" y="37780"/>
                </a:lnTo>
                <a:lnTo>
                  <a:pt x="53440" y="37780"/>
                </a:lnTo>
                <a:lnTo>
                  <a:pt x="53470" y="37770"/>
                </a:lnTo>
                <a:lnTo>
                  <a:pt x="53490" y="37770"/>
                </a:lnTo>
                <a:lnTo>
                  <a:pt x="53510" y="37760"/>
                </a:lnTo>
                <a:lnTo>
                  <a:pt x="53520" y="37800"/>
                </a:lnTo>
                <a:lnTo>
                  <a:pt x="53530" y="37920"/>
                </a:lnTo>
                <a:lnTo>
                  <a:pt x="53550" y="38010"/>
                </a:lnTo>
                <a:lnTo>
                  <a:pt x="53570" y="38120"/>
                </a:lnTo>
                <a:lnTo>
                  <a:pt x="53580" y="38120"/>
                </a:lnTo>
                <a:lnTo>
                  <a:pt x="53590" y="38110"/>
                </a:lnTo>
                <a:lnTo>
                  <a:pt x="53600" y="38110"/>
                </a:lnTo>
                <a:lnTo>
                  <a:pt x="53620" y="38110"/>
                </a:lnTo>
                <a:lnTo>
                  <a:pt x="53650" y="38100"/>
                </a:lnTo>
                <a:lnTo>
                  <a:pt x="53660" y="38100"/>
                </a:lnTo>
                <a:lnTo>
                  <a:pt x="53670" y="38100"/>
                </a:lnTo>
                <a:lnTo>
                  <a:pt x="53680" y="38100"/>
                </a:lnTo>
                <a:lnTo>
                  <a:pt x="53680" y="38120"/>
                </a:lnTo>
                <a:lnTo>
                  <a:pt x="53680" y="38130"/>
                </a:lnTo>
                <a:lnTo>
                  <a:pt x="53680" y="38140"/>
                </a:lnTo>
                <a:lnTo>
                  <a:pt x="53680" y="38160"/>
                </a:lnTo>
                <a:lnTo>
                  <a:pt x="53680" y="38170"/>
                </a:lnTo>
                <a:lnTo>
                  <a:pt x="53680" y="38180"/>
                </a:lnTo>
                <a:lnTo>
                  <a:pt x="53680" y="38190"/>
                </a:lnTo>
                <a:lnTo>
                  <a:pt x="53680" y="38200"/>
                </a:lnTo>
                <a:lnTo>
                  <a:pt x="53690" y="38210"/>
                </a:lnTo>
                <a:lnTo>
                  <a:pt x="53690" y="38220"/>
                </a:lnTo>
                <a:lnTo>
                  <a:pt x="53700" y="38230"/>
                </a:lnTo>
                <a:lnTo>
                  <a:pt x="53700" y="38240"/>
                </a:lnTo>
                <a:lnTo>
                  <a:pt x="53700" y="38250"/>
                </a:lnTo>
                <a:lnTo>
                  <a:pt x="53710" y="38250"/>
                </a:lnTo>
                <a:lnTo>
                  <a:pt x="53710" y="38260"/>
                </a:lnTo>
                <a:lnTo>
                  <a:pt x="53710" y="38270"/>
                </a:lnTo>
                <a:lnTo>
                  <a:pt x="53710" y="38280"/>
                </a:lnTo>
                <a:lnTo>
                  <a:pt x="53710" y="38290"/>
                </a:lnTo>
                <a:lnTo>
                  <a:pt x="53700" y="38290"/>
                </a:lnTo>
                <a:lnTo>
                  <a:pt x="53690" y="38290"/>
                </a:lnTo>
                <a:lnTo>
                  <a:pt x="53690" y="38310"/>
                </a:lnTo>
                <a:lnTo>
                  <a:pt x="53690" y="38320"/>
                </a:lnTo>
                <a:lnTo>
                  <a:pt x="53690" y="38340"/>
                </a:lnTo>
                <a:lnTo>
                  <a:pt x="53690" y="38370"/>
                </a:lnTo>
                <a:lnTo>
                  <a:pt x="53700" y="38370"/>
                </a:lnTo>
                <a:lnTo>
                  <a:pt x="53700" y="38380"/>
                </a:lnTo>
                <a:lnTo>
                  <a:pt x="53720" y="38380"/>
                </a:lnTo>
                <a:lnTo>
                  <a:pt x="53720" y="38390"/>
                </a:lnTo>
                <a:lnTo>
                  <a:pt x="53720" y="38400"/>
                </a:lnTo>
                <a:lnTo>
                  <a:pt x="53720" y="38410"/>
                </a:lnTo>
                <a:lnTo>
                  <a:pt x="53730" y="38420"/>
                </a:lnTo>
                <a:lnTo>
                  <a:pt x="53730" y="38430"/>
                </a:lnTo>
                <a:lnTo>
                  <a:pt x="53730" y="38440"/>
                </a:lnTo>
                <a:lnTo>
                  <a:pt x="53730" y="38450"/>
                </a:lnTo>
                <a:lnTo>
                  <a:pt x="53740" y="38450"/>
                </a:lnTo>
                <a:lnTo>
                  <a:pt x="53740" y="38460"/>
                </a:lnTo>
                <a:lnTo>
                  <a:pt x="53740" y="38470"/>
                </a:lnTo>
                <a:lnTo>
                  <a:pt x="53740" y="38480"/>
                </a:lnTo>
                <a:lnTo>
                  <a:pt x="53750" y="38480"/>
                </a:lnTo>
                <a:lnTo>
                  <a:pt x="53750" y="38490"/>
                </a:lnTo>
                <a:lnTo>
                  <a:pt x="53740" y="38490"/>
                </a:lnTo>
                <a:lnTo>
                  <a:pt x="53740" y="38500"/>
                </a:lnTo>
                <a:lnTo>
                  <a:pt x="53730" y="38500"/>
                </a:lnTo>
                <a:lnTo>
                  <a:pt x="53700" y="38500"/>
                </a:lnTo>
                <a:lnTo>
                  <a:pt x="53580" y="38510"/>
                </a:lnTo>
                <a:lnTo>
                  <a:pt x="53570" y="38520"/>
                </a:lnTo>
                <a:lnTo>
                  <a:pt x="53570" y="38530"/>
                </a:lnTo>
                <a:lnTo>
                  <a:pt x="53570" y="38550"/>
                </a:lnTo>
                <a:lnTo>
                  <a:pt x="53580" y="38600"/>
                </a:lnTo>
                <a:lnTo>
                  <a:pt x="53590" y="38620"/>
                </a:lnTo>
                <a:lnTo>
                  <a:pt x="53560" y="38630"/>
                </a:lnTo>
                <a:lnTo>
                  <a:pt x="53560" y="38650"/>
                </a:lnTo>
                <a:lnTo>
                  <a:pt x="53560" y="38660"/>
                </a:lnTo>
                <a:lnTo>
                  <a:pt x="53570" y="38700"/>
                </a:lnTo>
                <a:lnTo>
                  <a:pt x="53590" y="38700"/>
                </a:lnTo>
                <a:lnTo>
                  <a:pt x="53590" y="38710"/>
                </a:lnTo>
                <a:lnTo>
                  <a:pt x="53590" y="38720"/>
                </a:lnTo>
                <a:lnTo>
                  <a:pt x="53600" y="38730"/>
                </a:lnTo>
                <a:lnTo>
                  <a:pt x="53600" y="38740"/>
                </a:lnTo>
                <a:lnTo>
                  <a:pt x="53600" y="38750"/>
                </a:lnTo>
                <a:lnTo>
                  <a:pt x="53610" y="38750"/>
                </a:lnTo>
                <a:lnTo>
                  <a:pt x="53610" y="38760"/>
                </a:lnTo>
                <a:lnTo>
                  <a:pt x="53620" y="38760"/>
                </a:lnTo>
                <a:lnTo>
                  <a:pt x="53620" y="38770"/>
                </a:lnTo>
                <a:lnTo>
                  <a:pt x="53630" y="38770"/>
                </a:lnTo>
                <a:lnTo>
                  <a:pt x="53630" y="38780"/>
                </a:lnTo>
                <a:lnTo>
                  <a:pt x="53640" y="38780"/>
                </a:lnTo>
                <a:lnTo>
                  <a:pt x="53640" y="38790"/>
                </a:lnTo>
                <a:lnTo>
                  <a:pt x="53650" y="38790"/>
                </a:lnTo>
                <a:lnTo>
                  <a:pt x="53650" y="38800"/>
                </a:lnTo>
                <a:lnTo>
                  <a:pt x="53640" y="38800"/>
                </a:lnTo>
                <a:lnTo>
                  <a:pt x="53640" y="38810"/>
                </a:lnTo>
                <a:lnTo>
                  <a:pt x="53640" y="38820"/>
                </a:lnTo>
                <a:lnTo>
                  <a:pt x="53630" y="38820"/>
                </a:lnTo>
                <a:lnTo>
                  <a:pt x="53620" y="38830"/>
                </a:lnTo>
                <a:lnTo>
                  <a:pt x="53560" y="38840"/>
                </a:lnTo>
                <a:lnTo>
                  <a:pt x="53500" y="38850"/>
                </a:lnTo>
                <a:lnTo>
                  <a:pt x="53450" y="38860"/>
                </a:lnTo>
                <a:lnTo>
                  <a:pt x="53430" y="38870"/>
                </a:lnTo>
                <a:lnTo>
                  <a:pt x="53430" y="38920"/>
                </a:lnTo>
                <a:lnTo>
                  <a:pt x="53440" y="38950"/>
                </a:lnTo>
                <a:lnTo>
                  <a:pt x="53450" y="38980"/>
                </a:lnTo>
                <a:lnTo>
                  <a:pt x="53460" y="39020"/>
                </a:lnTo>
                <a:lnTo>
                  <a:pt x="53460" y="39040"/>
                </a:lnTo>
                <a:lnTo>
                  <a:pt x="53460" y="39050"/>
                </a:lnTo>
                <a:lnTo>
                  <a:pt x="53470" y="39100"/>
                </a:lnTo>
                <a:lnTo>
                  <a:pt x="53480" y="39120"/>
                </a:lnTo>
                <a:lnTo>
                  <a:pt x="53480" y="39130"/>
                </a:lnTo>
                <a:lnTo>
                  <a:pt x="53550" y="39120"/>
                </a:lnTo>
                <a:lnTo>
                  <a:pt x="53610" y="39110"/>
                </a:lnTo>
                <a:lnTo>
                  <a:pt x="53660" y="39100"/>
                </a:lnTo>
                <a:lnTo>
                  <a:pt x="53660" y="39090"/>
                </a:lnTo>
                <a:lnTo>
                  <a:pt x="53750" y="39070"/>
                </a:lnTo>
                <a:lnTo>
                  <a:pt x="53840" y="39050"/>
                </a:lnTo>
                <a:lnTo>
                  <a:pt x="53880" y="39050"/>
                </a:lnTo>
                <a:lnTo>
                  <a:pt x="53960" y="39030"/>
                </a:lnTo>
                <a:lnTo>
                  <a:pt x="54020" y="39020"/>
                </a:lnTo>
                <a:lnTo>
                  <a:pt x="54100" y="39010"/>
                </a:lnTo>
                <a:lnTo>
                  <a:pt x="54110" y="39000"/>
                </a:lnTo>
                <a:lnTo>
                  <a:pt x="54090" y="38920"/>
                </a:lnTo>
                <a:lnTo>
                  <a:pt x="54150" y="38910"/>
                </a:lnTo>
                <a:lnTo>
                  <a:pt x="54170" y="38910"/>
                </a:lnTo>
                <a:lnTo>
                  <a:pt x="54190" y="38900"/>
                </a:lnTo>
                <a:lnTo>
                  <a:pt x="54240" y="38900"/>
                </a:lnTo>
                <a:lnTo>
                  <a:pt x="54290" y="38890"/>
                </a:lnTo>
                <a:lnTo>
                  <a:pt x="54300" y="38890"/>
                </a:lnTo>
                <a:lnTo>
                  <a:pt x="54320" y="38880"/>
                </a:lnTo>
                <a:lnTo>
                  <a:pt x="54330" y="38880"/>
                </a:lnTo>
                <a:lnTo>
                  <a:pt x="54340" y="38880"/>
                </a:lnTo>
                <a:lnTo>
                  <a:pt x="54350" y="38880"/>
                </a:lnTo>
                <a:lnTo>
                  <a:pt x="54360" y="38870"/>
                </a:lnTo>
                <a:lnTo>
                  <a:pt x="54370" y="38870"/>
                </a:lnTo>
                <a:lnTo>
                  <a:pt x="54370" y="38880"/>
                </a:lnTo>
                <a:lnTo>
                  <a:pt x="54370" y="38890"/>
                </a:lnTo>
                <a:lnTo>
                  <a:pt x="54370" y="38900"/>
                </a:lnTo>
                <a:lnTo>
                  <a:pt x="54390" y="38900"/>
                </a:lnTo>
                <a:lnTo>
                  <a:pt x="54430" y="38890"/>
                </a:lnTo>
                <a:lnTo>
                  <a:pt x="54460" y="38880"/>
                </a:lnTo>
                <a:lnTo>
                  <a:pt x="54500" y="38880"/>
                </a:lnTo>
                <a:lnTo>
                  <a:pt x="54520" y="38870"/>
                </a:lnTo>
                <a:lnTo>
                  <a:pt x="54570" y="38860"/>
                </a:lnTo>
                <a:lnTo>
                  <a:pt x="54580" y="38900"/>
                </a:lnTo>
                <a:lnTo>
                  <a:pt x="54590" y="38920"/>
                </a:lnTo>
                <a:lnTo>
                  <a:pt x="54590" y="38940"/>
                </a:lnTo>
                <a:lnTo>
                  <a:pt x="54600" y="38960"/>
                </a:lnTo>
                <a:lnTo>
                  <a:pt x="54630" y="38950"/>
                </a:lnTo>
                <a:lnTo>
                  <a:pt x="54670" y="38950"/>
                </a:lnTo>
                <a:lnTo>
                  <a:pt x="54680" y="38940"/>
                </a:lnTo>
                <a:lnTo>
                  <a:pt x="54700" y="39020"/>
                </a:lnTo>
                <a:lnTo>
                  <a:pt x="54730" y="39020"/>
                </a:lnTo>
                <a:lnTo>
                  <a:pt x="54730" y="39030"/>
                </a:lnTo>
                <a:lnTo>
                  <a:pt x="54740" y="39070"/>
                </a:lnTo>
                <a:lnTo>
                  <a:pt x="54740" y="39100"/>
                </a:lnTo>
                <a:lnTo>
                  <a:pt x="54750" y="39120"/>
                </a:lnTo>
                <a:lnTo>
                  <a:pt x="54750" y="39130"/>
                </a:lnTo>
                <a:lnTo>
                  <a:pt x="54810" y="39120"/>
                </a:lnTo>
                <a:lnTo>
                  <a:pt x="54850" y="39110"/>
                </a:lnTo>
                <a:lnTo>
                  <a:pt x="54860" y="39170"/>
                </a:lnTo>
                <a:lnTo>
                  <a:pt x="54870" y="39210"/>
                </a:lnTo>
                <a:lnTo>
                  <a:pt x="54870" y="39250"/>
                </a:lnTo>
                <a:lnTo>
                  <a:pt x="54880" y="39310"/>
                </a:lnTo>
                <a:lnTo>
                  <a:pt x="54890" y="39320"/>
                </a:lnTo>
                <a:lnTo>
                  <a:pt x="54900" y="39320"/>
                </a:lnTo>
                <a:lnTo>
                  <a:pt x="54940" y="39320"/>
                </a:lnTo>
                <a:lnTo>
                  <a:pt x="54950" y="39310"/>
                </a:lnTo>
                <a:lnTo>
                  <a:pt x="54980" y="39310"/>
                </a:lnTo>
                <a:lnTo>
                  <a:pt x="54980" y="39320"/>
                </a:lnTo>
                <a:lnTo>
                  <a:pt x="54970" y="39320"/>
                </a:lnTo>
                <a:lnTo>
                  <a:pt x="54970" y="39330"/>
                </a:lnTo>
                <a:lnTo>
                  <a:pt x="54980" y="39330"/>
                </a:lnTo>
                <a:lnTo>
                  <a:pt x="54980" y="39340"/>
                </a:lnTo>
                <a:lnTo>
                  <a:pt x="54990" y="39340"/>
                </a:lnTo>
                <a:lnTo>
                  <a:pt x="54990" y="39350"/>
                </a:lnTo>
                <a:lnTo>
                  <a:pt x="55000" y="39360"/>
                </a:lnTo>
                <a:lnTo>
                  <a:pt x="55000" y="39370"/>
                </a:lnTo>
                <a:lnTo>
                  <a:pt x="55000" y="39380"/>
                </a:lnTo>
                <a:lnTo>
                  <a:pt x="55010" y="39380"/>
                </a:lnTo>
                <a:lnTo>
                  <a:pt x="55010" y="39370"/>
                </a:lnTo>
                <a:lnTo>
                  <a:pt x="55020" y="39370"/>
                </a:lnTo>
                <a:lnTo>
                  <a:pt x="55030" y="39370"/>
                </a:lnTo>
                <a:lnTo>
                  <a:pt x="55030" y="39360"/>
                </a:lnTo>
                <a:lnTo>
                  <a:pt x="55040" y="39350"/>
                </a:lnTo>
                <a:lnTo>
                  <a:pt x="55030" y="39350"/>
                </a:lnTo>
                <a:lnTo>
                  <a:pt x="55030" y="39340"/>
                </a:lnTo>
                <a:lnTo>
                  <a:pt x="55040" y="39340"/>
                </a:lnTo>
                <a:lnTo>
                  <a:pt x="55050" y="39340"/>
                </a:lnTo>
                <a:lnTo>
                  <a:pt x="55050" y="39330"/>
                </a:lnTo>
                <a:lnTo>
                  <a:pt x="55060" y="39330"/>
                </a:lnTo>
                <a:lnTo>
                  <a:pt x="55070" y="39330"/>
                </a:lnTo>
                <a:lnTo>
                  <a:pt x="55070" y="39320"/>
                </a:lnTo>
                <a:lnTo>
                  <a:pt x="55070" y="39310"/>
                </a:lnTo>
                <a:lnTo>
                  <a:pt x="55080" y="39310"/>
                </a:lnTo>
                <a:lnTo>
                  <a:pt x="55080" y="39300"/>
                </a:lnTo>
                <a:lnTo>
                  <a:pt x="55070" y="39300"/>
                </a:lnTo>
                <a:lnTo>
                  <a:pt x="55070" y="39290"/>
                </a:lnTo>
                <a:lnTo>
                  <a:pt x="55080" y="39290"/>
                </a:lnTo>
                <a:lnTo>
                  <a:pt x="55090" y="39290"/>
                </a:lnTo>
                <a:lnTo>
                  <a:pt x="55090" y="39310"/>
                </a:lnTo>
                <a:lnTo>
                  <a:pt x="55100" y="39340"/>
                </a:lnTo>
                <a:lnTo>
                  <a:pt x="55100" y="39350"/>
                </a:lnTo>
                <a:lnTo>
                  <a:pt x="55100" y="39360"/>
                </a:lnTo>
                <a:lnTo>
                  <a:pt x="55110" y="39360"/>
                </a:lnTo>
                <a:lnTo>
                  <a:pt x="55130" y="39360"/>
                </a:lnTo>
                <a:lnTo>
                  <a:pt x="55180" y="39350"/>
                </a:lnTo>
                <a:lnTo>
                  <a:pt x="55230" y="39340"/>
                </a:lnTo>
                <a:lnTo>
                  <a:pt x="55290" y="39330"/>
                </a:lnTo>
                <a:lnTo>
                  <a:pt x="55350" y="39310"/>
                </a:lnTo>
                <a:lnTo>
                  <a:pt x="55410" y="39300"/>
                </a:lnTo>
                <a:lnTo>
                  <a:pt x="55460" y="39290"/>
                </a:lnTo>
                <a:lnTo>
                  <a:pt x="55450" y="39210"/>
                </a:lnTo>
                <a:lnTo>
                  <a:pt x="55440" y="39150"/>
                </a:lnTo>
                <a:lnTo>
                  <a:pt x="55430" y="39090"/>
                </a:lnTo>
                <a:lnTo>
                  <a:pt x="55420" y="39060"/>
                </a:lnTo>
                <a:lnTo>
                  <a:pt x="55480" y="39040"/>
                </a:lnTo>
                <a:lnTo>
                  <a:pt x="55510" y="39040"/>
                </a:lnTo>
                <a:lnTo>
                  <a:pt x="55500" y="38990"/>
                </a:lnTo>
                <a:lnTo>
                  <a:pt x="55500" y="38950"/>
                </a:lnTo>
                <a:lnTo>
                  <a:pt x="55490" y="38910"/>
                </a:lnTo>
                <a:lnTo>
                  <a:pt x="55490" y="38880"/>
                </a:lnTo>
                <a:lnTo>
                  <a:pt x="55500" y="38880"/>
                </a:lnTo>
                <a:lnTo>
                  <a:pt x="55530" y="38880"/>
                </a:lnTo>
                <a:lnTo>
                  <a:pt x="55560" y="38870"/>
                </a:lnTo>
                <a:lnTo>
                  <a:pt x="55640" y="38850"/>
                </a:lnTo>
                <a:lnTo>
                  <a:pt x="55680" y="38850"/>
                </a:lnTo>
                <a:lnTo>
                  <a:pt x="55750" y="38830"/>
                </a:lnTo>
                <a:lnTo>
                  <a:pt x="55770" y="38830"/>
                </a:lnTo>
                <a:lnTo>
                  <a:pt x="55780" y="38830"/>
                </a:lnTo>
                <a:lnTo>
                  <a:pt x="55810" y="38820"/>
                </a:lnTo>
                <a:lnTo>
                  <a:pt x="55820" y="38820"/>
                </a:lnTo>
                <a:lnTo>
                  <a:pt x="55830" y="38820"/>
                </a:lnTo>
                <a:lnTo>
                  <a:pt x="55820" y="38820"/>
                </a:lnTo>
                <a:lnTo>
                  <a:pt x="55830" y="38820"/>
                </a:lnTo>
                <a:lnTo>
                  <a:pt x="55830" y="38830"/>
                </a:lnTo>
                <a:lnTo>
                  <a:pt x="55840" y="38830"/>
                </a:lnTo>
                <a:lnTo>
                  <a:pt x="55840" y="38840"/>
                </a:lnTo>
                <a:lnTo>
                  <a:pt x="55850" y="38840"/>
                </a:lnTo>
                <a:lnTo>
                  <a:pt x="55840" y="38850"/>
                </a:lnTo>
                <a:lnTo>
                  <a:pt x="55850" y="38850"/>
                </a:lnTo>
                <a:lnTo>
                  <a:pt x="55860" y="38850"/>
                </a:lnTo>
                <a:lnTo>
                  <a:pt x="55860" y="38860"/>
                </a:lnTo>
                <a:lnTo>
                  <a:pt x="55870" y="38860"/>
                </a:lnTo>
                <a:lnTo>
                  <a:pt x="55870" y="38850"/>
                </a:lnTo>
                <a:lnTo>
                  <a:pt x="55880" y="38850"/>
                </a:lnTo>
                <a:lnTo>
                  <a:pt x="55890" y="38860"/>
                </a:lnTo>
                <a:lnTo>
                  <a:pt x="55900" y="38860"/>
                </a:lnTo>
                <a:lnTo>
                  <a:pt x="55910" y="38860"/>
                </a:lnTo>
                <a:lnTo>
                  <a:pt x="55910" y="38850"/>
                </a:lnTo>
                <a:lnTo>
                  <a:pt x="55920" y="38890"/>
                </a:lnTo>
                <a:lnTo>
                  <a:pt x="55920" y="38880"/>
                </a:lnTo>
                <a:lnTo>
                  <a:pt x="55930" y="38880"/>
                </a:lnTo>
                <a:lnTo>
                  <a:pt x="55930" y="38890"/>
                </a:lnTo>
                <a:lnTo>
                  <a:pt x="55940" y="38890"/>
                </a:lnTo>
                <a:lnTo>
                  <a:pt x="55950" y="38890"/>
                </a:lnTo>
                <a:lnTo>
                  <a:pt x="55950" y="38900"/>
                </a:lnTo>
                <a:lnTo>
                  <a:pt x="55950" y="38910"/>
                </a:lnTo>
                <a:lnTo>
                  <a:pt x="55950" y="38920"/>
                </a:lnTo>
                <a:lnTo>
                  <a:pt x="55950" y="38930"/>
                </a:lnTo>
                <a:lnTo>
                  <a:pt x="55960" y="38930"/>
                </a:lnTo>
                <a:lnTo>
                  <a:pt x="55960" y="38940"/>
                </a:lnTo>
                <a:lnTo>
                  <a:pt x="55970" y="38960"/>
                </a:lnTo>
                <a:lnTo>
                  <a:pt x="55980" y="38960"/>
                </a:lnTo>
                <a:lnTo>
                  <a:pt x="55980" y="38970"/>
                </a:lnTo>
                <a:lnTo>
                  <a:pt x="55990" y="38980"/>
                </a:lnTo>
                <a:lnTo>
                  <a:pt x="56000" y="38980"/>
                </a:lnTo>
                <a:lnTo>
                  <a:pt x="56000" y="38990"/>
                </a:lnTo>
                <a:lnTo>
                  <a:pt x="56010" y="38990"/>
                </a:lnTo>
                <a:lnTo>
                  <a:pt x="56010" y="39000"/>
                </a:lnTo>
                <a:lnTo>
                  <a:pt x="56020" y="39000"/>
                </a:lnTo>
                <a:lnTo>
                  <a:pt x="56030" y="39000"/>
                </a:lnTo>
                <a:lnTo>
                  <a:pt x="56040" y="39000"/>
                </a:lnTo>
                <a:lnTo>
                  <a:pt x="56040" y="39010"/>
                </a:lnTo>
                <a:lnTo>
                  <a:pt x="56050" y="39010"/>
                </a:lnTo>
                <a:lnTo>
                  <a:pt x="56040" y="39010"/>
                </a:lnTo>
                <a:lnTo>
                  <a:pt x="56050" y="39020"/>
                </a:lnTo>
                <a:lnTo>
                  <a:pt x="56060" y="39030"/>
                </a:lnTo>
                <a:lnTo>
                  <a:pt x="56070" y="39030"/>
                </a:lnTo>
                <a:lnTo>
                  <a:pt x="56070" y="39040"/>
                </a:lnTo>
                <a:lnTo>
                  <a:pt x="56080" y="39040"/>
                </a:lnTo>
                <a:lnTo>
                  <a:pt x="56080" y="39050"/>
                </a:lnTo>
                <a:lnTo>
                  <a:pt x="56090" y="39050"/>
                </a:lnTo>
                <a:lnTo>
                  <a:pt x="56090" y="39060"/>
                </a:lnTo>
                <a:lnTo>
                  <a:pt x="56100" y="39060"/>
                </a:lnTo>
                <a:lnTo>
                  <a:pt x="56110" y="39070"/>
                </a:lnTo>
                <a:lnTo>
                  <a:pt x="56120" y="39070"/>
                </a:lnTo>
                <a:lnTo>
                  <a:pt x="56120" y="39080"/>
                </a:lnTo>
                <a:lnTo>
                  <a:pt x="56130" y="39080"/>
                </a:lnTo>
                <a:lnTo>
                  <a:pt x="56140" y="39080"/>
                </a:lnTo>
                <a:lnTo>
                  <a:pt x="56150" y="39070"/>
                </a:lnTo>
                <a:lnTo>
                  <a:pt x="56150" y="39060"/>
                </a:lnTo>
                <a:lnTo>
                  <a:pt x="56150" y="39050"/>
                </a:lnTo>
                <a:lnTo>
                  <a:pt x="56160" y="39050"/>
                </a:lnTo>
                <a:lnTo>
                  <a:pt x="56160" y="39040"/>
                </a:lnTo>
                <a:lnTo>
                  <a:pt x="56160" y="39030"/>
                </a:lnTo>
                <a:lnTo>
                  <a:pt x="56170" y="39030"/>
                </a:lnTo>
                <a:lnTo>
                  <a:pt x="56190" y="39040"/>
                </a:lnTo>
                <a:lnTo>
                  <a:pt x="56190" y="39030"/>
                </a:lnTo>
                <a:lnTo>
                  <a:pt x="56200" y="39020"/>
                </a:lnTo>
                <a:lnTo>
                  <a:pt x="56210" y="39010"/>
                </a:lnTo>
                <a:lnTo>
                  <a:pt x="56220" y="39010"/>
                </a:lnTo>
                <a:lnTo>
                  <a:pt x="56230" y="39010"/>
                </a:lnTo>
                <a:lnTo>
                  <a:pt x="56240" y="39010"/>
                </a:lnTo>
                <a:lnTo>
                  <a:pt x="56250" y="39000"/>
                </a:lnTo>
                <a:lnTo>
                  <a:pt x="56250" y="39010"/>
                </a:lnTo>
                <a:lnTo>
                  <a:pt x="56260" y="39010"/>
                </a:lnTo>
                <a:lnTo>
                  <a:pt x="56270" y="39010"/>
                </a:lnTo>
                <a:lnTo>
                  <a:pt x="56270" y="39000"/>
                </a:lnTo>
                <a:lnTo>
                  <a:pt x="56280" y="39000"/>
                </a:lnTo>
                <a:lnTo>
                  <a:pt x="56290" y="39000"/>
                </a:lnTo>
                <a:lnTo>
                  <a:pt x="56290" y="38990"/>
                </a:lnTo>
                <a:lnTo>
                  <a:pt x="56300" y="38990"/>
                </a:lnTo>
                <a:lnTo>
                  <a:pt x="56300" y="39000"/>
                </a:lnTo>
                <a:lnTo>
                  <a:pt x="56300" y="38990"/>
                </a:lnTo>
                <a:lnTo>
                  <a:pt x="56310" y="38990"/>
                </a:lnTo>
                <a:lnTo>
                  <a:pt x="56320" y="38990"/>
                </a:lnTo>
                <a:lnTo>
                  <a:pt x="56330" y="38990"/>
                </a:lnTo>
                <a:lnTo>
                  <a:pt x="56330" y="39000"/>
                </a:lnTo>
                <a:lnTo>
                  <a:pt x="56330" y="39010"/>
                </a:lnTo>
                <a:lnTo>
                  <a:pt x="56320" y="39010"/>
                </a:lnTo>
                <a:lnTo>
                  <a:pt x="56320" y="39000"/>
                </a:lnTo>
                <a:lnTo>
                  <a:pt x="56310" y="39000"/>
                </a:lnTo>
                <a:lnTo>
                  <a:pt x="56300" y="39000"/>
                </a:lnTo>
                <a:lnTo>
                  <a:pt x="56300" y="39010"/>
                </a:lnTo>
                <a:lnTo>
                  <a:pt x="56290" y="39010"/>
                </a:lnTo>
                <a:lnTo>
                  <a:pt x="56300" y="39010"/>
                </a:lnTo>
                <a:lnTo>
                  <a:pt x="56300" y="39020"/>
                </a:lnTo>
                <a:lnTo>
                  <a:pt x="56310" y="39030"/>
                </a:lnTo>
                <a:lnTo>
                  <a:pt x="56320" y="39030"/>
                </a:lnTo>
                <a:lnTo>
                  <a:pt x="56330" y="39030"/>
                </a:lnTo>
                <a:lnTo>
                  <a:pt x="56340" y="39030"/>
                </a:lnTo>
                <a:lnTo>
                  <a:pt x="56350" y="39030"/>
                </a:lnTo>
                <a:lnTo>
                  <a:pt x="56350" y="39020"/>
                </a:lnTo>
                <a:lnTo>
                  <a:pt x="56360" y="39020"/>
                </a:lnTo>
                <a:lnTo>
                  <a:pt x="56370" y="39020"/>
                </a:lnTo>
                <a:lnTo>
                  <a:pt x="56380" y="39020"/>
                </a:lnTo>
                <a:lnTo>
                  <a:pt x="56380" y="39010"/>
                </a:lnTo>
                <a:lnTo>
                  <a:pt x="56390" y="39010"/>
                </a:lnTo>
                <a:lnTo>
                  <a:pt x="56400" y="39010"/>
                </a:lnTo>
                <a:lnTo>
                  <a:pt x="56400" y="39000"/>
                </a:lnTo>
                <a:lnTo>
                  <a:pt x="56410" y="39000"/>
                </a:lnTo>
                <a:lnTo>
                  <a:pt x="56410" y="38990"/>
                </a:lnTo>
                <a:lnTo>
                  <a:pt x="56410" y="38980"/>
                </a:lnTo>
                <a:lnTo>
                  <a:pt x="56420" y="38980"/>
                </a:lnTo>
                <a:lnTo>
                  <a:pt x="56430" y="38980"/>
                </a:lnTo>
                <a:lnTo>
                  <a:pt x="56430" y="38990"/>
                </a:lnTo>
                <a:lnTo>
                  <a:pt x="56440" y="38990"/>
                </a:lnTo>
                <a:lnTo>
                  <a:pt x="56440" y="39000"/>
                </a:lnTo>
                <a:lnTo>
                  <a:pt x="56440" y="39020"/>
                </a:lnTo>
                <a:lnTo>
                  <a:pt x="56440" y="39040"/>
                </a:lnTo>
                <a:lnTo>
                  <a:pt x="56450" y="39070"/>
                </a:lnTo>
                <a:lnTo>
                  <a:pt x="56460" y="39070"/>
                </a:lnTo>
                <a:lnTo>
                  <a:pt x="56470" y="39070"/>
                </a:lnTo>
                <a:lnTo>
                  <a:pt x="56480" y="39070"/>
                </a:lnTo>
                <a:lnTo>
                  <a:pt x="56490" y="39070"/>
                </a:lnTo>
                <a:lnTo>
                  <a:pt x="56500" y="39060"/>
                </a:lnTo>
                <a:lnTo>
                  <a:pt x="56520" y="39060"/>
                </a:lnTo>
                <a:lnTo>
                  <a:pt x="56540" y="39060"/>
                </a:lnTo>
                <a:lnTo>
                  <a:pt x="56580" y="39050"/>
                </a:lnTo>
                <a:lnTo>
                  <a:pt x="56600" y="39040"/>
                </a:lnTo>
                <a:lnTo>
                  <a:pt x="56630" y="39040"/>
                </a:lnTo>
                <a:lnTo>
                  <a:pt x="56640" y="39040"/>
                </a:lnTo>
                <a:lnTo>
                  <a:pt x="56660" y="39040"/>
                </a:lnTo>
                <a:lnTo>
                  <a:pt x="56670" y="39030"/>
                </a:lnTo>
                <a:lnTo>
                  <a:pt x="56690" y="39030"/>
                </a:lnTo>
                <a:lnTo>
                  <a:pt x="56710" y="39020"/>
                </a:lnTo>
                <a:lnTo>
                  <a:pt x="56730" y="39020"/>
                </a:lnTo>
                <a:lnTo>
                  <a:pt x="56800" y="39010"/>
                </a:lnTo>
                <a:lnTo>
                  <a:pt x="56820" y="39010"/>
                </a:lnTo>
                <a:lnTo>
                  <a:pt x="56880" y="39000"/>
                </a:lnTo>
                <a:lnTo>
                  <a:pt x="57010" y="38970"/>
                </a:lnTo>
                <a:lnTo>
                  <a:pt x="57060" y="38960"/>
                </a:lnTo>
                <a:lnTo>
                  <a:pt x="57160" y="38950"/>
                </a:lnTo>
                <a:lnTo>
                  <a:pt x="57180" y="38940"/>
                </a:lnTo>
                <a:lnTo>
                  <a:pt x="57190" y="38940"/>
                </a:lnTo>
                <a:lnTo>
                  <a:pt x="57240" y="38930"/>
                </a:lnTo>
                <a:lnTo>
                  <a:pt x="57290" y="38920"/>
                </a:lnTo>
                <a:lnTo>
                  <a:pt x="57320" y="38920"/>
                </a:lnTo>
                <a:lnTo>
                  <a:pt x="57330" y="38920"/>
                </a:lnTo>
                <a:lnTo>
                  <a:pt x="57330" y="38910"/>
                </a:lnTo>
                <a:lnTo>
                  <a:pt x="57380" y="38910"/>
                </a:lnTo>
                <a:lnTo>
                  <a:pt x="57430" y="38900"/>
                </a:lnTo>
                <a:lnTo>
                  <a:pt x="57450" y="38890"/>
                </a:lnTo>
                <a:lnTo>
                  <a:pt x="57440" y="38880"/>
                </a:lnTo>
                <a:lnTo>
                  <a:pt x="57440" y="38870"/>
                </a:lnTo>
                <a:lnTo>
                  <a:pt x="57450" y="38870"/>
                </a:lnTo>
                <a:lnTo>
                  <a:pt x="57490" y="38870"/>
                </a:lnTo>
                <a:lnTo>
                  <a:pt x="57570" y="38850"/>
                </a:lnTo>
                <a:lnTo>
                  <a:pt x="57610" y="38840"/>
                </a:lnTo>
                <a:lnTo>
                  <a:pt x="57610" y="38800"/>
                </a:lnTo>
                <a:lnTo>
                  <a:pt x="57610" y="38780"/>
                </a:lnTo>
                <a:lnTo>
                  <a:pt x="57620" y="38770"/>
                </a:lnTo>
                <a:lnTo>
                  <a:pt x="57650" y="38700"/>
                </a:lnTo>
                <a:lnTo>
                  <a:pt x="57680" y="38680"/>
                </a:lnTo>
                <a:lnTo>
                  <a:pt x="57690" y="38670"/>
                </a:lnTo>
                <a:lnTo>
                  <a:pt x="57700" y="38650"/>
                </a:lnTo>
                <a:lnTo>
                  <a:pt x="57710" y="38610"/>
                </a:lnTo>
                <a:lnTo>
                  <a:pt x="57720" y="38600"/>
                </a:lnTo>
                <a:lnTo>
                  <a:pt x="57710" y="38590"/>
                </a:lnTo>
                <a:lnTo>
                  <a:pt x="57710" y="38580"/>
                </a:lnTo>
                <a:lnTo>
                  <a:pt x="57700" y="38570"/>
                </a:lnTo>
                <a:lnTo>
                  <a:pt x="57700" y="38560"/>
                </a:lnTo>
                <a:lnTo>
                  <a:pt x="57690" y="38580"/>
                </a:lnTo>
                <a:lnTo>
                  <a:pt x="57670" y="38600"/>
                </a:lnTo>
                <a:lnTo>
                  <a:pt x="57670" y="38580"/>
                </a:lnTo>
                <a:lnTo>
                  <a:pt x="57670" y="38570"/>
                </a:lnTo>
                <a:lnTo>
                  <a:pt x="57660" y="38520"/>
                </a:lnTo>
                <a:lnTo>
                  <a:pt x="57650" y="38460"/>
                </a:lnTo>
                <a:lnTo>
                  <a:pt x="57750" y="38450"/>
                </a:lnTo>
                <a:lnTo>
                  <a:pt x="57740" y="38330"/>
                </a:lnTo>
                <a:lnTo>
                  <a:pt x="57730" y="38310"/>
                </a:lnTo>
                <a:lnTo>
                  <a:pt x="57730" y="38300"/>
                </a:lnTo>
                <a:lnTo>
                  <a:pt x="57730" y="38290"/>
                </a:lnTo>
                <a:lnTo>
                  <a:pt x="57720" y="38280"/>
                </a:lnTo>
                <a:lnTo>
                  <a:pt x="57720" y="38270"/>
                </a:lnTo>
                <a:lnTo>
                  <a:pt x="57720" y="38250"/>
                </a:lnTo>
                <a:lnTo>
                  <a:pt x="57710" y="38190"/>
                </a:lnTo>
                <a:lnTo>
                  <a:pt x="57670" y="38200"/>
                </a:lnTo>
                <a:lnTo>
                  <a:pt x="57640" y="38200"/>
                </a:lnTo>
                <a:lnTo>
                  <a:pt x="57610" y="38210"/>
                </a:lnTo>
                <a:lnTo>
                  <a:pt x="57600" y="38180"/>
                </a:lnTo>
                <a:lnTo>
                  <a:pt x="57590" y="38140"/>
                </a:lnTo>
                <a:lnTo>
                  <a:pt x="57580" y="38080"/>
                </a:lnTo>
                <a:lnTo>
                  <a:pt x="57590" y="38080"/>
                </a:lnTo>
                <a:lnTo>
                  <a:pt x="57690" y="38060"/>
                </a:lnTo>
                <a:lnTo>
                  <a:pt x="57760" y="38050"/>
                </a:lnTo>
                <a:lnTo>
                  <a:pt x="57770" y="38050"/>
                </a:lnTo>
                <a:lnTo>
                  <a:pt x="57800" y="38040"/>
                </a:lnTo>
                <a:lnTo>
                  <a:pt x="57810" y="38040"/>
                </a:lnTo>
                <a:lnTo>
                  <a:pt x="57850" y="38030"/>
                </a:lnTo>
                <a:lnTo>
                  <a:pt x="57920" y="38020"/>
                </a:lnTo>
                <a:lnTo>
                  <a:pt x="57980" y="38010"/>
                </a:lnTo>
                <a:lnTo>
                  <a:pt x="58060" y="38000"/>
                </a:lnTo>
                <a:lnTo>
                  <a:pt x="58060" y="37990"/>
                </a:lnTo>
                <a:lnTo>
                  <a:pt x="58050" y="37990"/>
                </a:lnTo>
                <a:lnTo>
                  <a:pt x="58050" y="37980"/>
                </a:lnTo>
                <a:lnTo>
                  <a:pt x="58050" y="37970"/>
                </a:lnTo>
                <a:lnTo>
                  <a:pt x="58050" y="37960"/>
                </a:lnTo>
                <a:lnTo>
                  <a:pt x="58040" y="37950"/>
                </a:lnTo>
                <a:lnTo>
                  <a:pt x="58030" y="37940"/>
                </a:lnTo>
                <a:lnTo>
                  <a:pt x="58030" y="37930"/>
                </a:lnTo>
                <a:lnTo>
                  <a:pt x="58020" y="37920"/>
                </a:lnTo>
                <a:lnTo>
                  <a:pt x="58010" y="37910"/>
                </a:lnTo>
                <a:lnTo>
                  <a:pt x="58020" y="37900"/>
                </a:lnTo>
                <a:lnTo>
                  <a:pt x="58020" y="37890"/>
                </a:lnTo>
                <a:lnTo>
                  <a:pt x="58020" y="37880"/>
                </a:lnTo>
                <a:lnTo>
                  <a:pt x="58020" y="37870"/>
                </a:lnTo>
                <a:lnTo>
                  <a:pt x="58020" y="37860"/>
                </a:lnTo>
                <a:lnTo>
                  <a:pt x="58010" y="37850"/>
                </a:lnTo>
                <a:lnTo>
                  <a:pt x="57810" y="37890"/>
                </a:lnTo>
                <a:lnTo>
                  <a:pt x="57810" y="37870"/>
                </a:lnTo>
                <a:lnTo>
                  <a:pt x="57800" y="37790"/>
                </a:lnTo>
                <a:lnTo>
                  <a:pt x="57790" y="37750"/>
                </a:lnTo>
                <a:lnTo>
                  <a:pt x="57780" y="37690"/>
                </a:lnTo>
                <a:lnTo>
                  <a:pt x="57780" y="37640"/>
                </a:lnTo>
                <a:lnTo>
                  <a:pt x="57770" y="37630"/>
                </a:lnTo>
                <a:lnTo>
                  <a:pt x="57880" y="37610"/>
                </a:lnTo>
                <a:lnTo>
                  <a:pt x="58150" y="37560"/>
                </a:lnTo>
                <a:lnTo>
                  <a:pt x="58160" y="37560"/>
                </a:lnTo>
                <a:lnTo>
                  <a:pt x="58200" y="37560"/>
                </a:lnTo>
                <a:lnTo>
                  <a:pt x="58210" y="37550"/>
                </a:lnTo>
                <a:lnTo>
                  <a:pt x="58220" y="37550"/>
                </a:lnTo>
                <a:lnTo>
                  <a:pt x="58230" y="37550"/>
                </a:lnTo>
                <a:lnTo>
                  <a:pt x="58250" y="37550"/>
                </a:lnTo>
                <a:lnTo>
                  <a:pt x="58280" y="37540"/>
                </a:lnTo>
                <a:lnTo>
                  <a:pt x="58300" y="37540"/>
                </a:lnTo>
                <a:lnTo>
                  <a:pt x="58310" y="37580"/>
                </a:lnTo>
                <a:lnTo>
                  <a:pt x="58310" y="37600"/>
                </a:lnTo>
                <a:lnTo>
                  <a:pt x="58310" y="37620"/>
                </a:lnTo>
                <a:lnTo>
                  <a:pt x="58320" y="37630"/>
                </a:lnTo>
                <a:lnTo>
                  <a:pt x="58340" y="37630"/>
                </a:lnTo>
                <a:lnTo>
                  <a:pt x="58340" y="37640"/>
                </a:lnTo>
                <a:lnTo>
                  <a:pt x="58340" y="37680"/>
                </a:lnTo>
                <a:lnTo>
                  <a:pt x="58360" y="37670"/>
                </a:lnTo>
                <a:lnTo>
                  <a:pt x="58370" y="37670"/>
                </a:lnTo>
                <a:lnTo>
                  <a:pt x="58380" y="37680"/>
                </a:lnTo>
                <a:lnTo>
                  <a:pt x="58390" y="37650"/>
                </a:lnTo>
                <a:lnTo>
                  <a:pt x="58400" y="37650"/>
                </a:lnTo>
                <a:lnTo>
                  <a:pt x="58460" y="37640"/>
                </a:lnTo>
                <a:lnTo>
                  <a:pt x="58490" y="37630"/>
                </a:lnTo>
                <a:lnTo>
                  <a:pt x="58500" y="37630"/>
                </a:lnTo>
                <a:lnTo>
                  <a:pt x="58590" y="37610"/>
                </a:lnTo>
                <a:lnTo>
                  <a:pt x="58650" y="37600"/>
                </a:lnTo>
                <a:lnTo>
                  <a:pt x="58660" y="37600"/>
                </a:lnTo>
                <a:lnTo>
                  <a:pt x="58670" y="37610"/>
                </a:lnTo>
                <a:lnTo>
                  <a:pt x="58670" y="37620"/>
                </a:lnTo>
                <a:lnTo>
                  <a:pt x="58700" y="37620"/>
                </a:lnTo>
                <a:lnTo>
                  <a:pt x="58770" y="37600"/>
                </a:lnTo>
                <a:lnTo>
                  <a:pt x="58810" y="37600"/>
                </a:lnTo>
                <a:lnTo>
                  <a:pt x="58780" y="37460"/>
                </a:lnTo>
                <a:lnTo>
                  <a:pt x="58770" y="37390"/>
                </a:lnTo>
                <a:lnTo>
                  <a:pt x="58770" y="37370"/>
                </a:lnTo>
                <a:lnTo>
                  <a:pt x="58760" y="37340"/>
                </a:lnTo>
                <a:lnTo>
                  <a:pt x="58750" y="37330"/>
                </a:lnTo>
                <a:lnTo>
                  <a:pt x="58740" y="37330"/>
                </a:lnTo>
                <a:lnTo>
                  <a:pt x="58730" y="37330"/>
                </a:lnTo>
                <a:lnTo>
                  <a:pt x="58730" y="37320"/>
                </a:lnTo>
                <a:lnTo>
                  <a:pt x="58720" y="37320"/>
                </a:lnTo>
                <a:lnTo>
                  <a:pt x="58710" y="37320"/>
                </a:lnTo>
                <a:lnTo>
                  <a:pt x="58710" y="37310"/>
                </a:lnTo>
                <a:lnTo>
                  <a:pt x="58700" y="37310"/>
                </a:lnTo>
                <a:lnTo>
                  <a:pt x="58690" y="37250"/>
                </a:lnTo>
                <a:lnTo>
                  <a:pt x="58740" y="37230"/>
                </a:lnTo>
                <a:lnTo>
                  <a:pt x="58740" y="37240"/>
                </a:lnTo>
                <a:lnTo>
                  <a:pt x="58750" y="37280"/>
                </a:lnTo>
                <a:lnTo>
                  <a:pt x="58810" y="37270"/>
                </a:lnTo>
                <a:lnTo>
                  <a:pt x="58920" y="37250"/>
                </a:lnTo>
                <a:lnTo>
                  <a:pt x="58900" y="37210"/>
                </a:lnTo>
                <a:lnTo>
                  <a:pt x="59000" y="37190"/>
                </a:lnTo>
                <a:lnTo>
                  <a:pt x="59010" y="37190"/>
                </a:lnTo>
                <a:lnTo>
                  <a:pt x="59050" y="37180"/>
                </a:lnTo>
                <a:lnTo>
                  <a:pt x="59060" y="37180"/>
                </a:lnTo>
                <a:lnTo>
                  <a:pt x="59060" y="37170"/>
                </a:lnTo>
                <a:lnTo>
                  <a:pt x="59070" y="37170"/>
                </a:lnTo>
                <a:lnTo>
                  <a:pt x="59070" y="37180"/>
                </a:lnTo>
                <a:lnTo>
                  <a:pt x="59080" y="37190"/>
                </a:lnTo>
                <a:lnTo>
                  <a:pt x="59080" y="37200"/>
                </a:lnTo>
                <a:lnTo>
                  <a:pt x="59100" y="37220"/>
                </a:lnTo>
                <a:lnTo>
                  <a:pt x="59110" y="37220"/>
                </a:lnTo>
                <a:lnTo>
                  <a:pt x="59130" y="37210"/>
                </a:lnTo>
                <a:lnTo>
                  <a:pt x="59160" y="37190"/>
                </a:lnTo>
                <a:lnTo>
                  <a:pt x="59180" y="37180"/>
                </a:lnTo>
                <a:lnTo>
                  <a:pt x="59210" y="37170"/>
                </a:lnTo>
                <a:lnTo>
                  <a:pt x="59250" y="37140"/>
                </a:lnTo>
                <a:lnTo>
                  <a:pt x="59290" y="37130"/>
                </a:lnTo>
                <a:lnTo>
                  <a:pt x="59300" y="37200"/>
                </a:lnTo>
                <a:lnTo>
                  <a:pt x="59320" y="37310"/>
                </a:lnTo>
                <a:lnTo>
                  <a:pt x="59330" y="37380"/>
                </a:lnTo>
                <a:lnTo>
                  <a:pt x="59350" y="37480"/>
                </a:lnTo>
                <a:lnTo>
                  <a:pt x="59360" y="37560"/>
                </a:lnTo>
                <a:lnTo>
                  <a:pt x="59360" y="37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