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Lvivska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Lvi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14470" y="17100"/>
                </a:moveTo>
                <a:lnTo>
                  <a:pt x="14480" y="17100"/>
                </a:lnTo>
                <a:lnTo>
                  <a:pt x="14480" y="17090"/>
                </a:lnTo>
                <a:lnTo>
                  <a:pt x="14490" y="17090"/>
                </a:lnTo>
                <a:lnTo>
                  <a:pt x="14490" y="17080"/>
                </a:lnTo>
                <a:lnTo>
                  <a:pt x="14500" y="17080"/>
                </a:lnTo>
                <a:lnTo>
                  <a:pt x="14500" y="17070"/>
                </a:lnTo>
                <a:lnTo>
                  <a:pt x="14510" y="17070"/>
                </a:lnTo>
                <a:lnTo>
                  <a:pt x="14510" y="17060"/>
                </a:lnTo>
                <a:lnTo>
                  <a:pt x="14520" y="17050"/>
                </a:lnTo>
                <a:lnTo>
                  <a:pt x="14530" y="17050"/>
                </a:lnTo>
                <a:lnTo>
                  <a:pt x="14530" y="17040"/>
                </a:lnTo>
                <a:lnTo>
                  <a:pt x="14520" y="17040"/>
                </a:lnTo>
                <a:lnTo>
                  <a:pt x="14530" y="17030"/>
                </a:lnTo>
                <a:lnTo>
                  <a:pt x="14540" y="17030"/>
                </a:lnTo>
                <a:lnTo>
                  <a:pt x="14550" y="17030"/>
                </a:lnTo>
                <a:lnTo>
                  <a:pt x="14560" y="17030"/>
                </a:lnTo>
                <a:lnTo>
                  <a:pt x="14560" y="17020"/>
                </a:lnTo>
                <a:lnTo>
                  <a:pt x="14550" y="17020"/>
                </a:lnTo>
                <a:lnTo>
                  <a:pt x="14550" y="17010"/>
                </a:lnTo>
                <a:lnTo>
                  <a:pt x="14540" y="17010"/>
                </a:lnTo>
                <a:lnTo>
                  <a:pt x="14530" y="17010"/>
                </a:lnTo>
                <a:lnTo>
                  <a:pt x="14530" y="17000"/>
                </a:lnTo>
                <a:lnTo>
                  <a:pt x="14530" y="16990"/>
                </a:lnTo>
                <a:lnTo>
                  <a:pt x="14540" y="16990"/>
                </a:lnTo>
                <a:lnTo>
                  <a:pt x="14550" y="16990"/>
                </a:lnTo>
                <a:lnTo>
                  <a:pt x="14550" y="17000"/>
                </a:lnTo>
                <a:lnTo>
                  <a:pt x="14560" y="17000"/>
                </a:lnTo>
                <a:lnTo>
                  <a:pt x="14570" y="16990"/>
                </a:lnTo>
                <a:lnTo>
                  <a:pt x="14570" y="16980"/>
                </a:lnTo>
                <a:lnTo>
                  <a:pt x="14580" y="16980"/>
                </a:lnTo>
                <a:lnTo>
                  <a:pt x="14590" y="16980"/>
                </a:lnTo>
                <a:lnTo>
                  <a:pt x="14590" y="16990"/>
                </a:lnTo>
                <a:lnTo>
                  <a:pt x="14600" y="16990"/>
                </a:lnTo>
                <a:lnTo>
                  <a:pt x="14600" y="17000"/>
                </a:lnTo>
                <a:lnTo>
                  <a:pt x="14600" y="17010"/>
                </a:lnTo>
                <a:lnTo>
                  <a:pt x="14610" y="17010"/>
                </a:lnTo>
                <a:lnTo>
                  <a:pt x="14620" y="17010"/>
                </a:lnTo>
                <a:lnTo>
                  <a:pt x="14630" y="17010"/>
                </a:lnTo>
                <a:lnTo>
                  <a:pt x="14630" y="17020"/>
                </a:lnTo>
                <a:lnTo>
                  <a:pt x="14630" y="17030"/>
                </a:lnTo>
                <a:lnTo>
                  <a:pt x="14640" y="17030"/>
                </a:lnTo>
                <a:lnTo>
                  <a:pt x="14640" y="17020"/>
                </a:lnTo>
                <a:lnTo>
                  <a:pt x="14640" y="17010"/>
                </a:lnTo>
                <a:lnTo>
                  <a:pt x="14640" y="17000"/>
                </a:lnTo>
                <a:lnTo>
                  <a:pt x="14650" y="17000"/>
                </a:lnTo>
                <a:lnTo>
                  <a:pt x="14650" y="17010"/>
                </a:lnTo>
                <a:lnTo>
                  <a:pt x="14650" y="17020"/>
                </a:lnTo>
                <a:lnTo>
                  <a:pt x="14660" y="17020"/>
                </a:lnTo>
                <a:lnTo>
                  <a:pt x="14660" y="17030"/>
                </a:lnTo>
                <a:lnTo>
                  <a:pt x="14670" y="17030"/>
                </a:lnTo>
                <a:lnTo>
                  <a:pt x="14680" y="17030"/>
                </a:lnTo>
                <a:lnTo>
                  <a:pt x="14680" y="17020"/>
                </a:lnTo>
                <a:lnTo>
                  <a:pt x="14680" y="17010"/>
                </a:lnTo>
                <a:lnTo>
                  <a:pt x="14680" y="17000"/>
                </a:lnTo>
                <a:lnTo>
                  <a:pt x="14690" y="17000"/>
                </a:lnTo>
                <a:lnTo>
                  <a:pt x="14700" y="16990"/>
                </a:lnTo>
                <a:lnTo>
                  <a:pt x="14700" y="17000"/>
                </a:lnTo>
                <a:lnTo>
                  <a:pt x="14700" y="17010"/>
                </a:lnTo>
                <a:lnTo>
                  <a:pt x="14700" y="17020"/>
                </a:lnTo>
                <a:lnTo>
                  <a:pt x="14700" y="17030"/>
                </a:lnTo>
                <a:lnTo>
                  <a:pt x="14710" y="17030"/>
                </a:lnTo>
                <a:lnTo>
                  <a:pt x="14710" y="17020"/>
                </a:lnTo>
                <a:lnTo>
                  <a:pt x="14710" y="17010"/>
                </a:lnTo>
                <a:lnTo>
                  <a:pt x="14720" y="17010"/>
                </a:lnTo>
                <a:lnTo>
                  <a:pt x="14720" y="17000"/>
                </a:lnTo>
                <a:lnTo>
                  <a:pt x="14730" y="17000"/>
                </a:lnTo>
                <a:lnTo>
                  <a:pt x="14730" y="17010"/>
                </a:lnTo>
                <a:lnTo>
                  <a:pt x="14720" y="17010"/>
                </a:lnTo>
                <a:lnTo>
                  <a:pt x="14720" y="17020"/>
                </a:lnTo>
                <a:lnTo>
                  <a:pt x="14710" y="17020"/>
                </a:lnTo>
                <a:lnTo>
                  <a:pt x="14710" y="17030"/>
                </a:lnTo>
                <a:lnTo>
                  <a:pt x="14720" y="17030"/>
                </a:lnTo>
                <a:lnTo>
                  <a:pt x="14730" y="17030"/>
                </a:lnTo>
                <a:lnTo>
                  <a:pt x="14730" y="17040"/>
                </a:lnTo>
                <a:lnTo>
                  <a:pt x="14730" y="17050"/>
                </a:lnTo>
                <a:lnTo>
                  <a:pt x="14740" y="17060"/>
                </a:lnTo>
                <a:lnTo>
                  <a:pt x="14740" y="17050"/>
                </a:lnTo>
                <a:lnTo>
                  <a:pt x="14740" y="17040"/>
                </a:lnTo>
                <a:lnTo>
                  <a:pt x="14740" y="17030"/>
                </a:lnTo>
                <a:lnTo>
                  <a:pt x="14750" y="17030"/>
                </a:lnTo>
                <a:lnTo>
                  <a:pt x="14750" y="17040"/>
                </a:lnTo>
                <a:lnTo>
                  <a:pt x="14750" y="17050"/>
                </a:lnTo>
                <a:lnTo>
                  <a:pt x="14750" y="17060"/>
                </a:lnTo>
                <a:lnTo>
                  <a:pt x="14760" y="17060"/>
                </a:lnTo>
                <a:lnTo>
                  <a:pt x="14760" y="17070"/>
                </a:lnTo>
                <a:lnTo>
                  <a:pt x="14770" y="17070"/>
                </a:lnTo>
                <a:lnTo>
                  <a:pt x="14780" y="17070"/>
                </a:lnTo>
                <a:lnTo>
                  <a:pt x="14780" y="17080"/>
                </a:lnTo>
                <a:lnTo>
                  <a:pt x="14790" y="17080"/>
                </a:lnTo>
                <a:lnTo>
                  <a:pt x="14790" y="17090"/>
                </a:lnTo>
                <a:lnTo>
                  <a:pt x="14790" y="17100"/>
                </a:lnTo>
                <a:lnTo>
                  <a:pt x="14800" y="17100"/>
                </a:lnTo>
                <a:lnTo>
                  <a:pt x="14800" y="17090"/>
                </a:lnTo>
                <a:lnTo>
                  <a:pt x="14810" y="17090"/>
                </a:lnTo>
                <a:lnTo>
                  <a:pt x="14810" y="17100"/>
                </a:lnTo>
                <a:lnTo>
                  <a:pt x="14810" y="17110"/>
                </a:lnTo>
                <a:lnTo>
                  <a:pt x="14820" y="17110"/>
                </a:lnTo>
                <a:lnTo>
                  <a:pt x="14820" y="17120"/>
                </a:lnTo>
                <a:lnTo>
                  <a:pt x="14810" y="17130"/>
                </a:lnTo>
                <a:lnTo>
                  <a:pt x="14800" y="17130"/>
                </a:lnTo>
                <a:lnTo>
                  <a:pt x="14790" y="17120"/>
                </a:lnTo>
                <a:lnTo>
                  <a:pt x="14780" y="17120"/>
                </a:lnTo>
                <a:lnTo>
                  <a:pt x="14770" y="17120"/>
                </a:lnTo>
                <a:lnTo>
                  <a:pt x="14770" y="17130"/>
                </a:lnTo>
                <a:lnTo>
                  <a:pt x="14780" y="17130"/>
                </a:lnTo>
                <a:lnTo>
                  <a:pt x="14790" y="17130"/>
                </a:lnTo>
                <a:lnTo>
                  <a:pt x="14800" y="17130"/>
                </a:lnTo>
                <a:lnTo>
                  <a:pt x="14800" y="17140"/>
                </a:lnTo>
                <a:lnTo>
                  <a:pt x="14810" y="17140"/>
                </a:lnTo>
                <a:lnTo>
                  <a:pt x="14810" y="17150"/>
                </a:lnTo>
                <a:lnTo>
                  <a:pt x="14800" y="17150"/>
                </a:lnTo>
                <a:lnTo>
                  <a:pt x="14800" y="17160"/>
                </a:lnTo>
                <a:lnTo>
                  <a:pt x="14810" y="17160"/>
                </a:lnTo>
                <a:lnTo>
                  <a:pt x="14820" y="17170"/>
                </a:lnTo>
                <a:lnTo>
                  <a:pt x="14820" y="17180"/>
                </a:lnTo>
                <a:lnTo>
                  <a:pt x="14820" y="17170"/>
                </a:lnTo>
                <a:lnTo>
                  <a:pt x="14810" y="17170"/>
                </a:lnTo>
                <a:lnTo>
                  <a:pt x="14800" y="17180"/>
                </a:lnTo>
                <a:lnTo>
                  <a:pt x="14800" y="17190"/>
                </a:lnTo>
                <a:lnTo>
                  <a:pt x="14820" y="17180"/>
                </a:lnTo>
                <a:lnTo>
                  <a:pt x="14830" y="17180"/>
                </a:lnTo>
                <a:lnTo>
                  <a:pt x="14830" y="17190"/>
                </a:lnTo>
                <a:lnTo>
                  <a:pt x="14820" y="17190"/>
                </a:lnTo>
                <a:lnTo>
                  <a:pt x="14820" y="17200"/>
                </a:lnTo>
                <a:lnTo>
                  <a:pt x="14830" y="17200"/>
                </a:lnTo>
                <a:lnTo>
                  <a:pt x="14830" y="17210"/>
                </a:lnTo>
                <a:lnTo>
                  <a:pt x="14830" y="17220"/>
                </a:lnTo>
                <a:lnTo>
                  <a:pt x="14820" y="17220"/>
                </a:lnTo>
                <a:lnTo>
                  <a:pt x="14820" y="17210"/>
                </a:lnTo>
                <a:lnTo>
                  <a:pt x="14820" y="17220"/>
                </a:lnTo>
                <a:lnTo>
                  <a:pt x="14820" y="17230"/>
                </a:lnTo>
                <a:lnTo>
                  <a:pt x="14820" y="17240"/>
                </a:lnTo>
                <a:lnTo>
                  <a:pt x="14830" y="17240"/>
                </a:lnTo>
                <a:lnTo>
                  <a:pt x="14830" y="17230"/>
                </a:lnTo>
                <a:lnTo>
                  <a:pt x="14830" y="17220"/>
                </a:lnTo>
                <a:lnTo>
                  <a:pt x="14840" y="17220"/>
                </a:lnTo>
                <a:lnTo>
                  <a:pt x="14850" y="17220"/>
                </a:lnTo>
                <a:lnTo>
                  <a:pt x="14850" y="17230"/>
                </a:lnTo>
                <a:lnTo>
                  <a:pt x="14860" y="17230"/>
                </a:lnTo>
                <a:lnTo>
                  <a:pt x="14860" y="17240"/>
                </a:lnTo>
                <a:lnTo>
                  <a:pt x="14870" y="17240"/>
                </a:lnTo>
                <a:lnTo>
                  <a:pt x="14870" y="17230"/>
                </a:lnTo>
                <a:lnTo>
                  <a:pt x="14870" y="17220"/>
                </a:lnTo>
                <a:lnTo>
                  <a:pt x="14880" y="17220"/>
                </a:lnTo>
                <a:lnTo>
                  <a:pt x="14880" y="17230"/>
                </a:lnTo>
                <a:lnTo>
                  <a:pt x="14880" y="17240"/>
                </a:lnTo>
                <a:lnTo>
                  <a:pt x="14880" y="17250"/>
                </a:lnTo>
                <a:lnTo>
                  <a:pt x="14890" y="17250"/>
                </a:lnTo>
                <a:lnTo>
                  <a:pt x="14890" y="17260"/>
                </a:lnTo>
                <a:lnTo>
                  <a:pt x="14900" y="17250"/>
                </a:lnTo>
                <a:lnTo>
                  <a:pt x="14900" y="17240"/>
                </a:lnTo>
                <a:lnTo>
                  <a:pt x="14900" y="17230"/>
                </a:lnTo>
                <a:lnTo>
                  <a:pt x="14910" y="17230"/>
                </a:lnTo>
                <a:lnTo>
                  <a:pt x="14910" y="17240"/>
                </a:lnTo>
                <a:lnTo>
                  <a:pt x="14920" y="17240"/>
                </a:lnTo>
                <a:lnTo>
                  <a:pt x="14920" y="17250"/>
                </a:lnTo>
                <a:lnTo>
                  <a:pt x="14930" y="17260"/>
                </a:lnTo>
                <a:lnTo>
                  <a:pt x="14930" y="17270"/>
                </a:lnTo>
                <a:lnTo>
                  <a:pt x="14940" y="17270"/>
                </a:lnTo>
                <a:lnTo>
                  <a:pt x="14940" y="17260"/>
                </a:lnTo>
                <a:lnTo>
                  <a:pt x="14950" y="17260"/>
                </a:lnTo>
                <a:lnTo>
                  <a:pt x="14960" y="17260"/>
                </a:lnTo>
                <a:lnTo>
                  <a:pt x="14960" y="17270"/>
                </a:lnTo>
                <a:lnTo>
                  <a:pt x="14970" y="17270"/>
                </a:lnTo>
                <a:lnTo>
                  <a:pt x="14970" y="17280"/>
                </a:lnTo>
                <a:lnTo>
                  <a:pt x="14970" y="17290"/>
                </a:lnTo>
                <a:lnTo>
                  <a:pt x="14970" y="17300"/>
                </a:lnTo>
                <a:lnTo>
                  <a:pt x="14960" y="17300"/>
                </a:lnTo>
                <a:lnTo>
                  <a:pt x="14950" y="17300"/>
                </a:lnTo>
                <a:lnTo>
                  <a:pt x="14950" y="17310"/>
                </a:lnTo>
                <a:lnTo>
                  <a:pt x="14960" y="17310"/>
                </a:lnTo>
                <a:lnTo>
                  <a:pt x="14970" y="17310"/>
                </a:lnTo>
                <a:lnTo>
                  <a:pt x="14980" y="17310"/>
                </a:lnTo>
                <a:lnTo>
                  <a:pt x="14980" y="17320"/>
                </a:lnTo>
                <a:lnTo>
                  <a:pt x="14970" y="17320"/>
                </a:lnTo>
                <a:lnTo>
                  <a:pt x="14970" y="17330"/>
                </a:lnTo>
                <a:lnTo>
                  <a:pt x="14970" y="17340"/>
                </a:lnTo>
                <a:lnTo>
                  <a:pt x="14980" y="17340"/>
                </a:lnTo>
                <a:lnTo>
                  <a:pt x="14990" y="17340"/>
                </a:lnTo>
                <a:lnTo>
                  <a:pt x="14990" y="17350"/>
                </a:lnTo>
                <a:lnTo>
                  <a:pt x="14980" y="17350"/>
                </a:lnTo>
                <a:lnTo>
                  <a:pt x="14980" y="17360"/>
                </a:lnTo>
                <a:lnTo>
                  <a:pt x="14990" y="17360"/>
                </a:lnTo>
                <a:lnTo>
                  <a:pt x="14990" y="17350"/>
                </a:lnTo>
                <a:lnTo>
                  <a:pt x="15000" y="17350"/>
                </a:lnTo>
                <a:lnTo>
                  <a:pt x="15000" y="17360"/>
                </a:lnTo>
                <a:lnTo>
                  <a:pt x="15000" y="17370"/>
                </a:lnTo>
                <a:lnTo>
                  <a:pt x="15010" y="17370"/>
                </a:lnTo>
                <a:lnTo>
                  <a:pt x="15010" y="17380"/>
                </a:lnTo>
                <a:lnTo>
                  <a:pt x="15000" y="17380"/>
                </a:lnTo>
                <a:lnTo>
                  <a:pt x="15000" y="17390"/>
                </a:lnTo>
                <a:lnTo>
                  <a:pt x="15010" y="17390"/>
                </a:lnTo>
                <a:lnTo>
                  <a:pt x="15020" y="17390"/>
                </a:lnTo>
                <a:lnTo>
                  <a:pt x="15020" y="17400"/>
                </a:lnTo>
                <a:lnTo>
                  <a:pt x="15020" y="17410"/>
                </a:lnTo>
                <a:lnTo>
                  <a:pt x="15010" y="17410"/>
                </a:lnTo>
                <a:lnTo>
                  <a:pt x="15010" y="17420"/>
                </a:lnTo>
                <a:lnTo>
                  <a:pt x="15010" y="17430"/>
                </a:lnTo>
                <a:lnTo>
                  <a:pt x="15010" y="17440"/>
                </a:lnTo>
                <a:lnTo>
                  <a:pt x="15020" y="17440"/>
                </a:lnTo>
                <a:lnTo>
                  <a:pt x="15030" y="17440"/>
                </a:lnTo>
                <a:lnTo>
                  <a:pt x="15040" y="17440"/>
                </a:lnTo>
                <a:lnTo>
                  <a:pt x="15040" y="17430"/>
                </a:lnTo>
                <a:lnTo>
                  <a:pt x="15040" y="17420"/>
                </a:lnTo>
                <a:lnTo>
                  <a:pt x="15050" y="17420"/>
                </a:lnTo>
                <a:lnTo>
                  <a:pt x="15060" y="17420"/>
                </a:lnTo>
                <a:lnTo>
                  <a:pt x="15060" y="17430"/>
                </a:lnTo>
                <a:lnTo>
                  <a:pt x="15070" y="17430"/>
                </a:lnTo>
                <a:lnTo>
                  <a:pt x="15080" y="17430"/>
                </a:lnTo>
                <a:lnTo>
                  <a:pt x="15080" y="17440"/>
                </a:lnTo>
                <a:lnTo>
                  <a:pt x="15070" y="17440"/>
                </a:lnTo>
                <a:lnTo>
                  <a:pt x="15060" y="17440"/>
                </a:lnTo>
                <a:lnTo>
                  <a:pt x="15060" y="17450"/>
                </a:lnTo>
                <a:lnTo>
                  <a:pt x="15060" y="17460"/>
                </a:lnTo>
                <a:lnTo>
                  <a:pt x="15070" y="17460"/>
                </a:lnTo>
                <a:lnTo>
                  <a:pt x="15080" y="17470"/>
                </a:lnTo>
                <a:lnTo>
                  <a:pt x="15090" y="17470"/>
                </a:lnTo>
                <a:lnTo>
                  <a:pt x="15090" y="17480"/>
                </a:lnTo>
                <a:lnTo>
                  <a:pt x="15100" y="17480"/>
                </a:lnTo>
                <a:lnTo>
                  <a:pt x="15100" y="17490"/>
                </a:lnTo>
                <a:lnTo>
                  <a:pt x="15100" y="17500"/>
                </a:lnTo>
                <a:lnTo>
                  <a:pt x="15110" y="17500"/>
                </a:lnTo>
                <a:lnTo>
                  <a:pt x="15120" y="17500"/>
                </a:lnTo>
                <a:lnTo>
                  <a:pt x="15120" y="17490"/>
                </a:lnTo>
                <a:lnTo>
                  <a:pt x="15130" y="17490"/>
                </a:lnTo>
                <a:lnTo>
                  <a:pt x="15130" y="17500"/>
                </a:lnTo>
                <a:lnTo>
                  <a:pt x="15140" y="17500"/>
                </a:lnTo>
                <a:lnTo>
                  <a:pt x="15140" y="17510"/>
                </a:lnTo>
                <a:lnTo>
                  <a:pt x="15150" y="17510"/>
                </a:lnTo>
                <a:lnTo>
                  <a:pt x="15160" y="17510"/>
                </a:lnTo>
                <a:lnTo>
                  <a:pt x="15170" y="17520"/>
                </a:lnTo>
                <a:lnTo>
                  <a:pt x="15180" y="17520"/>
                </a:lnTo>
                <a:lnTo>
                  <a:pt x="15190" y="17520"/>
                </a:lnTo>
                <a:lnTo>
                  <a:pt x="15200" y="17520"/>
                </a:lnTo>
                <a:lnTo>
                  <a:pt x="15210" y="17520"/>
                </a:lnTo>
                <a:lnTo>
                  <a:pt x="15220" y="17520"/>
                </a:lnTo>
                <a:lnTo>
                  <a:pt x="15230" y="17520"/>
                </a:lnTo>
                <a:lnTo>
                  <a:pt x="15230" y="17530"/>
                </a:lnTo>
                <a:lnTo>
                  <a:pt x="15240" y="17530"/>
                </a:lnTo>
                <a:lnTo>
                  <a:pt x="15250" y="17530"/>
                </a:lnTo>
                <a:lnTo>
                  <a:pt x="15260" y="17530"/>
                </a:lnTo>
                <a:lnTo>
                  <a:pt x="15270" y="17520"/>
                </a:lnTo>
                <a:lnTo>
                  <a:pt x="15280" y="17520"/>
                </a:lnTo>
                <a:lnTo>
                  <a:pt x="15290" y="17530"/>
                </a:lnTo>
                <a:lnTo>
                  <a:pt x="15300" y="17530"/>
                </a:lnTo>
                <a:lnTo>
                  <a:pt x="15310" y="17540"/>
                </a:lnTo>
                <a:lnTo>
                  <a:pt x="15320" y="17540"/>
                </a:lnTo>
                <a:lnTo>
                  <a:pt x="15330" y="17540"/>
                </a:lnTo>
                <a:lnTo>
                  <a:pt x="15330" y="17550"/>
                </a:lnTo>
                <a:lnTo>
                  <a:pt x="15340" y="17550"/>
                </a:lnTo>
                <a:lnTo>
                  <a:pt x="15350" y="17550"/>
                </a:lnTo>
                <a:lnTo>
                  <a:pt x="15360" y="17560"/>
                </a:lnTo>
                <a:lnTo>
                  <a:pt x="15370" y="17560"/>
                </a:lnTo>
                <a:lnTo>
                  <a:pt x="15380" y="17560"/>
                </a:lnTo>
                <a:lnTo>
                  <a:pt x="15390" y="17560"/>
                </a:lnTo>
                <a:lnTo>
                  <a:pt x="15400" y="17570"/>
                </a:lnTo>
                <a:lnTo>
                  <a:pt x="15410" y="17570"/>
                </a:lnTo>
                <a:lnTo>
                  <a:pt x="15420" y="17580"/>
                </a:lnTo>
                <a:lnTo>
                  <a:pt x="15430" y="17580"/>
                </a:lnTo>
                <a:lnTo>
                  <a:pt x="15440" y="17570"/>
                </a:lnTo>
                <a:lnTo>
                  <a:pt x="15450" y="17570"/>
                </a:lnTo>
                <a:lnTo>
                  <a:pt x="15460" y="17570"/>
                </a:lnTo>
                <a:lnTo>
                  <a:pt x="15470" y="17570"/>
                </a:lnTo>
                <a:lnTo>
                  <a:pt x="15490" y="17580"/>
                </a:lnTo>
                <a:lnTo>
                  <a:pt x="15500" y="17580"/>
                </a:lnTo>
                <a:lnTo>
                  <a:pt x="15510" y="17580"/>
                </a:lnTo>
                <a:lnTo>
                  <a:pt x="15510" y="17590"/>
                </a:lnTo>
                <a:lnTo>
                  <a:pt x="15520" y="17590"/>
                </a:lnTo>
                <a:lnTo>
                  <a:pt x="15520" y="17600"/>
                </a:lnTo>
                <a:lnTo>
                  <a:pt x="15520" y="17590"/>
                </a:lnTo>
                <a:lnTo>
                  <a:pt x="15530" y="17590"/>
                </a:lnTo>
                <a:lnTo>
                  <a:pt x="15540" y="17590"/>
                </a:lnTo>
                <a:lnTo>
                  <a:pt x="15540" y="17580"/>
                </a:lnTo>
                <a:lnTo>
                  <a:pt x="15550" y="17580"/>
                </a:lnTo>
                <a:lnTo>
                  <a:pt x="15550" y="17570"/>
                </a:lnTo>
                <a:lnTo>
                  <a:pt x="15550" y="17560"/>
                </a:lnTo>
                <a:lnTo>
                  <a:pt x="15550" y="17550"/>
                </a:lnTo>
                <a:lnTo>
                  <a:pt x="15550" y="17540"/>
                </a:lnTo>
                <a:lnTo>
                  <a:pt x="15550" y="17530"/>
                </a:lnTo>
                <a:lnTo>
                  <a:pt x="15550" y="17520"/>
                </a:lnTo>
                <a:lnTo>
                  <a:pt x="15550" y="17510"/>
                </a:lnTo>
                <a:lnTo>
                  <a:pt x="15560" y="17500"/>
                </a:lnTo>
                <a:lnTo>
                  <a:pt x="15570" y="17480"/>
                </a:lnTo>
                <a:lnTo>
                  <a:pt x="15570" y="17470"/>
                </a:lnTo>
                <a:lnTo>
                  <a:pt x="15590" y="17430"/>
                </a:lnTo>
                <a:lnTo>
                  <a:pt x="15580" y="17390"/>
                </a:lnTo>
                <a:lnTo>
                  <a:pt x="15580" y="17380"/>
                </a:lnTo>
                <a:lnTo>
                  <a:pt x="15570" y="17380"/>
                </a:lnTo>
                <a:lnTo>
                  <a:pt x="15580" y="17370"/>
                </a:lnTo>
                <a:lnTo>
                  <a:pt x="15600" y="17370"/>
                </a:lnTo>
                <a:lnTo>
                  <a:pt x="15620" y="17380"/>
                </a:lnTo>
                <a:lnTo>
                  <a:pt x="15630" y="17380"/>
                </a:lnTo>
                <a:lnTo>
                  <a:pt x="15640" y="17380"/>
                </a:lnTo>
                <a:lnTo>
                  <a:pt x="15650" y="17380"/>
                </a:lnTo>
                <a:lnTo>
                  <a:pt x="15680" y="17380"/>
                </a:lnTo>
                <a:lnTo>
                  <a:pt x="15690" y="17380"/>
                </a:lnTo>
                <a:lnTo>
                  <a:pt x="15700" y="17380"/>
                </a:lnTo>
                <a:lnTo>
                  <a:pt x="15710" y="17380"/>
                </a:lnTo>
                <a:lnTo>
                  <a:pt x="15720" y="17380"/>
                </a:lnTo>
                <a:lnTo>
                  <a:pt x="15730" y="17380"/>
                </a:lnTo>
                <a:lnTo>
                  <a:pt x="15740" y="17390"/>
                </a:lnTo>
                <a:lnTo>
                  <a:pt x="15750" y="17390"/>
                </a:lnTo>
                <a:lnTo>
                  <a:pt x="15760" y="17390"/>
                </a:lnTo>
                <a:lnTo>
                  <a:pt x="15760" y="17400"/>
                </a:lnTo>
                <a:lnTo>
                  <a:pt x="15770" y="17400"/>
                </a:lnTo>
                <a:lnTo>
                  <a:pt x="15770" y="17390"/>
                </a:lnTo>
                <a:lnTo>
                  <a:pt x="15770" y="17380"/>
                </a:lnTo>
                <a:lnTo>
                  <a:pt x="15780" y="17380"/>
                </a:lnTo>
                <a:lnTo>
                  <a:pt x="15800" y="17360"/>
                </a:lnTo>
                <a:lnTo>
                  <a:pt x="15820" y="17360"/>
                </a:lnTo>
                <a:lnTo>
                  <a:pt x="15820" y="17350"/>
                </a:lnTo>
                <a:lnTo>
                  <a:pt x="15830" y="17340"/>
                </a:lnTo>
                <a:lnTo>
                  <a:pt x="15840" y="17330"/>
                </a:lnTo>
                <a:lnTo>
                  <a:pt x="15850" y="17320"/>
                </a:lnTo>
                <a:lnTo>
                  <a:pt x="15860" y="17310"/>
                </a:lnTo>
                <a:lnTo>
                  <a:pt x="15860" y="17300"/>
                </a:lnTo>
                <a:lnTo>
                  <a:pt x="15890" y="17320"/>
                </a:lnTo>
                <a:lnTo>
                  <a:pt x="15890" y="17330"/>
                </a:lnTo>
                <a:lnTo>
                  <a:pt x="15900" y="17350"/>
                </a:lnTo>
                <a:lnTo>
                  <a:pt x="15920" y="17370"/>
                </a:lnTo>
                <a:lnTo>
                  <a:pt x="15930" y="17380"/>
                </a:lnTo>
                <a:lnTo>
                  <a:pt x="15940" y="17390"/>
                </a:lnTo>
                <a:lnTo>
                  <a:pt x="15940" y="17400"/>
                </a:lnTo>
                <a:lnTo>
                  <a:pt x="15940" y="17410"/>
                </a:lnTo>
                <a:lnTo>
                  <a:pt x="15950" y="17420"/>
                </a:lnTo>
                <a:lnTo>
                  <a:pt x="15950" y="17430"/>
                </a:lnTo>
                <a:lnTo>
                  <a:pt x="15960" y="17440"/>
                </a:lnTo>
                <a:lnTo>
                  <a:pt x="15970" y="17450"/>
                </a:lnTo>
                <a:lnTo>
                  <a:pt x="15980" y="17450"/>
                </a:lnTo>
                <a:lnTo>
                  <a:pt x="15990" y="17460"/>
                </a:lnTo>
                <a:lnTo>
                  <a:pt x="16010" y="17460"/>
                </a:lnTo>
                <a:lnTo>
                  <a:pt x="16010" y="17470"/>
                </a:lnTo>
                <a:lnTo>
                  <a:pt x="16020" y="17470"/>
                </a:lnTo>
                <a:lnTo>
                  <a:pt x="16030" y="17480"/>
                </a:lnTo>
                <a:lnTo>
                  <a:pt x="16020" y="17490"/>
                </a:lnTo>
                <a:lnTo>
                  <a:pt x="16020" y="17500"/>
                </a:lnTo>
                <a:lnTo>
                  <a:pt x="16010" y="17500"/>
                </a:lnTo>
                <a:lnTo>
                  <a:pt x="16010" y="17510"/>
                </a:lnTo>
                <a:lnTo>
                  <a:pt x="16010" y="17520"/>
                </a:lnTo>
                <a:lnTo>
                  <a:pt x="15990" y="17540"/>
                </a:lnTo>
                <a:lnTo>
                  <a:pt x="15980" y="17550"/>
                </a:lnTo>
                <a:lnTo>
                  <a:pt x="15970" y="17550"/>
                </a:lnTo>
                <a:lnTo>
                  <a:pt x="15950" y="17570"/>
                </a:lnTo>
                <a:lnTo>
                  <a:pt x="15950" y="17580"/>
                </a:lnTo>
                <a:lnTo>
                  <a:pt x="15960" y="17580"/>
                </a:lnTo>
                <a:lnTo>
                  <a:pt x="15970" y="17590"/>
                </a:lnTo>
                <a:lnTo>
                  <a:pt x="15980" y="17600"/>
                </a:lnTo>
                <a:lnTo>
                  <a:pt x="15970" y="17610"/>
                </a:lnTo>
                <a:lnTo>
                  <a:pt x="15970" y="17620"/>
                </a:lnTo>
                <a:lnTo>
                  <a:pt x="15980" y="17640"/>
                </a:lnTo>
                <a:lnTo>
                  <a:pt x="15980" y="17650"/>
                </a:lnTo>
                <a:lnTo>
                  <a:pt x="15980" y="17660"/>
                </a:lnTo>
                <a:lnTo>
                  <a:pt x="15990" y="17670"/>
                </a:lnTo>
                <a:lnTo>
                  <a:pt x="15990" y="17680"/>
                </a:lnTo>
                <a:lnTo>
                  <a:pt x="15990" y="17690"/>
                </a:lnTo>
                <a:lnTo>
                  <a:pt x="16000" y="17690"/>
                </a:lnTo>
                <a:lnTo>
                  <a:pt x="16010" y="17690"/>
                </a:lnTo>
                <a:lnTo>
                  <a:pt x="16020" y="17690"/>
                </a:lnTo>
                <a:lnTo>
                  <a:pt x="16020" y="17700"/>
                </a:lnTo>
                <a:lnTo>
                  <a:pt x="16030" y="17700"/>
                </a:lnTo>
                <a:lnTo>
                  <a:pt x="16040" y="17700"/>
                </a:lnTo>
                <a:lnTo>
                  <a:pt x="16040" y="17710"/>
                </a:lnTo>
                <a:lnTo>
                  <a:pt x="16050" y="17720"/>
                </a:lnTo>
                <a:lnTo>
                  <a:pt x="16050" y="17730"/>
                </a:lnTo>
                <a:lnTo>
                  <a:pt x="16060" y="17730"/>
                </a:lnTo>
                <a:lnTo>
                  <a:pt x="16060" y="17740"/>
                </a:lnTo>
                <a:lnTo>
                  <a:pt x="16070" y="17740"/>
                </a:lnTo>
                <a:lnTo>
                  <a:pt x="16080" y="17750"/>
                </a:lnTo>
                <a:lnTo>
                  <a:pt x="16090" y="17750"/>
                </a:lnTo>
                <a:lnTo>
                  <a:pt x="16090" y="17760"/>
                </a:lnTo>
                <a:lnTo>
                  <a:pt x="16100" y="17760"/>
                </a:lnTo>
                <a:lnTo>
                  <a:pt x="16100" y="17770"/>
                </a:lnTo>
                <a:lnTo>
                  <a:pt x="16110" y="17780"/>
                </a:lnTo>
                <a:lnTo>
                  <a:pt x="16120" y="17780"/>
                </a:lnTo>
                <a:lnTo>
                  <a:pt x="16120" y="17790"/>
                </a:lnTo>
                <a:lnTo>
                  <a:pt x="16130" y="17790"/>
                </a:lnTo>
                <a:lnTo>
                  <a:pt x="16130" y="17800"/>
                </a:lnTo>
                <a:lnTo>
                  <a:pt x="16140" y="17800"/>
                </a:lnTo>
                <a:lnTo>
                  <a:pt x="16150" y="17810"/>
                </a:lnTo>
                <a:lnTo>
                  <a:pt x="16160" y="17810"/>
                </a:lnTo>
                <a:lnTo>
                  <a:pt x="16170" y="17820"/>
                </a:lnTo>
                <a:lnTo>
                  <a:pt x="16180" y="17830"/>
                </a:lnTo>
                <a:lnTo>
                  <a:pt x="16190" y="17830"/>
                </a:lnTo>
                <a:lnTo>
                  <a:pt x="16200" y="17840"/>
                </a:lnTo>
                <a:lnTo>
                  <a:pt x="16210" y="17840"/>
                </a:lnTo>
                <a:lnTo>
                  <a:pt x="16210" y="17850"/>
                </a:lnTo>
                <a:lnTo>
                  <a:pt x="16220" y="17850"/>
                </a:lnTo>
                <a:lnTo>
                  <a:pt x="16230" y="17840"/>
                </a:lnTo>
                <a:lnTo>
                  <a:pt x="16240" y="17840"/>
                </a:lnTo>
                <a:lnTo>
                  <a:pt x="16250" y="17840"/>
                </a:lnTo>
                <a:lnTo>
                  <a:pt x="16260" y="17850"/>
                </a:lnTo>
                <a:lnTo>
                  <a:pt x="16270" y="17840"/>
                </a:lnTo>
                <a:lnTo>
                  <a:pt x="16280" y="17840"/>
                </a:lnTo>
                <a:lnTo>
                  <a:pt x="16290" y="17840"/>
                </a:lnTo>
                <a:lnTo>
                  <a:pt x="16300" y="17840"/>
                </a:lnTo>
                <a:lnTo>
                  <a:pt x="16300" y="17830"/>
                </a:lnTo>
                <a:lnTo>
                  <a:pt x="16310" y="17830"/>
                </a:lnTo>
                <a:lnTo>
                  <a:pt x="16330" y="17820"/>
                </a:lnTo>
                <a:lnTo>
                  <a:pt x="16340" y="17810"/>
                </a:lnTo>
                <a:lnTo>
                  <a:pt x="16350" y="17810"/>
                </a:lnTo>
                <a:lnTo>
                  <a:pt x="16350" y="17800"/>
                </a:lnTo>
                <a:lnTo>
                  <a:pt x="16360" y="17790"/>
                </a:lnTo>
                <a:lnTo>
                  <a:pt x="16370" y="17790"/>
                </a:lnTo>
                <a:lnTo>
                  <a:pt x="16370" y="17780"/>
                </a:lnTo>
                <a:lnTo>
                  <a:pt x="16380" y="17780"/>
                </a:lnTo>
                <a:lnTo>
                  <a:pt x="16390" y="17770"/>
                </a:lnTo>
                <a:lnTo>
                  <a:pt x="16400" y="17760"/>
                </a:lnTo>
                <a:lnTo>
                  <a:pt x="16410" y="17760"/>
                </a:lnTo>
                <a:lnTo>
                  <a:pt x="16460" y="17750"/>
                </a:lnTo>
                <a:lnTo>
                  <a:pt x="16460" y="17740"/>
                </a:lnTo>
                <a:lnTo>
                  <a:pt x="16470" y="17730"/>
                </a:lnTo>
                <a:lnTo>
                  <a:pt x="16490" y="17720"/>
                </a:lnTo>
                <a:lnTo>
                  <a:pt x="16500" y="17720"/>
                </a:lnTo>
                <a:lnTo>
                  <a:pt x="16510" y="17720"/>
                </a:lnTo>
                <a:lnTo>
                  <a:pt x="16530" y="17720"/>
                </a:lnTo>
                <a:lnTo>
                  <a:pt x="16540" y="17720"/>
                </a:lnTo>
                <a:lnTo>
                  <a:pt x="16550" y="17720"/>
                </a:lnTo>
                <a:lnTo>
                  <a:pt x="16590" y="17750"/>
                </a:lnTo>
                <a:lnTo>
                  <a:pt x="16600" y="17760"/>
                </a:lnTo>
                <a:lnTo>
                  <a:pt x="16610" y="17760"/>
                </a:lnTo>
                <a:lnTo>
                  <a:pt x="16620" y="17770"/>
                </a:lnTo>
                <a:lnTo>
                  <a:pt x="16630" y="17780"/>
                </a:lnTo>
                <a:lnTo>
                  <a:pt x="16640" y="17790"/>
                </a:lnTo>
                <a:lnTo>
                  <a:pt x="16650" y="17790"/>
                </a:lnTo>
                <a:lnTo>
                  <a:pt x="16650" y="17800"/>
                </a:lnTo>
                <a:lnTo>
                  <a:pt x="16650" y="17810"/>
                </a:lnTo>
                <a:lnTo>
                  <a:pt x="16660" y="17820"/>
                </a:lnTo>
                <a:lnTo>
                  <a:pt x="16660" y="17830"/>
                </a:lnTo>
                <a:lnTo>
                  <a:pt x="16670" y="17840"/>
                </a:lnTo>
                <a:lnTo>
                  <a:pt x="16670" y="17850"/>
                </a:lnTo>
                <a:lnTo>
                  <a:pt x="16680" y="17860"/>
                </a:lnTo>
                <a:lnTo>
                  <a:pt x="16690" y="17870"/>
                </a:lnTo>
                <a:lnTo>
                  <a:pt x="16690" y="17880"/>
                </a:lnTo>
                <a:lnTo>
                  <a:pt x="16700" y="17880"/>
                </a:lnTo>
                <a:lnTo>
                  <a:pt x="16700" y="17890"/>
                </a:lnTo>
                <a:lnTo>
                  <a:pt x="16710" y="17900"/>
                </a:lnTo>
                <a:lnTo>
                  <a:pt x="16710" y="17910"/>
                </a:lnTo>
                <a:lnTo>
                  <a:pt x="16710" y="17920"/>
                </a:lnTo>
                <a:lnTo>
                  <a:pt x="16710" y="17940"/>
                </a:lnTo>
                <a:lnTo>
                  <a:pt x="16710" y="17950"/>
                </a:lnTo>
                <a:lnTo>
                  <a:pt x="16710" y="17960"/>
                </a:lnTo>
                <a:lnTo>
                  <a:pt x="16710" y="17970"/>
                </a:lnTo>
                <a:lnTo>
                  <a:pt x="16710" y="17980"/>
                </a:lnTo>
                <a:lnTo>
                  <a:pt x="16720" y="17990"/>
                </a:lnTo>
                <a:lnTo>
                  <a:pt x="16720" y="18000"/>
                </a:lnTo>
                <a:lnTo>
                  <a:pt x="16720" y="18010"/>
                </a:lnTo>
                <a:lnTo>
                  <a:pt x="16730" y="18010"/>
                </a:lnTo>
                <a:lnTo>
                  <a:pt x="16730" y="18020"/>
                </a:lnTo>
                <a:lnTo>
                  <a:pt x="16740" y="18020"/>
                </a:lnTo>
                <a:lnTo>
                  <a:pt x="16740" y="18030"/>
                </a:lnTo>
                <a:lnTo>
                  <a:pt x="16740" y="18040"/>
                </a:lnTo>
                <a:lnTo>
                  <a:pt x="16750" y="18060"/>
                </a:lnTo>
                <a:lnTo>
                  <a:pt x="16750" y="18070"/>
                </a:lnTo>
                <a:lnTo>
                  <a:pt x="16760" y="18070"/>
                </a:lnTo>
                <a:lnTo>
                  <a:pt x="16760" y="18080"/>
                </a:lnTo>
                <a:lnTo>
                  <a:pt x="16760" y="18090"/>
                </a:lnTo>
                <a:lnTo>
                  <a:pt x="16760" y="18100"/>
                </a:lnTo>
                <a:lnTo>
                  <a:pt x="16750" y="18100"/>
                </a:lnTo>
                <a:lnTo>
                  <a:pt x="16750" y="18110"/>
                </a:lnTo>
                <a:lnTo>
                  <a:pt x="16740" y="18120"/>
                </a:lnTo>
                <a:lnTo>
                  <a:pt x="16740" y="18140"/>
                </a:lnTo>
                <a:lnTo>
                  <a:pt x="16740" y="18150"/>
                </a:lnTo>
                <a:lnTo>
                  <a:pt x="16740" y="18210"/>
                </a:lnTo>
                <a:lnTo>
                  <a:pt x="16740" y="18220"/>
                </a:lnTo>
                <a:lnTo>
                  <a:pt x="16780" y="18220"/>
                </a:lnTo>
                <a:lnTo>
                  <a:pt x="16780" y="18250"/>
                </a:lnTo>
                <a:lnTo>
                  <a:pt x="16790" y="18250"/>
                </a:lnTo>
                <a:lnTo>
                  <a:pt x="16800" y="18250"/>
                </a:lnTo>
                <a:lnTo>
                  <a:pt x="16810" y="18250"/>
                </a:lnTo>
                <a:lnTo>
                  <a:pt x="16820" y="18250"/>
                </a:lnTo>
                <a:lnTo>
                  <a:pt x="16830" y="18250"/>
                </a:lnTo>
                <a:lnTo>
                  <a:pt x="16830" y="18240"/>
                </a:lnTo>
                <a:lnTo>
                  <a:pt x="16840" y="18240"/>
                </a:lnTo>
                <a:lnTo>
                  <a:pt x="16850" y="18240"/>
                </a:lnTo>
                <a:lnTo>
                  <a:pt x="16860" y="18240"/>
                </a:lnTo>
                <a:lnTo>
                  <a:pt x="16870" y="18240"/>
                </a:lnTo>
                <a:lnTo>
                  <a:pt x="16880" y="18240"/>
                </a:lnTo>
                <a:lnTo>
                  <a:pt x="16880" y="18230"/>
                </a:lnTo>
                <a:lnTo>
                  <a:pt x="16890" y="18230"/>
                </a:lnTo>
                <a:lnTo>
                  <a:pt x="16900" y="18220"/>
                </a:lnTo>
                <a:lnTo>
                  <a:pt x="16910" y="18220"/>
                </a:lnTo>
                <a:lnTo>
                  <a:pt x="16910" y="18210"/>
                </a:lnTo>
                <a:lnTo>
                  <a:pt x="16910" y="18200"/>
                </a:lnTo>
                <a:lnTo>
                  <a:pt x="16910" y="18190"/>
                </a:lnTo>
                <a:lnTo>
                  <a:pt x="16900" y="18180"/>
                </a:lnTo>
                <a:lnTo>
                  <a:pt x="16900" y="18170"/>
                </a:lnTo>
                <a:lnTo>
                  <a:pt x="16900" y="18160"/>
                </a:lnTo>
                <a:lnTo>
                  <a:pt x="16910" y="18170"/>
                </a:lnTo>
                <a:lnTo>
                  <a:pt x="16920" y="18170"/>
                </a:lnTo>
                <a:lnTo>
                  <a:pt x="16930" y="18170"/>
                </a:lnTo>
                <a:lnTo>
                  <a:pt x="16930" y="18180"/>
                </a:lnTo>
                <a:lnTo>
                  <a:pt x="16940" y="18180"/>
                </a:lnTo>
                <a:lnTo>
                  <a:pt x="16950" y="18180"/>
                </a:lnTo>
                <a:lnTo>
                  <a:pt x="16950" y="18190"/>
                </a:lnTo>
                <a:lnTo>
                  <a:pt x="16950" y="18200"/>
                </a:lnTo>
                <a:lnTo>
                  <a:pt x="16940" y="18200"/>
                </a:lnTo>
                <a:lnTo>
                  <a:pt x="16930" y="18210"/>
                </a:lnTo>
                <a:lnTo>
                  <a:pt x="16920" y="18210"/>
                </a:lnTo>
                <a:lnTo>
                  <a:pt x="16910" y="18220"/>
                </a:lnTo>
                <a:lnTo>
                  <a:pt x="16920" y="18250"/>
                </a:lnTo>
                <a:lnTo>
                  <a:pt x="16920" y="18260"/>
                </a:lnTo>
                <a:lnTo>
                  <a:pt x="16930" y="18260"/>
                </a:lnTo>
                <a:lnTo>
                  <a:pt x="16920" y="18280"/>
                </a:lnTo>
                <a:lnTo>
                  <a:pt x="16920" y="18290"/>
                </a:lnTo>
                <a:lnTo>
                  <a:pt x="16930" y="18290"/>
                </a:lnTo>
                <a:lnTo>
                  <a:pt x="16930" y="18300"/>
                </a:lnTo>
                <a:lnTo>
                  <a:pt x="16930" y="18310"/>
                </a:lnTo>
                <a:lnTo>
                  <a:pt x="16930" y="18320"/>
                </a:lnTo>
                <a:lnTo>
                  <a:pt x="16940" y="18320"/>
                </a:lnTo>
                <a:lnTo>
                  <a:pt x="16950" y="18330"/>
                </a:lnTo>
                <a:lnTo>
                  <a:pt x="16960" y="18330"/>
                </a:lnTo>
                <a:lnTo>
                  <a:pt x="16960" y="18340"/>
                </a:lnTo>
                <a:lnTo>
                  <a:pt x="16960" y="18360"/>
                </a:lnTo>
                <a:lnTo>
                  <a:pt x="16960" y="18380"/>
                </a:lnTo>
                <a:lnTo>
                  <a:pt x="16960" y="18430"/>
                </a:lnTo>
                <a:lnTo>
                  <a:pt x="16910" y="18470"/>
                </a:lnTo>
                <a:lnTo>
                  <a:pt x="16910" y="18480"/>
                </a:lnTo>
                <a:lnTo>
                  <a:pt x="16920" y="18480"/>
                </a:lnTo>
                <a:lnTo>
                  <a:pt x="16920" y="18490"/>
                </a:lnTo>
                <a:lnTo>
                  <a:pt x="16920" y="18500"/>
                </a:lnTo>
                <a:lnTo>
                  <a:pt x="16930" y="18500"/>
                </a:lnTo>
                <a:lnTo>
                  <a:pt x="16930" y="18510"/>
                </a:lnTo>
                <a:lnTo>
                  <a:pt x="16940" y="18510"/>
                </a:lnTo>
                <a:lnTo>
                  <a:pt x="16950" y="18510"/>
                </a:lnTo>
                <a:lnTo>
                  <a:pt x="16960" y="18510"/>
                </a:lnTo>
                <a:lnTo>
                  <a:pt x="16970" y="18510"/>
                </a:lnTo>
                <a:lnTo>
                  <a:pt x="16960" y="18520"/>
                </a:lnTo>
                <a:lnTo>
                  <a:pt x="16960" y="18530"/>
                </a:lnTo>
                <a:lnTo>
                  <a:pt x="16960" y="18540"/>
                </a:lnTo>
                <a:lnTo>
                  <a:pt x="16960" y="18560"/>
                </a:lnTo>
                <a:lnTo>
                  <a:pt x="16960" y="18580"/>
                </a:lnTo>
                <a:lnTo>
                  <a:pt x="16960" y="18590"/>
                </a:lnTo>
                <a:lnTo>
                  <a:pt x="16960" y="18610"/>
                </a:lnTo>
                <a:lnTo>
                  <a:pt x="16960" y="18640"/>
                </a:lnTo>
                <a:lnTo>
                  <a:pt x="16960" y="18650"/>
                </a:lnTo>
                <a:lnTo>
                  <a:pt x="16960" y="18660"/>
                </a:lnTo>
                <a:lnTo>
                  <a:pt x="16960" y="18670"/>
                </a:lnTo>
                <a:lnTo>
                  <a:pt x="16960" y="18680"/>
                </a:lnTo>
                <a:lnTo>
                  <a:pt x="16960" y="18690"/>
                </a:lnTo>
                <a:lnTo>
                  <a:pt x="16960" y="18700"/>
                </a:lnTo>
                <a:lnTo>
                  <a:pt x="16960" y="18720"/>
                </a:lnTo>
                <a:lnTo>
                  <a:pt x="16960" y="18750"/>
                </a:lnTo>
                <a:lnTo>
                  <a:pt x="16950" y="18800"/>
                </a:lnTo>
                <a:lnTo>
                  <a:pt x="16950" y="18810"/>
                </a:lnTo>
                <a:lnTo>
                  <a:pt x="16950" y="18830"/>
                </a:lnTo>
                <a:lnTo>
                  <a:pt x="16950" y="18850"/>
                </a:lnTo>
                <a:lnTo>
                  <a:pt x="16960" y="18850"/>
                </a:lnTo>
                <a:lnTo>
                  <a:pt x="16970" y="18860"/>
                </a:lnTo>
                <a:lnTo>
                  <a:pt x="16980" y="18860"/>
                </a:lnTo>
                <a:lnTo>
                  <a:pt x="16990" y="18860"/>
                </a:lnTo>
                <a:lnTo>
                  <a:pt x="17000" y="18860"/>
                </a:lnTo>
                <a:lnTo>
                  <a:pt x="17010" y="18870"/>
                </a:lnTo>
                <a:lnTo>
                  <a:pt x="17020" y="18870"/>
                </a:lnTo>
                <a:lnTo>
                  <a:pt x="17030" y="18880"/>
                </a:lnTo>
                <a:lnTo>
                  <a:pt x="17040" y="18880"/>
                </a:lnTo>
                <a:lnTo>
                  <a:pt x="17050" y="18880"/>
                </a:lnTo>
                <a:lnTo>
                  <a:pt x="17060" y="18880"/>
                </a:lnTo>
                <a:lnTo>
                  <a:pt x="17070" y="18880"/>
                </a:lnTo>
                <a:lnTo>
                  <a:pt x="17080" y="18880"/>
                </a:lnTo>
                <a:lnTo>
                  <a:pt x="17080" y="18890"/>
                </a:lnTo>
                <a:lnTo>
                  <a:pt x="17090" y="18890"/>
                </a:lnTo>
                <a:lnTo>
                  <a:pt x="17100" y="18890"/>
                </a:lnTo>
                <a:lnTo>
                  <a:pt x="17110" y="18890"/>
                </a:lnTo>
                <a:lnTo>
                  <a:pt x="17120" y="18890"/>
                </a:lnTo>
                <a:lnTo>
                  <a:pt x="17130" y="18890"/>
                </a:lnTo>
                <a:lnTo>
                  <a:pt x="17140" y="18890"/>
                </a:lnTo>
                <a:lnTo>
                  <a:pt x="17150" y="18890"/>
                </a:lnTo>
                <a:lnTo>
                  <a:pt x="17160" y="18890"/>
                </a:lnTo>
                <a:lnTo>
                  <a:pt x="17170" y="18890"/>
                </a:lnTo>
                <a:lnTo>
                  <a:pt x="17180" y="18890"/>
                </a:lnTo>
                <a:lnTo>
                  <a:pt x="17190" y="18880"/>
                </a:lnTo>
                <a:lnTo>
                  <a:pt x="17200" y="18880"/>
                </a:lnTo>
                <a:lnTo>
                  <a:pt x="17210" y="18870"/>
                </a:lnTo>
                <a:lnTo>
                  <a:pt x="17220" y="18870"/>
                </a:lnTo>
                <a:lnTo>
                  <a:pt x="17230" y="18870"/>
                </a:lnTo>
                <a:lnTo>
                  <a:pt x="17230" y="18880"/>
                </a:lnTo>
                <a:lnTo>
                  <a:pt x="17240" y="18880"/>
                </a:lnTo>
                <a:lnTo>
                  <a:pt x="17240" y="18890"/>
                </a:lnTo>
                <a:lnTo>
                  <a:pt x="17240" y="18900"/>
                </a:lnTo>
                <a:lnTo>
                  <a:pt x="17230" y="18920"/>
                </a:lnTo>
                <a:lnTo>
                  <a:pt x="17230" y="18930"/>
                </a:lnTo>
                <a:lnTo>
                  <a:pt x="17240" y="18930"/>
                </a:lnTo>
                <a:lnTo>
                  <a:pt x="17240" y="18940"/>
                </a:lnTo>
                <a:lnTo>
                  <a:pt x="17250" y="18950"/>
                </a:lnTo>
                <a:lnTo>
                  <a:pt x="17260" y="18950"/>
                </a:lnTo>
                <a:lnTo>
                  <a:pt x="17280" y="18950"/>
                </a:lnTo>
                <a:lnTo>
                  <a:pt x="17280" y="18960"/>
                </a:lnTo>
                <a:lnTo>
                  <a:pt x="17290" y="18950"/>
                </a:lnTo>
                <a:lnTo>
                  <a:pt x="17300" y="18950"/>
                </a:lnTo>
                <a:lnTo>
                  <a:pt x="17300" y="18960"/>
                </a:lnTo>
                <a:lnTo>
                  <a:pt x="17310" y="18960"/>
                </a:lnTo>
                <a:lnTo>
                  <a:pt x="17320" y="18960"/>
                </a:lnTo>
                <a:lnTo>
                  <a:pt x="17330" y="18960"/>
                </a:lnTo>
                <a:lnTo>
                  <a:pt x="17330" y="18970"/>
                </a:lnTo>
                <a:lnTo>
                  <a:pt x="17340" y="18970"/>
                </a:lnTo>
                <a:lnTo>
                  <a:pt x="17350" y="18970"/>
                </a:lnTo>
                <a:lnTo>
                  <a:pt x="17360" y="18980"/>
                </a:lnTo>
                <a:lnTo>
                  <a:pt x="17380" y="19000"/>
                </a:lnTo>
                <a:lnTo>
                  <a:pt x="17400" y="19010"/>
                </a:lnTo>
                <a:lnTo>
                  <a:pt x="17430" y="19030"/>
                </a:lnTo>
                <a:lnTo>
                  <a:pt x="17430" y="19040"/>
                </a:lnTo>
                <a:lnTo>
                  <a:pt x="17440" y="19040"/>
                </a:lnTo>
                <a:lnTo>
                  <a:pt x="17450" y="19050"/>
                </a:lnTo>
                <a:lnTo>
                  <a:pt x="17470" y="19060"/>
                </a:lnTo>
                <a:lnTo>
                  <a:pt x="17480" y="19070"/>
                </a:lnTo>
                <a:lnTo>
                  <a:pt x="17510" y="19080"/>
                </a:lnTo>
                <a:lnTo>
                  <a:pt x="17510" y="19090"/>
                </a:lnTo>
                <a:lnTo>
                  <a:pt x="17520" y="19100"/>
                </a:lnTo>
                <a:lnTo>
                  <a:pt x="17530" y="19110"/>
                </a:lnTo>
                <a:lnTo>
                  <a:pt x="17550" y="19120"/>
                </a:lnTo>
                <a:lnTo>
                  <a:pt x="17560" y="19140"/>
                </a:lnTo>
                <a:lnTo>
                  <a:pt x="17570" y="19150"/>
                </a:lnTo>
                <a:lnTo>
                  <a:pt x="17580" y="19160"/>
                </a:lnTo>
                <a:lnTo>
                  <a:pt x="17580" y="19170"/>
                </a:lnTo>
                <a:lnTo>
                  <a:pt x="17580" y="19180"/>
                </a:lnTo>
                <a:lnTo>
                  <a:pt x="17580" y="19200"/>
                </a:lnTo>
                <a:lnTo>
                  <a:pt x="17580" y="19210"/>
                </a:lnTo>
                <a:lnTo>
                  <a:pt x="17570" y="19220"/>
                </a:lnTo>
                <a:lnTo>
                  <a:pt x="17570" y="19230"/>
                </a:lnTo>
                <a:lnTo>
                  <a:pt x="17560" y="19260"/>
                </a:lnTo>
                <a:lnTo>
                  <a:pt x="17550" y="19290"/>
                </a:lnTo>
                <a:lnTo>
                  <a:pt x="17560" y="19300"/>
                </a:lnTo>
                <a:lnTo>
                  <a:pt x="17550" y="19310"/>
                </a:lnTo>
                <a:lnTo>
                  <a:pt x="17550" y="19340"/>
                </a:lnTo>
                <a:lnTo>
                  <a:pt x="17550" y="19370"/>
                </a:lnTo>
                <a:lnTo>
                  <a:pt x="17550" y="19400"/>
                </a:lnTo>
                <a:lnTo>
                  <a:pt x="17540" y="19410"/>
                </a:lnTo>
                <a:lnTo>
                  <a:pt x="17550" y="19410"/>
                </a:lnTo>
                <a:lnTo>
                  <a:pt x="17600" y="19420"/>
                </a:lnTo>
                <a:lnTo>
                  <a:pt x="17630" y="19420"/>
                </a:lnTo>
                <a:lnTo>
                  <a:pt x="17650" y="19430"/>
                </a:lnTo>
                <a:lnTo>
                  <a:pt x="17710" y="19430"/>
                </a:lnTo>
                <a:lnTo>
                  <a:pt x="17740" y="19440"/>
                </a:lnTo>
                <a:lnTo>
                  <a:pt x="17760" y="19440"/>
                </a:lnTo>
                <a:lnTo>
                  <a:pt x="17800" y="19440"/>
                </a:lnTo>
                <a:lnTo>
                  <a:pt x="17860" y="19450"/>
                </a:lnTo>
                <a:lnTo>
                  <a:pt x="17900" y="19410"/>
                </a:lnTo>
                <a:lnTo>
                  <a:pt x="17910" y="19410"/>
                </a:lnTo>
                <a:lnTo>
                  <a:pt x="17910" y="19400"/>
                </a:lnTo>
                <a:lnTo>
                  <a:pt x="17910" y="19390"/>
                </a:lnTo>
                <a:lnTo>
                  <a:pt x="17920" y="19380"/>
                </a:lnTo>
                <a:lnTo>
                  <a:pt x="17930" y="19380"/>
                </a:lnTo>
                <a:lnTo>
                  <a:pt x="17940" y="19390"/>
                </a:lnTo>
                <a:lnTo>
                  <a:pt x="17950" y="19390"/>
                </a:lnTo>
                <a:lnTo>
                  <a:pt x="17960" y="19390"/>
                </a:lnTo>
                <a:lnTo>
                  <a:pt x="17960" y="19380"/>
                </a:lnTo>
                <a:lnTo>
                  <a:pt x="17970" y="19380"/>
                </a:lnTo>
                <a:lnTo>
                  <a:pt x="17980" y="19380"/>
                </a:lnTo>
                <a:lnTo>
                  <a:pt x="17990" y="19380"/>
                </a:lnTo>
                <a:lnTo>
                  <a:pt x="18010" y="19380"/>
                </a:lnTo>
                <a:lnTo>
                  <a:pt x="18020" y="19380"/>
                </a:lnTo>
                <a:lnTo>
                  <a:pt x="18020" y="19370"/>
                </a:lnTo>
                <a:lnTo>
                  <a:pt x="18030" y="19370"/>
                </a:lnTo>
                <a:lnTo>
                  <a:pt x="18040" y="19370"/>
                </a:lnTo>
                <a:lnTo>
                  <a:pt x="18050" y="19370"/>
                </a:lnTo>
                <a:lnTo>
                  <a:pt x="18070" y="19360"/>
                </a:lnTo>
                <a:lnTo>
                  <a:pt x="18090" y="19360"/>
                </a:lnTo>
                <a:lnTo>
                  <a:pt x="18110" y="19360"/>
                </a:lnTo>
                <a:lnTo>
                  <a:pt x="18120" y="19360"/>
                </a:lnTo>
                <a:lnTo>
                  <a:pt x="18140" y="19360"/>
                </a:lnTo>
                <a:lnTo>
                  <a:pt x="18160" y="19350"/>
                </a:lnTo>
                <a:lnTo>
                  <a:pt x="18190" y="19350"/>
                </a:lnTo>
                <a:lnTo>
                  <a:pt x="18200" y="19350"/>
                </a:lnTo>
                <a:lnTo>
                  <a:pt x="18210" y="19340"/>
                </a:lnTo>
                <a:lnTo>
                  <a:pt x="18230" y="19340"/>
                </a:lnTo>
                <a:lnTo>
                  <a:pt x="18240" y="19340"/>
                </a:lnTo>
                <a:lnTo>
                  <a:pt x="18250" y="19340"/>
                </a:lnTo>
                <a:lnTo>
                  <a:pt x="18260" y="19340"/>
                </a:lnTo>
                <a:lnTo>
                  <a:pt x="18270" y="19350"/>
                </a:lnTo>
                <a:lnTo>
                  <a:pt x="18280" y="19350"/>
                </a:lnTo>
                <a:lnTo>
                  <a:pt x="18280" y="19360"/>
                </a:lnTo>
                <a:lnTo>
                  <a:pt x="18280" y="19340"/>
                </a:lnTo>
                <a:lnTo>
                  <a:pt x="18280" y="19320"/>
                </a:lnTo>
                <a:lnTo>
                  <a:pt x="18290" y="19320"/>
                </a:lnTo>
                <a:lnTo>
                  <a:pt x="18290" y="19310"/>
                </a:lnTo>
                <a:lnTo>
                  <a:pt x="18300" y="19300"/>
                </a:lnTo>
                <a:lnTo>
                  <a:pt x="18310" y="19280"/>
                </a:lnTo>
                <a:lnTo>
                  <a:pt x="18320" y="19280"/>
                </a:lnTo>
                <a:lnTo>
                  <a:pt x="18340" y="19280"/>
                </a:lnTo>
                <a:lnTo>
                  <a:pt x="18410" y="19280"/>
                </a:lnTo>
                <a:lnTo>
                  <a:pt x="18420" y="19280"/>
                </a:lnTo>
                <a:lnTo>
                  <a:pt x="18420" y="19310"/>
                </a:lnTo>
                <a:lnTo>
                  <a:pt x="18420" y="19330"/>
                </a:lnTo>
                <a:lnTo>
                  <a:pt x="18410" y="19360"/>
                </a:lnTo>
                <a:lnTo>
                  <a:pt x="18410" y="19390"/>
                </a:lnTo>
                <a:lnTo>
                  <a:pt x="18420" y="19390"/>
                </a:lnTo>
                <a:lnTo>
                  <a:pt x="18430" y="19380"/>
                </a:lnTo>
                <a:lnTo>
                  <a:pt x="18440" y="19380"/>
                </a:lnTo>
                <a:lnTo>
                  <a:pt x="18460" y="19380"/>
                </a:lnTo>
                <a:lnTo>
                  <a:pt x="18480" y="19390"/>
                </a:lnTo>
                <a:lnTo>
                  <a:pt x="18500" y="19390"/>
                </a:lnTo>
                <a:lnTo>
                  <a:pt x="18510" y="19390"/>
                </a:lnTo>
                <a:lnTo>
                  <a:pt x="18520" y="19390"/>
                </a:lnTo>
                <a:lnTo>
                  <a:pt x="18530" y="19390"/>
                </a:lnTo>
                <a:lnTo>
                  <a:pt x="18540" y="19390"/>
                </a:lnTo>
                <a:lnTo>
                  <a:pt x="18540" y="19380"/>
                </a:lnTo>
                <a:lnTo>
                  <a:pt x="18550" y="19380"/>
                </a:lnTo>
                <a:lnTo>
                  <a:pt x="18560" y="19380"/>
                </a:lnTo>
                <a:lnTo>
                  <a:pt x="18570" y="19380"/>
                </a:lnTo>
                <a:lnTo>
                  <a:pt x="18580" y="19380"/>
                </a:lnTo>
                <a:lnTo>
                  <a:pt x="18580" y="19390"/>
                </a:lnTo>
                <a:lnTo>
                  <a:pt x="18590" y="19390"/>
                </a:lnTo>
                <a:lnTo>
                  <a:pt x="18600" y="19390"/>
                </a:lnTo>
                <a:lnTo>
                  <a:pt x="18600" y="19380"/>
                </a:lnTo>
                <a:lnTo>
                  <a:pt x="18610" y="19380"/>
                </a:lnTo>
                <a:lnTo>
                  <a:pt x="18620" y="19380"/>
                </a:lnTo>
                <a:lnTo>
                  <a:pt x="18650" y="19380"/>
                </a:lnTo>
                <a:lnTo>
                  <a:pt x="18670" y="19390"/>
                </a:lnTo>
                <a:lnTo>
                  <a:pt x="18670" y="19370"/>
                </a:lnTo>
                <a:lnTo>
                  <a:pt x="18670" y="19350"/>
                </a:lnTo>
                <a:lnTo>
                  <a:pt x="18680" y="19320"/>
                </a:lnTo>
                <a:lnTo>
                  <a:pt x="18680" y="19310"/>
                </a:lnTo>
                <a:lnTo>
                  <a:pt x="18680" y="19290"/>
                </a:lnTo>
                <a:lnTo>
                  <a:pt x="18680" y="19270"/>
                </a:lnTo>
                <a:lnTo>
                  <a:pt x="18680" y="19260"/>
                </a:lnTo>
                <a:lnTo>
                  <a:pt x="18680" y="19250"/>
                </a:lnTo>
                <a:lnTo>
                  <a:pt x="18680" y="19240"/>
                </a:lnTo>
                <a:lnTo>
                  <a:pt x="18680" y="19220"/>
                </a:lnTo>
                <a:lnTo>
                  <a:pt x="18670" y="19180"/>
                </a:lnTo>
                <a:lnTo>
                  <a:pt x="18660" y="19170"/>
                </a:lnTo>
                <a:lnTo>
                  <a:pt x="18650" y="19160"/>
                </a:lnTo>
                <a:lnTo>
                  <a:pt x="18630" y="19130"/>
                </a:lnTo>
                <a:lnTo>
                  <a:pt x="18650" y="19110"/>
                </a:lnTo>
                <a:lnTo>
                  <a:pt x="18660" y="19100"/>
                </a:lnTo>
                <a:lnTo>
                  <a:pt x="18670" y="19100"/>
                </a:lnTo>
                <a:lnTo>
                  <a:pt x="18670" y="19090"/>
                </a:lnTo>
                <a:lnTo>
                  <a:pt x="18680" y="19080"/>
                </a:lnTo>
                <a:lnTo>
                  <a:pt x="18680" y="19070"/>
                </a:lnTo>
                <a:lnTo>
                  <a:pt x="18690" y="19040"/>
                </a:lnTo>
                <a:lnTo>
                  <a:pt x="18700" y="19040"/>
                </a:lnTo>
                <a:lnTo>
                  <a:pt x="18710" y="19050"/>
                </a:lnTo>
                <a:lnTo>
                  <a:pt x="18720" y="19050"/>
                </a:lnTo>
                <a:lnTo>
                  <a:pt x="18720" y="19060"/>
                </a:lnTo>
                <a:lnTo>
                  <a:pt x="18730" y="19060"/>
                </a:lnTo>
                <a:lnTo>
                  <a:pt x="18730" y="19070"/>
                </a:lnTo>
                <a:lnTo>
                  <a:pt x="18740" y="19080"/>
                </a:lnTo>
                <a:lnTo>
                  <a:pt x="18740" y="19090"/>
                </a:lnTo>
                <a:lnTo>
                  <a:pt x="18750" y="19090"/>
                </a:lnTo>
                <a:lnTo>
                  <a:pt x="18750" y="19100"/>
                </a:lnTo>
                <a:lnTo>
                  <a:pt x="18760" y="19100"/>
                </a:lnTo>
                <a:lnTo>
                  <a:pt x="18770" y="19110"/>
                </a:lnTo>
                <a:lnTo>
                  <a:pt x="18780" y="19120"/>
                </a:lnTo>
                <a:lnTo>
                  <a:pt x="18790" y="19130"/>
                </a:lnTo>
                <a:lnTo>
                  <a:pt x="18800" y="19140"/>
                </a:lnTo>
                <a:lnTo>
                  <a:pt x="18810" y="19160"/>
                </a:lnTo>
                <a:lnTo>
                  <a:pt x="18830" y="19180"/>
                </a:lnTo>
                <a:lnTo>
                  <a:pt x="18850" y="19190"/>
                </a:lnTo>
                <a:lnTo>
                  <a:pt x="18850" y="19200"/>
                </a:lnTo>
                <a:lnTo>
                  <a:pt x="18860" y="19200"/>
                </a:lnTo>
                <a:lnTo>
                  <a:pt x="18860" y="19210"/>
                </a:lnTo>
                <a:lnTo>
                  <a:pt x="18870" y="19210"/>
                </a:lnTo>
                <a:lnTo>
                  <a:pt x="18870" y="19220"/>
                </a:lnTo>
                <a:lnTo>
                  <a:pt x="18880" y="19220"/>
                </a:lnTo>
                <a:lnTo>
                  <a:pt x="18880" y="19230"/>
                </a:lnTo>
                <a:lnTo>
                  <a:pt x="18900" y="19240"/>
                </a:lnTo>
                <a:lnTo>
                  <a:pt x="18920" y="19260"/>
                </a:lnTo>
                <a:lnTo>
                  <a:pt x="18930" y="19270"/>
                </a:lnTo>
                <a:lnTo>
                  <a:pt x="18930" y="19280"/>
                </a:lnTo>
                <a:lnTo>
                  <a:pt x="18940" y="19290"/>
                </a:lnTo>
                <a:lnTo>
                  <a:pt x="18950" y="19290"/>
                </a:lnTo>
                <a:lnTo>
                  <a:pt x="18960" y="19300"/>
                </a:lnTo>
                <a:lnTo>
                  <a:pt x="18970" y="19310"/>
                </a:lnTo>
                <a:lnTo>
                  <a:pt x="18990" y="19330"/>
                </a:lnTo>
                <a:lnTo>
                  <a:pt x="19010" y="19350"/>
                </a:lnTo>
                <a:lnTo>
                  <a:pt x="19020" y="19360"/>
                </a:lnTo>
                <a:lnTo>
                  <a:pt x="19030" y="19370"/>
                </a:lnTo>
                <a:lnTo>
                  <a:pt x="19040" y="19380"/>
                </a:lnTo>
                <a:lnTo>
                  <a:pt x="19050" y="19390"/>
                </a:lnTo>
                <a:lnTo>
                  <a:pt x="19060" y="19410"/>
                </a:lnTo>
                <a:lnTo>
                  <a:pt x="19070" y="19420"/>
                </a:lnTo>
                <a:lnTo>
                  <a:pt x="19080" y="19410"/>
                </a:lnTo>
                <a:lnTo>
                  <a:pt x="19090" y="19410"/>
                </a:lnTo>
                <a:lnTo>
                  <a:pt x="19100" y="19400"/>
                </a:lnTo>
                <a:lnTo>
                  <a:pt x="19110" y="19400"/>
                </a:lnTo>
                <a:lnTo>
                  <a:pt x="19110" y="19390"/>
                </a:lnTo>
                <a:lnTo>
                  <a:pt x="19120" y="19390"/>
                </a:lnTo>
                <a:lnTo>
                  <a:pt x="19130" y="19390"/>
                </a:lnTo>
                <a:lnTo>
                  <a:pt x="19140" y="19390"/>
                </a:lnTo>
                <a:lnTo>
                  <a:pt x="19150" y="19390"/>
                </a:lnTo>
                <a:lnTo>
                  <a:pt x="19160" y="19390"/>
                </a:lnTo>
                <a:lnTo>
                  <a:pt x="19170" y="19390"/>
                </a:lnTo>
                <a:lnTo>
                  <a:pt x="19180" y="19390"/>
                </a:lnTo>
                <a:lnTo>
                  <a:pt x="19190" y="19400"/>
                </a:lnTo>
                <a:lnTo>
                  <a:pt x="19200" y="19400"/>
                </a:lnTo>
                <a:lnTo>
                  <a:pt x="19200" y="19410"/>
                </a:lnTo>
                <a:lnTo>
                  <a:pt x="19210" y="19410"/>
                </a:lnTo>
                <a:lnTo>
                  <a:pt x="19220" y="19410"/>
                </a:lnTo>
                <a:lnTo>
                  <a:pt x="19240" y="19410"/>
                </a:lnTo>
                <a:lnTo>
                  <a:pt x="19260" y="19410"/>
                </a:lnTo>
                <a:lnTo>
                  <a:pt x="19270" y="19410"/>
                </a:lnTo>
                <a:lnTo>
                  <a:pt x="19280" y="19410"/>
                </a:lnTo>
                <a:lnTo>
                  <a:pt x="19280" y="19420"/>
                </a:lnTo>
                <a:lnTo>
                  <a:pt x="19290" y="19420"/>
                </a:lnTo>
                <a:lnTo>
                  <a:pt x="19280" y="19420"/>
                </a:lnTo>
                <a:lnTo>
                  <a:pt x="19290" y="19420"/>
                </a:lnTo>
                <a:lnTo>
                  <a:pt x="19290" y="19430"/>
                </a:lnTo>
                <a:lnTo>
                  <a:pt x="19280" y="19430"/>
                </a:lnTo>
                <a:lnTo>
                  <a:pt x="19270" y="19430"/>
                </a:lnTo>
                <a:lnTo>
                  <a:pt x="19270" y="19440"/>
                </a:lnTo>
                <a:lnTo>
                  <a:pt x="19270" y="19450"/>
                </a:lnTo>
                <a:lnTo>
                  <a:pt x="19270" y="19460"/>
                </a:lnTo>
                <a:lnTo>
                  <a:pt x="19260" y="19460"/>
                </a:lnTo>
                <a:lnTo>
                  <a:pt x="19260" y="19470"/>
                </a:lnTo>
                <a:lnTo>
                  <a:pt x="19270" y="19480"/>
                </a:lnTo>
                <a:lnTo>
                  <a:pt x="19280" y="19480"/>
                </a:lnTo>
                <a:lnTo>
                  <a:pt x="19280" y="19490"/>
                </a:lnTo>
                <a:lnTo>
                  <a:pt x="19290" y="19490"/>
                </a:lnTo>
                <a:lnTo>
                  <a:pt x="19290" y="19500"/>
                </a:lnTo>
                <a:lnTo>
                  <a:pt x="19280" y="19500"/>
                </a:lnTo>
                <a:lnTo>
                  <a:pt x="19290" y="19500"/>
                </a:lnTo>
                <a:lnTo>
                  <a:pt x="19290" y="19510"/>
                </a:lnTo>
                <a:lnTo>
                  <a:pt x="19290" y="19520"/>
                </a:lnTo>
                <a:lnTo>
                  <a:pt x="19290" y="19530"/>
                </a:lnTo>
                <a:lnTo>
                  <a:pt x="19290" y="19540"/>
                </a:lnTo>
                <a:lnTo>
                  <a:pt x="19280" y="19540"/>
                </a:lnTo>
                <a:lnTo>
                  <a:pt x="19290" y="19550"/>
                </a:lnTo>
                <a:lnTo>
                  <a:pt x="19290" y="19560"/>
                </a:lnTo>
                <a:lnTo>
                  <a:pt x="19280" y="19560"/>
                </a:lnTo>
                <a:lnTo>
                  <a:pt x="19270" y="19560"/>
                </a:lnTo>
                <a:lnTo>
                  <a:pt x="19280" y="19560"/>
                </a:lnTo>
                <a:lnTo>
                  <a:pt x="19280" y="19570"/>
                </a:lnTo>
                <a:lnTo>
                  <a:pt x="19270" y="19570"/>
                </a:lnTo>
                <a:lnTo>
                  <a:pt x="19270" y="19580"/>
                </a:lnTo>
                <a:lnTo>
                  <a:pt x="19280" y="19580"/>
                </a:lnTo>
                <a:lnTo>
                  <a:pt x="19280" y="19590"/>
                </a:lnTo>
                <a:lnTo>
                  <a:pt x="19270" y="19590"/>
                </a:lnTo>
                <a:lnTo>
                  <a:pt x="19270" y="19600"/>
                </a:lnTo>
                <a:lnTo>
                  <a:pt x="19270" y="19610"/>
                </a:lnTo>
                <a:lnTo>
                  <a:pt x="19260" y="19610"/>
                </a:lnTo>
                <a:lnTo>
                  <a:pt x="19260" y="19620"/>
                </a:lnTo>
                <a:lnTo>
                  <a:pt x="19260" y="19630"/>
                </a:lnTo>
                <a:lnTo>
                  <a:pt x="19260" y="19640"/>
                </a:lnTo>
                <a:lnTo>
                  <a:pt x="19250" y="19640"/>
                </a:lnTo>
                <a:lnTo>
                  <a:pt x="19260" y="19640"/>
                </a:lnTo>
                <a:lnTo>
                  <a:pt x="19270" y="19640"/>
                </a:lnTo>
                <a:lnTo>
                  <a:pt x="19270" y="19650"/>
                </a:lnTo>
                <a:lnTo>
                  <a:pt x="19260" y="19650"/>
                </a:lnTo>
                <a:lnTo>
                  <a:pt x="19270" y="19650"/>
                </a:lnTo>
                <a:lnTo>
                  <a:pt x="19270" y="19660"/>
                </a:lnTo>
                <a:lnTo>
                  <a:pt x="19260" y="19660"/>
                </a:lnTo>
                <a:lnTo>
                  <a:pt x="19260" y="19670"/>
                </a:lnTo>
                <a:lnTo>
                  <a:pt x="19270" y="19670"/>
                </a:lnTo>
                <a:lnTo>
                  <a:pt x="19260" y="19670"/>
                </a:lnTo>
                <a:lnTo>
                  <a:pt x="19260" y="19680"/>
                </a:lnTo>
                <a:lnTo>
                  <a:pt x="19260" y="19690"/>
                </a:lnTo>
                <a:lnTo>
                  <a:pt x="19260" y="19700"/>
                </a:lnTo>
                <a:lnTo>
                  <a:pt x="19250" y="19700"/>
                </a:lnTo>
                <a:lnTo>
                  <a:pt x="19250" y="19710"/>
                </a:lnTo>
                <a:lnTo>
                  <a:pt x="19260" y="19710"/>
                </a:lnTo>
                <a:lnTo>
                  <a:pt x="19260" y="19720"/>
                </a:lnTo>
                <a:lnTo>
                  <a:pt x="19270" y="19720"/>
                </a:lnTo>
                <a:lnTo>
                  <a:pt x="19270" y="19730"/>
                </a:lnTo>
                <a:lnTo>
                  <a:pt x="19260" y="19730"/>
                </a:lnTo>
                <a:lnTo>
                  <a:pt x="19270" y="19730"/>
                </a:lnTo>
                <a:lnTo>
                  <a:pt x="19270" y="19740"/>
                </a:lnTo>
                <a:lnTo>
                  <a:pt x="19260" y="19740"/>
                </a:lnTo>
                <a:lnTo>
                  <a:pt x="19270" y="19740"/>
                </a:lnTo>
                <a:lnTo>
                  <a:pt x="19280" y="19750"/>
                </a:lnTo>
                <a:lnTo>
                  <a:pt x="19290" y="19750"/>
                </a:lnTo>
                <a:lnTo>
                  <a:pt x="19300" y="19750"/>
                </a:lnTo>
                <a:lnTo>
                  <a:pt x="19310" y="19760"/>
                </a:lnTo>
                <a:lnTo>
                  <a:pt x="19320" y="19760"/>
                </a:lnTo>
                <a:lnTo>
                  <a:pt x="19330" y="19770"/>
                </a:lnTo>
                <a:lnTo>
                  <a:pt x="19350" y="19790"/>
                </a:lnTo>
                <a:lnTo>
                  <a:pt x="19360" y="19800"/>
                </a:lnTo>
                <a:lnTo>
                  <a:pt x="19380" y="19800"/>
                </a:lnTo>
                <a:lnTo>
                  <a:pt x="19390" y="19810"/>
                </a:lnTo>
                <a:lnTo>
                  <a:pt x="19420" y="19810"/>
                </a:lnTo>
                <a:lnTo>
                  <a:pt x="19460" y="19820"/>
                </a:lnTo>
                <a:lnTo>
                  <a:pt x="19480" y="19820"/>
                </a:lnTo>
                <a:lnTo>
                  <a:pt x="19490" y="19820"/>
                </a:lnTo>
                <a:lnTo>
                  <a:pt x="19510" y="19830"/>
                </a:lnTo>
                <a:lnTo>
                  <a:pt x="19560" y="19850"/>
                </a:lnTo>
                <a:lnTo>
                  <a:pt x="19560" y="19870"/>
                </a:lnTo>
                <a:lnTo>
                  <a:pt x="19570" y="19880"/>
                </a:lnTo>
                <a:lnTo>
                  <a:pt x="19580" y="19880"/>
                </a:lnTo>
                <a:lnTo>
                  <a:pt x="19590" y="19880"/>
                </a:lnTo>
                <a:lnTo>
                  <a:pt x="19620" y="19890"/>
                </a:lnTo>
                <a:lnTo>
                  <a:pt x="19630" y="19890"/>
                </a:lnTo>
                <a:lnTo>
                  <a:pt x="19640" y="19890"/>
                </a:lnTo>
                <a:lnTo>
                  <a:pt x="19660" y="19880"/>
                </a:lnTo>
                <a:lnTo>
                  <a:pt x="19670" y="19870"/>
                </a:lnTo>
                <a:lnTo>
                  <a:pt x="19700" y="19860"/>
                </a:lnTo>
                <a:lnTo>
                  <a:pt x="19710" y="19850"/>
                </a:lnTo>
                <a:lnTo>
                  <a:pt x="19730" y="19850"/>
                </a:lnTo>
                <a:lnTo>
                  <a:pt x="19750" y="19840"/>
                </a:lnTo>
                <a:lnTo>
                  <a:pt x="19770" y="19830"/>
                </a:lnTo>
                <a:lnTo>
                  <a:pt x="19790" y="19830"/>
                </a:lnTo>
                <a:lnTo>
                  <a:pt x="19790" y="19820"/>
                </a:lnTo>
                <a:lnTo>
                  <a:pt x="19800" y="19820"/>
                </a:lnTo>
                <a:lnTo>
                  <a:pt x="19810" y="19820"/>
                </a:lnTo>
                <a:lnTo>
                  <a:pt x="19820" y="19820"/>
                </a:lnTo>
                <a:lnTo>
                  <a:pt x="19830" y="19830"/>
                </a:lnTo>
                <a:lnTo>
                  <a:pt x="19840" y="19830"/>
                </a:lnTo>
                <a:lnTo>
                  <a:pt x="19850" y="19830"/>
                </a:lnTo>
                <a:lnTo>
                  <a:pt x="19860" y="19830"/>
                </a:lnTo>
                <a:lnTo>
                  <a:pt x="19870" y="19830"/>
                </a:lnTo>
                <a:lnTo>
                  <a:pt x="19880" y="19840"/>
                </a:lnTo>
                <a:lnTo>
                  <a:pt x="19890" y="19840"/>
                </a:lnTo>
                <a:lnTo>
                  <a:pt x="19900" y="19850"/>
                </a:lnTo>
                <a:lnTo>
                  <a:pt x="19930" y="19860"/>
                </a:lnTo>
                <a:lnTo>
                  <a:pt x="19980" y="19890"/>
                </a:lnTo>
                <a:lnTo>
                  <a:pt x="20000" y="19900"/>
                </a:lnTo>
                <a:lnTo>
                  <a:pt x="20020" y="19910"/>
                </a:lnTo>
                <a:lnTo>
                  <a:pt x="20020" y="19920"/>
                </a:lnTo>
                <a:lnTo>
                  <a:pt x="20020" y="19930"/>
                </a:lnTo>
                <a:lnTo>
                  <a:pt x="20020" y="19940"/>
                </a:lnTo>
                <a:lnTo>
                  <a:pt x="20020" y="19950"/>
                </a:lnTo>
                <a:lnTo>
                  <a:pt x="20020" y="19960"/>
                </a:lnTo>
                <a:lnTo>
                  <a:pt x="20020" y="19970"/>
                </a:lnTo>
                <a:lnTo>
                  <a:pt x="20020" y="19980"/>
                </a:lnTo>
                <a:lnTo>
                  <a:pt x="20020" y="19990"/>
                </a:lnTo>
                <a:lnTo>
                  <a:pt x="20020" y="20010"/>
                </a:lnTo>
                <a:lnTo>
                  <a:pt x="20010" y="20040"/>
                </a:lnTo>
                <a:lnTo>
                  <a:pt x="20010" y="20060"/>
                </a:lnTo>
                <a:lnTo>
                  <a:pt x="20010" y="20070"/>
                </a:lnTo>
                <a:lnTo>
                  <a:pt x="20010" y="20080"/>
                </a:lnTo>
                <a:lnTo>
                  <a:pt x="20010" y="20100"/>
                </a:lnTo>
                <a:lnTo>
                  <a:pt x="20010" y="20110"/>
                </a:lnTo>
                <a:lnTo>
                  <a:pt x="20010" y="20120"/>
                </a:lnTo>
                <a:lnTo>
                  <a:pt x="20020" y="20120"/>
                </a:lnTo>
                <a:lnTo>
                  <a:pt x="20020" y="20130"/>
                </a:lnTo>
                <a:lnTo>
                  <a:pt x="20020" y="20140"/>
                </a:lnTo>
                <a:lnTo>
                  <a:pt x="20030" y="20160"/>
                </a:lnTo>
                <a:lnTo>
                  <a:pt x="19990" y="20160"/>
                </a:lnTo>
                <a:lnTo>
                  <a:pt x="19970" y="20150"/>
                </a:lnTo>
                <a:lnTo>
                  <a:pt x="19950" y="20150"/>
                </a:lnTo>
                <a:lnTo>
                  <a:pt x="19940" y="20160"/>
                </a:lnTo>
                <a:lnTo>
                  <a:pt x="19940" y="20170"/>
                </a:lnTo>
                <a:lnTo>
                  <a:pt x="19940" y="20180"/>
                </a:lnTo>
                <a:lnTo>
                  <a:pt x="19930" y="20210"/>
                </a:lnTo>
                <a:lnTo>
                  <a:pt x="19910" y="20250"/>
                </a:lnTo>
                <a:lnTo>
                  <a:pt x="19900" y="20250"/>
                </a:lnTo>
                <a:lnTo>
                  <a:pt x="19890" y="20270"/>
                </a:lnTo>
                <a:lnTo>
                  <a:pt x="19880" y="20280"/>
                </a:lnTo>
                <a:lnTo>
                  <a:pt x="19890" y="20290"/>
                </a:lnTo>
                <a:lnTo>
                  <a:pt x="19890" y="20310"/>
                </a:lnTo>
                <a:lnTo>
                  <a:pt x="19910" y="20310"/>
                </a:lnTo>
                <a:lnTo>
                  <a:pt x="19900" y="20330"/>
                </a:lnTo>
                <a:lnTo>
                  <a:pt x="19910" y="20340"/>
                </a:lnTo>
                <a:lnTo>
                  <a:pt x="19910" y="20350"/>
                </a:lnTo>
                <a:lnTo>
                  <a:pt x="19860" y="20350"/>
                </a:lnTo>
                <a:lnTo>
                  <a:pt x="19840" y="20350"/>
                </a:lnTo>
                <a:lnTo>
                  <a:pt x="19840" y="20370"/>
                </a:lnTo>
                <a:lnTo>
                  <a:pt x="19830" y="20390"/>
                </a:lnTo>
                <a:lnTo>
                  <a:pt x="19830" y="20400"/>
                </a:lnTo>
                <a:lnTo>
                  <a:pt x="19830" y="20410"/>
                </a:lnTo>
                <a:lnTo>
                  <a:pt x="19830" y="20420"/>
                </a:lnTo>
                <a:lnTo>
                  <a:pt x="19830" y="20430"/>
                </a:lnTo>
                <a:lnTo>
                  <a:pt x="19830" y="20440"/>
                </a:lnTo>
                <a:lnTo>
                  <a:pt x="19830" y="20450"/>
                </a:lnTo>
                <a:lnTo>
                  <a:pt x="19820" y="20450"/>
                </a:lnTo>
                <a:lnTo>
                  <a:pt x="19820" y="20460"/>
                </a:lnTo>
                <a:lnTo>
                  <a:pt x="19820" y="20470"/>
                </a:lnTo>
                <a:lnTo>
                  <a:pt x="19830" y="20470"/>
                </a:lnTo>
                <a:lnTo>
                  <a:pt x="19830" y="20480"/>
                </a:lnTo>
                <a:lnTo>
                  <a:pt x="19830" y="20490"/>
                </a:lnTo>
                <a:lnTo>
                  <a:pt x="19840" y="20500"/>
                </a:lnTo>
                <a:lnTo>
                  <a:pt x="19840" y="20510"/>
                </a:lnTo>
                <a:lnTo>
                  <a:pt x="19840" y="20520"/>
                </a:lnTo>
                <a:lnTo>
                  <a:pt x="19850" y="20520"/>
                </a:lnTo>
                <a:lnTo>
                  <a:pt x="19860" y="20530"/>
                </a:lnTo>
                <a:lnTo>
                  <a:pt x="19870" y="20540"/>
                </a:lnTo>
                <a:lnTo>
                  <a:pt x="19880" y="20550"/>
                </a:lnTo>
                <a:lnTo>
                  <a:pt x="19890" y="20550"/>
                </a:lnTo>
                <a:lnTo>
                  <a:pt x="19890" y="20560"/>
                </a:lnTo>
                <a:lnTo>
                  <a:pt x="19900" y="20560"/>
                </a:lnTo>
                <a:lnTo>
                  <a:pt x="19910" y="20570"/>
                </a:lnTo>
                <a:lnTo>
                  <a:pt x="19920" y="20570"/>
                </a:lnTo>
                <a:lnTo>
                  <a:pt x="19930" y="20580"/>
                </a:lnTo>
                <a:lnTo>
                  <a:pt x="19940" y="20590"/>
                </a:lnTo>
                <a:lnTo>
                  <a:pt x="19950" y="20590"/>
                </a:lnTo>
                <a:lnTo>
                  <a:pt x="19970" y="20600"/>
                </a:lnTo>
                <a:lnTo>
                  <a:pt x="19990" y="20620"/>
                </a:lnTo>
                <a:lnTo>
                  <a:pt x="20000" y="20630"/>
                </a:lnTo>
                <a:lnTo>
                  <a:pt x="20020" y="20640"/>
                </a:lnTo>
                <a:lnTo>
                  <a:pt x="20030" y="20650"/>
                </a:lnTo>
                <a:lnTo>
                  <a:pt x="20040" y="20660"/>
                </a:lnTo>
                <a:lnTo>
                  <a:pt x="20070" y="20690"/>
                </a:lnTo>
                <a:lnTo>
                  <a:pt x="20070" y="20700"/>
                </a:lnTo>
                <a:lnTo>
                  <a:pt x="20070" y="20710"/>
                </a:lnTo>
                <a:lnTo>
                  <a:pt x="20060" y="20720"/>
                </a:lnTo>
                <a:lnTo>
                  <a:pt x="20060" y="20730"/>
                </a:lnTo>
                <a:lnTo>
                  <a:pt x="20050" y="20740"/>
                </a:lnTo>
                <a:lnTo>
                  <a:pt x="20050" y="20760"/>
                </a:lnTo>
                <a:lnTo>
                  <a:pt x="20020" y="20770"/>
                </a:lnTo>
                <a:lnTo>
                  <a:pt x="20000" y="20800"/>
                </a:lnTo>
                <a:lnTo>
                  <a:pt x="20000" y="20810"/>
                </a:lnTo>
                <a:lnTo>
                  <a:pt x="20000" y="20820"/>
                </a:lnTo>
                <a:lnTo>
                  <a:pt x="20010" y="20820"/>
                </a:lnTo>
                <a:lnTo>
                  <a:pt x="20010" y="20830"/>
                </a:lnTo>
                <a:lnTo>
                  <a:pt x="20020" y="20830"/>
                </a:lnTo>
                <a:lnTo>
                  <a:pt x="20020" y="20840"/>
                </a:lnTo>
                <a:lnTo>
                  <a:pt x="20030" y="20850"/>
                </a:lnTo>
                <a:lnTo>
                  <a:pt x="20030" y="20860"/>
                </a:lnTo>
                <a:lnTo>
                  <a:pt x="20030" y="20870"/>
                </a:lnTo>
                <a:lnTo>
                  <a:pt x="20030" y="20890"/>
                </a:lnTo>
                <a:lnTo>
                  <a:pt x="20030" y="20900"/>
                </a:lnTo>
                <a:lnTo>
                  <a:pt x="20030" y="20910"/>
                </a:lnTo>
                <a:lnTo>
                  <a:pt x="20020" y="20910"/>
                </a:lnTo>
                <a:lnTo>
                  <a:pt x="20020" y="20930"/>
                </a:lnTo>
                <a:lnTo>
                  <a:pt x="20020" y="20940"/>
                </a:lnTo>
                <a:lnTo>
                  <a:pt x="20010" y="20960"/>
                </a:lnTo>
                <a:lnTo>
                  <a:pt x="20010" y="20970"/>
                </a:lnTo>
                <a:lnTo>
                  <a:pt x="20010" y="20980"/>
                </a:lnTo>
                <a:lnTo>
                  <a:pt x="20000" y="21020"/>
                </a:lnTo>
                <a:lnTo>
                  <a:pt x="19990" y="21040"/>
                </a:lnTo>
                <a:lnTo>
                  <a:pt x="19990" y="21050"/>
                </a:lnTo>
                <a:lnTo>
                  <a:pt x="19980" y="21070"/>
                </a:lnTo>
                <a:lnTo>
                  <a:pt x="19980" y="21080"/>
                </a:lnTo>
                <a:lnTo>
                  <a:pt x="19990" y="21090"/>
                </a:lnTo>
                <a:lnTo>
                  <a:pt x="19990" y="21100"/>
                </a:lnTo>
                <a:lnTo>
                  <a:pt x="20010" y="21120"/>
                </a:lnTo>
                <a:lnTo>
                  <a:pt x="20010" y="21130"/>
                </a:lnTo>
                <a:lnTo>
                  <a:pt x="20030" y="21170"/>
                </a:lnTo>
                <a:lnTo>
                  <a:pt x="20030" y="21180"/>
                </a:lnTo>
                <a:lnTo>
                  <a:pt x="20040" y="21180"/>
                </a:lnTo>
                <a:lnTo>
                  <a:pt x="20050" y="21190"/>
                </a:lnTo>
                <a:lnTo>
                  <a:pt x="20050" y="21210"/>
                </a:lnTo>
                <a:lnTo>
                  <a:pt x="20070" y="21230"/>
                </a:lnTo>
                <a:lnTo>
                  <a:pt x="20080" y="21240"/>
                </a:lnTo>
                <a:lnTo>
                  <a:pt x="20100" y="21270"/>
                </a:lnTo>
                <a:lnTo>
                  <a:pt x="20120" y="21300"/>
                </a:lnTo>
                <a:lnTo>
                  <a:pt x="20160" y="21350"/>
                </a:lnTo>
                <a:lnTo>
                  <a:pt x="20180" y="21380"/>
                </a:lnTo>
                <a:lnTo>
                  <a:pt x="20210" y="21420"/>
                </a:lnTo>
                <a:lnTo>
                  <a:pt x="20220" y="21440"/>
                </a:lnTo>
                <a:lnTo>
                  <a:pt x="20240" y="21470"/>
                </a:lnTo>
                <a:lnTo>
                  <a:pt x="20250" y="21480"/>
                </a:lnTo>
                <a:lnTo>
                  <a:pt x="20260" y="21500"/>
                </a:lnTo>
                <a:lnTo>
                  <a:pt x="20280" y="21520"/>
                </a:lnTo>
                <a:lnTo>
                  <a:pt x="20290" y="21540"/>
                </a:lnTo>
                <a:lnTo>
                  <a:pt x="20310" y="21570"/>
                </a:lnTo>
                <a:lnTo>
                  <a:pt x="20320" y="21570"/>
                </a:lnTo>
                <a:lnTo>
                  <a:pt x="20320" y="21580"/>
                </a:lnTo>
                <a:lnTo>
                  <a:pt x="20330" y="21600"/>
                </a:lnTo>
                <a:lnTo>
                  <a:pt x="20340" y="21610"/>
                </a:lnTo>
                <a:lnTo>
                  <a:pt x="20340" y="21620"/>
                </a:lnTo>
                <a:lnTo>
                  <a:pt x="20350" y="21620"/>
                </a:lnTo>
                <a:lnTo>
                  <a:pt x="20350" y="21630"/>
                </a:lnTo>
                <a:lnTo>
                  <a:pt x="20360" y="21640"/>
                </a:lnTo>
                <a:lnTo>
                  <a:pt x="20370" y="21650"/>
                </a:lnTo>
                <a:lnTo>
                  <a:pt x="20370" y="21660"/>
                </a:lnTo>
                <a:lnTo>
                  <a:pt x="20380" y="21660"/>
                </a:lnTo>
                <a:lnTo>
                  <a:pt x="20390" y="21670"/>
                </a:lnTo>
                <a:lnTo>
                  <a:pt x="20400" y="21690"/>
                </a:lnTo>
                <a:lnTo>
                  <a:pt x="20410" y="21700"/>
                </a:lnTo>
                <a:lnTo>
                  <a:pt x="20420" y="21710"/>
                </a:lnTo>
                <a:lnTo>
                  <a:pt x="20440" y="21740"/>
                </a:lnTo>
                <a:lnTo>
                  <a:pt x="20460" y="21770"/>
                </a:lnTo>
                <a:lnTo>
                  <a:pt x="20470" y="21780"/>
                </a:lnTo>
                <a:lnTo>
                  <a:pt x="20470" y="21790"/>
                </a:lnTo>
                <a:lnTo>
                  <a:pt x="20480" y="21800"/>
                </a:lnTo>
                <a:lnTo>
                  <a:pt x="20480" y="21810"/>
                </a:lnTo>
                <a:lnTo>
                  <a:pt x="20500" y="21830"/>
                </a:lnTo>
                <a:lnTo>
                  <a:pt x="20510" y="21840"/>
                </a:lnTo>
                <a:lnTo>
                  <a:pt x="20520" y="21860"/>
                </a:lnTo>
                <a:lnTo>
                  <a:pt x="20530" y="21860"/>
                </a:lnTo>
                <a:lnTo>
                  <a:pt x="20530" y="21870"/>
                </a:lnTo>
                <a:lnTo>
                  <a:pt x="20540" y="21880"/>
                </a:lnTo>
                <a:lnTo>
                  <a:pt x="20540" y="21890"/>
                </a:lnTo>
                <a:lnTo>
                  <a:pt x="20550" y="21910"/>
                </a:lnTo>
                <a:lnTo>
                  <a:pt x="20560" y="21920"/>
                </a:lnTo>
                <a:lnTo>
                  <a:pt x="20560" y="21930"/>
                </a:lnTo>
                <a:lnTo>
                  <a:pt x="20570" y="21940"/>
                </a:lnTo>
                <a:lnTo>
                  <a:pt x="20580" y="21950"/>
                </a:lnTo>
                <a:lnTo>
                  <a:pt x="20590" y="21950"/>
                </a:lnTo>
                <a:lnTo>
                  <a:pt x="20600" y="21960"/>
                </a:lnTo>
                <a:lnTo>
                  <a:pt x="20610" y="21970"/>
                </a:lnTo>
                <a:lnTo>
                  <a:pt x="20620" y="21970"/>
                </a:lnTo>
                <a:lnTo>
                  <a:pt x="20630" y="21980"/>
                </a:lnTo>
                <a:lnTo>
                  <a:pt x="20660" y="22000"/>
                </a:lnTo>
                <a:lnTo>
                  <a:pt x="20690" y="22030"/>
                </a:lnTo>
                <a:lnTo>
                  <a:pt x="20750" y="22090"/>
                </a:lnTo>
                <a:lnTo>
                  <a:pt x="20780" y="22110"/>
                </a:lnTo>
                <a:lnTo>
                  <a:pt x="20790" y="22120"/>
                </a:lnTo>
                <a:lnTo>
                  <a:pt x="20800" y="22130"/>
                </a:lnTo>
                <a:lnTo>
                  <a:pt x="20810" y="22140"/>
                </a:lnTo>
                <a:lnTo>
                  <a:pt x="20820" y="22140"/>
                </a:lnTo>
                <a:lnTo>
                  <a:pt x="20820" y="22150"/>
                </a:lnTo>
                <a:lnTo>
                  <a:pt x="20840" y="22150"/>
                </a:lnTo>
                <a:lnTo>
                  <a:pt x="20850" y="22160"/>
                </a:lnTo>
                <a:lnTo>
                  <a:pt x="20860" y="22160"/>
                </a:lnTo>
                <a:lnTo>
                  <a:pt x="20870" y="22170"/>
                </a:lnTo>
                <a:lnTo>
                  <a:pt x="20880" y="22180"/>
                </a:lnTo>
                <a:lnTo>
                  <a:pt x="20890" y="22180"/>
                </a:lnTo>
                <a:lnTo>
                  <a:pt x="20910" y="22190"/>
                </a:lnTo>
                <a:lnTo>
                  <a:pt x="20930" y="22190"/>
                </a:lnTo>
                <a:lnTo>
                  <a:pt x="20950" y="22200"/>
                </a:lnTo>
                <a:lnTo>
                  <a:pt x="20970" y="22200"/>
                </a:lnTo>
                <a:lnTo>
                  <a:pt x="20990" y="22210"/>
                </a:lnTo>
                <a:lnTo>
                  <a:pt x="21010" y="22220"/>
                </a:lnTo>
                <a:lnTo>
                  <a:pt x="21020" y="22220"/>
                </a:lnTo>
                <a:lnTo>
                  <a:pt x="21020" y="22240"/>
                </a:lnTo>
                <a:lnTo>
                  <a:pt x="21030" y="22240"/>
                </a:lnTo>
                <a:lnTo>
                  <a:pt x="21030" y="22250"/>
                </a:lnTo>
                <a:lnTo>
                  <a:pt x="21030" y="22260"/>
                </a:lnTo>
                <a:lnTo>
                  <a:pt x="21040" y="22270"/>
                </a:lnTo>
                <a:lnTo>
                  <a:pt x="21040" y="22280"/>
                </a:lnTo>
                <a:lnTo>
                  <a:pt x="21040" y="22290"/>
                </a:lnTo>
                <a:lnTo>
                  <a:pt x="21050" y="22300"/>
                </a:lnTo>
                <a:lnTo>
                  <a:pt x="21050" y="22310"/>
                </a:lnTo>
                <a:lnTo>
                  <a:pt x="21060" y="22320"/>
                </a:lnTo>
                <a:lnTo>
                  <a:pt x="21060" y="22340"/>
                </a:lnTo>
                <a:lnTo>
                  <a:pt x="21070" y="22350"/>
                </a:lnTo>
                <a:lnTo>
                  <a:pt x="21060" y="22360"/>
                </a:lnTo>
                <a:lnTo>
                  <a:pt x="21050" y="22390"/>
                </a:lnTo>
                <a:lnTo>
                  <a:pt x="21040" y="22390"/>
                </a:lnTo>
                <a:lnTo>
                  <a:pt x="21030" y="22410"/>
                </a:lnTo>
                <a:lnTo>
                  <a:pt x="21030" y="22430"/>
                </a:lnTo>
                <a:lnTo>
                  <a:pt x="21020" y="22450"/>
                </a:lnTo>
                <a:lnTo>
                  <a:pt x="21010" y="22460"/>
                </a:lnTo>
                <a:lnTo>
                  <a:pt x="21010" y="22470"/>
                </a:lnTo>
                <a:lnTo>
                  <a:pt x="21010" y="22480"/>
                </a:lnTo>
                <a:lnTo>
                  <a:pt x="21020" y="22490"/>
                </a:lnTo>
                <a:lnTo>
                  <a:pt x="21020" y="22500"/>
                </a:lnTo>
                <a:lnTo>
                  <a:pt x="21020" y="22510"/>
                </a:lnTo>
                <a:lnTo>
                  <a:pt x="21020" y="22520"/>
                </a:lnTo>
                <a:lnTo>
                  <a:pt x="21030" y="22520"/>
                </a:lnTo>
                <a:lnTo>
                  <a:pt x="21040" y="22520"/>
                </a:lnTo>
                <a:lnTo>
                  <a:pt x="21040" y="22530"/>
                </a:lnTo>
                <a:lnTo>
                  <a:pt x="21050" y="22530"/>
                </a:lnTo>
                <a:lnTo>
                  <a:pt x="21060" y="22530"/>
                </a:lnTo>
                <a:lnTo>
                  <a:pt x="21070" y="22530"/>
                </a:lnTo>
                <a:lnTo>
                  <a:pt x="21070" y="22540"/>
                </a:lnTo>
                <a:lnTo>
                  <a:pt x="21080" y="22540"/>
                </a:lnTo>
                <a:lnTo>
                  <a:pt x="21090" y="22530"/>
                </a:lnTo>
                <a:lnTo>
                  <a:pt x="21100" y="22530"/>
                </a:lnTo>
                <a:lnTo>
                  <a:pt x="21120" y="22550"/>
                </a:lnTo>
                <a:lnTo>
                  <a:pt x="21130" y="22560"/>
                </a:lnTo>
                <a:lnTo>
                  <a:pt x="21140" y="22560"/>
                </a:lnTo>
                <a:lnTo>
                  <a:pt x="21140" y="22580"/>
                </a:lnTo>
                <a:lnTo>
                  <a:pt x="21140" y="22590"/>
                </a:lnTo>
                <a:lnTo>
                  <a:pt x="21130" y="22590"/>
                </a:lnTo>
                <a:lnTo>
                  <a:pt x="21120" y="22590"/>
                </a:lnTo>
                <a:lnTo>
                  <a:pt x="21110" y="22590"/>
                </a:lnTo>
                <a:lnTo>
                  <a:pt x="21110" y="22600"/>
                </a:lnTo>
                <a:lnTo>
                  <a:pt x="21100" y="22600"/>
                </a:lnTo>
                <a:lnTo>
                  <a:pt x="21100" y="22610"/>
                </a:lnTo>
                <a:lnTo>
                  <a:pt x="21090" y="22620"/>
                </a:lnTo>
                <a:lnTo>
                  <a:pt x="21080" y="22620"/>
                </a:lnTo>
                <a:lnTo>
                  <a:pt x="21070" y="22620"/>
                </a:lnTo>
                <a:lnTo>
                  <a:pt x="21060" y="22610"/>
                </a:lnTo>
                <a:lnTo>
                  <a:pt x="21050" y="22610"/>
                </a:lnTo>
                <a:lnTo>
                  <a:pt x="21040" y="22610"/>
                </a:lnTo>
                <a:lnTo>
                  <a:pt x="21030" y="22610"/>
                </a:lnTo>
                <a:lnTo>
                  <a:pt x="21020" y="22600"/>
                </a:lnTo>
                <a:lnTo>
                  <a:pt x="21010" y="22600"/>
                </a:lnTo>
                <a:lnTo>
                  <a:pt x="21000" y="22610"/>
                </a:lnTo>
                <a:lnTo>
                  <a:pt x="20990" y="22620"/>
                </a:lnTo>
                <a:lnTo>
                  <a:pt x="20980" y="22620"/>
                </a:lnTo>
                <a:lnTo>
                  <a:pt x="20970" y="22630"/>
                </a:lnTo>
                <a:lnTo>
                  <a:pt x="20970" y="22620"/>
                </a:lnTo>
                <a:lnTo>
                  <a:pt x="20960" y="22620"/>
                </a:lnTo>
                <a:lnTo>
                  <a:pt x="20950" y="22620"/>
                </a:lnTo>
                <a:lnTo>
                  <a:pt x="20950" y="22630"/>
                </a:lnTo>
                <a:lnTo>
                  <a:pt x="20940" y="22630"/>
                </a:lnTo>
                <a:lnTo>
                  <a:pt x="20940" y="22640"/>
                </a:lnTo>
                <a:lnTo>
                  <a:pt x="20940" y="22650"/>
                </a:lnTo>
                <a:lnTo>
                  <a:pt x="20940" y="22660"/>
                </a:lnTo>
                <a:lnTo>
                  <a:pt x="20940" y="22670"/>
                </a:lnTo>
                <a:lnTo>
                  <a:pt x="20940" y="22680"/>
                </a:lnTo>
                <a:lnTo>
                  <a:pt x="20940" y="22690"/>
                </a:lnTo>
                <a:lnTo>
                  <a:pt x="20930" y="22690"/>
                </a:lnTo>
                <a:lnTo>
                  <a:pt x="20930" y="22700"/>
                </a:lnTo>
                <a:lnTo>
                  <a:pt x="20930" y="22710"/>
                </a:lnTo>
                <a:lnTo>
                  <a:pt x="20920" y="22720"/>
                </a:lnTo>
                <a:lnTo>
                  <a:pt x="20920" y="22730"/>
                </a:lnTo>
                <a:lnTo>
                  <a:pt x="20910" y="22740"/>
                </a:lnTo>
                <a:lnTo>
                  <a:pt x="20900" y="22750"/>
                </a:lnTo>
                <a:lnTo>
                  <a:pt x="20900" y="22760"/>
                </a:lnTo>
                <a:lnTo>
                  <a:pt x="20890" y="22780"/>
                </a:lnTo>
                <a:lnTo>
                  <a:pt x="20890" y="22790"/>
                </a:lnTo>
                <a:lnTo>
                  <a:pt x="20890" y="22800"/>
                </a:lnTo>
                <a:lnTo>
                  <a:pt x="20890" y="22810"/>
                </a:lnTo>
                <a:lnTo>
                  <a:pt x="20900" y="22810"/>
                </a:lnTo>
                <a:lnTo>
                  <a:pt x="20900" y="22820"/>
                </a:lnTo>
                <a:lnTo>
                  <a:pt x="20900" y="22830"/>
                </a:lnTo>
                <a:lnTo>
                  <a:pt x="20910" y="22830"/>
                </a:lnTo>
                <a:lnTo>
                  <a:pt x="20910" y="22840"/>
                </a:lnTo>
                <a:lnTo>
                  <a:pt x="20910" y="22850"/>
                </a:lnTo>
                <a:lnTo>
                  <a:pt x="20920" y="22850"/>
                </a:lnTo>
                <a:lnTo>
                  <a:pt x="20920" y="22860"/>
                </a:lnTo>
                <a:lnTo>
                  <a:pt x="20930" y="22860"/>
                </a:lnTo>
                <a:lnTo>
                  <a:pt x="20930" y="22870"/>
                </a:lnTo>
                <a:lnTo>
                  <a:pt x="20940" y="22880"/>
                </a:lnTo>
                <a:lnTo>
                  <a:pt x="20940" y="22890"/>
                </a:lnTo>
                <a:lnTo>
                  <a:pt x="20950" y="22900"/>
                </a:lnTo>
                <a:lnTo>
                  <a:pt x="20950" y="22910"/>
                </a:lnTo>
                <a:lnTo>
                  <a:pt x="20950" y="22920"/>
                </a:lnTo>
                <a:lnTo>
                  <a:pt x="20940" y="22930"/>
                </a:lnTo>
                <a:lnTo>
                  <a:pt x="20940" y="22950"/>
                </a:lnTo>
                <a:lnTo>
                  <a:pt x="20930" y="22960"/>
                </a:lnTo>
                <a:lnTo>
                  <a:pt x="20930" y="22970"/>
                </a:lnTo>
                <a:lnTo>
                  <a:pt x="20930" y="22980"/>
                </a:lnTo>
                <a:lnTo>
                  <a:pt x="20920" y="22990"/>
                </a:lnTo>
                <a:lnTo>
                  <a:pt x="20920" y="23000"/>
                </a:lnTo>
                <a:lnTo>
                  <a:pt x="20910" y="23010"/>
                </a:lnTo>
                <a:lnTo>
                  <a:pt x="20910" y="23020"/>
                </a:lnTo>
                <a:lnTo>
                  <a:pt x="20910" y="23030"/>
                </a:lnTo>
                <a:lnTo>
                  <a:pt x="20910" y="23040"/>
                </a:lnTo>
                <a:lnTo>
                  <a:pt x="20910" y="23050"/>
                </a:lnTo>
                <a:lnTo>
                  <a:pt x="20910" y="23060"/>
                </a:lnTo>
                <a:lnTo>
                  <a:pt x="20910" y="23070"/>
                </a:lnTo>
                <a:lnTo>
                  <a:pt x="20900" y="23070"/>
                </a:lnTo>
                <a:lnTo>
                  <a:pt x="20890" y="23070"/>
                </a:lnTo>
                <a:lnTo>
                  <a:pt x="20880" y="23070"/>
                </a:lnTo>
                <a:lnTo>
                  <a:pt x="20870" y="23080"/>
                </a:lnTo>
                <a:lnTo>
                  <a:pt x="20860" y="23080"/>
                </a:lnTo>
                <a:lnTo>
                  <a:pt x="20860" y="23090"/>
                </a:lnTo>
                <a:lnTo>
                  <a:pt x="20860" y="23100"/>
                </a:lnTo>
                <a:lnTo>
                  <a:pt x="20870" y="23100"/>
                </a:lnTo>
                <a:lnTo>
                  <a:pt x="20870" y="23110"/>
                </a:lnTo>
                <a:lnTo>
                  <a:pt x="20870" y="23120"/>
                </a:lnTo>
                <a:lnTo>
                  <a:pt x="20880" y="23120"/>
                </a:lnTo>
                <a:lnTo>
                  <a:pt x="20880" y="23130"/>
                </a:lnTo>
                <a:lnTo>
                  <a:pt x="20880" y="23140"/>
                </a:lnTo>
                <a:lnTo>
                  <a:pt x="20880" y="23150"/>
                </a:lnTo>
                <a:lnTo>
                  <a:pt x="20860" y="23160"/>
                </a:lnTo>
                <a:lnTo>
                  <a:pt x="20850" y="23160"/>
                </a:lnTo>
                <a:lnTo>
                  <a:pt x="20830" y="23160"/>
                </a:lnTo>
                <a:lnTo>
                  <a:pt x="20820" y="23160"/>
                </a:lnTo>
                <a:lnTo>
                  <a:pt x="20800" y="23170"/>
                </a:lnTo>
                <a:lnTo>
                  <a:pt x="20790" y="23170"/>
                </a:lnTo>
                <a:lnTo>
                  <a:pt x="20780" y="23170"/>
                </a:lnTo>
                <a:lnTo>
                  <a:pt x="20770" y="23180"/>
                </a:lnTo>
                <a:lnTo>
                  <a:pt x="20760" y="23180"/>
                </a:lnTo>
                <a:lnTo>
                  <a:pt x="20750" y="23180"/>
                </a:lnTo>
                <a:lnTo>
                  <a:pt x="20750" y="23190"/>
                </a:lnTo>
                <a:lnTo>
                  <a:pt x="20740" y="23190"/>
                </a:lnTo>
                <a:lnTo>
                  <a:pt x="20740" y="23180"/>
                </a:lnTo>
                <a:lnTo>
                  <a:pt x="20730" y="23180"/>
                </a:lnTo>
                <a:lnTo>
                  <a:pt x="20720" y="23180"/>
                </a:lnTo>
                <a:lnTo>
                  <a:pt x="20710" y="23180"/>
                </a:lnTo>
                <a:lnTo>
                  <a:pt x="20700" y="23180"/>
                </a:lnTo>
                <a:lnTo>
                  <a:pt x="20690" y="23180"/>
                </a:lnTo>
                <a:lnTo>
                  <a:pt x="20680" y="23180"/>
                </a:lnTo>
                <a:lnTo>
                  <a:pt x="20680" y="23210"/>
                </a:lnTo>
                <a:lnTo>
                  <a:pt x="20640" y="23230"/>
                </a:lnTo>
                <a:lnTo>
                  <a:pt x="20600" y="23240"/>
                </a:lnTo>
                <a:lnTo>
                  <a:pt x="20590" y="23240"/>
                </a:lnTo>
                <a:lnTo>
                  <a:pt x="20580" y="23240"/>
                </a:lnTo>
                <a:lnTo>
                  <a:pt x="20570" y="23240"/>
                </a:lnTo>
                <a:lnTo>
                  <a:pt x="20570" y="23250"/>
                </a:lnTo>
                <a:lnTo>
                  <a:pt x="20560" y="23250"/>
                </a:lnTo>
                <a:lnTo>
                  <a:pt x="20550" y="23260"/>
                </a:lnTo>
                <a:lnTo>
                  <a:pt x="20540" y="23260"/>
                </a:lnTo>
                <a:lnTo>
                  <a:pt x="20530" y="23260"/>
                </a:lnTo>
                <a:lnTo>
                  <a:pt x="20520" y="23260"/>
                </a:lnTo>
                <a:lnTo>
                  <a:pt x="20510" y="23260"/>
                </a:lnTo>
                <a:lnTo>
                  <a:pt x="20500" y="23260"/>
                </a:lnTo>
                <a:lnTo>
                  <a:pt x="20490" y="23270"/>
                </a:lnTo>
                <a:lnTo>
                  <a:pt x="20490" y="23280"/>
                </a:lnTo>
                <a:lnTo>
                  <a:pt x="20480" y="23290"/>
                </a:lnTo>
                <a:lnTo>
                  <a:pt x="20490" y="23290"/>
                </a:lnTo>
                <a:lnTo>
                  <a:pt x="20500" y="23290"/>
                </a:lnTo>
                <a:lnTo>
                  <a:pt x="20500" y="23300"/>
                </a:lnTo>
                <a:lnTo>
                  <a:pt x="20500" y="23310"/>
                </a:lnTo>
                <a:lnTo>
                  <a:pt x="20500" y="23320"/>
                </a:lnTo>
                <a:lnTo>
                  <a:pt x="20490" y="23320"/>
                </a:lnTo>
                <a:lnTo>
                  <a:pt x="20480" y="23330"/>
                </a:lnTo>
                <a:lnTo>
                  <a:pt x="20470" y="23330"/>
                </a:lnTo>
                <a:lnTo>
                  <a:pt x="20460" y="23340"/>
                </a:lnTo>
                <a:lnTo>
                  <a:pt x="20460" y="23360"/>
                </a:lnTo>
                <a:lnTo>
                  <a:pt x="20450" y="23360"/>
                </a:lnTo>
                <a:lnTo>
                  <a:pt x="20450" y="23370"/>
                </a:lnTo>
                <a:lnTo>
                  <a:pt x="20460" y="23370"/>
                </a:lnTo>
                <a:lnTo>
                  <a:pt x="20460" y="23380"/>
                </a:lnTo>
                <a:lnTo>
                  <a:pt x="20470" y="23380"/>
                </a:lnTo>
                <a:lnTo>
                  <a:pt x="20470" y="23390"/>
                </a:lnTo>
                <a:lnTo>
                  <a:pt x="20470" y="23400"/>
                </a:lnTo>
                <a:lnTo>
                  <a:pt x="20470" y="23410"/>
                </a:lnTo>
                <a:lnTo>
                  <a:pt x="20460" y="23420"/>
                </a:lnTo>
                <a:lnTo>
                  <a:pt x="20450" y="23430"/>
                </a:lnTo>
                <a:lnTo>
                  <a:pt x="20450" y="23440"/>
                </a:lnTo>
                <a:lnTo>
                  <a:pt x="20440" y="23440"/>
                </a:lnTo>
                <a:lnTo>
                  <a:pt x="20440" y="23450"/>
                </a:lnTo>
                <a:lnTo>
                  <a:pt x="20430" y="23450"/>
                </a:lnTo>
                <a:lnTo>
                  <a:pt x="20430" y="23460"/>
                </a:lnTo>
                <a:lnTo>
                  <a:pt x="20420" y="23460"/>
                </a:lnTo>
                <a:lnTo>
                  <a:pt x="20420" y="23450"/>
                </a:lnTo>
                <a:lnTo>
                  <a:pt x="20410" y="23450"/>
                </a:lnTo>
                <a:lnTo>
                  <a:pt x="20400" y="23450"/>
                </a:lnTo>
                <a:lnTo>
                  <a:pt x="20390" y="23450"/>
                </a:lnTo>
                <a:lnTo>
                  <a:pt x="20380" y="23450"/>
                </a:lnTo>
                <a:lnTo>
                  <a:pt x="20380" y="23440"/>
                </a:lnTo>
                <a:lnTo>
                  <a:pt x="20370" y="23440"/>
                </a:lnTo>
                <a:lnTo>
                  <a:pt x="20360" y="23440"/>
                </a:lnTo>
                <a:lnTo>
                  <a:pt x="20350" y="23440"/>
                </a:lnTo>
                <a:lnTo>
                  <a:pt x="20350" y="23430"/>
                </a:lnTo>
                <a:lnTo>
                  <a:pt x="20350" y="23420"/>
                </a:lnTo>
                <a:lnTo>
                  <a:pt x="20340" y="23420"/>
                </a:lnTo>
                <a:lnTo>
                  <a:pt x="20330" y="23430"/>
                </a:lnTo>
                <a:lnTo>
                  <a:pt x="20320" y="23420"/>
                </a:lnTo>
                <a:lnTo>
                  <a:pt x="20310" y="23420"/>
                </a:lnTo>
                <a:lnTo>
                  <a:pt x="20310" y="23410"/>
                </a:lnTo>
                <a:lnTo>
                  <a:pt x="20310" y="23390"/>
                </a:lnTo>
                <a:lnTo>
                  <a:pt x="20280" y="23390"/>
                </a:lnTo>
                <a:lnTo>
                  <a:pt x="20280" y="23410"/>
                </a:lnTo>
                <a:lnTo>
                  <a:pt x="20240" y="23410"/>
                </a:lnTo>
                <a:lnTo>
                  <a:pt x="20240" y="23440"/>
                </a:lnTo>
                <a:lnTo>
                  <a:pt x="20240" y="23450"/>
                </a:lnTo>
                <a:lnTo>
                  <a:pt x="20240" y="23460"/>
                </a:lnTo>
                <a:lnTo>
                  <a:pt x="20230" y="23470"/>
                </a:lnTo>
                <a:lnTo>
                  <a:pt x="20220" y="23480"/>
                </a:lnTo>
                <a:lnTo>
                  <a:pt x="20200" y="23480"/>
                </a:lnTo>
                <a:lnTo>
                  <a:pt x="20190" y="23490"/>
                </a:lnTo>
                <a:lnTo>
                  <a:pt x="20180" y="23490"/>
                </a:lnTo>
                <a:lnTo>
                  <a:pt x="20160" y="23480"/>
                </a:lnTo>
                <a:lnTo>
                  <a:pt x="20140" y="23480"/>
                </a:lnTo>
                <a:lnTo>
                  <a:pt x="20130" y="23480"/>
                </a:lnTo>
                <a:lnTo>
                  <a:pt x="20120" y="23480"/>
                </a:lnTo>
                <a:lnTo>
                  <a:pt x="20110" y="23480"/>
                </a:lnTo>
                <a:lnTo>
                  <a:pt x="20100" y="23470"/>
                </a:lnTo>
                <a:lnTo>
                  <a:pt x="20090" y="23470"/>
                </a:lnTo>
                <a:lnTo>
                  <a:pt x="20080" y="23470"/>
                </a:lnTo>
                <a:lnTo>
                  <a:pt x="20070" y="23470"/>
                </a:lnTo>
                <a:lnTo>
                  <a:pt x="20060" y="23470"/>
                </a:lnTo>
                <a:lnTo>
                  <a:pt x="20050" y="23470"/>
                </a:lnTo>
                <a:lnTo>
                  <a:pt x="20050" y="23460"/>
                </a:lnTo>
                <a:lnTo>
                  <a:pt x="20050" y="23450"/>
                </a:lnTo>
                <a:lnTo>
                  <a:pt x="20050" y="23440"/>
                </a:lnTo>
                <a:lnTo>
                  <a:pt x="20040" y="23440"/>
                </a:lnTo>
                <a:lnTo>
                  <a:pt x="20030" y="23430"/>
                </a:lnTo>
                <a:lnTo>
                  <a:pt x="20020" y="23430"/>
                </a:lnTo>
                <a:lnTo>
                  <a:pt x="20010" y="23420"/>
                </a:lnTo>
                <a:lnTo>
                  <a:pt x="20000" y="23420"/>
                </a:lnTo>
                <a:lnTo>
                  <a:pt x="19990" y="23420"/>
                </a:lnTo>
                <a:lnTo>
                  <a:pt x="19980" y="23410"/>
                </a:lnTo>
                <a:lnTo>
                  <a:pt x="19970" y="23410"/>
                </a:lnTo>
                <a:lnTo>
                  <a:pt x="19960" y="23400"/>
                </a:lnTo>
                <a:lnTo>
                  <a:pt x="19950" y="23400"/>
                </a:lnTo>
                <a:lnTo>
                  <a:pt x="19940" y="23400"/>
                </a:lnTo>
                <a:lnTo>
                  <a:pt x="19920" y="23390"/>
                </a:lnTo>
                <a:lnTo>
                  <a:pt x="19910" y="23390"/>
                </a:lnTo>
                <a:lnTo>
                  <a:pt x="19910" y="23380"/>
                </a:lnTo>
                <a:lnTo>
                  <a:pt x="19900" y="23380"/>
                </a:lnTo>
                <a:lnTo>
                  <a:pt x="19860" y="23420"/>
                </a:lnTo>
                <a:lnTo>
                  <a:pt x="19850" y="23420"/>
                </a:lnTo>
                <a:lnTo>
                  <a:pt x="19840" y="23420"/>
                </a:lnTo>
                <a:lnTo>
                  <a:pt x="19830" y="23420"/>
                </a:lnTo>
                <a:lnTo>
                  <a:pt x="19820" y="23420"/>
                </a:lnTo>
                <a:lnTo>
                  <a:pt x="19810" y="23410"/>
                </a:lnTo>
                <a:lnTo>
                  <a:pt x="19800" y="23410"/>
                </a:lnTo>
                <a:lnTo>
                  <a:pt x="19790" y="23410"/>
                </a:lnTo>
                <a:lnTo>
                  <a:pt x="19780" y="23410"/>
                </a:lnTo>
                <a:lnTo>
                  <a:pt x="19770" y="23410"/>
                </a:lnTo>
                <a:lnTo>
                  <a:pt x="19760" y="23410"/>
                </a:lnTo>
                <a:lnTo>
                  <a:pt x="19750" y="23410"/>
                </a:lnTo>
                <a:lnTo>
                  <a:pt x="19750" y="23420"/>
                </a:lnTo>
                <a:lnTo>
                  <a:pt x="19760" y="23430"/>
                </a:lnTo>
                <a:lnTo>
                  <a:pt x="19760" y="23440"/>
                </a:lnTo>
                <a:lnTo>
                  <a:pt x="19750" y="23450"/>
                </a:lnTo>
                <a:lnTo>
                  <a:pt x="19750" y="23460"/>
                </a:lnTo>
                <a:lnTo>
                  <a:pt x="19740" y="23460"/>
                </a:lnTo>
                <a:lnTo>
                  <a:pt x="19730" y="23460"/>
                </a:lnTo>
                <a:lnTo>
                  <a:pt x="19720" y="23460"/>
                </a:lnTo>
                <a:lnTo>
                  <a:pt x="19710" y="23460"/>
                </a:lnTo>
                <a:lnTo>
                  <a:pt x="19720" y="23460"/>
                </a:lnTo>
                <a:lnTo>
                  <a:pt x="19720" y="23470"/>
                </a:lnTo>
                <a:lnTo>
                  <a:pt x="19720" y="23480"/>
                </a:lnTo>
                <a:lnTo>
                  <a:pt x="19720" y="23490"/>
                </a:lnTo>
                <a:lnTo>
                  <a:pt x="19710" y="23500"/>
                </a:lnTo>
                <a:lnTo>
                  <a:pt x="19710" y="23510"/>
                </a:lnTo>
                <a:lnTo>
                  <a:pt x="19710" y="23520"/>
                </a:lnTo>
                <a:lnTo>
                  <a:pt x="19710" y="23530"/>
                </a:lnTo>
                <a:lnTo>
                  <a:pt x="19710" y="23540"/>
                </a:lnTo>
                <a:lnTo>
                  <a:pt x="19700" y="23550"/>
                </a:lnTo>
                <a:lnTo>
                  <a:pt x="19690" y="23550"/>
                </a:lnTo>
                <a:lnTo>
                  <a:pt x="19680" y="23560"/>
                </a:lnTo>
                <a:lnTo>
                  <a:pt x="19680" y="23550"/>
                </a:lnTo>
                <a:lnTo>
                  <a:pt x="19670" y="23550"/>
                </a:lnTo>
                <a:lnTo>
                  <a:pt x="19670" y="23540"/>
                </a:lnTo>
                <a:lnTo>
                  <a:pt x="19660" y="23540"/>
                </a:lnTo>
                <a:lnTo>
                  <a:pt x="19650" y="23540"/>
                </a:lnTo>
                <a:lnTo>
                  <a:pt x="19640" y="23540"/>
                </a:lnTo>
                <a:lnTo>
                  <a:pt x="19640" y="23530"/>
                </a:lnTo>
                <a:lnTo>
                  <a:pt x="19630" y="23540"/>
                </a:lnTo>
                <a:lnTo>
                  <a:pt x="19630" y="23530"/>
                </a:lnTo>
                <a:lnTo>
                  <a:pt x="19620" y="23530"/>
                </a:lnTo>
                <a:lnTo>
                  <a:pt x="19610" y="23530"/>
                </a:lnTo>
                <a:lnTo>
                  <a:pt x="19600" y="23530"/>
                </a:lnTo>
                <a:lnTo>
                  <a:pt x="19590" y="23530"/>
                </a:lnTo>
                <a:lnTo>
                  <a:pt x="19580" y="23530"/>
                </a:lnTo>
                <a:lnTo>
                  <a:pt x="19570" y="23530"/>
                </a:lnTo>
                <a:lnTo>
                  <a:pt x="19560" y="23530"/>
                </a:lnTo>
                <a:lnTo>
                  <a:pt x="19550" y="23530"/>
                </a:lnTo>
                <a:lnTo>
                  <a:pt x="19540" y="23530"/>
                </a:lnTo>
                <a:lnTo>
                  <a:pt x="19530" y="23530"/>
                </a:lnTo>
                <a:lnTo>
                  <a:pt x="19530" y="23520"/>
                </a:lnTo>
                <a:lnTo>
                  <a:pt x="19520" y="23520"/>
                </a:lnTo>
                <a:lnTo>
                  <a:pt x="19510" y="23510"/>
                </a:lnTo>
                <a:lnTo>
                  <a:pt x="19500" y="23510"/>
                </a:lnTo>
                <a:lnTo>
                  <a:pt x="19480" y="23510"/>
                </a:lnTo>
                <a:lnTo>
                  <a:pt x="19470" y="23500"/>
                </a:lnTo>
                <a:lnTo>
                  <a:pt x="19450" y="23470"/>
                </a:lnTo>
                <a:lnTo>
                  <a:pt x="19440" y="23470"/>
                </a:lnTo>
                <a:lnTo>
                  <a:pt x="19440" y="23460"/>
                </a:lnTo>
                <a:lnTo>
                  <a:pt x="19420" y="23460"/>
                </a:lnTo>
                <a:lnTo>
                  <a:pt x="19410" y="23460"/>
                </a:lnTo>
                <a:lnTo>
                  <a:pt x="19410" y="23470"/>
                </a:lnTo>
                <a:lnTo>
                  <a:pt x="19400" y="23500"/>
                </a:lnTo>
                <a:lnTo>
                  <a:pt x="19400" y="23520"/>
                </a:lnTo>
                <a:lnTo>
                  <a:pt x="19400" y="23540"/>
                </a:lnTo>
                <a:lnTo>
                  <a:pt x="19410" y="23560"/>
                </a:lnTo>
                <a:lnTo>
                  <a:pt x="19410" y="23570"/>
                </a:lnTo>
                <a:lnTo>
                  <a:pt x="19410" y="23580"/>
                </a:lnTo>
                <a:lnTo>
                  <a:pt x="19410" y="23600"/>
                </a:lnTo>
                <a:lnTo>
                  <a:pt x="19410" y="23630"/>
                </a:lnTo>
                <a:lnTo>
                  <a:pt x="19410" y="23640"/>
                </a:lnTo>
                <a:lnTo>
                  <a:pt x="19410" y="23650"/>
                </a:lnTo>
                <a:lnTo>
                  <a:pt x="19410" y="23670"/>
                </a:lnTo>
                <a:lnTo>
                  <a:pt x="19410" y="23680"/>
                </a:lnTo>
                <a:lnTo>
                  <a:pt x="19410" y="23700"/>
                </a:lnTo>
                <a:lnTo>
                  <a:pt x="19420" y="23700"/>
                </a:lnTo>
                <a:lnTo>
                  <a:pt x="19420" y="23710"/>
                </a:lnTo>
                <a:lnTo>
                  <a:pt x="19420" y="23720"/>
                </a:lnTo>
                <a:lnTo>
                  <a:pt x="19420" y="23730"/>
                </a:lnTo>
                <a:lnTo>
                  <a:pt x="19430" y="23740"/>
                </a:lnTo>
                <a:lnTo>
                  <a:pt x="19430" y="23750"/>
                </a:lnTo>
                <a:lnTo>
                  <a:pt x="19430" y="23760"/>
                </a:lnTo>
                <a:lnTo>
                  <a:pt x="19440" y="23760"/>
                </a:lnTo>
                <a:lnTo>
                  <a:pt x="19440" y="23770"/>
                </a:lnTo>
                <a:lnTo>
                  <a:pt x="19440" y="23780"/>
                </a:lnTo>
                <a:lnTo>
                  <a:pt x="19440" y="23790"/>
                </a:lnTo>
                <a:lnTo>
                  <a:pt x="19440" y="23800"/>
                </a:lnTo>
                <a:lnTo>
                  <a:pt x="19440" y="23810"/>
                </a:lnTo>
                <a:lnTo>
                  <a:pt x="19440" y="23820"/>
                </a:lnTo>
                <a:lnTo>
                  <a:pt x="19430" y="23830"/>
                </a:lnTo>
                <a:lnTo>
                  <a:pt x="19430" y="23840"/>
                </a:lnTo>
                <a:lnTo>
                  <a:pt x="19420" y="23850"/>
                </a:lnTo>
                <a:lnTo>
                  <a:pt x="19370" y="23840"/>
                </a:lnTo>
                <a:lnTo>
                  <a:pt x="19370" y="23870"/>
                </a:lnTo>
                <a:lnTo>
                  <a:pt x="19370" y="23890"/>
                </a:lnTo>
                <a:lnTo>
                  <a:pt x="19360" y="23900"/>
                </a:lnTo>
                <a:lnTo>
                  <a:pt x="19350" y="23910"/>
                </a:lnTo>
                <a:lnTo>
                  <a:pt x="19370" y="23920"/>
                </a:lnTo>
                <a:lnTo>
                  <a:pt x="19380" y="23930"/>
                </a:lnTo>
                <a:lnTo>
                  <a:pt x="19390" y="23930"/>
                </a:lnTo>
                <a:lnTo>
                  <a:pt x="19400" y="23940"/>
                </a:lnTo>
                <a:lnTo>
                  <a:pt x="19420" y="23960"/>
                </a:lnTo>
                <a:lnTo>
                  <a:pt x="19430" y="23960"/>
                </a:lnTo>
                <a:lnTo>
                  <a:pt x="19430" y="23970"/>
                </a:lnTo>
                <a:lnTo>
                  <a:pt x="19430" y="23980"/>
                </a:lnTo>
                <a:lnTo>
                  <a:pt x="19440" y="23980"/>
                </a:lnTo>
                <a:lnTo>
                  <a:pt x="19450" y="23990"/>
                </a:lnTo>
                <a:lnTo>
                  <a:pt x="19460" y="24000"/>
                </a:lnTo>
                <a:lnTo>
                  <a:pt x="19480" y="24000"/>
                </a:lnTo>
                <a:lnTo>
                  <a:pt x="19510" y="24010"/>
                </a:lnTo>
                <a:lnTo>
                  <a:pt x="19510" y="24020"/>
                </a:lnTo>
                <a:lnTo>
                  <a:pt x="19520" y="24030"/>
                </a:lnTo>
                <a:lnTo>
                  <a:pt x="19540" y="24060"/>
                </a:lnTo>
                <a:lnTo>
                  <a:pt x="19550" y="24060"/>
                </a:lnTo>
                <a:lnTo>
                  <a:pt x="19550" y="24070"/>
                </a:lnTo>
                <a:lnTo>
                  <a:pt x="19560" y="24080"/>
                </a:lnTo>
                <a:lnTo>
                  <a:pt x="19560" y="24090"/>
                </a:lnTo>
                <a:lnTo>
                  <a:pt x="19570" y="24090"/>
                </a:lnTo>
                <a:lnTo>
                  <a:pt x="19570" y="24100"/>
                </a:lnTo>
                <a:lnTo>
                  <a:pt x="19560" y="24110"/>
                </a:lnTo>
                <a:lnTo>
                  <a:pt x="19560" y="24120"/>
                </a:lnTo>
                <a:lnTo>
                  <a:pt x="19550" y="24130"/>
                </a:lnTo>
                <a:lnTo>
                  <a:pt x="19540" y="24140"/>
                </a:lnTo>
                <a:lnTo>
                  <a:pt x="19520" y="24170"/>
                </a:lnTo>
                <a:lnTo>
                  <a:pt x="19490" y="24200"/>
                </a:lnTo>
                <a:lnTo>
                  <a:pt x="19480" y="24210"/>
                </a:lnTo>
                <a:lnTo>
                  <a:pt x="19470" y="24230"/>
                </a:lnTo>
                <a:lnTo>
                  <a:pt x="19460" y="24220"/>
                </a:lnTo>
                <a:lnTo>
                  <a:pt x="19420" y="24250"/>
                </a:lnTo>
                <a:lnTo>
                  <a:pt x="19400" y="24270"/>
                </a:lnTo>
                <a:lnTo>
                  <a:pt x="19390" y="24290"/>
                </a:lnTo>
                <a:lnTo>
                  <a:pt x="19380" y="24300"/>
                </a:lnTo>
                <a:lnTo>
                  <a:pt x="19350" y="24320"/>
                </a:lnTo>
                <a:lnTo>
                  <a:pt x="19360" y="24340"/>
                </a:lnTo>
                <a:lnTo>
                  <a:pt x="19330" y="24360"/>
                </a:lnTo>
                <a:lnTo>
                  <a:pt x="19330" y="24370"/>
                </a:lnTo>
                <a:lnTo>
                  <a:pt x="19330" y="24360"/>
                </a:lnTo>
                <a:lnTo>
                  <a:pt x="19320" y="24360"/>
                </a:lnTo>
                <a:lnTo>
                  <a:pt x="19310" y="24350"/>
                </a:lnTo>
                <a:lnTo>
                  <a:pt x="19300" y="24350"/>
                </a:lnTo>
                <a:lnTo>
                  <a:pt x="19300" y="24340"/>
                </a:lnTo>
                <a:lnTo>
                  <a:pt x="19290" y="24340"/>
                </a:lnTo>
                <a:lnTo>
                  <a:pt x="19290" y="24330"/>
                </a:lnTo>
                <a:lnTo>
                  <a:pt x="19290" y="24320"/>
                </a:lnTo>
                <a:lnTo>
                  <a:pt x="19270" y="24300"/>
                </a:lnTo>
                <a:lnTo>
                  <a:pt x="19250" y="24270"/>
                </a:lnTo>
                <a:lnTo>
                  <a:pt x="19220" y="24240"/>
                </a:lnTo>
                <a:lnTo>
                  <a:pt x="19220" y="24230"/>
                </a:lnTo>
                <a:lnTo>
                  <a:pt x="19210" y="24230"/>
                </a:lnTo>
                <a:lnTo>
                  <a:pt x="19210" y="24220"/>
                </a:lnTo>
                <a:lnTo>
                  <a:pt x="19200" y="24220"/>
                </a:lnTo>
                <a:lnTo>
                  <a:pt x="19180" y="24210"/>
                </a:lnTo>
                <a:lnTo>
                  <a:pt x="19170" y="24210"/>
                </a:lnTo>
                <a:lnTo>
                  <a:pt x="19160" y="24200"/>
                </a:lnTo>
                <a:lnTo>
                  <a:pt x="19150" y="24200"/>
                </a:lnTo>
                <a:lnTo>
                  <a:pt x="19150" y="24190"/>
                </a:lnTo>
                <a:lnTo>
                  <a:pt x="19140" y="24190"/>
                </a:lnTo>
                <a:lnTo>
                  <a:pt x="19130" y="24180"/>
                </a:lnTo>
                <a:lnTo>
                  <a:pt x="19110" y="24180"/>
                </a:lnTo>
                <a:lnTo>
                  <a:pt x="19100" y="24170"/>
                </a:lnTo>
                <a:lnTo>
                  <a:pt x="19100" y="24180"/>
                </a:lnTo>
                <a:lnTo>
                  <a:pt x="19090" y="24200"/>
                </a:lnTo>
                <a:lnTo>
                  <a:pt x="19090" y="24210"/>
                </a:lnTo>
                <a:lnTo>
                  <a:pt x="19080" y="24230"/>
                </a:lnTo>
                <a:lnTo>
                  <a:pt x="19070" y="24250"/>
                </a:lnTo>
                <a:lnTo>
                  <a:pt x="19060" y="24280"/>
                </a:lnTo>
                <a:lnTo>
                  <a:pt x="19050" y="24310"/>
                </a:lnTo>
                <a:lnTo>
                  <a:pt x="19030" y="24340"/>
                </a:lnTo>
                <a:lnTo>
                  <a:pt x="19030" y="24350"/>
                </a:lnTo>
                <a:lnTo>
                  <a:pt x="19010" y="24400"/>
                </a:lnTo>
                <a:lnTo>
                  <a:pt x="19000" y="24420"/>
                </a:lnTo>
                <a:lnTo>
                  <a:pt x="18990" y="24440"/>
                </a:lnTo>
                <a:lnTo>
                  <a:pt x="18990" y="24450"/>
                </a:lnTo>
                <a:lnTo>
                  <a:pt x="18980" y="24460"/>
                </a:lnTo>
                <a:lnTo>
                  <a:pt x="18990" y="24490"/>
                </a:lnTo>
                <a:lnTo>
                  <a:pt x="18980" y="24500"/>
                </a:lnTo>
                <a:lnTo>
                  <a:pt x="18980" y="24510"/>
                </a:lnTo>
                <a:lnTo>
                  <a:pt x="18980" y="24520"/>
                </a:lnTo>
                <a:lnTo>
                  <a:pt x="18980" y="24540"/>
                </a:lnTo>
                <a:lnTo>
                  <a:pt x="18980" y="24570"/>
                </a:lnTo>
                <a:lnTo>
                  <a:pt x="18970" y="24590"/>
                </a:lnTo>
                <a:lnTo>
                  <a:pt x="18970" y="24610"/>
                </a:lnTo>
                <a:lnTo>
                  <a:pt x="18960" y="24660"/>
                </a:lnTo>
                <a:lnTo>
                  <a:pt x="18960" y="24680"/>
                </a:lnTo>
                <a:lnTo>
                  <a:pt x="18960" y="24700"/>
                </a:lnTo>
                <a:lnTo>
                  <a:pt x="18960" y="24720"/>
                </a:lnTo>
                <a:lnTo>
                  <a:pt x="18960" y="24730"/>
                </a:lnTo>
                <a:lnTo>
                  <a:pt x="18960" y="24740"/>
                </a:lnTo>
                <a:lnTo>
                  <a:pt x="18970" y="24750"/>
                </a:lnTo>
                <a:lnTo>
                  <a:pt x="18960" y="24750"/>
                </a:lnTo>
                <a:lnTo>
                  <a:pt x="18950" y="24750"/>
                </a:lnTo>
                <a:lnTo>
                  <a:pt x="18940" y="24750"/>
                </a:lnTo>
                <a:lnTo>
                  <a:pt x="18930" y="24760"/>
                </a:lnTo>
                <a:lnTo>
                  <a:pt x="18930" y="24780"/>
                </a:lnTo>
                <a:lnTo>
                  <a:pt x="18930" y="24800"/>
                </a:lnTo>
                <a:lnTo>
                  <a:pt x="18920" y="24830"/>
                </a:lnTo>
                <a:lnTo>
                  <a:pt x="18920" y="24840"/>
                </a:lnTo>
                <a:lnTo>
                  <a:pt x="18920" y="24850"/>
                </a:lnTo>
                <a:lnTo>
                  <a:pt x="18930" y="24860"/>
                </a:lnTo>
                <a:lnTo>
                  <a:pt x="18930" y="24870"/>
                </a:lnTo>
                <a:lnTo>
                  <a:pt x="18940" y="24880"/>
                </a:lnTo>
                <a:lnTo>
                  <a:pt x="18930" y="24900"/>
                </a:lnTo>
                <a:lnTo>
                  <a:pt x="18920" y="24900"/>
                </a:lnTo>
                <a:lnTo>
                  <a:pt x="18920" y="24910"/>
                </a:lnTo>
                <a:lnTo>
                  <a:pt x="18910" y="24920"/>
                </a:lnTo>
                <a:lnTo>
                  <a:pt x="18910" y="24930"/>
                </a:lnTo>
                <a:lnTo>
                  <a:pt x="18900" y="24940"/>
                </a:lnTo>
                <a:lnTo>
                  <a:pt x="18900" y="24950"/>
                </a:lnTo>
                <a:lnTo>
                  <a:pt x="18860" y="24930"/>
                </a:lnTo>
                <a:lnTo>
                  <a:pt x="18830" y="24920"/>
                </a:lnTo>
                <a:lnTo>
                  <a:pt x="18820" y="24920"/>
                </a:lnTo>
                <a:lnTo>
                  <a:pt x="18810" y="24940"/>
                </a:lnTo>
                <a:lnTo>
                  <a:pt x="18810" y="24950"/>
                </a:lnTo>
                <a:lnTo>
                  <a:pt x="18810" y="24960"/>
                </a:lnTo>
                <a:lnTo>
                  <a:pt x="18810" y="24970"/>
                </a:lnTo>
                <a:lnTo>
                  <a:pt x="18810" y="24980"/>
                </a:lnTo>
                <a:lnTo>
                  <a:pt x="18810" y="24990"/>
                </a:lnTo>
                <a:lnTo>
                  <a:pt x="18800" y="24990"/>
                </a:lnTo>
                <a:lnTo>
                  <a:pt x="18800" y="25000"/>
                </a:lnTo>
                <a:lnTo>
                  <a:pt x="18800" y="25010"/>
                </a:lnTo>
                <a:lnTo>
                  <a:pt x="18800" y="25020"/>
                </a:lnTo>
                <a:lnTo>
                  <a:pt x="18800" y="25030"/>
                </a:lnTo>
                <a:lnTo>
                  <a:pt x="18780" y="25030"/>
                </a:lnTo>
                <a:lnTo>
                  <a:pt x="18780" y="25040"/>
                </a:lnTo>
                <a:lnTo>
                  <a:pt x="18780" y="25050"/>
                </a:lnTo>
                <a:lnTo>
                  <a:pt x="18780" y="25060"/>
                </a:lnTo>
                <a:lnTo>
                  <a:pt x="18770" y="25070"/>
                </a:lnTo>
                <a:lnTo>
                  <a:pt x="18770" y="25080"/>
                </a:lnTo>
                <a:lnTo>
                  <a:pt x="18770" y="25090"/>
                </a:lnTo>
                <a:lnTo>
                  <a:pt x="18760" y="25090"/>
                </a:lnTo>
                <a:lnTo>
                  <a:pt x="18760" y="25100"/>
                </a:lnTo>
                <a:lnTo>
                  <a:pt x="18760" y="25110"/>
                </a:lnTo>
                <a:lnTo>
                  <a:pt x="18750" y="25120"/>
                </a:lnTo>
                <a:lnTo>
                  <a:pt x="18740" y="25120"/>
                </a:lnTo>
                <a:lnTo>
                  <a:pt x="18720" y="25120"/>
                </a:lnTo>
                <a:lnTo>
                  <a:pt x="18730" y="25110"/>
                </a:lnTo>
                <a:lnTo>
                  <a:pt x="18730" y="25100"/>
                </a:lnTo>
                <a:lnTo>
                  <a:pt x="18720" y="25100"/>
                </a:lnTo>
                <a:lnTo>
                  <a:pt x="18710" y="25100"/>
                </a:lnTo>
                <a:lnTo>
                  <a:pt x="18700" y="25100"/>
                </a:lnTo>
                <a:lnTo>
                  <a:pt x="18690" y="25100"/>
                </a:lnTo>
                <a:lnTo>
                  <a:pt x="18660" y="25100"/>
                </a:lnTo>
                <a:lnTo>
                  <a:pt x="18630" y="25100"/>
                </a:lnTo>
                <a:lnTo>
                  <a:pt x="18640" y="25110"/>
                </a:lnTo>
                <a:lnTo>
                  <a:pt x="18650" y="25110"/>
                </a:lnTo>
                <a:lnTo>
                  <a:pt x="18660" y="25110"/>
                </a:lnTo>
                <a:lnTo>
                  <a:pt x="18680" y="25120"/>
                </a:lnTo>
                <a:lnTo>
                  <a:pt x="18680" y="25130"/>
                </a:lnTo>
                <a:lnTo>
                  <a:pt x="18690" y="25140"/>
                </a:lnTo>
                <a:lnTo>
                  <a:pt x="18690" y="25160"/>
                </a:lnTo>
                <a:lnTo>
                  <a:pt x="18690" y="25170"/>
                </a:lnTo>
                <a:lnTo>
                  <a:pt x="18680" y="25170"/>
                </a:lnTo>
                <a:lnTo>
                  <a:pt x="18650" y="25170"/>
                </a:lnTo>
                <a:lnTo>
                  <a:pt x="18630" y="25160"/>
                </a:lnTo>
                <a:lnTo>
                  <a:pt x="18610" y="25160"/>
                </a:lnTo>
                <a:lnTo>
                  <a:pt x="18600" y="25150"/>
                </a:lnTo>
                <a:lnTo>
                  <a:pt x="18580" y="25130"/>
                </a:lnTo>
                <a:lnTo>
                  <a:pt x="18570" y="25130"/>
                </a:lnTo>
                <a:lnTo>
                  <a:pt x="18560" y="25120"/>
                </a:lnTo>
                <a:lnTo>
                  <a:pt x="18540" y="25120"/>
                </a:lnTo>
                <a:lnTo>
                  <a:pt x="18530" y="25120"/>
                </a:lnTo>
                <a:lnTo>
                  <a:pt x="18520" y="25120"/>
                </a:lnTo>
                <a:lnTo>
                  <a:pt x="18510" y="25120"/>
                </a:lnTo>
                <a:lnTo>
                  <a:pt x="18510" y="25130"/>
                </a:lnTo>
                <a:lnTo>
                  <a:pt x="18500" y="25130"/>
                </a:lnTo>
                <a:lnTo>
                  <a:pt x="18490" y="25140"/>
                </a:lnTo>
                <a:lnTo>
                  <a:pt x="18480" y="25150"/>
                </a:lnTo>
                <a:lnTo>
                  <a:pt x="18470" y="25150"/>
                </a:lnTo>
                <a:lnTo>
                  <a:pt x="18470" y="25160"/>
                </a:lnTo>
                <a:lnTo>
                  <a:pt x="18480" y="25160"/>
                </a:lnTo>
                <a:lnTo>
                  <a:pt x="18490" y="25160"/>
                </a:lnTo>
                <a:lnTo>
                  <a:pt x="18490" y="25170"/>
                </a:lnTo>
                <a:lnTo>
                  <a:pt x="18500" y="25170"/>
                </a:lnTo>
                <a:lnTo>
                  <a:pt x="18500" y="25180"/>
                </a:lnTo>
                <a:lnTo>
                  <a:pt x="18490" y="25180"/>
                </a:lnTo>
                <a:lnTo>
                  <a:pt x="18490" y="25190"/>
                </a:lnTo>
                <a:lnTo>
                  <a:pt x="18490" y="25200"/>
                </a:lnTo>
                <a:lnTo>
                  <a:pt x="18500" y="25200"/>
                </a:lnTo>
                <a:lnTo>
                  <a:pt x="18500" y="25210"/>
                </a:lnTo>
                <a:lnTo>
                  <a:pt x="18500" y="25220"/>
                </a:lnTo>
                <a:lnTo>
                  <a:pt x="18510" y="25220"/>
                </a:lnTo>
                <a:lnTo>
                  <a:pt x="18500" y="25240"/>
                </a:lnTo>
                <a:lnTo>
                  <a:pt x="18490" y="25240"/>
                </a:lnTo>
                <a:lnTo>
                  <a:pt x="18480" y="25240"/>
                </a:lnTo>
                <a:lnTo>
                  <a:pt x="18470" y="25230"/>
                </a:lnTo>
                <a:lnTo>
                  <a:pt x="18460" y="25230"/>
                </a:lnTo>
                <a:lnTo>
                  <a:pt x="18440" y="25230"/>
                </a:lnTo>
                <a:lnTo>
                  <a:pt x="18430" y="25230"/>
                </a:lnTo>
                <a:lnTo>
                  <a:pt x="18420" y="25220"/>
                </a:lnTo>
                <a:lnTo>
                  <a:pt x="18410" y="25220"/>
                </a:lnTo>
                <a:lnTo>
                  <a:pt x="18410" y="25210"/>
                </a:lnTo>
                <a:lnTo>
                  <a:pt x="18400" y="25200"/>
                </a:lnTo>
                <a:lnTo>
                  <a:pt x="18400" y="25190"/>
                </a:lnTo>
                <a:lnTo>
                  <a:pt x="18400" y="25180"/>
                </a:lnTo>
                <a:lnTo>
                  <a:pt x="18400" y="25170"/>
                </a:lnTo>
                <a:lnTo>
                  <a:pt x="18390" y="25170"/>
                </a:lnTo>
                <a:lnTo>
                  <a:pt x="18380" y="25170"/>
                </a:lnTo>
                <a:lnTo>
                  <a:pt x="18360" y="25160"/>
                </a:lnTo>
                <a:lnTo>
                  <a:pt x="18350" y="25160"/>
                </a:lnTo>
                <a:lnTo>
                  <a:pt x="18340" y="25160"/>
                </a:lnTo>
                <a:lnTo>
                  <a:pt x="18340" y="25170"/>
                </a:lnTo>
                <a:lnTo>
                  <a:pt x="18330" y="25170"/>
                </a:lnTo>
                <a:lnTo>
                  <a:pt x="18330" y="25180"/>
                </a:lnTo>
                <a:lnTo>
                  <a:pt x="18330" y="25190"/>
                </a:lnTo>
                <a:lnTo>
                  <a:pt x="18340" y="25190"/>
                </a:lnTo>
                <a:lnTo>
                  <a:pt x="18340" y="25200"/>
                </a:lnTo>
                <a:lnTo>
                  <a:pt x="18330" y="25200"/>
                </a:lnTo>
                <a:lnTo>
                  <a:pt x="18320" y="25200"/>
                </a:lnTo>
                <a:lnTo>
                  <a:pt x="18310" y="25190"/>
                </a:lnTo>
                <a:lnTo>
                  <a:pt x="18310" y="25200"/>
                </a:lnTo>
                <a:lnTo>
                  <a:pt x="18310" y="25240"/>
                </a:lnTo>
                <a:lnTo>
                  <a:pt x="18300" y="25240"/>
                </a:lnTo>
                <a:lnTo>
                  <a:pt x="18270" y="25240"/>
                </a:lnTo>
                <a:lnTo>
                  <a:pt x="18260" y="25240"/>
                </a:lnTo>
                <a:lnTo>
                  <a:pt x="18240" y="25230"/>
                </a:lnTo>
                <a:lnTo>
                  <a:pt x="18220" y="25230"/>
                </a:lnTo>
                <a:lnTo>
                  <a:pt x="18210" y="25230"/>
                </a:lnTo>
                <a:lnTo>
                  <a:pt x="18200" y="25230"/>
                </a:lnTo>
                <a:lnTo>
                  <a:pt x="18200" y="25240"/>
                </a:lnTo>
                <a:lnTo>
                  <a:pt x="18150" y="25240"/>
                </a:lnTo>
                <a:lnTo>
                  <a:pt x="18150" y="25260"/>
                </a:lnTo>
                <a:lnTo>
                  <a:pt x="18160" y="25270"/>
                </a:lnTo>
                <a:lnTo>
                  <a:pt x="18170" y="25300"/>
                </a:lnTo>
                <a:lnTo>
                  <a:pt x="18160" y="25310"/>
                </a:lnTo>
                <a:lnTo>
                  <a:pt x="18170" y="25320"/>
                </a:lnTo>
                <a:lnTo>
                  <a:pt x="18180" y="25330"/>
                </a:lnTo>
                <a:lnTo>
                  <a:pt x="18180" y="25340"/>
                </a:lnTo>
                <a:lnTo>
                  <a:pt x="18180" y="25350"/>
                </a:lnTo>
                <a:lnTo>
                  <a:pt x="18180" y="25360"/>
                </a:lnTo>
                <a:lnTo>
                  <a:pt x="18180" y="25370"/>
                </a:lnTo>
                <a:lnTo>
                  <a:pt x="18180" y="25380"/>
                </a:lnTo>
                <a:lnTo>
                  <a:pt x="18170" y="25390"/>
                </a:lnTo>
                <a:lnTo>
                  <a:pt x="18160" y="25390"/>
                </a:lnTo>
                <a:lnTo>
                  <a:pt x="18150" y="25390"/>
                </a:lnTo>
                <a:lnTo>
                  <a:pt x="18140" y="25370"/>
                </a:lnTo>
                <a:lnTo>
                  <a:pt x="18140" y="25360"/>
                </a:lnTo>
                <a:lnTo>
                  <a:pt x="18140" y="25350"/>
                </a:lnTo>
                <a:lnTo>
                  <a:pt x="18140" y="25340"/>
                </a:lnTo>
                <a:lnTo>
                  <a:pt x="18140" y="25330"/>
                </a:lnTo>
                <a:lnTo>
                  <a:pt x="18140" y="25320"/>
                </a:lnTo>
                <a:lnTo>
                  <a:pt x="18140" y="25310"/>
                </a:lnTo>
                <a:lnTo>
                  <a:pt x="18130" y="25300"/>
                </a:lnTo>
                <a:lnTo>
                  <a:pt x="18130" y="25290"/>
                </a:lnTo>
                <a:lnTo>
                  <a:pt x="18120" y="25290"/>
                </a:lnTo>
                <a:lnTo>
                  <a:pt x="18110" y="25290"/>
                </a:lnTo>
                <a:lnTo>
                  <a:pt x="18100" y="25300"/>
                </a:lnTo>
                <a:lnTo>
                  <a:pt x="18090" y="25300"/>
                </a:lnTo>
                <a:lnTo>
                  <a:pt x="18090" y="25310"/>
                </a:lnTo>
                <a:lnTo>
                  <a:pt x="18080" y="25310"/>
                </a:lnTo>
                <a:lnTo>
                  <a:pt x="18080" y="25320"/>
                </a:lnTo>
                <a:lnTo>
                  <a:pt x="18070" y="25320"/>
                </a:lnTo>
                <a:lnTo>
                  <a:pt x="18070" y="25330"/>
                </a:lnTo>
                <a:lnTo>
                  <a:pt x="18060" y="25330"/>
                </a:lnTo>
                <a:lnTo>
                  <a:pt x="18060" y="25340"/>
                </a:lnTo>
                <a:lnTo>
                  <a:pt x="18050" y="25340"/>
                </a:lnTo>
                <a:lnTo>
                  <a:pt x="18030" y="25340"/>
                </a:lnTo>
                <a:lnTo>
                  <a:pt x="17990" y="25330"/>
                </a:lnTo>
                <a:lnTo>
                  <a:pt x="17980" y="25330"/>
                </a:lnTo>
                <a:lnTo>
                  <a:pt x="17980" y="25340"/>
                </a:lnTo>
                <a:lnTo>
                  <a:pt x="17970" y="25340"/>
                </a:lnTo>
                <a:lnTo>
                  <a:pt x="17970" y="25350"/>
                </a:lnTo>
                <a:lnTo>
                  <a:pt x="17960" y="25360"/>
                </a:lnTo>
                <a:lnTo>
                  <a:pt x="17960" y="25370"/>
                </a:lnTo>
                <a:lnTo>
                  <a:pt x="17950" y="25390"/>
                </a:lnTo>
                <a:lnTo>
                  <a:pt x="17950" y="25410"/>
                </a:lnTo>
                <a:lnTo>
                  <a:pt x="17940" y="25430"/>
                </a:lnTo>
                <a:lnTo>
                  <a:pt x="17940" y="25450"/>
                </a:lnTo>
                <a:lnTo>
                  <a:pt x="17930" y="25450"/>
                </a:lnTo>
                <a:lnTo>
                  <a:pt x="17900" y="25450"/>
                </a:lnTo>
                <a:lnTo>
                  <a:pt x="17880" y="25450"/>
                </a:lnTo>
                <a:lnTo>
                  <a:pt x="17860" y="25450"/>
                </a:lnTo>
                <a:lnTo>
                  <a:pt x="17830" y="25450"/>
                </a:lnTo>
                <a:lnTo>
                  <a:pt x="17810" y="25450"/>
                </a:lnTo>
                <a:lnTo>
                  <a:pt x="17800" y="25450"/>
                </a:lnTo>
                <a:lnTo>
                  <a:pt x="17800" y="25440"/>
                </a:lnTo>
                <a:lnTo>
                  <a:pt x="17790" y="25440"/>
                </a:lnTo>
                <a:lnTo>
                  <a:pt x="17780" y="25440"/>
                </a:lnTo>
                <a:lnTo>
                  <a:pt x="17780" y="25450"/>
                </a:lnTo>
                <a:lnTo>
                  <a:pt x="17780" y="25460"/>
                </a:lnTo>
                <a:lnTo>
                  <a:pt x="17770" y="25450"/>
                </a:lnTo>
                <a:lnTo>
                  <a:pt x="17760" y="25450"/>
                </a:lnTo>
                <a:lnTo>
                  <a:pt x="17740" y="25450"/>
                </a:lnTo>
                <a:lnTo>
                  <a:pt x="17720" y="25460"/>
                </a:lnTo>
                <a:lnTo>
                  <a:pt x="17700" y="25460"/>
                </a:lnTo>
                <a:lnTo>
                  <a:pt x="17680" y="25460"/>
                </a:lnTo>
                <a:lnTo>
                  <a:pt x="17660" y="25460"/>
                </a:lnTo>
                <a:lnTo>
                  <a:pt x="17640" y="25460"/>
                </a:lnTo>
                <a:lnTo>
                  <a:pt x="17620" y="25470"/>
                </a:lnTo>
                <a:lnTo>
                  <a:pt x="17620" y="25460"/>
                </a:lnTo>
                <a:lnTo>
                  <a:pt x="17620" y="25450"/>
                </a:lnTo>
                <a:lnTo>
                  <a:pt x="17610" y="25450"/>
                </a:lnTo>
                <a:lnTo>
                  <a:pt x="17600" y="25450"/>
                </a:lnTo>
                <a:lnTo>
                  <a:pt x="17590" y="25450"/>
                </a:lnTo>
                <a:lnTo>
                  <a:pt x="17580" y="25460"/>
                </a:lnTo>
                <a:lnTo>
                  <a:pt x="17570" y="25460"/>
                </a:lnTo>
                <a:lnTo>
                  <a:pt x="17560" y="25470"/>
                </a:lnTo>
                <a:lnTo>
                  <a:pt x="17570" y="25470"/>
                </a:lnTo>
                <a:lnTo>
                  <a:pt x="17580" y="25480"/>
                </a:lnTo>
                <a:lnTo>
                  <a:pt x="17580" y="25490"/>
                </a:lnTo>
                <a:lnTo>
                  <a:pt x="17580" y="25500"/>
                </a:lnTo>
                <a:lnTo>
                  <a:pt x="17590" y="25500"/>
                </a:lnTo>
                <a:lnTo>
                  <a:pt x="17590" y="25510"/>
                </a:lnTo>
                <a:lnTo>
                  <a:pt x="17590" y="25520"/>
                </a:lnTo>
                <a:lnTo>
                  <a:pt x="17590" y="25530"/>
                </a:lnTo>
                <a:lnTo>
                  <a:pt x="17590" y="25540"/>
                </a:lnTo>
                <a:lnTo>
                  <a:pt x="17590" y="25550"/>
                </a:lnTo>
                <a:lnTo>
                  <a:pt x="17600" y="25550"/>
                </a:lnTo>
                <a:lnTo>
                  <a:pt x="17600" y="25560"/>
                </a:lnTo>
                <a:lnTo>
                  <a:pt x="17600" y="25570"/>
                </a:lnTo>
                <a:lnTo>
                  <a:pt x="17600" y="25580"/>
                </a:lnTo>
                <a:lnTo>
                  <a:pt x="17600" y="25590"/>
                </a:lnTo>
                <a:lnTo>
                  <a:pt x="17610" y="25600"/>
                </a:lnTo>
                <a:lnTo>
                  <a:pt x="17610" y="25610"/>
                </a:lnTo>
                <a:lnTo>
                  <a:pt x="17610" y="25630"/>
                </a:lnTo>
                <a:lnTo>
                  <a:pt x="17620" y="25640"/>
                </a:lnTo>
                <a:lnTo>
                  <a:pt x="17620" y="25650"/>
                </a:lnTo>
                <a:lnTo>
                  <a:pt x="17610" y="25650"/>
                </a:lnTo>
                <a:lnTo>
                  <a:pt x="17610" y="25660"/>
                </a:lnTo>
                <a:lnTo>
                  <a:pt x="17610" y="25670"/>
                </a:lnTo>
                <a:lnTo>
                  <a:pt x="17600" y="25670"/>
                </a:lnTo>
                <a:lnTo>
                  <a:pt x="17600" y="25680"/>
                </a:lnTo>
                <a:lnTo>
                  <a:pt x="17600" y="25690"/>
                </a:lnTo>
                <a:lnTo>
                  <a:pt x="17590" y="25690"/>
                </a:lnTo>
                <a:lnTo>
                  <a:pt x="17590" y="25700"/>
                </a:lnTo>
                <a:lnTo>
                  <a:pt x="17590" y="25710"/>
                </a:lnTo>
                <a:lnTo>
                  <a:pt x="17590" y="25720"/>
                </a:lnTo>
                <a:lnTo>
                  <a:pt x="17590" y="25730"/>
                </a:lnTo>
                <a:lnTo>
                  <a:pt x="17590" y="25740"/>
                </a:lnTo>
                <a:lnTo>
                  <a:pt x="17590" y="25750"/>
                </a:lnTo>
                <a:lnTo>
                  <a:pt x="17590" y="25760"/>
                </a:lnTo>
                <a:lnTo>
                  <a:pt x="17580" y="25760"/>
                </a:lnTo>
                <a:lnTo>
                  <a:pt x="17570" y="25760"/>
                </a:lnTo>
                <a:lnTo>
                  <a:pt x="17570" y="25770"/>
                </a:lnTo>
                <a:lnTo>
                  <a:pt x="17560" y="25770"/>
                </a:lnTo>
                <a:lnTo>
                  <a:pt x="17570" y="25780"/>
                </a:lnTo>
                <a:lnTo>
                  <a:pt x="17570" y="25790"/>
                </a:lnTo>
                <a:lnTo>
                  <a:pt x="17570" y="25800"/>
                </a:lnTo>
                <a:lnTo>
                  <a:pt x="17570" y="25810"/>
                </a:lnTo>
                <a:lnTo>
                  <a:pt x="17570" y="25830"/>
                </a:lnTo>
                <a:lnTo>
                  <a:pt x="17570" y="25840"/>
                </a:lnTo>
                <a:lnTo>
                  <a:pt x="17570" y="25850"/>
                </a:lnTo>
                <a:lnTo>
                  <a:pt x="17570" y="25860"/>
                </a:lnTo>
                <a:lnTo>
                  <a:pt x="17580" y="25880"/>
                </a:lnTo>
                <a:lnTo>
                  <a:pt x="17580" y="25890"/>
                </a:lnTo>
                <a:lnTo>
                  <a:pt x="17580" y="25900"/>
                </a:lnTo>
                <a:lnTo>
                  <a:pt x="17580" y="25930"/>
                </a:lnTo>
                <a:lnTo>
                  <a:pt x="17580" y="25940"/>
                </a:lnTo>
                <a:lnTo>
                  <a:pt x="17590" y="25940"/>
                </a:lnTo>
                <a:lnTo>
                  <a:pt x="17590" y="25950"/>
                </a:lnTo>
                <a:lnTo>
                  <a:pt x="17590" y="25960"/>
                </a:lnTo>
                <a:lnTo>
                  <a:pt x="17580" y="25970"/>
                </a:lnTo>
                <a:lnTo>
                  <a:pt x="17580" y="25980"/>
                </a:lnTo>
                <a:lnTo>
                  <a:pt x="17580" y="26000"/>
                </a:lnTo>
                <a:lnTo>
                  <a:pt x="17580" y="26010"/>
                </a:lnTo>
                <a:lnTo>
                  <a:pt x="17580" y="26020"/>
                </a:lnTo>
                <a:lnTo>
                  <a:pt x="17580" y="26030"/>
                </a:lnTo>
                <a:lnTo>
                  <a:pt x="17580" y="26040"/>
                </a:lnTo>
                <a:lnTo>
                  <a:pt x="17570" y="26040"/>
                </a:lnTo>
                <a:lnTo>
                  <a:pt x="17560" y="26040"/>
                </a:lnTo>
                <a:lnTo>
                  <a:pt x="17550" y="26040"/>
                </a:lnTo>
                <a:lnTo>
                  <a:pt x="17540" y="26050"/>
                </a:lnTo>
                <a:lnTo>
                  <a:pt x="17520" y="26050"/>
                </a:lnTo>
                <a:lnTo>
                  <a:pt x="17510" y="26050"/>
                </a:lnTo>
                <a:lnTo>
                  <a:pt x="17500" y="26050"/>
                </a:lnTo>
                <a:lnTo>
                  <a:pt x="17490" y="26060"/>
                </a:lnTo>
                <a:lnTo>
                  <a:pt x="17470" y="26060"/>
                </a:lnTo>
                <a:lnTo>
                  <a:pt x="17450" y="26060"/>
                </a:lnTo>
                <a:lnTo>
                  <a:pt x="17440" y="26050"/>
                </a:lnTo>
                <a:lnTo>
                  <a:pt x="17430" y="26050"/>
                </a:lnTo>
                <a:lnTo>
                  <a:pt x="17410" y="26040"/>
                </a:lnTo>
                <a:lnTo>
                  <a:pt x="17400" y="26030"/>
                </a:lnTo>
                <a:lnTo>
                  <a:pt x="17390" y="26030"/>
                </a:lnTo>
                <a:lnTo>
                  <a:pt x="17380" y="26030"/>
                </a:lnTo>
                <a:lnTo>
                  <a:pt x="17370" y="26030"/>
                </a:lnTo>
                <a:lnTo>
                  <a:pt x="17370" y="26040"/>
                </a:lnTo>
                <a:lnTo>
                  <a:pt x="17360" y="26040"/>
                </a:lnTo>
                <a:lnTo>
                  <a:pt x="17350" y="26030"/>
                </a:lnTo>
                <a:lnTo>
                  <a:pt x="17340" y="26020"/>
                </a:lnTo>
                <a:lnTo>
                  <a:pt x="17330" y="26020"/>
                </a:lnTo>
                <a:lnTo>
                  <a:pt x="17320" y="26020"/>
                </a:lnTo>
                <a:lnTo>
                  <a:pt x="17320" y="26010"/>
                </a:lnTo>
                <a:lnTo>
                  <a:pt x="17310" y="26010"/>
                </a:lnTo>
                <a:lnTo>
                  <a:pt x="17300" y="26010"/>
                </a:lnTo>
                <a:lnTo>
                  <a:pt x="17300" y="26000"/>
                </a:lnTo>
                <a:lnTo>
                  <a:pt x="17290" y="26000"/>
                </a:lnTo>
                <a:lnTo>
                  <a:pt x="17280" y="26000"/>
                </a:lnTo>
                <a:lnTo>
                  <a:pt x="17270" y="25990"/>
                </a:lnTo>
                <a:lnTo>
                  <a:pt x="17270" y="25980"/>
                </a:lnTo>
                <a:lnTo>
                  <a:pt x="17260" y="25980"/>
                </a:lnTo>
                <a:lnTo>
                  <a:pt x="17250" y="25970"/>
                </a:lnTo>
                <a:lnTo>
                  <a:pt x="17250" y="25980"/>
                </a:lnTo>
                <a:lnTo>
                  <a:pt x="17240" y="26000"/>
                </a:lnTo>
                <a:lnTo>
                  <a:pt x="17230" y="26010"/>
                </a:lnTo>
                <a:lnTo>
                  <a:pt x="17200" y="26010"/>
                </a:lnTo>
                <a:lnTo>
                  <a:pt x="17190" y="26000"/>
                </a:lnTo>
                <a:lnTo>
                  <a:pt x="17170" y="26000"/>
                </a:lnTo>
                <a:lnTo>
                  <a:pt x="17160" y="26030"/>
                </a:lnTo>
                <a:lnTo>
                  <a:pt x="17130" y="26010"/>
                </a:lnTo>
                <a:lnTo>
                  <a:pt x="17130" y="26000"/>
                </a:lnTo>
                <a:lnTo>
                  <a:pt x="17130" y="25990"/>
                </a:lnTo>
                <a:lnTo>
                  <a:pt x="17120" y="25990"/>
                </a:lnTo>
                <a:lnTo>
                  <a:pt x="17110" y="25980"/>
                </a:lnTo>
                <a:lnTo>
                  <a:pt x="17110" y="25970"/>
                </a:lnTo>
                <a:lnTo>
                  <a:pt x="17100" y="25970"/>
                </a:lnTo>
                <a:lnTo>
                  <a:pt x="17100" y="25960"/>
                </a:lnTo>
                <a:lnTo>
                  <a:pt x="17090" y="25950"/>
                </a:lnTo>
                <a:lnTo>
                  <a:pt x="17090" y="25940"/>
                </a:lnTo>
                <a:lnTo>
                  <a:pt x="17070" y="25930"/>
                </a:lnTo>
                <a:lnTo>
                  <a:pt x="17060" y="25930"/>
                </a:lnTo>
                <a:lnTo>
                  <a:pt x="17050" y="25940"/>
                </a:lnTo>
                <a:lnTo>
                  <a:pt x="17000" y="25920"/>
                </a:lnTo>
                <a:lnTo>
                  <a:pt x="16990" y="25910"/>
                </a:lnTo>
                <a:lnTo>
                  <a:pt x="16980" y="25900"/>
                </a:lnTo>
                <a:lnTo>
                  <a:pt x="16970" y="25890"/>
                </a:lnTo>
                <a:lnTo>
                  <a:pt x="16960" y="25890"/>
                </a:lnTo>
                <a:lnTo>
                  <a:pt x="16950" y="25880"/>
                </a:lnTo>
                <a:lnTo>
                  <a:pt x="16940" y="25880"/>
                </a:lnTo>
                <a:lnTo>
                  <a:pt x="16930" y="25870"/>
                </a:lnTo>
                <a:lnTo>
                  <a:pt x="16920" y="25860"/>
                </a:lnTo>
                <a:lnTo>
                  <a:pt x="16910" y="25860"/>
                </a:lnTo>
                <a:lnTo>
                  <a:pt x="16900" y="25850"/>
                </a:lnTo>
                <a:lnTo>
                  <a:pt x="16900" y="25840"/>
                </a:lnTo>
                <a:lnTo>
                  <a:pt x="16890" y="25830"/>
                </a:lnTo>
                <a:lnTo>
                  <a:pt x="16880" y="25820"/>
                </a:lnTo>
                <a:lnTo>
                  <a:pt x="16870" y="25810"/>
                </a:lnTo>
                <a:lnTo>
                  <a:pt x="16860" y="25810"/>
                </a:lnTo>
                <a:lnTo>
                  <a:pt x="16850" y="25800"/>
                </a:lnTo>
                <a:lnTo>
                  <a:pt x="16850" y="25810"/>
                </a:lnTo>
                <a:lnTo>
                  <a:pt x="16840" y="25800"/>
                </a:lnTo>
                <a:lnTo>
                  <a:pt x="16850" y="25800"/>
                </a:lnTo>
                <a:lnTo>
                  <a:pt x="16850" y="25790"/>
                </a:lnTo>
                <a:lnTo>
                  <a:pt x="16840" y="25790"/>
                </a:lnTo>
                <a:lnTo>
                  <a:pt x="16840" y="25780"/>
                </a:lnTo>
                <a:lnTo>
                  <a:pt x="16840" y="25770"/>
                </a:lnTo>
                <a:lnTo>
                  <a:pt x="16840" y="25760"/>
                </a:lnTo>
                <a:lnTo>
                  <a:pt x="16840" y="25750"/>
                </a:lnTo>
                <a:lnTo>
                  <a:pt x="16830" y="25750"/>
                </a:lnTo>
                <a:lnTo>
                  <a:pt x="16830" y="25740"/>
                </a:lnTo>
                <a:lnTo>
                  <a:pt x="16820" y="25740"/>
                </a:lnTo>
                <a:lnTo>
                  <a:pt x="16820" y="25750"/>
                </a:lnTo>
                <a:lnTo>
                  <a:pt x="16790" y="25760"/>
                </a:lnTo>
                <a:lnTo>
                  <a:pt x="16760" y="25780"/>
                </a:lnTo>
                <a:lnTo>
                  <a:pt x="16730" y="25790"/>
                </a:lnTo>
                <a:lnTo>
                  <a:pt x="16720" y="25800"/>
                </a:lnTo>
                <a:lnTo>
                  <a:pt x="16710" y="25800"/>
                </a:lnTo>
                <a:lnTo>
                  <a:pt x="16700" y="25810"/>
                </a:lnTo>
                <a:lnTo>
                  <a:pt x="16690" y="25810"/>
                </a:lnTo>
                <a:lnTo>
                  <a:pt x="16690" y="25820"/>
                </a:lnTo>
                <a:lnTo>
                  <a:pt x="16680" y="25820"/>
                </a:lnTo>
                <a:lnTo>
                  <a:pt x="16680" y="25840"/>
                </a:lnTo>
                <a:lnTo>
                  <a:pt x="16670" y="25840"/>
                </a:lnTo>
                <a:lnTo>
                  <a:pt x="16660" y="25840"/>
                </a:lnTo>
                <a:lnTo>
                  <a:pt x="16650" y="25840"/>
                </a:lnTo>
                <a:lnTo>
                  <a:pt x="16650" y="25830"/>
                </a:lnTo>
                <a:lnTo>
                  <a:pt x="16640" y="25830"/>
                </a:lnTo>
                <a:lnTo>
                  <a:pt x="16630" y="25830"/>
                </a:lnTo>
                <a:lnTo>
                  <a:pt x="16630" y="25820"/>
                </a:lnTo>
                <a:lnTo>
                  <a:pt x="16620" y="25820"/>
                </a:lnTo>
                <a:lnTo>
                  <a:pt x="16610" y="25820"/>
                </a:lnTo>
                <a:lnTo>
                  <a:pt x="16610" y="25830"/>
                </a:lnTo>
                <a:lnTo>
                  <a:pt x="16610" y="25840"/>
                </a:lnTo>
                <a:lnTo>
                  <a:pt x="16600" y="25840"/>
                </a:lnTo>
                <a:lnTo>
                  <a:pt x="16590" y="25840"/>
                </a:lnTo>
                <a:lnTo>
                  <a:pt x="16580" y="25840"/>
                </a:lnTo>
                <a:lnTo>
                  <a:pt x="16570" y="25840"/>
                </a:lnTo>
                <a:lnTo>
                  <a:pt x="16560" y="25850"/>
                </a:lnTo>
                <a:lnTo>
                  <a:pt x="16560" y="25840"/>
                </a:lnTo>
                <a:lnTo>
                  <a:pt x="16570" y="25830"/>
                </a:lnTo>
                <a:lnTo>
                  <a:pt x="16530" y="25800"/>
                </a:lnTo>
                <a:lnTo>
                  <a:pt x="16530" y="25790"/>
                </a:lnTo>
                <a:lnTo>
                  <a:pt x="16530" y="25780"/>
                </a:lnTo>
                <a:lnTo>
                  <a:pt x="16530" y="25770"/>
                </a:lnTo>
                <a:lnTo>
                  <a:pt x="16540" y="25770"/>
                </a:lnTo>
                <a:lnTo>
                  <a:pt x="16530" y="25760"/>
                </a:lnTo>
                <a:lnTo>
                  <a:pt x="16500" y="25740"/>
                </a:lnTo>
                <a:lnTo>
                  <a:pt x="16510" y="25730"/>
                </a:lnTo>
                <a:lnTo>
                  <a:pt x="16510" y="25720"/>
                </a:lnTo>
                <a:lnTo>
                  <a:pt x="16520" y="25710"/>
                </a:lnTo>
                <a:lnTo>
                  <a:pt x="16530" y="25710"/>
                </a:lnTo>
                <a:lnTo>
                  <a:pt x="16540" y="25710"/>
                </a:lnTo>
                <a:lnTo>
                  <a:pt x="16540" y="25720"/>
                </a:lnTo>
                <a:lnTo>
                  <a:pt x="16550" y="25720"/>
                </a:lnTo>
                <a:lnTo>
                  <a:pt x="16560" y="25720"/>
                </a:lnTo>
                <a:lnTo>
                  <a:pt x="16570" y="25710"/>
                </a:lnTo>
                <a:lnTo>
                  <a:pt x="16580" y="25710"/>
                </a:lnTo>
                <a:lnTo>
                  <a:pt x="16580" y="25700"/>
                </a:lnTo>
                <a:lnTo>
                  <a:pt x="16590" y="25700"/>
                </a:lnTo>
                <a:lnTo>
                  <a:pt x="16580" y="25700"/>
                </a:lnTo>
                <a:lnTo>
                  <a:pt x="16580" y="25690"/>
                </a:lnTo>
                <a:lnTo>
                  <a:pt x="16580" y="25680"/>
                </a:lnTo>
                <a:lnTo>
                  <a:pt x="16570" y="25680"/>
                </a:lnTo>
                <a:lnTo>
                  <a:pt x="16560" y="25670"/>
                </a:lnTo>
                <a:lnTo>
                  <a:pt x="16550" y="25670"/>
                </a:lnTo>
                <a:lnTo>
                  <a:pt x="16540" y="25670"/>
                </a:lnTo>
                <a:lnTo>
                  <a:pt x="16530" y="25670"/>
                </a:lnTo>
                <a:lnTo>
                  <a:pt x="16530" y="25660"/>
                </a:lnTo>
                <a:lnTo>
                  <a:pt x="16520" y="25660"/>
                </a:lnTo>
                <a:lnTo>
                  <a:pt x="16510" y="25650"/>
                </a:lnTo>
                <a:lnTo>
                  <a:pt x="16500" y="25650"/>
                </a:lnTo>
                <a:lnTo>
                  <a:pt x="16500" y="25640"/>
                </a:lnTo>
                <a:lnTo>
                  <a:pt x="16500" y="25610"/>
                </a:lnTo>
                <a:lnTo>
                  <a:pt x="16500" y="25600"/>
                </a:lnTo>
                <a:lnTo>
                  <a:pt x="16490" y="25590"/>
                </a:lnTo>
                <a:lnTo>
                  <a:pt x="16480" y="25580"/>
                </a:lnTo>
                <a:lnTo>
                  <a:pt x="16470" y="25580"/>
                </a:lnTo>
                <a:lnTo>
                  <a:pt x="16460" y="25570"/>
                </a:lnTo>
                <a:lnTo>
                  <a:pt x="16440" y="25570"/>
                </a:lnTo>
                <a:lnTo>
                  <a:pt x="16440" y="25580"/>
                </a:lnTo>
                <a:lnTo>
                  <a:pt x="16360" y="25550"/>
                </a:lnTo>
                <a:lnTo>
                  <a:pt x="16340" y="25550"/>
                </a:lnTo>
                <a:lnTo>
                  <a:pt x="16330" y="25550"/>
                </a:lnTo>
                <a:lnTo>
                  <a:pt x="16320" y="25560"/>
                </a:lnTo>
                <a:lnTo>
                  <a:pt x="16330" y="25570"/>
                </a:lnTo>
                <a:lnTo>
                  <a:pt x="16340" y="25580"/>
                </a:lnTo>
                <a:lnTo>
                  <a:pt x="16360" y="25590"/>
                </a:lnTo>
                <a:lnTo>
                  <a:pt x="16370" y="25590"/>
                </a:lnTo>
                <a:lnTo>
                  <a:pt x="16370" y="25600"/>
                </a:lnTo>
                <a:lnTo>
                  <a:pt x="16340" y="25590"/>
                </a:lnTo>
                <a:lnTo>
                  <a:pt x="16330" y="25590"/>
                </a:lnTo>
                <a:lnTo>
                  <a:pt x="16320" y="25590"/>
                </a:lnTo>
                <a:lnTo>
                  <a:pt x="16320" y="25580"/>
                </a:lnTo>
                <a:lnTo>
                  <a:pt x="16310" y="25580"/>
                </a:lnTo>
                <a:lnTo>
                  <a:pt x="16300" y="25580"/>
                </a:lnTo>
                <a:lnTo>
                  <a:pt x="16300" y="25590"/>
                </a:lnTo>
                <a:lnTo>
                  <a:pt x="16300" y="25620"/>
                </a:lnTo>
                <a:lnTo>
                  <a:pt x="16310" y="25640"/>
                </a:lnTo>
                <a:lnTo>
                  <a:pt x="16270" y="25610"/>
                </a:lnTo>
                <a:lnTo>
                  <a:pt x="16260" y="25610"/>
                </a:lnTo>
                <a:lnTo>
                  <a:pt x="16250" y="25610"/>
                </a:lnTo>
                <a:lnTo>
                  <a:pt x="16240" y="25610"/>
                </a:lnTo>
                <a:lnTo>
                  <a:pt x="16240" y="25620"/>
                </a:lnTo>
                <a:lnTo>
                  <a:pt x="16230" y="25620"/>
                </a:lnTo>
                <a:lnTo>
                  <a:pt x="16230" y="25630"/>
                </a:lnTo>
                <a:lnTo>
                  <a:pt x="16230" y="25640"/>
                </a:lnTo>
                <a:lnTo>
                  <a:pt x="16220" y="25640"/>
                </a:lnTo>
                <a:lnTo>
                  <a:pt x="16220" y="25650"/>
                </a:lnTo>
                <a:lnTo>
                  <a:pt x="16220" y="25660"/>
                </a:lnTo>
                <a:lnTo>
                  <a:pt x="16210" y="25660"/>
                </a:lnTo>
                <a:lnTo>
                  <a:pt x="16200" y="25670"/>
                </a:lnTo>
                <a:lnTo>
                  <a:pt x="16200" y="25680"/>
                </a:lnTo>
                <a:lnTo>
                  <a:pt x="16150" y="25710"/>
                </a:lnTo>
                <a:lnTo>
                  <a:pt x="16140" y="25720"/>
                </a:lnTo>
                <a:lnTo>
                  <a:pt x="16130" y="25730"/>
                </a:lnTo>
                <a:lnTo>
                  <a:pt x="16140" y="25750"/>
                </a:lnTo>
                <a:lnTo>
                  <a:pt x="16140" y="25760"/>
                </a:lnTo>
                <a:lnTo>
                  <a:pt x="16150" y="25760"/>
                </a:lnTo>
                <a:lnTo>
                  <a:pt x="16150" y="25770"/>
                </a:lnTo>
                <a:lnTo>
                  <a:pt x="16150" y="25780"/>
                </a:lnTo>
                <a:lnTo>
                  <a:pt x="16150" y="25800"/>
                </a:lnTo>
                <a:lnTo>
                  <a:pt x="16160" y="25810"/>
                </a:lnTo>
                <a:lnTo>
                  <a:pt x="16160" y="25820"/>
                </a:lnTo>
                <a:lnTo>
                  <a:pt x="16160" y="25830"/>
                </a:lnTo>
                <a:lnTo>
                  <a:pt x="16160" y="25840"/>
                </a:lnTo>
                <a:lnTo>
                  <a:pt x="16170" y="25850"/>
                </a:lnTo>
                <a:lnTo>
                  <a:pt x="16170" y="25880"/>
                </a:lnTo>
                <a:lnTo>
                  <a:pt x="16170" y="25890"/>
                </a:lnTo>
                <a:lnTo>
                  <a:pt x="16180" y="25900"/>
                </a:lnTo>
                <a:lnTo>
                  <a:pt x="16180" y="25910"/>
                </a:lnTo>
                <a:lnTo>
                  <a:pt x="16190" y="25920"/>
                </a:lnTo>
                <a:lnTo>
                  <a:pt x="16190" y="25930"/>
                </a:lnTo>
                <a:lnTo>
                  <a:pt x="16190" y="25960"/>
                </a:lnTo>
                <a:lnTo>
                  <a:pt x="16180" y="25960"/>
                </a:lnTo>
                <a:lnTo>
                  <a:pt x="16170" y="25970"/>
                </a:lnTo>
                <a:lnTo>
                  <a:pt x="16170" y="25980"/>
                </a:lnTo>
                <a:lnTo>
                  <a:pt x="16160" y="25980"/>
                </a:lnTo>
                <a:lnTo>
                  <a:pt x="16150" y="25980"/>
                </a:lnTo>
                <a:lnTo>
                  <a:pt x="16140" y="25980"/>
                </a:lnTo>
                <a:lnTo>
                  <a:pt x="16130" y="25980"/>
                </a:lnTo>
                <a:lnTo>
                  <a:pt x="16120" y="25980"/>
                </a:lnTo>
                <a:lnTo>
                  <a:pt x="16110" y="25980"/>
                </a:lnTo>
                <a:lnTo>
                  <a:pt x="16100" y="25980"/>
                </a:lnTo>
                <a:lnTo>
                  <a:pt x="16090" y="25980"/>
                </a:lnTo>
                <a:lnTo>
                  <a:pt x="16080" y="25980"/>
                </a:lnTo>
                <a:lnTo>
                  <a:pt x="16070" y="25980"/>
                </a:lnTo>
                <a:lnTo>
                  <a:pt x="16060" y="25980"/>
                </a:lnTo>
                <a:lnTo>
                  <a:pt x="16050" y="25980"/>
                </a:lnTo>
                <a:lnTo>
                  <a:pt x="16040" y="25980"/>
                </a:lnTo>
                <a:lnTo>
                  <a:pt x="16040" y="25970"/>
                </a:lnTo>
                <a:lnTo>
                  <a:pt x="16030" y="25980"/>
                </a:lnTo>
                <a:lnTo>
                  <a:pt x="16020" y="25980"/>
                </a:lnTo>
                <a:lnTo>
                  <a:pt x="16020" y="25990"/>
                </a:lnTo>
                <a:lnTo>
                  <a:pt x="16010" y="25990"/>
                </a:lnTo>
                <a:lnTo>
                  <a:pt x="16010" y="26000"/>
                </a:lnTo>
                <a:lnTo>
                  <a:pt x="16000" y="26010"/>
                </a:lnTo>
                <a:lnTo>
                  <a:pt x="15990" y="26030"/>
                </a:lnTo>
                <a:lnTo>
                  <a:pt x="15980" y="26040"/>
                </a:lnTo>
                <a:lnTo>
                  <a:pt x="15970" y="26050"/>
                </a:lnTo>
                <a:lnTo>
                  <a:pt x="15970" y="26070"/>
                </a:lnTo>
                <a:lnTo>
                  <a:pt x="15980" y="26080"/>
                </a:lnTo>
                <a:lnTo>
                  <a:pt x="15990" y="26110"/>
                </a:lnTo>
                <a:lnTo>
                  <a:pt x="16000" y="26150"/>
                </a:lnTo>
                <a:lnTo>
                  <a:pt x="16000" y="26160"/>
                </a:lnTo>
                <a:lnTo>
                  <a:pt x="16030" y="26210"/>
                </a:lnTo>
                <a:lnTo>
                  <a:pt x="16030" y="26230"/>
                </a:lnTo>
                <a:lnTo>
                  <a:pt x="16050" y="26220"/>
                </a:lnTo>
                <a:lnTo>
                  <a:pt x="16040" y="26260"/>
                </a:lnTo>
                <a:lnTo>
                  <a:pt x="16040" y="26300"/>
                </a:lnTo>
                <a:lnTo>
                  <a:pt x="16030" y="26330"/>
                </a:lnTo>
                <a:lnTo>
                  <a:pt x="16030" y="26350"/>
                </a:lnTo>
                <a:lnTo>
                  <a:pt x="16020" y="26370"/>
                </a:lnTo>
                <a:lnTo>
                  <a:pt x="16010" y="26430"/>
                </a:lnTo>
                <a:lnTo>
                  <a:pt x="16010" y="26440"/>
                </a:lnTo>
                <a:lnTo>
                  <a:pt x="15980" y="26440"/>
                </a:lnTo>
                <a:lnTo>
                  <a:pt x="15930" y="26450"/>
                </a:lnTo>
                <a:lnTo>
                  <a:pt x="15880" y="26460"/>
                </a:lnTo>
                <a:lnTo>
                  <a:pt x="15860" y="26470"/>
                </a:lnTo>
                <a:lnTo>
                  <a:pt x="15830" y="26500"/>
                </a:lnTo>
                <a:lnTo>
                  <a:pt x="15820" y="26510"/>
                </a:lnTo>
                <a:lnTo>
                  <a:pt x="15810" y="26560"/>
                </a:lnTo>
                <a:lnTo>
                  <a:pt x="15820" y="26560"/>
                </a:lnTo>
                <a:lnTo>
                  <a:pt x="15830" y="26560"/>
                </a:lnTo>
                <a:lnTo>
                  <a:pt x="15830" y="26570"/>
                </a:lnTo>
                <a:lnTo>
                  <a:pt x="15830" y="26590"/>
                </a:lnTo>
                <a:lnTo>
                  <a:pt x="15830" y="26600"/>
                </a:lnTo>
                <a:lnTo>
                  <a:pt x="15830" y="26610"/>
                </a:lnTo>
                <a:lnTo>
                  <a:pt x="15830" y="26620"/>
                </a:lnTo>
                <a:lnTo>
                  <a:pt x="15840" y="26660"/>
                </a:lnTo>
                <a:lnTo>
                  <a:pt x="15840" y="26680"/>
                </a:lnTo>
                <a:lnTo>
                  <a:pt x="15840" y="26690"/>
                </a:lnTo>
                <a:lnTo>
                  <a:pt x="15860" y="26700"/>
                </a:lnTo>
                <a:lnTo>
                  <a:pt x="15870" y="26710"/>
                </a:lnTo>
                <a:lnTo>
                  <a:pt x="15890" y="26720"/>
                </a:lnTo>
                <a:lnTo>
                  <a:pt x="15900" y="26730"/>
                </a:lnTo>
                <a:lnTo>
                  <a:pt x="15900" y="26740"/>
                </a:lnTo>
                <a:lnTo>
                  <a:pt x="15900" y="26750"/>
                </a:lnTo>
                <a:lnTo>
                  <a:pt x="15910" y="26760"/>
                </a:lnTo>
                <a:lnTo>
                  <a:pt x="15910" y="26770"/>
                </a:lnTo>
                <a:lnTo>
                  <a:pt x="15910" y="26780"/>
                </a:lnTo>
                <a:lnTo>
                  <a:pt x="15900" y="26790"/>
                </a:lnTo>
                <a:lnTo>
                  <a:pt x="15900" y="26830"/>
                </a:lnTo>
                <a:lnTo>
                  <a:pt x="15950" y="26840"/>
                </a:lnTo>
                <a:lnTo>
                  <a:pt x="15960" y="26840"/>
                </a:lnTo>
                <a:lnTo>
                  <a:pt x="15970" y="26840"/>
                </a:lnTo>
                <a:lnTo>
                  <a:pt x="15980" y="26840"/>
                </a:lnTo>
                <a:lnTo>
                  <a:pt x="15990" y="26840"/>
                </a:lnTo>
                <a:lnTo>
                  <a:pt x="16060" y="26880"/>
                </a:lnTo>
                <a:lnTo>
                  <a:pt x="16060" y="26890"/>
                </a:lnTo>
                <a:lnTo>
                  <a:pt x="16080" y="26890"/>
                </a:lnTo>
                <a:lnTo>
                  <a:pt x="16080" y="26910"/>
                </a:lnTo>
                <a:lnTo>
                  <a:pt x="16120" y="26920"/>
                </a:lnTo>
                <a:lnTo>
                  <a:pt x="16150" y="26940"/>
                </a:lnTo>
                <a:lnTo>
                  <a:pt x="16120" y="26960"/>
                </a:lnTo>
                <a:lnTo>
                  <a:pt x="16110" y="26960"/>
                </a:lnTo>
                <a:lnTo>
                  <a:pt x="16110" y="26970"/>
                </a:lnTo>
                <a:lnTo>
                  <a:pt x="16110" y="26980"/>
                </a:lnTo>
                <a:lnTo>
                  <a:pt x="16110" y="26990"/>
                </a:lnTo>
                <a:lnTo>
                  <a:pt x="16100" y="27000"/>
                </a:lnTo>
                <a:lnTo>
                  <a:pt x="16090" y="27010"/>
                </a:lnTo>
                <a:lnTo>
                  <a:pt x="16080" y="27010"/>
                </a:lnTo>
                <a:lnTo>
                  <a:pt x="16070" y="27010"/>
                </a:lnTo>
                <a:lnTo>
                  <a:pt x="16060" y="27020"/>
                </a:lnTo>
                <a:lnTo>
                  <a:pt x="16050" y="27030"/>
                </a:lnTo>
                <a:lnTo>
                  <a:pt x="16040" y="27030"/>
                </a:lnTo>
                <a:lnTo>
                  <a:pt x="16040" y="27040"/>
                </a:lnTo>
                <a:lnTo>
                  <a:pt x="16030" y="27040"/>
                </a:lnTo>
                <a:lnTo>
                  <a:pt x="16020" y="27040"/>
                </a:lnTo>
                <a:lnTo>
                  <a:pt x="16010" y="27040"/>
                </a:lnTo>
                <a:lnTo>
                  <a:pt x="16000" y="27050"/>
                </a:lnTo>
                <a:lnTo>
                  <a:pt x="16010" y="27080"/>
                </a:lnTo>
                <a:lnTo>
                  <a:pt x="16000" y="27080"/>
                </a:lnTo>
                <a:lnTo>
                  <a:pt x="15990" y="27090"/>
                </a:lnTo>
                <a:lnTo>
                  <a:pt x="15980" y="27100"/>
                </a:lnTo>
                <a:lnTo>
                  <a:pt x="15980" y="27110"/>
                </a:lnTo>
                <a:lnTo>
                  <a:pt x="15980" y="27120"/>
                </a:lnTo>
                <a:lnTo>
                  <a:pt x="15980" y="27130"/>
                </a:lnTo>
                <a:lnTo>
                  <a:pt x="15970" y="27130"/>
                </a:lnTo>
                <a:lnTo>
                  <a:pt x="15960" y="27130"/>
                </a:lnTo>
                <a:lnTo>
                  <a:pt x="15960" y="27120"/>
                </a:lnTo>
                <a:lnTo>
                  <a:pt x="15950" y="27110"/>
                </a:lnTo>
                <a:lnTo>
                  <a:pt x="15930" y="27120"/>
                </a:lnTo>
                <a:lnTo>
                  <a:pt x="15920" y="27140"/>
                </a:lnTo>
                <a:lnTo>
                  <a:pt x="15910" y="27150"/>
                </a:lnTo>
                <a:lnTo>
                  <a:pt x="15920" y="27150"/>
                </a:lnTo>
                <a:lnTo>
                  <a:pt x="15940" y="27150"/>
                </a:lnTo>
                <a:lnTo>
                  <a:pt x="15940" y="27160"/>
                </a:lnTo>
                <a:lnTo>
                  <a:pt x="15940" y="27180"/>
                </a:lnTo>
                <a:lnTo>
                  <a:pt x="15940" y="27190"/>
                </a:lnTo>
                <a:lnTo>
                  <a:pt x="15930" y="27220"/>
                </a:lnTo>
                <a:lnTo>
                  <a:pt x="15930" y="27240"/>
                </a:lnTo>
                <a:lnTo>
                  <a:pt x="15930" y="27250"/>
                </a:lnTo>
                <a:lnTo>
                  <a:pt x="15950" y="27250"/>
                </a:lnTo>
                <a:lnTo>
                  <a:pt x="15970" y="27260"/>
                </a:lnTo>
                <a:lnTo>
                  <a:pt x="15970" y="27270"/>
                </a:lnTo>
                <a:lnTo>
                  <a:pt x="15960" y="27280"/>
                </a:lnTo>
                <a:lnTo>
                  <a:pt x="15960" y="27290"/>
                </a:lnTo>
                <a:lnTo>
                  <a:pt x="15950" y="27290"/>
                </a:lnTo>
                <a:lnTo>
                  <a:pt x="15950" y="27300"/>
                </a:lnTo>
                <a:lnTo>
                  <a:pt x="15940" y="27300"/>
                </a:lnTo>
                <a:lnTo>
                  <a:pt x="15930" y="27310"/>
                </a:lnTo>
                <a:lnTo>
                  <a:pt x="15930" y="27330"/>
                </a:lnTo>
                <a:lnTo>
                  <a:pt x="15920" y="27360"/>
                </a:lnTo>
                <a:lnTo>
                  <a:pt x="15910" y="27380"/>
                </a:lnTo>
                <a:lnTo>
                  <a:pt x="15900" y="27390"/>
                </a:lnTo>
                <a:lnTo>
                  <a:pt x="15890" y="27400"/>
                </a:lnTo>
                <a:lnTo>
                  <a:pt x="15890" y="27410"/>
                </a:lnTo>
                <a:lnTo>
                  <a:pt x="15870" y="27450"/>
                </a:lnTo>
                <a:lnTo>
                  <a:pt x="15870" y="27470"/>
                </a:lnTo>
                <a:lnTo>
                  <a:pt x="15870" y="27480"/>
                </a:lnTo>
                <a:lnTo>
                  <a:pt x="15860" y="27480"/>
                </a:lnTo>
                <a:lnTo>
                  <a:pt x="15860" y="27490"/>
                </a:lnTo>
                <a:lnTo>
                  <a:pt x="15860" y="27500"/>
                </a:lnTo>
                <a:lnTo>
                  <a:pt x="15850" y="27480"/>
                </a:lnTo>
                <a:lnTo>
                  <a:pt x="15800" y="27440"/>
                </a:lnTo>
                <a:lnTo>
                  <a:pt x="15770" y="27410"/>
                </a:lnTo>
                <a:lnTo>
                  <a:pt x="15750" y="27390"/>
                </a:lnTo>
                <a:lnTo>
                  <a:pt x="15740" y="27410"/>
                </a:lnTo>
                <a:lnTo>
                  <a:pt x="15700" y="27450"/>
                </a:lnTo>
                <a:lnTo>
                  <a:pt x="15690" y="27470"/>
                </a:lnTo>
                <a:lnTo>
                  <a:pt x="15670" y="27470"/>
                </a:lnTo>
                <a:lnTo>
                  <a:pt x="15670" y="27480"/>
                </a:lnTo>
                <a:lnTo>
                  <a:pt x="15610" y="27470"/>
                </a:lnTo>
                <a:lnTo>
                  <a:pt x="15590" y="27460"/>
                </a:lnTo>
                <a:lnTo>
                  <a:pt x="15470" y="27440"/>
                </a:lnTo>
                <a:lnTo>
                  <a:pt x="15460" y="27470"/>
                </a:lnTo>
                <a:lnTo>
                  <a:pt x="15460" y="27480"/>
                </a:lnTo>
                <a:lnTo>
                  <a:pt x="15460" y="27520"/>
                </a:lnTo>
                <a:lnTo>
                  <a:pt x="15450" y="27560"/>
                </a:lnTo>
                <a:lnTo>
                  <a:pt x="15450" y="27570"/>
                </a:lnTo>
                <a:lnTo>
                  <a:pt x="15450" y="27580"/>
                </a:lnTo>
                <a:lnTo>
                  <a:pt x="15450" y="27590"/>
                </a:lnTo>
                <a:lnTo>
                  <a:pt x="15450" y="27600"/>
                </a:lnTo>
                <a:lnTo>
                  <a:pt x="15450" y="27620"/>
                </a:lnTo>
                <a:lnTo>
                  <a:pt x="15450" y="27630"/>
                </a:lnTo>
                <a:lnTo>
                  <a:pt x="15450" y="27640"/>
                </a:lnTo>
                <a:lnTo>
                  <a:pt x="15450" y="27660"/>
                </a:lnTo>
                <a:lnTo>
                  <a:pt x="15460" y="27660"/>
                </a:lnTo>
                <a:lnTo>
                  <a:pt x="15460" y="27670"/>
                </a:lnTo>
                <a:lnTo>
                  <a:pt x="15460" y="27680"/>
                </a:lnTo>
                <a:lnTo>
                  <a:pt x="15470" y="27700"/>
                </a:lnTo>
                <a:lnTo>
                  <a:pt x="15480" y="27740"/>
                </a:lnTo>
                <a:lnTo>
                  <a:pt x="15490" y="27740"/>
                </a:lnTo>
                <a:lnTo>
                  <a:pt x="15500" y="27740"/>
                </a:lnTo>
                <a:lnTo>
                  <a:pt x="15520" y="27730"/>
                </a:lnTo>
                <a:lnTo>
                  <a:pt x="15520" y="27720"/>
                </a:lnTo>
                <a:lnTo>
                  <a:pt x="15540" y="27710"/>
                </a:lnTo>
                <a:lnTo>
                  <a:pt x="15550" y="27700"/>
                </a:lnTo>
                <a:lnTo>
                  <a:pt x="15560" y="27690"/>
                </a:lnTo>
                <a:lnTo>
                  <a:pt x="15580" y="27670"/>
                </a:lnTo>
                <a:lnTo>
                  <a:pt x="15590" y="27670"/>
                </a:lnTo>
                <a:lnTo>
                  <a:pt x="15610" y="27660"/>
                </a:lnTo>
                <a:lnTo>
                  <a:pt x="15620" y="27660"/>
                </a:lnTo>
                <a:lnTo>
                  <a:pt x="15630" y="27650"/>
                </a:lnTo>
                <a:lnTo>
                  <a:pt x="15630" y="27640"/>
                </a:lnTo>
                <a:lnTo>
                  <a:pt x="15640" y="27630"/>
                </a:lnTo>
                <a:lnTo>
                  <a:pt x="15650" y="27620"/>
                </a:lnTo>
                <a:lnTo>
                  <a:pt x="15660" y="27630"/>
                </a:lnTo>
                <a:lnTo>
                  <a:pt x="15670" y="27640"/>
                </a:lnTo>
                <a:lnTo>
                  <a:pt x="15680" y="27640"/>
                </a:lnTo>
                <a:lnTo>
                  <a:pt x="15690" y="27640"/>
                </a:lnTo>
                <a:lnTo>
                  <a:pt x="15750" y="27670"/>
                </a:lnTo>
                <a:lnTo>
                  <a:pt x="15750" y="27690"/>
                </a:lnTo>
                <a:lnTo>
                  <a:pt x="15750" y="27710"/>
                </a:lnTo>
                <a:lnTo>
                  <a:pt x="15770" y="27710"/>
                </a:lnTo>
                <a:lnTo>
                  <a:pt x="15780" y="27710"/>
                </a:lnTo>
                <a:lnTo>
                  <a:pt x="15780" y="27730"/>
                </a:lnTo>
                <a:lnTo>
                  <a:pt x="15770" y="27750"/>
                </a:lnTo>
                <a:lnTo>
                  <a:pt x="15770" y="27760"/>
                </a:lnTo>
                <a:lnTo>
                  <a:pt x="15760" y="27780"/>
                </a:lnTo>
                <a:lnTo>
                  <a:pt x="15730" y="27780"/>
                </a:lnTo>
                <a:lnTo>
                  <a:pt x="15720" y="27810"/>
                </a:lnTo>
                <a:lnTo>
                  <a:pt x="15720" y="27820"/>
                </a:lnTo>
                <a:lnTo>
                  <a:pt x="15730" y="27840"/>
                </a:lnTo>
                <a:lnTo>
                  <a:pt x="15720" y="27850"/>
                </a:lnTo>
                <a:lnTo>
                  <a:pt x="15720" y="27890"/>
                </a:lnTo>
                <a:lnTo>
                  <a:pt x="15720" y="27900"/>
                </a:lnTo>
                <a:lnTo>
                  <a:pt x="15720" y="27910"/>
                </a:lnTo>
                <a:lnTo>
                  <a:pt x="15720" y="27920"/>
                </a:lnTo>
                <a:lnTo>
                  <a:pt x="15710" y="27920"/>
                </a:lnTo>
                <a:lnTo>
                  <a:pt x="15700" y="27920"/>
                </a:lnTo>
                <a:lnTo>
                  <a:pt x="15690" y="27940"/>
                </a:lnTo>
                <a:lnTo>
                  <a:pt x="15680" y="28000"/>
                </a:lnTo>
                <a:lnTo>
                  <a:pt x="15670" y="28000"/>
                </a:lnTo>
                <a:lnTo>
                  <a:pt x="15660" y="28010"/>
                </a:lnTo>
                <a:lnTo>
                  <a:pt x="15670" y="28020"/>
                </a:lnTo>
                <a:lnTo>
                  <a:pt x="15680" y="28040"/>
                </a:lnTo>
                <a:lnTo>
                  <a:pt x="15680" y="28050"/>
                </a:lnTo>
                <a:lnTo>
                  <a:pt x="15680" y="28070"/>
                </a:lnTo>
                <a:lnTo>
                  <a:pt x="15690" y="28070"/>
                </a:lnTo>
                <a:lnTo>
                  <a:pt x="15690" y="28080"/>
                </a:lnTo>
                <a:lnTo>
                  <a:pt x="15700" y="28080"/>
                </a:lnTo>
                <a:lnTo>
                  <a:pt x="15710" y="28080"/>
                </a:lnTo>
                <a:lnTo>
                  <a:pt x="15720" y="28080"/>
                </a:lnTo>
                <a:lnTo>
                  <a:pt x="15720" y="28070"/>
                </a:lnTo>
                <a:lnTo>
                  <a:pt x="15730" y="28070"/>
                </a:lnTo>
                <a:lnTo>
                  <a:pt x="15740" y="28070"/>
                </a:lnTo>
                <a:lnTo>
                  <a:pt x="15740" y="28080"/>
                </a:lnTo>
                <a:lnTo>
                  <a:pt x="15750" y="28080"/>
                </a:lnTo>
                <a:lnTo>
                  <a:pt x="15760" y="28080"/>
                </a:lnTo>
                <a:lnTo>
                  <a:pt x="15770" y="28090"/>
                </a:lnTo>
                <a:lnTo>
                  <a:pt x="15780" y="28090"/>
                </a:lnTo>
                <a:lnTo>
                  <a:pt x="15790" y="28090"/>
                </a:lnTo>
                <a:lnTo>
                  <a:pt x="15800" y="28090"/>
                </a:lnTo>
                <a:lnTo>
                  <a:pt x="15810" y="28090"/>
                </a:lnTo>
                <a:lnTo>
                  <a:pt x="15820" y="28090"/>
                </a:lnTo>
                <a:lnTo>
                  <a:pt x="15840" y="28090"/>
                </a:lnTo>
                <a:lnTo>
                  <a:pt x="15850" y="28100"/>
                </a:lnTo>
                <a:lnTo>
                  <a:pt x="15860" y="28100"/>
                </a:lnTo>
                <a:lnTo>
                  <a:pt x="15870" y="28100"/>
                </a:lnTo>
                <a:lnTo>
                  <a:pt x="15880" y="28110"/>
                </a:lnTo>
                <a:lnTo>
                  <a:pt x="15890" y="28120"/>
                </a:lnTo>
                <a:lnTo>
                  <a:pt x="15900" y="28120"/>
                </a:lnTo>
                <a:lnTo>
                  <a:pt x="15910" y="28120"/>
                </a:lnTo>
                <a:lnTo>
                  <a:pt x="15930" y="28120"/>
                </a:lnTo>
                <a:lnTo>
                  <a:pt x="15950" y="28120"/>
                </a:lnTo>
                <a:lnTo>
                  <a:pt x="15970" y="28120"/>
                </a:lnTo>
                <a:lnTo>
                  <a:pt x="15990" y="28110"/>
                </a:lnTo>
                <a:lnTo>
                  <a:pt x="16010" y="28110"/>
                </a:lnTo>
                <a:lnTo>
                  <a:pt x="16030" y="28100"/>
                </a:lnTo>
                <a:lnTo>
                  <a:pt x="16060" y="28100"/>
                </a:lnTo>
                <a:lnTo>
                  <a:pt x="16080" y="28090"/>
                </a:lnTo>
                <a:lnTo>
                  <a:pt x="16100" y="28080"/>
                </a:lnTo>
                <a:lnTo>
                  <a:pt x="16110" y="28080"/>
                </a:lnTo>
                <a:lnTo>
                  <a:pt x="16120" y="28080"/>
                </a:lnTo>
                <a:lnTo>
                  <a:pt x="16130" y="28080"/>
                </a:lnTo>
                <a:lnTo>
                  <a:pt x="16140" y="28080"/>
                </a:lnTo>
                <a:lnTo>
                  <a:pt x="16150" y="28090"/>
                </a:lnTo>
                <a:lnTo>
                  <a:pt x="16160" y="28100"/>
                </a:lnTo>
                <a:lnTo>
                  <a:pt x="16170" y="28100"/>
                </a:lnTo>
                <a:lnTo>
                  <a:pt x="16180" y="28100"/>
                </a:lnTo>
                <a:lnTo>
                  <a:pt x="16190" y="28100"/>
                </a:lnTo>
                <a:lnTo>
                  <a:pt x="16210" y="28090"/>
                </a:lnTo>
                <a:lnTo>
                  <a:pt x="16210" y="28100"/>
                </a:lnTo>
                <a:lnTo>
                  <a:pt x="16200" y="28120"/>
                </a:lnTo>
                <a:lnTo>
                  <a:pt x="16190" y="28130"/>
                </a:lnTo>
                <a:lnTo>
                  <a:pt x="16180" y="28160"/>
                </a:lnTo>
                <a:lnTo>
                  <a:pt x="16180" y="28170"/>
                </a:lnTo>
                <a:lnTo>
                  <a:pt x="16180" y="28180"/>
                </a:lnTo>
                <a:lnTo>
                  <a:pt x="16190" y="28210"/>
                </a:lnTo>
                <a:lnTo>
                  <a:pt x="16180" y="28210"/>
                </a:lnTo>
                <a:lnTo>
                  <a:pt x="16160" y="28210"/>
                </a:lnTo>
                <a:lnTo>
                  <a:pt x="16160" y="28220"/>
                </a:lnTo>
                <a:lnTo>
                  <a:pt x="16160" y="28230"/>
                </a:lnTo>
                <a:lnTo>
                  <a:pt x="16170" y="28230"/>
                </a:lnTo>
                <a:lnTo>
                  <a:pt x="16170" y="28240"/>
                </a:lnTo>
                <a:lnTo>
                  <a:pt x="16180" y="28240"/>
                </a:lnTo>
                <a:lnTo>
                  <a:pt x="16160" y="28260"/>
                </a:lnTo>
                <a:lnTo>
                  <a:pt x="16150" y="28280"/>
                </a:lnTo>
                <a:lnTo>
                  <a:pt x="16140" y="28280"/>
                </a:lnTo>
                <a:lnTo>
                  <a:pt x="16140" y="28290"/>
                </a:lnTo>
                <a:lnTo>
                  <a:pt x="16150" y="28310"/>
                </a:lnTo>
                <a:lnTo>
                  <a:pt x="16150" y="28320"/>
                </a:lnTo>
                <a:lnTo>
                  <a:pt x="16160" y="28330"/>
                </a:lnTo>
                <a:lnTo>
                  <a:pt x="16160" y="28340"/>
                </a:lnTo>
                <a:lnTo>
                  <a:pt x="16150" y="28340"/>
                </a:lnTo>
                <a:lnTo>
                  <a:pt x="16150" y="28360"/>
                </a:lnTo>
                <a:lnTo>
                  <a:pt x="16140" y="28370"/>
                </a:lnTo>
                <a:lnTo>
                  <a:pt x="16130" y="28380"/>
                </a:lnTo>
                <a:lnTo>
                  <a:pt x="16130" y="28390"/>
                </a:lnTo>
                <a:lnTo>
                  <a:pt x="16120" y="28400"/>
                </a:lnTo>
                <a:lnTo>
                  <a:pt x="16120" y="28410"/>
                </a:lnTo>
                <a:lnTo>
                  <a:pt x="16120" y="28420"/>
                </a:lnTo>
                <a:lnTo>
                  <a:pt x="16130" y="28430"/>
                </a:lnTo>
                <a:lnTo>
                  <a:pt x="16130" y="28440"/>
                </a:lnTo>
                <a:lnTo>
                  <a:pt x="16130" y="28450"/>
                </a:lnTo>
                <a:lnTo>
                  <a:pt x="16140" y="28450"/>
                </a:lnTo>
                <a:lnTo>
                  <a:pt x="16140" y="28460"/>
                </a:lnTo>
                <a:lnTo>
                  <a:pt x="16140" y="28470"/>
                </a:lnTo>
                <a:lnTo>
                  <a:pt x="16140" y="28480"/>
                </a:lnTo>
                <a:lnTo>
                  <a:pt x="16130" y="28500"/>
                </a:lnTo>
                <a:lnTo>
                  <a:pt x="16130" y="28510"/>
                </a:lnTo>
                <a:lnTo>
                  <a:pt x="16150" y="28510"/>
                </a:lnTo>
                <a:lnTo>
                  <a:pt x="16150" y="28520"/>
                </a:lnTo>
                <a:lnTo>
                  <a:pt x="16140" y="28530"/>
                </a:lnTo>
                <a:lnTo>
                  <a:pt x="16140" y="28540"/>
                </a:lnTo>
                <a:lnTo>
                  <a:pt x="16130" y="28540"/>
                </a:lnTo>
                <a:lnTo>
                  <a:pt x="16120" y="28550"/>
                </a:lnTo>
                <a:lnTo>
                  <a:pt x="16100" y="28550"/>
                </a:lnTo>
                <a:lnTo>
                  <a:pt x="16100" y="28560"/>
                </a:lnTo>
                <a:lnTo>
                  <a:pt x="16090" y="28560"/>
                </a:lnTo>
                <a:lnTo>
                  <a:pt x="16080" y="28560"/>
                </a:lnTo>
                <a:lnTo>
                  <a:pt x="16080" y="28570"/>
                </a:lnTo>
                <a:lnTo>
                  <a:pt x="16060" y="28570"/>
                </a:lnTo>
                <a:lnTo>
                  <a:pt x="16050" y="28570"/>
                </a:lnTo>
                <a:lnTo>
                  <a:pt x="16050" y="28580"/>
                </a:lnTo>
                <a:lnTo>
                  <a:pt x="16040" y="28580"/>
                </a:lnTo>
                <a:lnTo>
                  <a:pt x="16030" y="28570"/>
                </a:lnTo>
                <a:lnTo>
                  <a:pt x="16030" y="28560"/>
                </a:lnTo>
                <a:lnTo>
                  <a:pt x="16010" y="28550"/>
                </a:lnTo>
                <a:lnTo>
                  <a:pt x="15990" y="28540"/>
                </a:lnTo>
                <a:lnTo>
                  <a:pt x="15970" y="28530"/>
                </a:lnTo>
                <a:lnTo>
                  <a:pt x="15960" y="28520"/>
                </a:lnTo>
                <a:lnTo>
                  <a:pt x="15950" y="28510"/>
                </a:lnTo>
                <a:lnTo>
                  <a:pt x="15950" y="28500"/>
                </a:lnTo>
                <a:lnTo>
                  <a:pt x="15930" y="28490"/>
                </a:lnTo>
                <a:lnTo>
                  <a:pt x="15920" y="28480"/>
                </a:lnTo>
                <a:lnTo>
                  <a:pt x="15910" y="28470"/>
                </a:lnTo>
                <a:lnTo>
                  <a:pt x="15900" y="28450"/>
                </a:lnTo>
                <a:lnTo>
                  <a:pt x="15890" y="28450"/>
                </a:lnTo>
                <a:lnTo>
                  <a:pt x="15880" y="28420"/>
                </a:lnTo>
                <a:lnTo>
                  <a:pt x="15840" y="28420"/>
                </a:lnTo>
                <a:lnTo>
                  <a:pt x="15820" y="28430"/>
                </a:lnTo>
                <a:lnTo>
                  <a:pt x="15810" y="28430"/>
                </a:lnTo>
                <a:lnTo>
                  <a:pt x="15780" y="28430"/>
                </a:lnTo>
                <a:lnTo>
                  <a:pt x="15780" y="28440"/>
                </a:lnTo>
                <a:lnTo>
                  <a:pt x="15770" y="28440"/>
                </a:lnTo>
                <a:lnTo>
                  <a:pt x="15740" y="28440"/>
                </a:lnTo>
                <a:lnTo>
                  <a:pt x="15730" y="28470"/>
                </a:lnTo>
                <a:lnTo>
                  <a:pt x="15730" y="28480"/>
                </a:lnTo>
                <a:lnTo>
                  <a:pt x="15720" y="28480"/>
                </a:lnTo>
                <a:lnTo>
                  <a:pt x="15710" y="28480"/>
                </a:lnTo>
                <a:lnTo>
                  <a:pt x="15710" y="28490"/>
                </a:lnTo>
                <a:lnTo>
                  <a:pt x="15700" y="28490"/>
                </a:lnTo>
                <a:lnTo>
                  <a:pt x="15690" y="28480"/>
                </a:lnTo>
                <a:lnTo>
                  <a:pt x="15680" y="28480"/>
                </a:lnTo>
                <a:lnTo>
                  <a:pt x="15670" y="28480"/>
                </a:lnTo>
                <a:lnTo>
                  <a:pt x="15660" y="28490"/>
                </a:lnTo>
                <a:lnTo>
                  <a:pt x="15650" y="28490"/>
                </a:lnTo>
                <a:lnTo>
                  <a:pt x="15640" y="28490"/>
                </a:lnTo>
                <a:lnTo>
                  <a:pt x="15630" y="28490"/>
                </a:lnTo>
                <a:lnTo>
                  <a:pt x="15620" y="28490"/>
                </a:lnTo>
                <a:lnTo>
                  <a:pt x="15620" y="28500"/>
                </a:lnTo>
                <a:lnTo>
                  <a:pt x="15610" y="28500"/>
                </a:lnTo>
                <a:lnTo>
                  <a:pt x="15600" y="28500"/>
                </a:lnTo>
                <a:lnTo>
                  <a:pt x="15600" y="28510"/>
                </a:lnTo>
                <a:lnTo>
                  <a:pt x="15580" y="28520"/>
                </a:lnTo>
                <a:lnTo>
                  <a:pt x="15570" y="28520"/>
                </a:lnTo>
                <a:lnTo>
                  <a:pt x="15550" y="28530"/>
                </a:lnTo>
                <a:lnTo>
                  <a:pt x="15550" y="28540"/>
                </a:lnTo>
                <a:lnTo>
                  <a:pt x="15540" y="28540"/>
                </a:lnTo>
                <a:lnTo>
                  <a:pt x="15530" y="28540"/>
                </a:lnTo>
                <a:lnTo>
                  <a:pt x="15520" y="28540"/>
                </a:lnTo>
                <a:lnTo>
                  <a:pt x="15520" y="28550"/>
                </a:lnTo>
                <a:lnTo>
                  <a:pt x="15510" y="28550"/>
                </a:lnTo>
                <a:lnTo>
                  <a:pt x="15500" y="28560"/>
                </a:lnTo>
                <a:lnTo>
                  <a:pt x="15490" y="28560"/>
                </a:lnTo>
                <a:lnTo>
                  <a:pt x="15470" y="28570"/>
                </a:lnTo>
                <a:lnTo>
                  <a:pt x="15460" y="28570"/>
                </a:lnTo>
                <a:lnTo>
                  <a:pt x="15450" y="28570"/>
                </a:lnTo>
                <a:lnTo>
                  <a:pt x="15440" y="28570"/>
                </a:lnTo>
                <a:lnTo>
                  <a:pt x="15430" y="28580"/>
                </a:lnTo>
                <a:lnTo>
                  <a:pt x="15380" y="28580"/>
                </a:lnTo>
                <a:lnTo>
                  <a:pt x="15370" y="28580"/>
                </a:lnTo>
                <a:lnTo>
                  <a:pt x="15360" y="28580"/>
                </a:lnTo>
                <a:lnTo>
                  <a:pt x="15340" y="28600"/>
                </a:lnTo>
                <a:lnTo>
                  <a:pt x="15290" y="28630"/>
                </a:lnTo>
                <a:lnTo>
                  <a:pt x="15270" y="28650"/>
                </a:lnTo>
                <a:lnTo>
                  <a:pt x="15260" y="28660"/>
                </a:lnTo>
                <a:lnTo>
                  <a:pt x="15260" y="28670"/>
                </a:lnTo>
                <a:lnTo>
                  <a:pt x="15240" y="28670"/>
                </a:lnTo>
                <a:lnTo>
                  <a:pt x="15230" y="28690"/>
                </a:lnTo>
                <a:lnTo>
                  <a:pt x="15210" y="28700"/>
                </a:lnTo>
                <a:lnTo>
                  <a:pt x="15210" y="28710"/>
                </a:lnTo>
                <a:lnTo>
                  <a:pt x="15200" y="28710"/>
                </a:lnTo>
                <a:lnTo>
                  <a:pt x="15200" y="28720"/>
                </a:lnTo>
                <a:lnTo>
                  <a:pt x="15190" y="28730"/>
                </a:lnTo>
                <a:lnTo>
                  <a:pt x="15180" y="28710"/>
                </a:lnTo>
                <a:lnTo>
                  <a:pt x="15170" y="28720"/>
                </a:lnTo>
                <a:lnTo>
                  <a:pt x="15170" y="28730"/>
                </a:lnTo>
                <a:lnTo>
                  <a:pt x="15130" y="28760"/>
                </a:lnTo>
                <a:lnTo>
                  <a:pt x="15120" y="28760"/>
                </a:lnTo>
                <a:lnTo>
                  <a:pt x="15100" y="28770"/>
                </a:lnTo>
                <a:lnTo>
                  <a:pt x="15070" y="28760"/>
                </a:lnTo>
                <a:lnTo>
                  <a:pt x="15060" y="28760"/>
                </a:lnTo>
                <a:lnTo>
                  <a:pt x="15050" y="28760"/>
                </a:lnTo>
                <a:lnTo>
                  <a:pt x="15020" y="28740"/>
                </a:lnTo>
                <a:lnTo>
                  <a:pt x="15010" y="28740"/>
                </a:lnTo>
                <a:lnTo>
                  <a:pt x="15000" y="28730"/>
                </a:lnTo>
                <a:lnTo>
                  <a:pt x="14990" y="28730"/>
                </a:lnTo>
                <a:lnTo>
                  <a:pt x="14980" y="28740"/>
                </a:lnTo>
                <a:lnTo>
                  <a:pt x="14990" y="28750"/>
                </a:lnTo>
                <a:lnTo>
                  <a:pt x="14960" y="28780"/>
                </a:lnTo>
                <a:lnTo>
                  <a:pt x="14940" y="28800"/>
                </a:lnTo>
                <a:lnTo>
                  <a:pt x="14930" y="28810"/>
                </a:lnTo>
                <a:lnTo>
                  <a:pt x="14930" y="28820"/>
                </a:lnTo>
                <a:lnTo>
                  <a:pt x="14920" y="28810"/>
                </a:lnTo>
                <a:lnTo>
                  <a:pt x="14910" y="28810"/>
                </a:lnTo>
                <a:lnTo>
                  <a:pt x="14900" y="28800"/>
                </a:lnTo>
                <a:lnTo>
                  <a:pt x="14900" y="28790"/>
                </a:lnTo>
                <a:lnTo>
                  <a:pt x="14890" y="28790"/>
                </a:lnTo>
                <a:lnTo>
                  <a:pt x="14880" y="28790"/>
                </a:lnTo>
                <a:lnTo>
                  <a:pt x="14870" y="28780"/>
                </a:lnTo>
                <a:lnTo>
                  <a:pt x="14860" y="28780"/>
                </a:lnTo>
                <a:lnTo>
                  <a:pt x="14860" y="28770"/>
                </a:lnTo>
                <a:lnTo>
                  <a:pt x="14840" y="28770"/>
                </a:lnTo>
                <a:lnTo>
                  <a:pt x="14820" y="28770"/>
                </a:lnTo>
                <a:lnTo>
                  <a:pt x="14810" y="28770"/>
                </a:lnTo>
                <a:lnTo>
                  <a:pt x="14800" y="28790"/>
                </a:lnTo>
                <a:lnTo>
                  <a:pt x="14790" y="28790"/>
                </a:lnTo>
                <a:lnTo>
                  <a:pt x="14790" y="28800"/>
                </a:lnTo>
                <a:lnTo>
                  <a:pt x="14780" y="28810"/>
                </a:lnTo>
                <a:lnTo>
                  <a:pt x="14780" y="28820"/>
                </a:lnTo>
                <a:lnTo>
                  <a:pt x="14770" y="28830"/>
                </a:lnTo>
                <a:lnTo>
                  <a:pt x="14780" y="28870"/>
                </a:lnTo>
                <a:lnTo>
                  <a:pt x="14780" y="28890"/>
                </a:lnTo>
                <a:lnTo>
                  <a:pt x="14760" y="28900"/>
                </a:lnTo>
                <a:lnTo>
                  <a:pt x="14750" y="28900"/>
                </a:lnTo>
                <a:lnTo>
                  <a:pt x="14740" y="28900"/>
                </a:lnTo>
                <a:lnTo>
                  <a:pt x="14730" y="28900"/>
                </a:lnTo>
                <a:lnTo>
                  <a:pt x="14730" y="28890"/>
                </a:lnTo>
                <a:lnTo>
                  <a:pt x="14720" y="28890"/>
                </a:lnTo>
                <a:lnTo>
                  <a:pt x="14710" y="28890"/>
                </a:lnTo>
                <a:lnTo>
                  <a:pt x="14700" y="28880"/>
                </a:lnTo>
                <a:lnTo>
                  <a:pt x="14690" y="28870"/>
                </a:lnTo>
                <a:lnTo>
                  <a:pt x="14690" y="28860"/>
                </a:lnTo>
                <a:lnTo>
                  <a:pt x="14690" y="28850"/>
                </a:lnTo>
                <a:lnTo>
                  <a:pt x="14680" y="28840"/>
                </a:lnTo>
                <a:lnTo>
                  <a:pt x="14670" y="28830"/>
                </a:lnTo>
                <a:lnTo>
                  <a:pt x="14670" y="28820"/>
                </a:lnTo>
                <a:lnTo>
                  <a:pt x="14660" y="28820"/>
                </a:lnTo>
                <a:lnTo>
                  <a:pt x="14660" y="28810"/>
                </a:lnTo>
                <a:lnTo>
                  <a:pt x="14660" y="28800"/>
                </a:lnTo>
                <a:lnTo>
                  <a:pt x="14650" y="28800"/>
                </a:lnTo>
                <a:lnTo>
                  <a:pt x="14640" y="28790"/>
                </a:lnTo>
                <a:lnTo>
                  <a:pt x="14630" y="28800"/>
                </a:lnTo>
                <a:lnTo>
                  <a:pt x="14610" y="28800"/>
                </a:lnTo>
                <a:lnTo>
                  <a:pt x="14600" y="28800"/>
                </a:lnTo>
                <a:lnTo>
                  <a:pt x="14580" y="28810"/>
                </a:lnTo>
                <a:lnTo>
                  <a:pt x="14570" y="28810"/>
                </a:lnTo>
                <a:lnTo>
                  <a:pt x="14560" y="28810"/>
                </a:lnTo>
                <a:lnTo>
                  <a:pt x="14550" y="28810"/>
                </a:lnTo>
                <a:lnTo>
                  <a:pt x="14540" y="28810"/>
                </a:lnTo>
                <a:lnTo>
                  <a:pt x="14530" y="28800"/>
                </a:lnTo>
                <a:lnTo>
                  <a:pt x="14510" y="28800"/>
                </a:lnTo>
                <a:lnTo>
                  <a:pt x="14490" y="28790"/>
                </a:lnTo>
                <a:lnTo>
                  <a:pt x="14480" y="28790"/>
                </a:lnTo>
                <a:lnTo>
                  <a:pt x="14470" y="28780"/>
                </a:lnTo>
                <a:lnTo>
                  <a:pt x="14450" y="28770"/>
                </a:lnTo>
                <a:lnTo>
                  <a:pt x="14450" y="28760"/>
                </a:lnTo>
                <a:lnTo>
                  <a:pt x="14440" y="28760"/>
                </a:lnTo>
                <a:lnTo>
                  <a:pt x="14410" y="28750"/>
                </a:lnTo>
                <a:lnTo>
                  <a:pt x="14400" y="28750"/>
                </a:lnTo>
                <a:lnTo>
                  <a:pt x="14390" y="28740"/>
                </a:lnTo>
                <a:lnTo>
                  <a:pt x="14370" y="28730"/>
                </a:lnTo>
                <a:lnTo>
                  <a:pt x="14370" y="28740"/>
                </a:lnTo>
                <a:lnTo>
                  <a:pt x="14360" y="28740"/>
                </a:lnTo>
                <a:lnTo>
                  <a:pt x="14360" y="28750"/>
                </a:lnTo>
                <a:lnTo>
                  <a:pt x="14350" y="28760"/>
                </a:lnTo>
                <a:lnTo>
                  <a:pt x="14340" y="28760"/>
                </a:lnTo>
                <a:lnTo>
                  <a:pt x="14340" y="28750"/>
                </a:lnTo>
                <a:lnTo>
                  <a:pt x="14330" y="28750"/>
                </a:lnTo>
                <a:lnTo>
                  <a:pt x="14320" y="28750"/>
                </a:lnTo>
                <a:lnTo>
                  <a:pt x="14310" y="28750"/>
                </a:lnTo>
                <a:lnTo>
                  <a:pt x="14300" y="28750"/>
                </a:lnTo>
                <a:lnTo>
                  <a:pt x="14290" y="28750"/>
                </a:lnTo>
                <a:lnTo>
                  <a:pt x="14280" y="28750"/>
                </a:lnTo>
                <a:lnTo>
                  <a:pt x="14270" y="28750"/>
                </a:lnTo>
                <a:lnTo>
                  <a:pt x="14260" y="28750"/>
                </a:lnTo>
                <a:lnTo>
                  <a:pt x="14240" y="28740"/>
                </a:lnTo>
                <a:lnTo>
                  <a:pt x="14220" y="28760"/>
                </a:lnTo>
                <a:lnTo>
                  <a:pt x="14210" y="28790"/>
                </a:lnTo>
                <a:lnTo>
                  <a:pt x="14200" y="28800"/>
                </a:lnTo>
                <a:lnTo>
                  <a:pt x="14190" y="28820"/>
                </a:lnTo>
                <a:lnTo>
                  <a:pt x="14180" y="28840"/>
                </a:lnTo>
                <a:lnTo>
                  <a:pt x="14170" y="28850"/>
                </a:lnTo>
                <a:lnTo>
                  <a:pt x="14170" y="28860"/>
                </a:lnTo>
                <a:lnTo>
                  <a:pt x="14160" y="28860"/>
                </a:lnTo>
                <a:lnTo>
                  <a:pt x="14160" y="28870"/>
                </a:lnTo>
                <a:lnTo>
                  <a:pt x="14150" y="28880"/>
                </a:lnTo>
                <a:lnTo>
                  <a:pt x="14140" y="28890"/>
                </a:lnTo>
                <a:lnTo>
                  <a:pt x="14140" y="28900"/>
                </a:lnTo>
                <a:lnTo>
                  <a:pt x="14120" y="28910"/>
                </a:lnTo>
                <a:lnTo>
                  <a:pt x="14110" y="28910"/>
                </a:lnTo>
                <a:lnTo>
                  <a:pt x="14090" y="28930"/>
                </a:lnTo>
                <a:lnTo>
                  <a:pt x="14080" y="28940"/>
                </a:lnTo>
                <a:lnTo>
                  <a:pt x="14070" y="28960"/>
                </a:lnTo>
                <a:lnTo>
                  <a:pt x="14060" y="28970"/>
                </a:lnTo>
                <a:lnTo>
                  <a:pt x="14050" y="28980"/>
                </a:lnTo>
                <a:lnTo>
                  <a:pt x="14040" y="28980"/>
                </a:lnTo>
                <a:lnTo>
                  <a:pt x="14020" y="28970"/>
                </a:lnTo>
                <a:lnTo>
                  <a:pt x="14010" y="28970"/>
                </a:lnTo>
                <a:lnTo>
                  <a:pt x="14010" y="28960"/>
                </a:lnTo>
                <a:lnTo>
                  <a:pt x="14000" y="28950"/>
                </a:lnTo>
                <a:lnTo>
                  <a:pt x="14000" y="28940"/>
                </a:lnTo>
                <a:lnTo>
                  <a:pt x="14010" y="28940"/>
                </a:lnTo>
                <a:lnTo>
                  <a:pt x="14010" y="28930"/>
                </a:lnTo>
                <a:lnTo>
                  <a:pt x="14010" y="28920"/>
                </a:lnTo>
                <a:lnTo>
                  <a:pt x="14010" y="28910"/>
                </a:lnTo>
                <a:lnTo>
                  <a:pt x="14000" y="28910"/>
                </a:lnTo>
                <a:lnTo>
                  <a:pt x="14000" y="28900"/>
                </a:lnTo>
                <a:lnTo>
                  <a:pt x="14000" y="28890"/>
                </a:lnTo>
                <a:lnTo>
                  <a:pt x="13990" y="28890"/>
                </a:lnTo>
                <a:lnTo>
                  <a:pt x="13990" y="28880"/>
                </a:lnTo>
                <a:lnTo>
                  <a:pt x="13980" y="28880"/>
                </a:lnTo>
                <a:lnTo>
                  <a:pt x="13970" y="28870"/>
                </a:lnTo>
                <a:lnTo>
                  <a:pt x="13970" y="28880"/>
                </a:lnTo>
                <a:lnTo>
                  <a:pt x="13960" y="28870"/>
                </a:lnTo>
                <a:lnTo>
                  <a:pt x="13940" y="28870"/>
                </a:lnTo>
                <a:lnTo>
                  <a:pt x="13930" y="28860"/>
                </a:lnTo>
                <a:lnTo>
                  <a:pt x="13910" y="28860"/>
                </a:lnTo>
                <a:lnTo>
                  <a:pt x="13890" y="28850"/>
                </a:lnTo>
                <a:lnTo>
                  <a:pt x="13880" y="28850"/>
                </a:lnTo>
                <a:lnTo>
                  <a:pt x="13870" y="28840"/>
                </a:lnTo>
                <a:lnTo>
                  <a:pt x="13860" y="28840"/>
                </a:lnTo>
                <a:lnTo>
                  <a:pt x="13860" y="28830"/>
                </a:lnTo>
                <a:lnTo>
                  <a:pt x="13850" y="28820"/>
                </a:lnTo>
                <a:lnTo>
                  <a:pt x="13840" y="28810"/>
                </a:lnTo>
                <a:lnTo>
                  <a:pt x="13830" y="28810"/>
                </a:lnTo>
                <a:lnTo>
                  <a:pt x="13820" y="28810"/>
                </a:lnTo>
                <a:lnTo>
                  <a:pt x="13810" y="28800"/>
                </a:lnTo>
                <a:lnTo>
                  <a:pt x="13800" y="28800"/>
                </a:lnTo>
                <a:lnTo>
                  <a:pt x="13790" y="28800"/>
                </a:lnTo>
                <a:lnTo>
                  <a:pt x="13780" y="28810"/>
                </a:lnTo>
                <a:lnTo>
                  <a:pt x="13780" y="28820"/>
                </a:lnTo>
                <a:lnTo>
                  <a:pt x="13770" y="28820"/>
                </a:lnTo>
                <a:lnTo>
                  <a:pt x="13770" y="28830"/>
                </a:lnTo>
                <a:lnTo>
                  <a:pt x="13760" y="28840"/>
                </a:lnTo>
                <a:lnTo>
                  <a:pt x="13750" y="28840"/>
                </a:lnTo>
                <a:lnTo>
                  <a:pt x="13750" y="28850"/>
                </a:lnTo>
                <a:lnTo>
                  <a:pt x="13740" y="28860"/>
                </a:lnTo>
                <a:lnTo>
                  <a:pt x="13730" y="28870"/>
                </a:lnTo>
                <a:lnTo>
                  <a:pt x="13730" y="28880"/>
                </a:lnTo>
                <a:lnTo>
                  <a:pt x="13720" y="28880"/>
                </a:lnTo>
                <a:lnTo>
                  <a:pt x="13670" y="28900"/>
                </a:lnTo>
                <a:lnTo>
                  <a:pt x="13660" y="28900"/>
                </a:lnTo>
                <a:lnTo>
                  <a:pt x="13650" y="28920"/>
                </a:lnTo>
                <a:lnTo>
                  <a:pt x="13630" y="28930"/>
                </a:lnTo>
                <a:lnTo>
                  <a:pt x="13610" y="28940"/>
                </a:lnTo>
                <a:lnTo>
                  <a:pt x="13600" y="28940"/>
                </a:lnTo>
                <a:lnTo>
                  <a:pt x="13600" y="28950"/>
                </a:lnTo>
                <a:lnTo>
                  <a:pt x="13590" y="28960"/>
                </a:lnTo>
                <a:lnTo>
                  <a:pt x="13590" y="28970"/>
                </a:lnTo>
                <a:lnTo>
                  <a:pt x="13580" y="28970"/>
                </a:lnTo>
                <a:lnTo>
                  <a:pt x="13580" y="28980"/>
                </a:lnTo>
                <a:lnTo>
                  <a:pt x="13570" y="28980"/>
                </a:lnTo>
                <a:lnTo>
                  <a:pt x="13560" y="28990"/>
                </a:lnTo>
                <a:lnTo>
                  <a:pt x="13550" y="29000"/>
                </a:lnTo>
                <a:lnTo>
                  <a:pt x="13520" y="29020"/>
                </a:lnTo>
                <a:lnTo>
                  <a:pt x="13520" y="29030"/>
                </a:lnTo>
                <a:lnTo>
                  <a:pt x="13510" y="29030"/>
                </a:lnTo>
                <a:lnTo>
                  <a:pt x="13500" y="29040"/>
                </a:lnTo>
                <a:lnTo>
                  <a:pt x="13490" y="29070"/>
                </a:lnTo>
                <a:lnTo>
                  <a:pt x="13490" y="29080"/>
                </a:lnTo>
                <a:lnTo>
                  <a:pt x="13480" y="29090"/>
                </a:lnTo>
                <a:lnTo>
                  <a:pt x="13470" y="29110"/>
                </a:lnTo>
                <a:lnTo>
                  <a:pt x="13440" y="29100"/>
                </a:lnTo>
                <a:lnTo>
                  <a:pt x="13430" y="29090"/>
                </a:lnTo>
                <a:lnTo>
                  <a:pt x="13380" y="29060"/>
                </a:lnTo>
                <a:lnTo>
                  <a:pt x="13370" y="29060"/>
                </a:lnTo>
                <a:lnTo>
                  <a:pt x="13360" y="29050"/>
                </a:lnTo>
                <a:lnTo>
                  <a:pt x="13350" y="29050"/>
                </a:lnTo>
                <a:lnTo>
                  <a:pt x="13330" y="29040"/>
                </a:lnTo>
                <a:lnTo>
                  <a:pt x="13290" y="29030"/>
                </a:lnTo>
                <a:lnTo>
                  <a:pt x="13280" y="29030"/>
                </a:lnTo>
                <a:lnTo>
                  <a:pt x="13210" y="29020"/>
                </a:lnTo>
                <a:lnTo>
                  <a:pt x="13180" y="29010"/>
                </a:lnTo>
                <a:lnTo>
                  <a:pt x="13140" y="29010"/>
                </a:lnTo>
                <a:lnTo>
                  <a:pt x="13110" y="29010"/>
                </a:lnTo>
                <a:lnTo>
                  <a:pt x="13090" y="29000"/>
                </a:lnTo>
                <a:lnTo>
                  <a:pt x="13080" y="29000"/>
                </a:lnTo>
                <a:lnTo>
                  <a:pt x="13070" y="29000"/>
                </a:lnTo>
                <a:lnTo>
                  <a:pt x="13070" y="29010"/>
                </a:lnTo>
                <a:lnTo>
                  <a:pt x="13060" y="29010"/>
                </a:lnTo>
                <a:lnTo>
                  <a:pt x="13060" y="29020"/>
                </a:lnTo>
                <a:lnTo>
                  <a:pt x="13050" y="29020"/>
                </a:lnTo>
                <a:lnTo>
                  <a:pt x="13050" y="29030"/>
                </a:lnTo>
                <a:lnTo>
                  <a:pt x="13040" y="29030"/>
                </a:lnTo>
                <a:lnTo>
                  <a:pt x="13030" y="29030"/>
                </a:lnTo>
                <a:lnTo>
                  <a:pt x="13010" y="29030"/>
                </a:lnTo>
                <a:lnTo>
                  <a:pt x="13000" y="29030"/>
                </a:lnTo>
                <a:lnTo>
                  <a:pt x="12980" y="29030"/>
                </a:lnTo>
                <a:lnTo>
                  <a:pt x="12970" y="29040"/>
                </a:lnTo>
                <a:lnTo>
                  <a:pt x="12960" y="29050"/>
                </a:lnTo>
                <a:lnTo>
                  <a:pt x="12950" y="29050"/>
                </a:lnTo>
                <a:lnTo>
                  <a:pt x="12940" y="29050"/>
                </a:lnTo>
                <a:lnTo>
                  <a:pt x="12940" y="29060"/>
                </a:lnTo>
                <a:lnTo>
                  <a:pt x="12930" y="29050"/>
                </a:lnTo>
                <a:lnTo>
                  <a:pt x="12920" y="29050"/>
                </a:lnTo>
                <a:lnTo>
                  <a:pt x="12920" y="29040"/>
                </a:lnTo>
                <a:lnTo>
                  <a:pt x="12910" y="29030"/>
                </a:lnTo>
                <a:lnTo>
                  <a:pt x="12910" y="29020"/>
                </a:lnTo>
                <a:lnTo>
                  <a:pt x="12900" y="29000"/>
                </a:lnTo>
                <a:lnTo>
                  <a:pt x="12890" y="28990"/>
                </a:lnTo>
                <a:lnTo>
                  <a:pt x="12880" y="28980"/>
                </a:lnTo>
                <a:lnTo>
                  <a:pt x="12870" y="28970"/>
                </a:lnTo>
                <a:lnTo>
                  <a:pt x="12860" y="28960"/>
                </a:lnTo>
                <a:lnTo>
                  <a:pt x="12850" y="28960"/>
                </a:lnTo>
                <a:lnTo>
                  <a:pt x="12850" y="28950"/>
                </a:lnTo>
                <a:lnTo>
                  <a:pt x="12840" y="28950"/>
                </a:lnTo>
                <a:lnTo>
                  <a:pt x="12840" y="28960"/>
                </a:lnTo>
                <a:lnTo>
                  <a:pt x="12830" y="28960"/>
                </a:lnTo>
                <a:lnTo>
                  <a:pt x="12820" y="28970"/>
                </a:lnTo>
                <a:lnTo>
                  <a:pt x="12800" y="28980"/>
                </a:lnTo>
                <a:lnTo>
                  <a:pt x="12790" y="28970"/>
                </a:lnTo>
                <a:lnTo>
                  <a:pt x="12770" y="28950"/>
                </a:lnTo>
                <a:lnTo>
                  <a:pt x="12740" y="28920"/>
                </a:lnTo>
                <a:lnTo>
                  <a:pt x="12720" y="28920"/>
                </a:lnTo>
                <a:lnTo>
                  <a:pt x="12700" y="28920"/>
                </a:lnTo>
                <a:lnTo>
                  <a:pt x="12700" y="28940"/>
                </a:lnTo>
                <a:lnTo>
                  <a:pt x="12700" y="28950"/>
                </a:lnTo>
                <a:lnTo>
                  <a:pt x="12700" y="28960"/>
                </a:lnTo>
                <a:lnTo>
                  <a:pt x="12700" y="28970"/>
                </a:lnTo>
                <a:lnTo>
                  <a:pt x="12700" y="28980"/>
                </a:lnTo>
                <a:lnTo>
                  <a:pt x="12690" y="28990"/>
                </a:lnTo>
                <a:lnTo>
                  <a:pt x="12680" y="28990"/>
                </a:lnTo>
                <a:lnTo>
                  <a:pt x="12670" y="29000"/>
                </a:lnTo>
                <a:lnTo>
                  <a:pt x="12660" y="29000"/>
                </a:lnTo>
                <a:lnTo>
                  <a:pt x="12660" y="29010"/>
                </a:lnTo>
                <a:lnTo>
                  <a:pt x="12640" y="29020"/>
                </a:lnTo>
                <a:lnTo>
                  <a:pt x="12620" y="29030"/>
                </a:lnTo>
                <a:lnTo>
                  <a:pt x="12620" y="29040"/>
                </a:lnTo>
                <a:lnTo>
                  <a:pt x="12620" y="29080"/>
                </a:lnTo>
                <a:lnTo>
                  <a:pt x="12600" y="29100"/>
                </a:lnTo>
                <a:lnTo>
                  <a:pt x="12580" y="29120"/>
                </a:lnTo>
                <a:lnTo>
                  <a:pt x="12560" y="29130"/>
                </a:lnTo>
                <a:lnTo>
                  <a:pt x="12560" y="29140"/>
                </a:lnTo>
                <a:lnTo>
                  <a:pt x="12550" y="29140"/>
                </a:lnTo>
                <a:lnTo>
                  <a:pt x="12540" y="29140"/>
                </a:lnTo>
                <a:lnTo>
                  <a:pt x="12530" y="29150"/>
                </a:lnTo>
                <a:lnTo>
                  <a:pt x="12480" y="29090"/>
                </a:lnTo>
                <a:lnTo>
                  <a:pt x="12480" y="29100"/>
                </a:lnTo>
                <a:lnTo>
                  <a:pt x="12470" y="29100"/>
                </a:lnTo>
                <a:lnTo>
                  <a:pt x="12470" y="29110"/>
                </a:lnTo>
                <a:lnTo>
                  <a:pt x="12460" y="29120"/>
                </a:lnTo>
                <a:lnTo>
                  <a:pt x="12430" y="29100"/>
                </a:lnTo>
                <a:lnTo>
                  <a:pt x="12420" y="29100"/>
                </a:lnTo>
                <a:lnTo>
                  <a:pt x="12420" y="29110"/>
                </a:lnTo>
                <a:lnTo>
                  <a:pt x="12410" y="29120"/>
                </a:lnTo>
                <a:lnTo>
                  <a:pt x="12410" y="29130"/>
                </a:lnTo>
                <a:lnTo>
                  <a:pt x="12400" y="29130"/>
                </a:lnTo>
                <a:lnTo>
                  <a:pt x="12390" y="29130"/>
                </a:lnTo>
                <a:lnTo>
                  <a:pt x="12380" y="29140"/>
                </a:lnTo>
                <a:lnTo>
                  <a:pt x="12380" y="29150"/>
                </a:lnTo>
                <a:lnTo>
                  <a:pt x="12380" y="29160"/>
                </a:lnTo>
                <a:lnTo>
                  <a:pt x="12370" y="29170"/>
                </a:lnTo>
                <a:lnTo>
                  <a:pt x="12360" y="29180"/>
                </a:lnTo>
                <a:lnTo>
                  <a:pt x="12360" y="29190"/>
                </a:lnTo>
                <a:lnTo>
                  <a:pt x="12350" y="29200"/>
                </a:lnTo>
                <a:lnTo>
                  <a:pt x="12350" y="29210"/>
                </a:lnTo>
                <a:lnTo>
                  <a:pt x="12350" y="29220"/>
                </a:lnTo>
                <a:lnTo>
                  <a:pt x="12360" y="29220"/>
                </a:lnTo>
                <a:lnTo>
                  <a:pt x="12360" y="29230"/>
                </a:lnTo>
                <a:lnTo>
                  <a:pt x="12350" y="29240"/>
                </a:lnTo>
                <a:lnTo>
                  <a:pt x="12350" y="29250"/>
                </a:lnTo>
                <a:lnTo>
                  <a:pt x="12340" y="29250"/>
                </a:lnTo>
                <a:lnTo>
                  <a:pt x="12340" y="29260"/>
                </a:lnTo>
                <a:lnTo>
                  <a:pt x="12340" y="29270"/>
                </a:lnTo>
                <a:lnTo>
                  <a:pt x="12320" y="29290"/>
                </a:lnTo>
                <a:lnTo>
                  <a:pt x="12320" y="29300"/>
                </a:lnTo>
                <a:lnTo>
                  <a:pt x="12310" y="29300"/>
                </a:lnTo>
                <a:lnTo>
                  <a:pt x="12320" y="29310"/>
                </a:lnTo>
                <a:lnTo>
                  <a:pt x="12320" y="29320"/>
                </a:lnTo>
                <a:lnTo>
                  <a:pt x="12330" y="29320"/>
                </a:lnTo>
                <a:lnTo>
                  <a:pt x="12340" y="29330"/>
                </a:lnTo>
                <a:lnTo>
                  <a:pt x="12350" y="29330"/>
                </a:lnTo>
                <a:lnTo>
                  <a:pt x="12350" y="29340"/>
                </a:lnTo>
                <a:lnTo>
                  <a:pt x="12360" y="29340"/>
                </a:lnTo>
                <a:lnTo>
                  <a:pt x="12360" y="29350"/>
                </a:lnTo>
                <a:lnTo>
                  <a:pt x="12370" y="29350"/>
                </a:lnTo>
                <a:lnTo>
                  <a:pt x="12370" y="29360"/>
                </a:lnTo>
                <a:lnTo>
                  <a:pt x="12370" y="29370"/>
                </a:lnTo>
                <a:lnTo>
                  <a:pt x="12360" y="29370"/>
                </a:lnTo>
                <a:lnTo>
                  <a:pt x="12350" y="29380"/>
                </a:lnTo>
                <a:lnTo>
                  <a:pt x="12340" y="29390"/>
                </a:lnTo>
                <a:lnTo>
                  <a:pt x="12340" y="29400"/>
                </a:lnTo>
                <a:lnTo>
                  <a:pt x="12330" y="29410"/>
                </a:lnTo>
                <a:lnTo>
                  <a:pt x="12320" y="29440"/>
                </a:lnTo>
                <a:lnTo>
                  <a:pt x="12320" y="29450"/>
                </a:lnTo>
                <a:lnTo>
                  <a:pt x="12320" y="29460"/>
                </a:lnTo>
                <a:lnTo>
                  <a:pt x="12320" y="29470"/>
                </a:lnTo>
                <a:lnTo>
                  <a:pt x="12320" y="29480"/>
                </a:lnTo>
                <a:lnTo>
                  <a:pt x="12310" y="29480"/>
                </a:lnTo>
                <a:lnTo>
                  <a:pt x="12310" y="29490"/>
                </a:lnTo>
                <a:lnTo>
                  <a:pt x="12320" y="29490"/>
                </a:lnTo>
                <a:lnTo>
                  <a:pt x="12320" y="29500"/>
                </a:lnTo>
                <a:lnTo>
                  <a:pt x="12320" y="29510"/>
                </a:lnTo>
                <a:lnTo>
                  <a:pt x="12320" y="29520"/>
                </a:lnTo>
                <a:lnTo>
                  <a:pt x="12320" y="29530"/>
                </a:lnTo>
                <a:lnTo>
                  <a:pt x="12320" y="29540"/>
                </a:lnTo>
                <a:lnTo>
                  <a:pt x="12310" y="29550"/>
                </a:lnTo>
                <a:lnTo>
                  <a:pt x="12310" y="29560"/>
                </a:lnTo>
                <a:lnTo>
                  <a:pt x="12300" y="29560"/>
                </a:lnTo>
                <a:lnTo>
                  <a:pt x="12290" y="29560"/>
                </a:lnTo>
                <a:lnTo>
                  <a:pt x="12290" y="29570"/>
                </a:lnTo>
                <a:lnTo>
                  <a:pt x="12290" y="29580"/>
                </a:lnTo>
                <a:lnTo>
                  <a:pt x="12290" y="29590"/>
                </a:lnTo>
                <a:lnTo>
                  <a:pt x="12290" y="29600"/>
                </a:lnTo>
                <a:lnTo>
                  <a:pt x="12290" y="29610"/>
                </a:lnTo>
                <a:lnTo>
                  <a:pt x="12280" y="29610"/>
                </a:lnTo>
                <a:lnTo>
                  <a:pt x="12270" y="29620"/>
                </a:lnTo>
                <a:lnTo>
                  <a:pt x="12260" y="29640"/>
                </a:lnTo>
                <a:lnTo>
                  <a:pt x="12260" y="29650"/>
                </a:lnTo>
                <a:lnTo>
                  <a:pt x="12250" y="29650"/>
                </a:lnTo>
                <a:lnTo>
                  <a:pt x="12250" y="29660"/>
                </a:lnTo>
                <a:lnTo>
                  <a:pt x="12240" y="29670"/>
                </a:lnTo>
                <a:lnTo>
                  <a:pt x="12230" y="29680"/>
                </a:lnTo>
                <a:lnTo>
                  <a:pt x="12220" y="29680"/>
                </a:lnTo>
                <a:lnTo>
                  <a:pt x="12210" y="29670"/>
                </a:lnTo>
                <a:lnTo>
                  <a:pt x="12200" y="29670"/>
                </a:lnTo>
                <a:lnTo>
                  <a:pt x="12200" y="29680"/>
                </a:lnTo>
                <a:lnTo>
                  <a:pt x="12190" y="29690"/>
                </a:lnTo>
                <a:lnTo>
                  <a:pt x="12190" y="29700"/>
                </a:lnTo>
                <a:lnTo>
                  <a:pt x="12180" y="29700"/>
                </a:lnTo>
                <a:lnTo>
                  <a:pt x="12170" y="29700"/>
                </a:lnTo>
                <a:lnTo>
                  <a:pt x="12160" y="29700"/>
                </a:lnTo>
                <a:lnTo>
                  <a:pt x="12150" y="29690"/>
                </a:lnTo>
                <a:lnTo>
                  <a:pt x="12140" y="29680"/>
                </a:lnTo>
                <a:lnTo>
                  <a:pt x="12140" y="29670"/>
                </a:lnTo>
                <a:lnTo>
                  <a:pt x="12130" y="29670"/>
                </a:lnTo>
                <a:lnTo>
                  <a:pt x="12130" y="29660"/>
                </a:lnTo>
                <a:lnTo>
                  <a:pt x="12130" y="29650"/>
                </a:lnTo>
                <a:lnTo>
                  <a:pt x="12130" y="29640"/>
                </a:lnTo>
                <a:lnTo>
                  <a:pt x="12110" y="29630"/>
                </a:lnTo>
                <a:lnTo>
                  <a:pt x="12100" y="29630"/>
                </a:lnTo>
                <a:lnTo>
                  <a:pt x="12100" y="29640"/>
                </a:lnTo>
                <a:lnTo>
                  <a:pt x="12090" y="29650"/>
                </a:lnTo>
                <a:lnTo>
                  <a:pt x="12090" y="29660"/>
                </a:lnTo>
                <a:lnTo>
                  <a:pt x="12080" y="29660"/>
                </a:lnTo>
                <a:lnTo>
                  <a:pt x="12070" y="29670"/>
                </a:lnTo>
                <a:lnTo>
                  <a:pt x="12060" y="29670"/>
                </a:lnTo>
                <a:lnTo>
                  <a:pt x="12050" y="29680"/>
                </a:lnTo>
                <a:lnTo>
                  <a:pt x="12040" y="29680"/>
                </a:lnTo>
                <a:lnTo>
                  <a:pt x="12030" y="29680"/>
                </a:lnTo>
                <a:lnTo>
                  <a:pt x="12030" y="29690"/>
                </a:lnTo>
                <a:lnTo>
                  <a:pt x="12030" y="29700"/>
                </a:lnTo>
                <a:lnTo>
                  <a:pt x="12030" y="29710"/>
                </a:lnTo>
                <a:lnTo>
                  <a:pt x="12030" y="29720"/>
                </a:lnTo>
                <a:lnTo>
                  <a:pt x="12040" y="29720"/>
                </a:lnTo>
                <a:lnTo>
                  <a:pt x="12040" y="29730"/>
                </a:lnTo>
                <a:lnTo>
                  <a:pt x="12040" y="29740"/>
                </a:lnTo>
                <a:lnTo>
                  <a:pt x="12040" y="29750"/>
                </a:lnTo>
                <a:lnTo>
                  <a:pt x="12040" y="29760"/>
                </a:lnTo>
                <a:lnTo>
                  <a:pt x="12040" y="29770"/>
                </a:lnTo>
                <a:lnTo>
                  <a:pt x="12050" y="29770"/>
                </a:lnTo>
                <a:lnTo>
                  <a:pt x="12040" y="29780"/>
                </a:lnTo>
                <a:lnTo>
                  <a:pt x="12030" y="29790"/>
                </a:lnTo>
                <a:lnTo>
                  <a:pt x="12010" y="29810"/>
                </a:lnTo>
                <a:lnTo>
                  <a:pt x="12000" y="29820"/>
                </a:lnTo>
                <a:lnTo>
                  <a:pt x="11990" y="29830"/>
                </a:lnTo>
                <a:lnTo>
                  <a:pt x="11990" y="29840"/>
                </a:lnTo>
                <a:lnTo>
                  <a:pt x="11980" y="29840"/>
                </a:lnTo>
                <a:lnTo>
                  <a:pt x="11960" y="29860"/>
                </a:lnTo>
                <a:lnTo>
                  <a:pt x="11950" y="29860"/>
                </a:lnTo>
                <a:lnTo>
                  <a:pt x="11950" y="29870"/>
                </a:lnTo>
                <a:lnTo>
                  <a:pt x="11940" y="29870"/>
                </a:lnTo>
                <a:lnTo>
                  <a:pt x="11930" y="29870"/>
                </a:lnTo>
                <a:lnTo>
                  <a:pt x="11920" y="29870"/>
                </a:lnTo>
                <a:lnTo>
                  <a:pt x="11920" y="29880"/>
                </a:lnTo>
                <a:lnTo>
                  <a:pt x="11910" y="29890"/>
                </a:lnTo>
                <a:lnTo>
                  <a:pt x="11900" y="29900"/>
                </a:lnTo>
                <a:lnTo>
                  <a:pt x="11890" y="29910"/>
                </a:lnTo>
                <a:lnTo>
                  <a:pt x="11890" y="29920"/>
                </a:lnTo>
                <a:lnTo>
                  <a:pt x="11880" y="29940"/>
                </a:lnTo>
                <a:lnTo>
                  <a:pt x="11870" y="29950"/>
                </a:lnTo>
                <a:lnTo>
                  <a:pt x="11870" y="29960"/>
                </a:lnTo>
                <a:lnTo>
                  <a:pt x="11860" y="29960"/>
                </a:lnTo>
                <a:lnTo>
                  <a:pt x="11860" y="29970"/>
                </a:lnTo>
                <a:lnTo>
                  <a:pt x="11850" y="29980"/>
                </a:lnTo>
                <a:lnTo>
                  <a:pt x="11840" y="29980"/>
                </a:lnTo>
                <a:lnTo>
                  <a:pt x="11840" y="29990"/>
                </a:lnTo>
                <a:lnTo>
                  <a:pt x="11830" y="29990"/>
                </a:lnTo>
                <a:lnTo>
                  <a:pt x="11830" y="30000"/>
                </a:lnTo>
                <a:lnTo>
                  <a:pt x="11820" y="30010"/>
                </a:lnTo>
                <a:lnTo>
                  <a:pt x="11810" y="30020"/>
                </a:lnTo>
                <a:lnTo>
                  <a:pt x="11810" y="30030"/>
                </a:lnTo>
                <a:lnTo>
                  <a:pt x="11800" y="30030"/>
                </a:lnTo>
                <a:lnTo>
                  <a:pt x="11790" y="30040"/>
                </a:lnTo>
                <a:lnTo>
                  <a:pt x="11780" y="30050"/>
                </a:lnTo>
                <a:lnTo>
                  <a:pt x="11770" y="30060"/>
                </a:lnTo>
                <a:lnTo>
                  <a:pt x="11760" y="30060"/>
                </a:lnTo>
                <a:lnTo>
                  <a:pt x="11760" y="30070"/>
                </a:lnTo>
                <a:lnTo>
                  <a:pt x="11750" y="30070"/>
                </a:lnTo>
                <a:lnTo>
                  <a:pt x="11750" y="30080"/>
                </a:lnTo>
                <a:lnTo>
                  <a:pt x="11750" y="30090"/>
                </a:lnTo>
                <a:lnTo>
                  <a:pt x="11760" y="30100"/>
                </a:lnTo>
                <a:lnTo>
                  <a:pt x="11760" y="30110"/>
                </a:lnTo>
                <a:lnTo>
                  <a:pt x="11760" y="30120"/>
                </a:lnTo>
                <a:lnTo>
                  <a:pt x="11770" y="30120"/>
                </a:lnTo>
                <a:lnTo>
                  <a:pt x="11780" y="30130"/>
                </a:lnTo>
                <a:lnTo>
                  <a:pt x="11800" y="30140"/>
                </a:lnTo>
                <a:lnTo>
                  <a:pt x="11810" y="30140"/>
                </a:lnTo>
                <a:lnTo>
                  <a:pt x="11810" y="30150"/>
                </a:lnTo>
                <a:lnTo>
                  <a:pt x="11820" y="30150"/>
                </a:lnTo>
                <a:lnTo>
                  <a:pt x="11820" y="30160"/>
                </a:lnTo>
                <a:lnTo>
                  <a:pt x="11820" y="30170"/>
                </a:lnTo>
                <a:lnTo>
                  <a:pt x="11820" y="30180"/>
                </a:lnTo>
                <a:lnTo>
                  <a:pt x="11820" y="30190"/>
                </a:lnTo>
                <a:lnTo>
                  <a:pt x="11830" y="30200"/>
                </a:lnTo>
                <a:lnTo>
                  <a:pt x="11840" y="30200"/>
                </a:lnTo>
                <a:lnTo>
                  <a:pt x="11850" y="30210"/>
                </a:lnTo>
                <a:lnTo>
                  <a:pt x="11850" y="30220"/>
                </a:lnTo>
                <a:lnTo>
                  <a:pt x="11850" y="30240"/>
                </a:lnTo>
                <a:lnTo>
                  <a:pt x="11850" y="30260"/>
                </a:lnTo>
                <a:lnTo>
                  <a:pt x="11840" y="30280"/>
                </a:lnTo>
                <a:lnTo>
                  <a:pt x="11840" y="30290"/>
                </a:lnTo>
                <a:lnTo>
                  <a:pt x="11840" y="30300"/>
                </a:lnTo>
                <a:lnTo>
                  <a:pt x="11830" y="30310"/>
                </a:lnTo>
                <a:lnTo>
                  <a:pt x="11820" y="30330"/>
                </a:lnTo>
                <a:lnTo>
                  <a:pt x="11820" y="30340"/>
                </a:lnTo>
                <a:lnTo>
                  <a:pt x="11810" y="30360"/>
                </a:lnTo>
                <a:lnTo>
                  <a:pt x="11800" y="30380"/>
                </a:lnTo>
                <a:lnTo>
                  <a:pt x="11790" y="30400"/>
                </a:lnTo>
                <a:lnTo>
                  <a:pt x="11790" y="30410"/>
                </a:lnTo>
                <a:lnTo>
                  <a:pt x="11770" y="30440"/>
                </a:lnTo>
                <a:lnTo>
                  <a:pt x="11760" y="30490"/>
                </a:lnTo>
                <a:lnTo>
                  <a:pt x="11760" y="30500"/>
                </a:lnTo>
                <a:lnTo>
                  <a:pt x="11750" y="30510"/>
                </a:lnTo>
                <a:lnTo>
                  <a:pt x="11750" y="30520"/>
                </a:lnTo>
                <a:lnTo>
                  <a:pt x="11740" y="30530"/>
                </a:lnTo>
                <a:lnTo>
                  <a:pt x="11740" y="30540"/>
                </a:lnTo>
                <a:lnTo>
                  <a:pt x="11740" y="30560"/>
                </a:lnTo>
                <a:lnTo>
                  <a:pt x="11740" y="30570"/>
                </a:lnTo>
                <a:lnTo>
                  <a:pt x="11740" y="30580"/>
                </a:lnTo>
                <a:lnTo>
                  <a:pt x="11750" y="30580"/>
                </a:lnTo>
                <a:lnTo>
                  <a:pt x="11750" y="30590"/>
                </a:lnTo>
                <a:lnTo>
                  <a:pt x="11760" y="30610"/>
                </a:lnTo>
                <a:lnTo>
                  <a:pt x="11770" y="30630"/>
                </a:lnTo>
                <a:lnTo>
                  <a:pt x="11780" y="30640"/>
                </a:lnTo>
                <a:lnTo>
                  <a:pt x="11780" y="30650"/>
                </a:lnTo>
                <a:lnTo>
                  <a:pt x="11790" y="30660"/>
                </a:lnTo>
                <a:lnTo>
                  <a:pt x="11790" y="30670"/>
                </a:lnTo>
                <a:lnTo>
                  <a:pt x="11790" y="30680"/>
                </a:lnTo>
                <a:lnTo>
                  <a:pt x="11780" y="30690"/>
                </a:lnTo>
                <a:lnTo>
                  <a:pt x="11790" y="30690"/>
                </a:lnTo>
                <a:lnTo>
                  <a:pt x="11790" y="30700"/>
                </a:lnTo>
                <a:lnTo>
                  <a:pt x="11790" y="30710"/>
                </a:lnTo>
                <a:lnTo>
                  <a:pt x="11800" y="30730"/>
                </a:lnTo>
                <a:lnTo>
                  <a:pt x="11810" y="30740"/>
                </a:lnTo>
                <a:lnTo>
                  <a:pt x="11810" y="30750"/>
                </a:lnTo>
                <a:lnTo>
                  <a:pt x="11820" y="30750"/>
                </a:lnTo>
                <a:lnTo>
                  <a:pt x="11830" y="30750"/>
                </a:lnTo>
                <a:lnTo>
                  <a:pt x="11830" y="30760"/>
                </a:lnTo>
                <a:lnTo>
                  <a:pt x="11860" y="30770"/>
                </a:lnTo>
                <a:lnTo>
                  <a:pt x="11860" y="30780"/>
                </a:lnTo>
                <a:lnTo>
                  <a:pt x="11870" y="30780"/>
                </a:lnTo>
                <a:lnTo>
                  <a:pt x="11880" y="30780"/>
                </a:lnTo>
                <a:lnTo>
                  <a:pt x="11890" y="30780"/>
                </a:lnTo>
                <a:lnTo>
                  <a:pt x="11900" y="30770"/>
                </a:lnTo>
                <a:lnTo>
                  <a:pt x="11910" y="30770"/>
                </a:lnTo>
                <a:lnTo>
                  <a:pt x="11930" y="30770"/>
                </a:lnTo>
                <a:lnTo>
                  <a:pt x="11950" y="30780"/>
                </a:lnTo>
                <a:lnTo>
                  <a:pt x="11960" y="30780"/>
                </a:lnTo>
                <a:lnTo>
                  <a:pt x="11960" y="30790"/>
                </a:lnTo>
                <a:lnTo>
                  <a:pt x="11960" y="30800"/>
                </a:lnTo>
                <a:lnTo>
                  <a:pt x="11960" y="30810"/>
                </a:lnTo>
                <a:lnTo>
                  <a:pt x="11960" y="30820"/>
                </a:lnTo>
                <a:lnTo>
                  <a:pt x="11960" y="30840"/>
                </a:lnTo>
                <a:lnTo>
                  <a:pt x="11960" y="30850"/>
                </a:lnTo>
                <a:lnTo>
                  <a:pt x="11920" y="30850"/>
                </a:lnTo>
                <a:lnTo>
                  <a:pt x="11910" y="30860"/>
                </a:lnTo>
                <a:lnTo>
                  <a:pt x="11900" y="30860"/>
                </a:lnTo>
                <a:lnTo>
                  <a:pt x="11890" y="30870"/>
                </a:lnTo>
                <a:lnTo>
                  <a:pt x="11880" y="30870"/>
                </a:lnTo>
                <a:lnTo>
                  <a:pt x="11860" y="30860"/>
                </a:lnTo>
                <a:lnTo>
                  <a:pt x="11850" y="30860"/>
                </a:lnTo>
                <a:lnTo>
                  <a:pt x="11840" y="30860"/>
                </a:lnTo>
                <a:lnTo>
                  <a:pt x="11830" y="30860"/>
                </a:lnTo>
                <a:lnTo>
                  <a:pt x="11830" y="30870"/>
                </a:lnTo>
                <a:lnTo>
                  <a:pt x="11830" y="30880"/>
                </a:lnTo>
                <a:lnTo>
                  <a:pt x="11820" y="30880"/>
                </a:lnTo>
                <a:lnTo>
                  <a:pt x="11810" y="30890"/>
                </a:lnTo>
                <a:lnTo>
                  <a:pt x="11810" y="30900"/>
                </a:lnTo>
                <a:lnTo>
                  <a:pt x="11800" y="30900"/>
                </a:lnTo>
                <a:lnTo>
                  <a:pt x="11800" y="30910"/>
                </a:lnTo>
                <a:lnTo>
                  <a:pt x="11800" y="30920"/>
                </a:lnTo>
                <a:lnTo>
                  <a:pt x="11790" y="30940"/>
                </a:lnTo>
                <a:lnTo>
                  <a:pt x="11780" y="30960"/>
                </a:lnTo>
                <a:lnTo>
                  <a:pt x="11780" y="30980"/>
                </a:lnTo>
                <a:lnTo>
                  <a:pt x="11780" y="30990"/>
                </a:lnTo>
                <a:lnTo>
                  <a:pt x="11770" y="30990"/>
                </a:lnTo>
                <a:lnTo>
                  <a:pt x="11770" y="31000"/>
                </a:lnTo>
                <a:lnTo>
                  <a:pt x="11780" y="31020"/>
                </a:lnTo>
                <a:lnTo>
                  <a:pt x="11790" y="31050"/>
                </a:lnTo>
                <a:lnTo>
                  <a:pt x="11800" y="31050"/>
                </a:lnTo>
                <a:lnTo>
                  <a:pt x="11800" y="31060"/>
                </a:lnTo>
                <a:lnTo>
                  <a:pt x="11790" y="31060"/>
                </a:lnTo>
                <a:lnTo>
                  <a:pt x="11780" y="31070"/>
                </a:lnTo>
                <a:lnTo>
                  <a:pt x="11770" y="31070"/>
                </a:lnTo>
                <a:lnTo>
                  <a:pt x="11770" y="31080"/>
                </a:lnTo>
                <a:lnTo>
                  <a:pt x="11760" y="31080"/>
                </a:lnTo>
                <a:lnTo>
                  <a:pt x="11760" y="31090"/>
                </a:lnTo>
                <a:lnTo>
                  <a:pt x="11770" y="31100"/>
                </a:lnTo>
                <a:lnTo>
                  <a:pt x="11770" y="31110"/>
                </a:lnTo>
                <a:lnTo>
                  <a:pt x="11770" y="31120"/>
                </a:lnTo>
                <a:lnTo>
                  <a:pt x="11760" y="31150"/>
                </a:lnTo>
                <a:lnTo>
                  <a:pt x="11750" y="31150"/>
                </a:lnTo>
                <a:lnTo>
                  <a:pt x="11750" y="31160"/>
                </a:lnTo>
                <a:lnTo>
                  <a:pt x="11750" y="31180"/>
                </a:lnTo>
                <a:lnTo>
                  <a:pt x="11750" y="31190"/>
                </a:lnTo>
                <a:lnTo>
                  <a:pt x="11740" y="31190"/>
                </a:lnTo>
                <a:lnTo>
                  <a:pt x="11720" y="31210"/>
                </a:lnTo>
                <a:lnTo>
                  <a:pt x="11700" y="31220"/>
                </a:lnTo>
                <a:lnTo>
                  <a:pt x="11680" y="31240"/>
                </a:lnTo>
                <a:lnTo>
                  <a:pt x="11700" y="31250"/>
                </a:lnTo>
                <a:lnTo>
                  <a:pt x="11700" y="31260"/>
                </a:lnTo>
                <a:lnTo>
                  <a:pt x="11710" y="31270"/>
                </a:lnTo>
                <a:lnTo>
                  <a:pt x="11710" y="31280"/>
                </a:lnTo>
                <a:lnTo>
                  <a:pt x="11710" y="31300"/>
                </a:lnTo>
                <a:lnTo>
                  <a:pt x="11720" y="31310"/>
                </a:lnTo>
                <a:lnTo>
                  <a:pt x="11730" y="31320"/>
                </a:lnTo>
                <a:lnTo>
                  <a:pt x="11730" y="31330"/>
                </a:lnTo>
                <a:lnTo>
                  <a:pt x="11740" y="31330"/>
                </a:lnTo>
                <a:lnTo>
                  <a:pt x="11740" y="31340"/>
                </a:lnTo>
                <a:lnTo>
                  <a:pt x="11740" y="31350"/>
                </a:lnTo>
                <a:lnTo>
                  <a:pt x="11750" y="31350"/>
                </a:lnTo>
                <a:lnTo>
                  <a:pt x="11760" y="31360"/>
                </a:lnTo>
                <a:lnTo>
                  <a:pt x="11770" y="31370"/>
                </a:lnTo>
                <a:lnTo>
                  <a:pt x="11770" y="31380"/>
                </a:lnTo>
                <a:lnTo>
                  <a:pt x="11780" y="31380"/>
                </a:lnTo>
                <a:lnTo>
                  <a:pt x="11770" y="31390"/>
                </a:lnTo>
                <a:lnTo>
                  <a:pt x="11770" y="31400"/>
                </a:lnTo>
                <a:lnTo>
                  <a:pt x="11770" y="31410"/>
                </a:lnTo>
                <a:lnTo>
                  <a:pt x="11770" y="31420"/>
                </a:lnTo>
                <a:lnTo>
                  <a:pt x="11770" y="31430"/>
                </a:lnTo>
                <a:lnTo>
                  <a:pt x="11770" y="31440"/>
                </a:lnTo>
                <a:lnTo>
                  <a:pt x="11780" y="31460"/>
                </a:lnTo>
                <a:lnTo>
                  <a:pt x="11780" y="31470"/>
                </a:lnTo>
                <a:lnTo>
                  <a:pt x="11790" y="31470"/>
                </a:lnTo>
                <a:lnTo>
                  <a:pt x="11790" y="31480"/>
                </a:lnTo>
                <a:lnTo>
                  <a:pt x="11790" y="31490"/>
                </a:lnTo>
                <a:lnTo>
                  <a:pt x="11790" y="31500"/>
                </a:lnTo>
                <a:lnTo>
                  <a:pt x="11800" y="31500"/>
                </a:lnTo>
                <a:lnTo>
                  <a:pt x="11800" y="31510"/>
                </a:lnTo>
                <a:lnTo>
                  <a:pt x="11810" y="31510"/>
                </a:lnTo>
                <a:lnTo>
                  <a:pt x="11820" y="31520"/>
                </a:lnTo>
                <a:lnTo>
                  <a:pt x="11820" y="31530"/>
                </a:lnTo>
                <a:lnTo>
                  <a:pt x="11810" y="31540"/>
                </a:lnTo>
                <a:lnTo>
                  <a:pt x="11810" y="31550"/>
                </a:lnTo>
                <a:lnTo>
                  <a:pt x="11800" y="31560"/>
                </a:lnTo>
                <a:lnTo>
                  <a:pt x="11810" y="31560"/>
                </a:lnTo>
                <a:lnTo>
                  <a:pt x="11810" y="31570"/>
                </a:lnTo>
                <a:lnTo>
                  <a:pt x="11810" y="31580"/>
                </a:lnTo>
                <a:lnTo>
                  <a:pt x="11800" y="31580"/>
                </a:lnTo>
                <a:lnTo>
                  <a:pt x="11800" y="31590"/>
                </a:lnTo>
                <a:lnTo>
                  <a:pt x="11790" y="31590"/>
                </a:lnTo>
                <a:lnTo>
                  <a:pt x="11790" y="31600"/>
                </a:lnTo>
                <a:lnTo>
                  <a:pt x="11780" y="31600"/>
                </a:lnTo>
                <a:lnTo>
                  <a:pt x="11780" y="31610"/>
                </a:lnTo>
                <a:lnTo>
                  <a:pt x="11770" y="31610"/>
                </a:lnTo>
                <a:lnTo>
                  <a:pt x="11770" y="31620"/>
                </a:lnTo>
                <a:lnTo>
                  <a:pt x="11760" y="31620"/>
                </a:lnTo>
                <a:lnTo>
                  <a:pt x="11770" y="31620"/>
                </a:lnTo>
                <a:lnTo>
                  <a:pt x="11770" y="31630"/>
                </a:lnTo>
                <a:lnTo>
                  <a:pt x="11760" y="31630"/>
                </a:lnTo>
                <a:lnTo>
                  <a:pt x="11760" y="31640"/>
                </a:lnTo>
                <a:lnTo>
                  <a:pt x="11760" y="31650"/>
                </a:lnTo>
                <a:lnTo>
                  <a:pt x="11750" y="31660"/>
                </a:lnTo>
                <a:lnTo>
                  <a:pt x="11750" y="31670"/>
                </a:lnTo>
                <a:lnTo>
                  <a:pt x="11740" y="31670"/>
                </a:lnTo>
                <a:lnTo>
                  <a:pt x="11740" y="31680"/>
                </a:lnTo>
                <a:lnTo>
                  <a:pt x="11730" y="31680"/>
                </a:lnTo>
                <a:lnTo>
                  <a:pt x="11730" y="31690"/>
                </a:lnTo>
                <a:lnTo>
                  <a:pt x="11730" y="31700"/>
                </a:lnTo>
                <a:lnTo>
                  <a:pt x="11730" y="31710"/>
                </a:lnTo>
                <a:lnTo>
                  <a:pt x="11730" y="31720"/>
                </a:lnTo>
                <a:lnTo>
                  <a:pt x="11720" y="31730"/>
                </a:lnTo>
                <a:lnTo>
                  <a:pt x="11720" y="31740"/>
                </a:lnTo>
                <a:lnTo>
                  <a:pt x="11710" y="31740"/>
                </a:lnTo>
                <a:lnTo>
                  <a:pt x="11710" y="31750"/>
                </a:lnTo>
                <a:lnTo>
                  <a:pt x="11710" y="31760"/>
                </a:lnTo>
                <a:lnTo>
                  <a:pt x="11710" y="31770"/>
                </a:lnTo>
                <a:lnTo>
                  <a:pt x="11700" y="31770"/>
                </a:lnTo>
                <a:lnTo>
                  <a:pt x="11700" y="31780"/>
                </a:lnTo>
                <a:lnTo>
                  <a:pt x="11700" y="31790"/>
                </a:lnTo>
                <a:lnTo>
                  <a:pt x="11700" y="31800"/>
                </a:lnTo>
                <a:lnTo>
                  <a:pt x="11700" y="31810"/>
                </a:lnTo>
                <a:lnTo>
                  <a:pt x="11700" y="31820"/>
                </a:lnTo>
                <a:lnTo>
                  <a:pt x="11700" y="31830"/>
                </a:lnTo>
                <a:lnTo>
                  <a:pt x="11690" y="31840"/>
                </a:lnTo>
                <a:lnTo>
                  <a:pt x="11690" y="31850"/>
                </a:lnTo>
                <a:lnTo>
                  <a:pt x="11680" y="31860"/>
                </a:lnTo>
                <a:lnTo>
                  <a:pt x="11680" y="31870"/>
                </a:lnTo>
                <a:lnTo>
                  <a:pt x="11670" y="31870"/>
                </a:lnTo>
                <a:lnTo>
                  <a:pt x="11660" y="31870"/>
                </a:lnTo>
                <a:lnTo>
                  <a:pt x="11660" y="31860"/>
                </a:lnTo>
                <a:lnTo>
                  <a:pt x="11650" y="31860"/>
                </a:lnTo>
                <a:lnTo>
                  <a:pt x="11650" y="31870"/>
                </a:lnTo>
                <a:lnTo>
                  <a:pt x="11650" y="31880"/>
                </a:lnTo>
                <a:lnTo>
                  <a:pt x="11660" y="31880"/>
                </a:lnTo>
                <a:lnTo>
                  <a:pt x="11670" y="31880"/>
                </a:lnTo>
                <a:lnTo>
                  <a:pt x="11670" y="31890"/>
                </a:lnTo>
                <a:lnTo>
                  <a:pt x="11670" y="31900"/>
                </a:lnTo>
                <a:lnTo>
                  <a:pt x="11670" y="31910"/>
                </a:lnTo>
                <a:lnTo>
                  <a:pt x="11670" y="31920"/>
                </a:lnTo>
                <a:lnTo>
                  <a:pt x="11670" y="31930"/>
                </a:lnTo>
                <a:lnTo>
                  <a:pt x="11670" y="31940"/>
                </a:lnTo>
                <a:lnTo>
                  <a:pt x="11670" y="31950"/>
                </a:lnTo>
                <a:lnTo>
                  <a:pt x="11660" y="31950"/>
                </a:lnTo>
                <a:lnTo>
                  <a:pt x="11660" y="31960"/>
                </a:lnTo>
                <a:lnTo>
                  <a:pt x="11660" y="31970"/>
                </a:lnTo>
                <a:lnTo>
                  <a:pt x="11660" y="31980"/>
                </a:lnTo>
                <a:lnTo>
                  <a:pt x="11650" y="31980"/>
                </a:lnTo>
                <a:lnTo>
                  <a:pt x="11650" y="31990"/>
                </a:lnTo>
                <a:lnTo>
                  <a:pt x="11640" y="31990"/>
                </a:lnTo>
                <a:lnTo>
                  <a:pt x="11630" y="31990"/>
                </a:lnTo>
                <a:lnTo>
                  <a:pt x="11630" y="32000"/>
                </a:lnTo>
                <a:lnTo>
                  <a:pt x="11620" y="32000"/>
                </a:lnTo>
                <a:lnTo>
                  <a:pt x="11620" y="31990"/>
                </a:lnTo>
                <a:lnTo>
                  <a:pt x="11610" y="31990"/>
                </a:lnTo>
                <a:lnTo>
                  <a:pt x="11600" y="31980"/>
                </a:lnTo>
                <a:lnTo>
                  <a:pt x="11590" y="31980"/>
                </a:lnTo>
                <a:lnTo>
                  <a:pt x="11580" y="31980"/>
                </a:lnTo>
                <a:lnTo>
                  <a:pt x="11570" y="31980"/>
                </a:lnTo>
                <a:lnTo>
                  <a:pt x="11570" y="31970"/>
                </a:lnTo>
                <a:lnTo>
                  <a:pt x="11560" y="31970"/>
                </a:lnTo>
                <a:lnTo>
                  <a:pt x="11550" y="31970"/>
                </a:lnTo>
                <a:lnTo>
                  <a:pt x="11550" y="31960"/>
                </a:lnTo>
                <a:lnTo>
                  <a:pt x="11540" y="31960"/>
                </a:lnTo>
                <a:lnTo>
                  <a:pt x="11540" y="31950"/>
                </a:lnTo>
                <a:lnTo>
                  <a:pt x="11530" y="31950"/>
                </a:lnTo>
                <a:lnTo>
                  <a:pt x="11520" y="31950"/>
                </a:lnTo>
                <a:lnTo>
                  <a:pt x="11520" y="31940"/>
                </a:lnTo>
                <a:lnTo>
                  <a:pt x="11510" y="31940"/>
                </a:lnTo>
                <a:lnTo>
                  <a:pt x="11500" y="31930"/>
                </a:lnTo>
                <a:lnTo>
                  <a:pt x="11500" y="31920"/>
                </a:lnTo>
                <a:lnTo>
                  <a:pt x="11490" y="31920"/>
                </a:lnTo>
                <a:lnTo>
                  <a:pt x="11490" y="31910"/>
                </a:lnTo>
                <a:lnTo>
                  <a:pt x="11480" y="31910"/>
                </a:lnTo>
                <a:lnTo>
                  <a:pt x="11470" y="31910"/>
                </a:lnTo>
                <a:lnTo>
                  <a:pt x="11470" y="31920"/>
                </a:lnTo>
                <a:lnTo>
                  <a:pt x="11460" y="31920"/>
                </a:lnTo>
                <a:lnTo>
                  <a:pt x="11460" y="31930"/>
                </a:lnTo>
                <a:lnTo>
                  <a:pt x="11450" y="31930"/>
                </a:lnTo>
                <a:lnTo>
                  <a:pt x="11440" y="31940"/>
                </a:lnTo>
                <a:lnTo>
                  <a:pt x="11430" y="31940"/>
                </a:lnTo>
                <a:lnTo>
                  <a:pt x="11430" y="31950"/>
                </a:lnTo>
                <a:lnTo>
                  <a:pt x="11430" y="31960"/>
                </a:lnTo>
                <a:lnTo>
                  <a:pt x="11420" y="31960"/>
                </a:lnTo>
                <a:lnTo>
                  <a:pt x="11420" y="31970"/>
                </a:lnTo>
                <a:lnTo>
                  <a:pt x="11410" y="31970"/>
                </a:lnTo>
                <a:lnTo>
                  <a:pt x="11400" y="31970"/>
                </a:lnTo>
                <a:lnTo>
                  <a:pt x="11400" y="31980"/>
                </a:lnTo>
                <a:lnTo>
                  <a:pt x="11390" y="31990"/>
                </a:lnTo>
                <a:lnTo>
                  <a:pt x="11380" y="32000"/>
                </a:lnTo>
                <a:lnTo>
                  <a:pt x="11370" y="32000"/>
                </a:lnTo>
                <a:lnTo>
                  <a:pt x="11360" y="32010"/>
                </a:lnTo>
                <a:lnTo>
                  <a:pt x="11350" y="32010"/>
                </a:lnTo>
                <a:lnTo>
                  <a:pt x="11340" y="32010"/>
                </a:lnTo>
                <a:lnTo>
                  <a:pt x="11330" y="32010"/>
                </a:lnTo>
                <a:lnTo>
                  <a:pt x="11320" y="32010"/>
                </a:lnTo>
                <a:lnTo>
                  <a:pt x="11310" y="32010"/>
                </a:lnTo>
                <a:lnTo>
                  <a:pt x="11300" y="32020"/>
                </a:lnTo>
                <a:lnTo>
                  <a:pt x="11290" y="32020"/>
                </a:lnTo>
                <a:lnTo>
                  <a:pt x="11290" y="32030"/>
                </a:lnTo>
                <a:lnTo>
                  <a:pt x="11280" y="32030"/>
                </a:lnTo>
                <a:lnTo>
                  <a:pt x="11280" y="32040"/>
                </a:lnTo>
                <a:lnTo>
                  <a:pt x="11270" y="32030"/>
                </a:lnTo>
                <a:lnTo>
                  <a:pt x="11260" y="32030"/>
                </a:lnTo>
                <a:lnTo>
                  <a:pt x="11260" y="32020"/>
                </a:lnTo>
                <a:lnTo>
                  <a:pt x="11260" y="32010"/>
                </a:lnTo>
                <a:lnTo>
                  <a:pt x="11260" y="32000"/>
                </a:lnTo>
                <a:lnTo>
                  <a:pt x="11250" y="31990"/>
                </a:lnTo>
                <a:lnTo>
                  <a:pt x="11240" y="31990"/>
                </a:lnTo>
                <a:lnTo>
                  <a:pt x="11230" y="31990"/>
                </a:lnTo>
                <a:lnTo>
                  <a:pt x="11220" y="31990"/>
                </a:lnTo>
                <a:lnTo>
                  <a:pt x="11210" y="31990"/>
                </a:lnTo>
                <a:lnTo>
                  <a:pt x="11200" y="31990"/>
                </a:lnTo>
                <a:lnTo>
                  <a:pt x="11200" y="31980"/>
                </a:lnTo>
                <a:lnTo>
                  <a:pt x="11190" y="31980"/>
                </a:lnTo>
                <a:lnTo>
                  <a:pt x="11180" y="31980"/>
                </a:lnTo>
                <a:lnTo>
                  <a:pt x="11170" y="31980"/>
                </a:lnTo>
                <a:lnTo>
                  <a:pt x="11160" y="31980"/>
                </a:lnTo>
                <a:lnTo>
                  <a:pt x="11150" y="31980"/>
                </a:lnTo>
                <a:lnTo>
                  <a:pt x="11140" y="31980"/>
                </a:lnTo>
                <a:lnTo>
                  <a:pt x="11130" y="31980"/>
                </a:lnTo>
                <a:lnTo>
                  <a:pt x="11120" y="31980"/>
                </a:lnTo>
                <a:lnTo>
                  <a:pt x="11110" y="31980"/>
                </a:lnTo>
                <a:lnTo>
                  <a:pt x="11100" y="31980"/>
                </a:lnTo>
                <a:lnTo>
                  <a:pt x="11090" y="31980"/>
                </a:lnTo>
                <a:lnTo>
                  <a:pt x="11090" y="31970"/>
                </a:lnTo>
                <a:lnTo>
                  <a:pt x="11080" y="31970"/>
                </a:lnTo>
                <a:lnTo>
                  <a:pt x="11070" y="31970"/>
                </a:lnTo>
                <a:lnTo>
                  <a:pt x="11060" y="31970"/>
                </a:lnTo>
                <a:lnTo>
                  <a:pt x="11060" y="31960"/>
                </a:lnTo>
                <a:lnTo>
                  <a:pt x="11050" y="31960"/>
                </a:lnTo>
                <a:lnTo>
                  <a:pt x="11050" y="31950"/>
                </a:lnTo>
                <a:lnTo>
                  <a:pt x="11040" y="31950"/>
                </a:lnTo>
                <a:lnTo>
                  <a:pt x="11030" y="31950"/>
                </a:lnTo>
                <a:lnTo>
                  <a:pt x="11020" y="31940"/>
                </a:lnTo>
                <a:lnTo>
                  <a:pt x="11010" y="31940"/>
                </a:lnTo>
                <a:lnTo>
                  <a:pt x="11010" y="31930"/>
                </a:lnTo>
                <a:lnTo>
                  <a:pt x="11000" y="31930"/>
                </a:lnTo>
                <a:lnTo>
                  <a:pt x="10990" y="31930"/>
                </a:lnTo>
                <a:lnTo>
                  <a:pt x="10990" y="31920"/>
                </a:lnTo>
                <a:lnTo>
                  <a:pt x="10980" y="31920"/>
                </a:lnTo>
                <a:lnTo>
                  <a:pt x="10980" y="31910"/>
                </a:lnTo>
                <a:lnTo>
                  <a:pt x="10970" y="31910"/>
                </a:lnTo>
                <a:lnTo>
                  <a:pt x="10970" y="31900"/>
                </a:lnTo>
                <a:lnTo>
                  <a:pt x="10960" y="31900"/>
                </a:lnTo>
                <a:lnTo>
                  <a:pt x="10960" y="31910"/>
                </a:lnTo>
                <a:lnTo>
                  <a:pt x="10950" y="31910"/>
                </a:lnTo>
                <a:lnTo>
                  <a:pt x="10940" y="31920"/>
                </a:lnTo>
                <a:lnTo>
                  <a:pt x="10930" y="31920"/>
                </a:lnTo>
                <a:lnTo>
                  <a:pt x="10920" y="31920"/>
                </a:lnTo>
                <a:lnTo>
                  <a:pt x="10910" y="31920"/>
                </a:lnTo>
                <a:lnTo>
                  <a:pt x="10900" y="31920"/>
                </a:lnTo>
                <a:lnTo>
                  <a:pt x="10890" y="31920"/>
                </a:lnTo>
                <a:lnTo>
                  <a:pt x="10890" y="31910"/>
                </a:lnTo>
                <a:lnTo>
                  <a:pt x="10890" y="31900"/>
                </a:lnTo>
                <a:lnTo>
                  <a:pt x="10880" y="31900"/>
                </a:lnTo>
                <a:lnTo>
                  <a:pt x="10880" y="31890"/>
                </a:lnTo>
                <a:lnTo>
                  <a:pt x="10880" y="31880"/>
                </a:lnTo>
                <a:lnTo>
                  <a:pt x="10870" y="31880"/>
                </a:lnTo>
                <a:lnTo>
                  <a:pt x="10870" y="31870"/>
                </a:lnTo>
                <a:lnTo>
                  <a:pt x="10860" y="31870"/>
                </a:lnTo>
                <a:lnTo>
                  <a:pt x="10850" y="31860"/>
                </a:lnTo>
                <a:lnTo>
                  <a:pt x="10840" y="31860"/>
                </a:lnTo>
                <a:lnTo>
                  <a:pt x="10830" y="31860"/>
                </a:lnTo>
                <a:lnTo>
                  <a:pt x="10820" y="31860"/>
                </a:lnTo>
                <a:lnTo>
                  <a:pt x="10820" y="31850"/>
                </a:lnTo>
                <a:lnTo>
                  <a:pt x="10810" y="31850"/>
                </a:lnTo>
                <a:lnTo>
                  <a:pt x="10810" y="31840"/>
                </a:lnTo>
                <a:lnTo>
                  <a:pt x="10800" y="31840"/>
                </a:lnTo>
                <a:lnTo>
                  <a:pt x="10800" y="31830"/>
                </a:lnTo>
                <a:lnTo>
                  <a:pt x="10800" y="31820"/>
                </a:lnTo>
                <a:lnTo>
                  <a:pt x="10790" y="31810"/>
                </a:lnTo>
                <a:lnTo>
                  <a:pt x="10790" y="31800"/>
                </a:lnTo>
                <a:lnTo>
                  <a:pt x="10790" y="31790"/>
                </a:lnTo>
                <a:lnTo>
                  <a:pt x="10800" y="31780"/>
                </a:lnTo>
                <a:lnTo>
                  <a:pt x="10800" y="31770"/>
                </a:lnTo>
                <a:lnTo>
                  <a:pt x="10790" y="31770"/>
                </a:lnTo>
                <a:lnTo>
                  <a:pt x="10790" y="31760"/>
                </a:lnTo>
                <a:lnTo>
                  <a:pt x="10790" y="31750"/>
                </a:lnTo>
                <a:lnTo>
                  <a:pt x="10790" y="31740"/>
                </a:lnTo>
                <a:lnTo>
                  <a:pt x="10790" y="31720"/>
                </a:lnTo>
                <a:lnTo>
                  <a:pt x="10780" y="31720"/>
                </a:lnTo>
                <a:lnTo>
                  <a:pt x="10780" y="31710"/>
                </a:lnTo>
                <a:lnTo>
                  <a:pt x="10780" y="31700"/>
                </a:lnTo>
                <a:lnTo>
                  <a:pt x="10770" y="31700"/>
                </a:lnTo>
                <a:lnTo>
                  <a:pt x="10770" y="31690"/>
                </a:lnTo>
                <a:lnTo>
                  <a:pt x="10760" y="31680"/>
                </a:lnTo>
                <a:lnTo>
                  <a:pt x="10760" y="31670"/>
                </a:lnTo>
                <a:lnTo>
                  <a:pt x="10750" y="31660"/>
                </a:lnTo>
                <a:lnTo>
                  <a:pt x="10740" y="31660"/>
                </a:lnTo>
                <a:lnTo>
                  <a:pt x="10740" y="31650"/>
                </a:lnTo>
                <a:lnTo>
                  <a:pt x="10730" y="31640"/>
                </a:lnTo>
                <a:lnTo>
                  <a:pt x="10720" y="31630"/>
                </a:lnTo>
                <a:lnTo>
                  <a:pt x="10720" y="31620"/>
                </a:lnTo>
                <a:lnTo>
                  <a:pt x="10710" y="31620"/>
                </a:lnTo>
                <a:lnTo>
                  <a:pt x="10710" y="31630"/>
                </a:lnTo>
                <a:lnTo>
                  <a:pt x="10710" y="31640"/>
                </a:lnTo>
                <a:lnTo>
                  <a:pt x="10710" y="31650"/>
                </a:lnTo>
                <a:lnTo>
                  <a:pt x="10700" y="31650"/>
                </a:lnTo>
                <a:lnTo>
                  <a:pt x="10700" y="31660"/>
                </a:lnTo>
                <a:lnTo>
                  <a:pt x="10690" y="31660"/>
                </a:lnTo>
                <a:lnTo>
                  <a:pt x="10690" y="31670"/>
                </a:lnTo>
                <a:lnTo>
                  <a:pt x="10690" y="31680"/>
                </a:lnTo>
                <a:lnTo>
                  <a:pt x="10690" y="31690"/>
                </a:lnTo>
                <a:lnTo>
                  <a:pt x="10680" y="31690"/>
                </a:lnTo>
                <a:lnTo>
                  <a:pt x="10670" y="31700"/>
                </a:lnTo>
                <a:lnTo>
                  <a:pt x="10660" y="31700"/>
                </a:lnTo>
                <a:lnTo>
                  <a:pt x="10650" y="31710"/>
                </a:lnTo>
                <a:lnTo>
                  <a:pt x="10640" y="31710"/>
                </a:lnTo>
                <a:lnTo>
                  <a:pt x="10640" y="31720"/>
                </a:lnTo>
                <a:lnTo>
                  <a:pt x="10630" y="31720"/>
                </a:lnTo>
                <a:lnTo>
                  <a:pt x="10630" y="31730"/>
                </a:lnTo>
                <a:lnTo>
                  <a:pt x="10620" y="31730"/>
                </a:lnTo>
                <a:lnTo>
                  <a:pt x="10620" y="31740"/>
                </a:lnTo>
                <a:lnTo>
                  <a:pt x="10610" y="31740"/>
                </a:lnTo>
                <a:lnTo>
                  <a:pt x="10600" y="31750"/>
                </a:lnTo>
                <a:lnTo>
                  <a:pt x="10590" y="31750"/>
                </a:lnTo>
                <a:lnTo>
                  <a:pt x="10580" y="31750"/>
                </a:lnTo>
                <a:lnTo>
                  <a:pt x="10580" y="31760"/>
                </a:lnTo>
                <a:lnTo>
                  <a:pt x="10570" y="31760"/>
                </a:lnTo>
                <a:lnTo>
                  <a:pt x="10560" y="31760"/>
                </a:lnTo>
                <a:lnTo>
                  <a:pt x="10550" y="31760"/>
                </a:lnTo>
                <a:lnTo>
                  <a:pt x="10540" y="31770"/>
                </a:lnTo>
                <a:lnTo>
                  <a:pt x="10530" y="31770"/>
                </a:lnTo>
                <a:lnTo>
                  <a:pt x="10520" y="31770"/>
                </a:lnTo>
                <a:lnTo>
                  <a:pt x="10510" y="31770"/>
                </a:lnTo>
                <a:lnTo>
                  <a:pt x="10500" y="31770"/>
                </a:lnTo>
                <a:lnTo>
                  <a:pt x="10500" y="31760"/>
                </a:lnTo>
                <a:lnTo>
                  <a:pt x="10500" y="31750"/>
                </a:lnTo>
                <a:lnTo>
                  <a:pt x="10500" y="31740"/>
                </a:lnTo>
                <a:lnTo>
                  <a:pt x="10490" y="31740"/>
                </a:lnTo>
                <a:lnTo>
                  <a:pt x="10490" y="31730"/>
                </a:lnTo>
                <a:lnTo>
                  <a:pt x="10480" y="31720"/>
                </a:lnTo>
                <a:lnTo>
                  <a:pt x="10470" y="31710"/>
                </a:lnTo>
                <a:lnTo>
                  <a:pt x="10460" y="31710"/>
                </a:lnTo>
                <a:lnTo>
                  <a:pt x="10450" y="31710"/>
                </a:lnTo>
                <a:lnTo>
                  <a:pt x="10450" y="31700"/>
                </a:lnTo>
                <a:lnTo>
                  <a:pt x="10430" y="31690"/>
                </a:lnTo>
                <a:lnTo>
                  <a:pt x="10430" y="31680"/>
                </a:lnTo>
                <a:lnTo>
                  <a:pt x="10420" y="31670"/>
                </a:lnTo>
                <a:lnTo>
                  <a:pt x="10410" y="31670"/>
                </a:lnTo>
                <a:lnTo>
                  <a:pt x="10400" y="31670"/>
                </a:lnTo>
                <a:lnTo>
                  <a:pt x="10390" y="31670"/>
                </a:lnTo>
                <a:lnTo>
                  <a:pt x="10390" y="31660"/>
                </a:lnTo>
                <a:lnTo>
                  <a:pt x="10380" y="31640"/>
                </a:lnTo>
                <a:lnTo>
                  <a:pt x="10380" y="31630"/>
                </a:lnTo>
                <a:lnTo>
                  <a:pt x="10370" y="31630"/>
                </a:lnTo>
                <a:lnTo>
                  <a:pt x="10370" y="31620"/>
                </a:lnTo>
                <a:lnTo>
                  <a:pt x="10360" y="31610"/>
                </a:lnTo>
                <a:lnTo>
                  <a:pt x="10350" y="31610"/>
                </a:lnTo>
                <a:lnTo>
                  <a:pt x="10340" y="31600"/>
                </a:lnTo>
                <a:lnTo>
                  <a:pt x="10330" y="31600"/>
                </a:lnTo>
                <a:lnTo>
                  <a:pt x="10320" y="31600"/>
                </a:lnTo>
                <a:lnTo>
                  <a:pt x="10310" y="31610"/>
                </a:lnTo>
                <a:lnTo>
                  <a:pt x="10310" y="31630"/>
                </a:lnTo>
                <a:lnTo>
                  <a:pt x="10310" y="31640"/>
                </a:lnTo>
                <a:lnTo>
                  <a:pt x="10310" y="31650"/>
                </a:lnTo>
                <a:lnTo>
                  <a:pt x="10310" y="31660"/>
                </a:lnTo>
                <a:lnTo>
                  <a:pt x="10300" y="31670"/>
                </a:lnTo>
                <a:lnTo>
                  <a:pt x="10290" y="31670"/>
                </a:lnTo>
                <a:lnTo>
                  <a:pt x="10280" y="31670"/>
                </a:lnTo>
                <a:lnTo>
                  <a:pt x="10270" y="31670"/>
                </a:lnTo>
                <a:lnTo>
                  <a:pt x="10270" y="31680"/>
                </a:lnTo>
                <a:lnTo>
                  <a:pt x="10260" y="31680"/>
                </a:lnTo>
                <a:lnTo>
                  <a:pt x="10260" y="31690"/>
                </a:lnTo>
                <a:lnTo>
                  <a:pt x="10260" y="31700"/>
                </a:lnTo>
                <a:lnTo>
                  <a:pt x="10250" y="31700"/>
                </a:lnTo>
                <a:lnTo>
                  <a:pt x="10240" y="31700"/>
                </a:lnTo>
                <a:lnTo>
                  <a:pt x="10230" y="31710"/>
                </a:lnTo>
                <a:lnTo>
                  <a:pt x="10220" y="31710"/>
                </a:lnTo>
                <a:lnTo>
                  <a:pt x="10210" y="31710"/>
                </a:lnTo>
                <a:lnTo>
                  <a:pt x="10200" y="31710"/>
                </a:lnTo>
                <a:lnTo>
                  <a:pt x="10190" y="31710"/>
                </a:lnTo>
                <a:lnTo>
                  <a:pt x="10190" y="31700"/>
                </a:lnTo>
                <a:lnTo>
                  <a:pt x="10180" y="31700"/>
                </a:lnTo>
                <a:lnTo>
                  <a:pt x="10170" y="31700"/>
                </a:lnTo>
                <a:lnTo>
                  <a:pt x="10160" y="31700"/>
                </a:lnTo>
                <a:lnTo>
                  <a:pt x="10160" y="31710"/>
                </a:lnTo>
                <a:lnTo>
                  <a:pt x="10150" y="31710"/>
                </a:lnTo>
                <a:lnTo>
                  <a:pt x="10150" y="31720"/>
                </a:lnTo>
                <a:lnTo>
                  <a:pt x="10140" y="31720"/>
                </a:lnTo>
                <a:lnTo>
                  <a:pt x="10130" y="31720"/>
                </a:lnTo>
                <a:lnTo>
                  <a:pt x="10120" y="31720"/>
                </a:lnTo>
                <a:lnTo>
                  <a:pt x="10120" y="31730"/>
                </a:lnTo>
                <a:lnTo>
                  <a:pt x="10110" y="31730"/>
                </a:lnTo>
                <a:lnTo>
                  <a:pt x="10100" y="31720"/>
                </a:lnTo>
                <a:lnTo>
                  <a:pt x="10090" y="31720"/>
                </a:lnTo>
                <a:lnTo>
                  <a:pt x="10080" y="31720"/>
                </a:lnTo>
                <a:lnTo>
                  <a:pt x="10080" y="31710"/>
                </a:lnTo>
                <a:lnTo>
                  <a:pt x="10070" y="31710"/>
                </a:lnTo>
                <a:lnTo>
                  <a:pt x="10060" y="31710"/>
                </a:lnTo>
                <a:lnTo>
                  <a:pt x="10050" y="31700"/>
                </a:lnTo>
                <a:lnTo>
                  <a:pt x="10040" y="31690"/>
                </a:lnTo>
                <a:lnTo>
                  <a:pt x="10030" y="31690"/>
                </a:lnTo>
                <a:lnTo>
                  <a:pt x="10020" y="31690"/>
                </a:lnTo>
                <a:lnTo>
                  <a:pt x="10020" y="31700"/>
                </a:lnTo>
                <a:lnTo>
                  <a:pt x="10010" y="31700"/>
                </a:lnTo>
                <a:lnTo>
                  <a:pt x="9990" y="31710"/>
                </a:lnTo>
                <a:lnTo>
                  <a:pt x="9980" y="31710"/>
                </a:lnTo>
                <a:lnTo>
                  <a:pt x="9960" y="31710"/>
                </a:lnTo>
                <a:lnTo>
                  <a:pt x="9950" y="31710"/>
                </a:lnTo>
                <a:lnTo>
                  <a:pt x="9940" y="31710"/>
                </a:lnTo>
                <a:lnTo>
                  <a:pt x="9930" y="31710"/>
                </a:lnTo>
                <a:lnTo>
                  <a:pt x="9920" y="31720"/>
                </a:lnTo>
                <a:lnTo>
                  <a:pt x="9920" y="31710"/>
                </a:lnTo>
                <a:lnTo>
                  <a:pt x="9910" y="31710"/>
                </a:lnTo>
                <a:lnTo>
                  <a:pt x="9910" y="31700"/>
                </a:lnTo>
                <a:lnTo>
                  <a:pt x="9900" y="31700"/>
                </a:lnTo>
                <a:lnTo>
                  <a:pt x="9900" y="31690"/>
                </a:lnTo>
                <a:lnTo>
                  <a:pt x="9900" y="31680"/>
                </a:lnTo>
                <a:lnTo>
                  <a:pt x="9900" y="31670"/>
                </a:lnTo>
                <a:lnTo>
                  <a:pt x="9890" y="31660"/>
                </a:lnTo>
                <a:lnTo>
                  <a:pt x="9890" y="31650"/>
                </a:lnTo>
                <a:lnTo>
                  <a:pt x="9880" y="31650"/>
                </a:lnTo>
                <a:lnTo>
                  <a:pt x="9880" y="31640"/>
                </a:lnTo>
                <a:lnTo>
                  <a:pt x="9880" y="31630"/>
                </a:lnTo>
                <a:lnTo>
                  <a:pt x="9870" y="31620"/>
                </a:lnTo>
                <a:lnTo>
                  <a:pt x="9870" y="31610"/>
                </a:lnTo>
                <a:lnTo>
                  <a:pt x="9870" y="31600"/>
                </a:lnTo>
                <a:lnTo>
                  <a:pt x="9870" y="31590"/>
                </a:lnTo>
                <a:lnTo>
                  <a:pt x="9870" y="31580"/>
                </a:lnTo>
                <a:lnTo>
                  <a:pt x="9860" y="31570"/>
                </a:lnTo>
                <a:lnTo>
                  <a:pt x="9860" y="31560"/>
                </a:lnTo>
                <a:lnTo>
                  <a:pt x="9860" y="31550"/>
                </a:lnTo>
                <a:lnTo>
                  <a:pt x="9850" y="31550"/>
                </a:lnTo>
                <a:lnTo>
                  <a:pt x="9850" y="31540"/>
                </a:lnTo>
                <a:lnTo>
                  <a:pt x="9840" y="31530"/>
                </a:lnTo>
                <a:lnTo>
                  <a:pt x="9830" y="31520"/>
                </a:lnTo>
                <a:lnTo>
                  <a:pt x="9820" y="31510"/>
                </a:lnTo>
                <a:lnTo>
                  <a:pt x="9820" y="31500"/>
                </a:lnTo>
                <a:lnTo>
                  <a:pt x="9810" y="31490"/>
                </a:lnTo>
                <a:lnTo>
                  <a:pt x="9810" y="31480"/>
                </a:lnTo>
                <a:lnTo>
                  <a:pt x="9800" y="31480"/>
                </a:lnTo>
                <a:lnTo>
                  <a:pt x="9800" y="31470"/>
                </a:lnTo>
                <a:lnTo>
                  <a:pt x="9800" y="31460"/>
                </a:lnTo>
                <a:lnTo>
                  <a:pt x="9800" y="31450"/>
                </a:lnTo>
                <a:lnTo>
                  <a:pt x="9800" y="31440"/>
                </a:lnTo>
                <a:lnTo>
                  <a:pt x="9800" y="31430"/>
                </a:lnTo>
                <a:lnTo>
                  <a:pt x="9800" y="31420"/>
                </a:lnTo>
                <a:lnTo>
                  <a:pt x="9800" y="31410"/>
                </a:lnTo>
                <a:lnTo>
                  <a:pt x="9800" y="31400"/>
                </a:lnTo>
                <a:lnTo>
                  <a:pt x="9800" y="31390"/>
                </a:lnTo>
                <a:lnTo>
                  <a:pt x="9790" y="31380"/>
                </a:lnTo>
                <a:lnTo>
                  <a:pt x="9790" y="31370"/>
                </a:lnTo>
                <a:lnTo>
                  <a:pt x="9800" y="31370"/>
                </a:lnTo>
                <a:lnTo>
                  <a:pt x="9800" y="31360"/>
                </a:lnTo>
                <a:lnTo>
                  <a:pt x="9790" y="31360"/>
                </a:lnTo>
                <a:lnTo>
                  <a:pt x="9780" y="31350"/>
                </a:lnTo>
                <a:lnTo>
                  <a:pt x="9770" y="31350"/>
                </a:lnTo>
                <a:lnTo>
                  <a:pt x="9760" y="31350"/>
                </a:lnTo>
                <a:lnTo>
                  <a:pt x="9760" y="31340"/>
                </a:lnTo>
                <a:lnTo>
                  <a:pt x="9760" y="31330"/>
                </a:lnTo>
                <a:lnTo>
                  <a:pt x="9760" y="31320"/>
                </a:lnTo>
                <a:lnTo>
                  <a:pt x="9760" y="31310"/>
                </a:lnTo>
                <a:lnTo>
                  <a:pt x="9750" y="31300"/>
                </a:lnTo>
                <a:lnTo>
                  <a:pt x="9750" y="31290"/>
                </a:lnTo>
                <a:lnTo>
                  <a:pt x="9750" y="31280"/>
                </a:lnTo>
                <a:lnTo>
                  <a:pt x="9740" y="31280"/>
                </a:lnTo>
                <a:lnTo>
                  <a:pt x="9730" y="31270"/>
                </a:lnTo>
                <a:lnTo>
                  <a:pt x="9730" y="31260"/>
                </a:lnTo>
                <a:lnTo>
                  <a:pt x="9720" y="31250"/>
                </a:lnTo>
                <a:lnTo>
                  <a:pt x="9720" y="31240"/>
                </a:lnTo>
                <a:lnTo>
                  <a:pt x="9710" y="31240"/>
                </a:lnTo>
                <a:lnTo>
                  <a:pt x="9710" y="31230"/>
                </a:lnTo>
                <a:lnTo>
                  <a:pt x="9710" y="31220"/>
                </a:lnTo>
                <a:lnTo>
                  <a:pt x="9700" y="31220"/>
                </a:lnTo>
                <a:lnTo>
                  <a:pt x="9700" y="31210"/>
                </a:lnTo>
                <a:lnTo>
                  <a:pt x="9690" y="31200"/>
                </a:lnTo>
                <a:lnTo>
                  <a:pt x="9680" y="31190"/>
                </a:lnTo>
                <a:lnTo>
                  <a:pt x="9670" y="31190"/>
                </a:lnTo>
                <a:lnTo>
                  <a:pt x="9670" y="31180"/>
                </a:lnTo>
                <a:lnTo>
                  <a:pt x="9670" y="31170"/>
                </a:lnTo>
                <a:lnTo>
                  <a:pt x="9660" y="31160"/>
                </a:lnTo>
                <a:lnTo>
                  <a:pt x="9650" y="31160"/>
                </a:lnTo>
                <a:lnTo>
                  <a:pt x="9640" y="31150"/>
                </a:lnTo>
                <a:lnTo>
                  <a:pt x="9630" y="31150"/>
                </a:lnTo>
                <a:lnTo>
                  <a:pt x="9620" y="31150"/>
                </a:lnTo>
                <a:lnTo>
                  <a:pt x="9610" y="31150"/>
                </a:lnTo>
                <a:lnTo>
                  <a:pt x="9570" y="31150"/>
                </a:lnTo>
                <a:lnTo>
                  <a:pt x="9560" y="31110"/>
                </a:lnTo>
                <a:lnTo>
                  <a:pt x="9560" y="31100"/>
                </a:lnTo>
                <a:lnTo>
                  <a:pt x="9570" y="31090"/>
                </a:lnTo>
                <a:lnTo>
                  <a:pt x="9570" y="31080"/>
                </a:lnTo>
                <a:lnTo>
                  <a:pt x="9580" y="31070"/>
                </a:lnTo>
                <a:lnTo>
                  <a:pt x="9590" y="31070"/>
                </a:lnTo>
                <a:lnTo>
                  <a:pt x="9580" y="31060"/>
                </a:lnTo>
                <a:lnTo>
                  <a:pt x="9580" y="31050"/>
                </a:lnTo>
                <a:lnTo>
                  <a:pt x="9570" y="31030"/>
                </a:lnTo>
                <a:lnTo>
                  <a:pt x="9560" y="31010"/>
                </a:lnTo>
                <a:lnTo>
                  <a:pt x="9550" y="31010"/>
                </a:lnTo>
                <a:lnTo>
                  <a:pt x="9540" y="31020"/>
                </a:lnTo>
                <a:lnTo>
                  <a:pt x="9530" y="31020"/>
                </a:lnTo>
                <a:lnTo>
                  <a:pt x="9520" y="31020"/>
                </a:lnTo>
                <a:lnTo>
                  <a:pt x="9520" y="31010"/>
                </a:lnTo>
                <a:lnTo>
                  <a:pt x="9520" y="31000"/>
                </a:lnTo>
                <a:lnTo>
                  <a:pt x="9510" y="30990"/>
                </a:lnTo>
                <a:lnTo>
                  <a:pt x="9500" y="30990"/>
                </a:lnTo>
                <a:lnTo>
                  <a:pt x="9490" y="30990"/>
                </a:lnTo>
                <a:lnTo>
                  <a:pt x="9480" y="30990"/>
                </a:lnTo>
                <a:lnTo>
                  <a:pt x="9480" y="30980"/>
                </a:lnTo>
                <a:lnTo>
                  <a:pt x="9470" y="30980"/>
                </a:lnTo>
                <a:lnTo>
                  <a:pt x="9470" y="30970"/>
                </a:lnTo>
                <a:lnTo>
                  <a:pt x="9460" y="30970"/>
                </a:lnTo>
                <a:lnTo>
                  <a:pt x="9440" y="30970"/>
                </a:lnTo>
                <a:lnTo>
                  <a:pt x="9430" y="30970"/>
                </a:lnTo>
                <a:lnTo>
                  <a:pt x="9430" y="30960"/>
                </a:lnTo>
                <a:lnTo>
                  <a:pt x="9420" y="30960"/>
                </a:lnTo>
                <a:lnTo>
                  <a:pt x="9410" y="30940"/>
                </a:lnTo>
                <a:lnTo>
                  <a:pt x="9400" y="30930"/>
                </a:lnTo>
                <a:lnTo>
                  <a:pt x="9390" y="30930"/>
                </a:lnTo>
                <a:lnTo>
                  <a:pt x="9380" y="30930"/>
                </a:lnTo>
                <a:lnTo>
                  <a:pt x="9370" y="30930"/>
                </a:lnTo>
                <a:lnTo>
                  <a:pt x="9370" y="30940"/>
                </a:lnTo>
                <a:lnTo>
                  <a:pt x="9360" y="30940"/>
                </a:lnTo>
                <a:lnTo>
                  <a:pt x="9350" y="30940"/>
                </a:lnTo>
                <a:lnTo>
                  <a:pt x="9340" y="30940"/>
                </a:lnTo>
                <a:lnTo>
                  <a:pt x="9340" y="30950"/>
                </a:lnTo>
                <a:lnTo>
                  <a:pt x="9330" y="30950"/>
                </a:lnTo>
                <a:lnTo>
                  <a:pt x="9330" y="30960"/>
                </a:lnTo>
                <a:lnTo>
                  <a:pt x="9330" y="30970"/>
                </a:lnTo>
                <a:lnTo>
                  <a:pt x="9330" y="30980"/>
                </a:lnTo>
                <a:lnTo>
                  <a:pt x="9330" y="30990"/>
                </a:lnTo>
                <a:lnTo>
                  <a:pt x="9320" y="30990"/>
                </a:lnTo>
                <a:lnTo>
                  <a:pt x="9310" y="30990"/>
                </a:lnTo>
                <a:lnTo>
                  <a:pt x="9300" y="30990"/>
                </a:lnTo>
                <a:lnTo>
                  <a:pt x="9290" y="31000"/>
                </a:lnTo>
                <a:lnTo>
                  <a:pt x="9280" y="31000"/>
                </a:lnTo>
                <a:lnTo>
                  <a:pt x="9270" y="31000"/>
                </a:lnTo>
                <a:lnTo>
                  <a:pt x="9270" y="30990"/>
                </a:lnTo>
                <a:lnTo>
                  <a:pt x="9260" y="30990"/>
                </a:lnTo>
                <a:lnTo>
                  <a:pt x="9250" y="30990"/>
                </a:lnTo>
                <a:lnTo>
                  <a:pt x="9240" y="31000"/>
                </a:lnTo>
                <a:lnTo>
                  <a:pt x="9230" y="31000"/>
                </a:lnTo>
                <a:lnTo>
                  <a:pt x="9230" y="31010"/>
                </a:lnTo>
                <a:lnTo>
                  <a:pt x="9220" y="31010"/>
                </a:lnTo>
                <a:lnTo>
                  <a:pt x="9220" y="31020"/>
                </a:lnTo>
                <a:lnTo>
                  <a:pt x="9210" y="31020"/>
                </a:lnTo>
                <a:lnTo>
                  <a:pt x="9210" y="31030"/>
                </a:lnTo>
                <a:lnTo>
                  <a:pt x="9200" y="31030"/>
                </a:lnTo>
                <a:lnTo>
                  <a:pt x="9200" y="31040"/>
                </a:lnTo>
                <a:lnTo>
                  <a:pt x="9190" y="31050"/>
                </a:lnTo>
                <a:lnTo>
                  <a:pt x="9180" y="31050"/>
                </a:lnTo>
                <a:lnTo>
                  <a:pt x="9180" y="31040"/>
                </a:lnTo>
                <a:lnTo>
                  <a:pt x="9170" y="31040"/>
                </a:lnTo>
                <a:lnTo>
                  <a:pt x="9170" y="31030"/>
                </a:lnTo>
                <a:lnTo>
                  <a:pt x="9160" y="31030"/>
                </a:lnTo>
                <a:lnTo>
                  <a:pt x="9160" y="31020"/>
                </a:lnTo>
                <a:lnTo>
                  <a:pt x="9150" y="31020"/>
                </a:lnTo>
                <a:lnTo>
                  <a:pt x="9140" y="31020"/>
                </a:lnTo>
                <a:lnTo>
                  <a:pt x="9130" y="31020"/>
                </a:lnTo>
                <a:lnTo>
                  <a:pt x="9120" y="31020"/>
                </a:lnTo>
                <a:lnTo>
                  <a:pt x="9110" y="31020"/>
                </a:lnTo>
                <a:lnTo>
                  <a:pt x="9100" y="31020"/>
                </a:lnTo>
                <a:lnTo>
                  <a:pt x="9100" y="31030"/>
                </a:lnTo>
                <a:lnTo>
                  <a:pt x="9090" y="31030"/>
                </a:lnTo>
                <a:lnTo>
                  <a:pt x="9080" y="31040"/>
                </a:lnTo>
                <a:lnTo>
                  <a:pt x="9070" y="31040"/>
                </a:lnTo>
                <a:lnTo>
                  <a:pt x="9060" y="31050"/>
                </a:lnTo>
                <a:lnTo>
                  <a:pt x="9050" y="31050"/>
                </a:lnTo>
                <a:lnTo>
                  <a:pt x="9040" y="31060"/>
                </a:lnTo>
                <a:lnTo>
                  <a:pt x="9030" y="31050"/>
                </a:lnTo>
                <a:lnTo>
                  <a:pt x="9020" y="31050"/>
                </a:lnTo>
                <a:lnTo>
                  <a:pt x="9010" y="31050"/>
                </a:lnTo>
                <a:lnTo>
                  <a:pt x="9000" y="31050"/>
                </a:lnTo>
                <a:lnTo>
                  <a:pt x="8990" y="31060"/>
                </a:lnTo>
                <a:lnTo>
                  <a:pt x="8980" y="31070"/>
                </a:lnTo>
                <a:lnTo>
                  <a:pt x="8970" y="31080"/>
                </a:lnTo>
                <a:lnTo>
                  <a:pt x="8960" y="31090"/>
                </a:lnTo>
                <a:lnTo>
                  <a:pt x="8960" y="31100"/>
                </a:lnTo>
                <a:lnTo>
                  <a:pt x="8960" y="31120"/>
                </a:lnTo>
                <a:lnTo>
                  <a:pt x="8950" y="31130"/>
                </a:lnTo>
                <a:lnTo>
                  <a:pt x="8930" y="31150"/>
                </a:lnTo>
                <a:lnTo>
                  <a:pt x="8930" y="31160"/>
                </a:lnTo>
                <a:lnTo>
                  <a:pt x="8920" y="31160"/>
                </a:lnTo>
                <a:lnTo>
                  <a:pt x="8910" y="31170"/>
                </a:lnTo>
                <a:lnTo>
                  <a:pt x="8910" y="31180"/>
                </a:lnTo>
                <a:lnTo>
                  <a:pt x="8900" y="31180"/>
                </a:lnTo>
                <a:lnTo>
                  <a:pt x="8900" y="31170"/>
                </a:lnTo>
                <a:lnTo>
                  <a:pt x="8890" y="31170"/>
                </a:lnTo>
                <a:lnTo>
                  <a:pt x="8880" y="31160"/>
                </a:lnTo>
                <a:lnTo>
                  <a:pt x="8870" y="31150"/>
                </a:lnTo>
                <a:lnTo>
                  <a:pt x="8860" y="31140"/>
                </a:lnTo>
                <a:lnTo>
                  <a:pt x="8850" y="31140"/>
                </a:lnTo>
                <a:lnTo>
                  <a:pt x="8840" y="31140"/>
                </a:lnTo>
                <a:lnTo>
                  <a:pt x="8830" y="31130"/>
                </a:lnTo>
                <a:lnTo>
                  <a:pt x="8820" y="31120"/>
                </a:lnTo>
                <a:lnTo>
                  <a:pt x="8810" y="31110"/>
                </a:lnTo>
                <a:lnTo>
                  <a:pt x="8800" y="31110"/>
                </a:lnTo>
                <a:lnTo>
                  <a:pt x="8800" y="31100"/>
                </a:lnTo>
                <a:lnTo>
                  <a:pt x="8790" y="31090"/>
                </a:lnTo>
                <a:lnTo>
                  <a:pt x="8790" y="31080"/>
                </a:lnTo>
                <a:lnTo>
                  <a:pt x="8780" y="31080"/>
                </a:lnTo>
                <a:lnTo>
                  <a:pt x="8780" y="31070"/>
                </a:lnTo>
                <a:lnTo>
                  <a:pt x="8770" y="31070"/>
                </a:lnTo>
                <a:lnTo>
                  <a:pt x="8770" y="31060"/>
                </a:lnTo>
                <a:lnTo>
                  <a:pt x="8770" y="31050"/>
                </a:lnTo>
                <a:lnTo>
                  <a:pt x="8760" y="31050"/>
                </a:lnTo>
                <a:lnTo>
                  <a:pt x="8760" y="31040"/>
                </a:lnTo>
                <a:lnTo>
                  <a:pt x="8760" y="31030"/>
                </a:lnTo>
                <a:lnTo>
                  <a:pt x="8760" y="31020"/>
                </a:lnTo>
                <a:lnTo>
                  <a:pt x="8760" y="31010"/>
                </a:lnTo>
                <a:lnTo>
                  <a:pt x="8760" y="31000"/>
                </a:lnTo>
                <a:lnTo>
                  <a:pt x="8760" y="30990"/>
                </a:lnTo>
                <a:lnTo>
                  <a:pt x="8760" y="30980"/>
                </a:lnTo>
                <a:lnTo>
                  <a:pt x="8760" y="30970"/>
                </a:lnTo>
                <a:lnTo>
                  <a:pt x="8760" y="30960"/>
                </a:lnTo>
                <a:lnTo>
                  <a:pt x="8760" y="30950"/>
                </a:lnTo>
                <a:lnTo>
                  <a:pt x="8750" y="30950"/>
                </a:lnTo>
                <a:lnTo>
                  <a:pt x="8750" y="30940"/>
                </a:lnTo>
                <a:lnTo>
                  <a:pt x="8750" y="30930"/>
                </a:lnTo>
                <a:lnTo>
                  <a:pt x="8750" y="30920"/>
                </a:lnTo>
                <a:lnTo>
                  <a:pt x="8750" y="30910"/>
                </a:lnTo>
                <a:lnTo>
                  <a:pt x="8750" y="30900"/>
                </a:lnTo>
                <a:lnTo>
                  <a:pt x="8750" y="30890"/>
                </a:lnTo>
                <a:lnTo>
                  <a:pt x="8750" y="30880"/>
                </a:lnTo>
                <a:lnTo>
                  <a:pt x="8750" y="30870"/>
                </a:lnTo>
                <a:lnTo>
                  <a:pt x="8740" y="30870"/>
                </a:lnTo>
                <a:lnTo>
                  <a:pt x="8740" y="30860"/>
                </a:lnTo>
                <a:lnTo>
                  <a:pt x="8750" y="30860"/>
                </a:lnTo>
                <a:lnTo>
                  <a:pt x="8750" y="30850"/>
                </a:lnTo>
                <a:lnTo>
                  <a:pt x="8750" y="30840"/>
                </a:lnTo>
                <a:lnTo>
                  <a:pt x="8740" y="30840"/>
                </a:lnTo>
                <a:lnTo>
                  <a:pt x="8740" y="30830"/>
                </a:lnTo>
                <a:lnTo>
                  <a:pt x="8730" y="30830"/>
                </a:lnTo>
                <a:lnTo>
                  <a:pt x="8720" y="30820"/>
                </a:lnTo>
                <a:lnTo>
                  <a:pt x="8710" y="30820"/>
                </a:lnTo>
                <a:lnTo>
                  <a:pt x="8710" y="30810"/>
                </a:lnTo>
                <a:lnTo>
                  <a:pt x="8690" y="30820"/>
                </a:lnTo>
                <a:lnTo>
                  <a:pt x="8690" y="30810"/>
                </a:lnTo>
                <a:lnTo>
                  <a:pt x="8680" y="30810"/>
                </a:lnTo>
                <a:lnTo>
                  <a:pt x="8670" y="30810"/>
                </a:lnTo>
                <a:lnTo>
                  <a:pt x="8660" y="30800"/>
                </a:lnTo>
                <a:lnTo>
                  <a:pt x="8650" y="30800"/>
                </a:lnTo>
                <a:lnTo>
                  <a:pt x="8650" y="30790"/>
                </a:lnTo>
                <a:lnTo>
                  <a:pt x="8640" y="30790"/>
                </a:lnTo>
                <a:lnTo>
                  <a:pt x="8630" y="30780"/>
                </a:lnTo>
                <a:lnTo>
                  <a:pt x="8620" y="30780"/>
                </a:lnTo>
                <a:lnTo>
                  <a:pt x="8610" y="30780"/>
                </a:lnTo>
                <a:lnTo>
                  <a:pt x="8600" y="30770"/>
                </a:lnTo>
                <a:lnTo>
                  <a:pt x="8590" y="30770"/>
                </a:lnTo>
                <a:lnTo>
                  <a:pt x="8590" y="30760"/>
                </a:lnTo>
                <a:lnTo>
                  <a:pt x="8580" y="30760"/>
                </a:lnTo>
                <a:lnTo>
                  <a:pt x="8580" y="30750"/>
                </a:lnTo>
                <a:lnTo>
                  <a:pt x="8570" y="30750"/>
                </a:lnTo>
                <a:lnTo>
                  <a:pt x="8560" y="30750"/>
                </a:lnTo>
                <a:lnTo>
                  <a:pt x="8560" y="30740"/>
                </a:lnTo>
                <a:lnTo>
                  <a:pt x="8550" y="30740"/>
                </a:lnTo>
                <a:lnTo>
                  <a:pt x="8540" y="30740"/>
                </a:lnTo>
                <a:lnTo>
                  <a:pt x="8540" y="30730"/>
                </a:lnTo>
                <a:lnTo>
                  <a:pt x="8540" y="30720"/>
                </a:lnTo>
                <a:lnTo>
                  <a:pt x="8530" y="30720"/>
                </a:lnTo>
                <a:lnTo>
                  <a:pt x="8530" y="30710"/>
                </a:lnTo>
                <a:lnTo>
                  <a:pt x="8520" y="30710"/>
                </a:lnTo>
                <a:lnTo>
                  <a:pt x="8510" y="30700"/>
                </a:lnTo>
                <a:lnTo>
                  <a:pt x="8500" y="30700"/>
                </a:lnTo>
                <a:lnTo>
                  <a:pt x="8500" y="30690"/>
                </a:lnTo>
                <a:lnTo>
                  <a:pt x="8490" y="30690"/>
                </a:lnTo>
                <a:lnTo>
                  <a:pt x="8490" y="30680"/>
                </a:lnTo>
                <a:lnTo>
                  <a:pt x="8480" y="30680"/>
                </a:lnTo>
                <a:lnTo>
                  <a:pt x="8470" y="30680"/>
                </a:lnTo>
                <a:lnTo>
                  <a:pt x="8470" y="30670"/>
                </a:lnTo>
                <a:lnTo>
                  <a:pt x="8460" y="30670"/>
                </a:lnTo>
                <a:lnTo>
                  <a:pt x="8460" y="30660"/>
                </a:lnTo>
                <a:lnTo>
                  <a:pt x="8450" y="30660"/>
                </a:lnTo>
                <a:lnTo>
                  <a:pt x="8450" y="30650"/>
                </a:lnTo>
                <a:lnTo>
                  <a:pt x="8440" y="30650"/>
                </a:lnTo>
                <a:lnTo>
                  <a:pt x="8440" y="30640"/>
                </a:lnTo>
                <a:lnTo>
                  <a:pt x="8430" y="30640"/>
                </a:lnTo>
                <a:lnTo>
                  <a:pt x="8420" y="30640"/>
                </a:lnTo>
                <a:lnTo>
                  <a:pt x="8420" y="30630"/>
                </a:lnTo>
                <a:lnTo>
                  <a:pt x="8410" y="30630"/>
                </a:lnTo>
                <a:lnTo>
                  <a:pt x="8400" y="30620"/>
                </a:lnTo>
                <a:lnTo>
                  <a:pt x="8390" y="30620"/>
                </a:lnTo>
                <a:lnTo>
                  <a:pt x="8390" y="30610"/>
                </a:lnTo>
                <a:lnTo>
                  <a:pt x="8380" y="30610"/>
                </a:lnTo>
                <a:lnTo>
                  <a:pt x="8380" y="30600"/>
                </a:lnTo>
                <a:lnTo>
                  <a:pt x="8370" y="30600"/>
                </a:lnTo>
                <a:lnTo>
                  <a:pt x="8370" y="30590"/>
                </a:lnTo>
                <a:lnTo>
                  <a:pt x="8360" y="30580"/>
                </a:lnTo>
                <a:lnTo>
                  <a:pt x="8360" y="30570"/>
                </a:lnTo>
                <a:lnTo>
                  <a:pt x="8350" y="30560"/>
                </a:lnTo>
                <a:lnTo>
                  <a:pt x="8350" y="30550"/>
                </a:lnTo>
                <a:lnTo>
                  <a:pt x="8350" y="30540"/>
                </a:lnTo>
                <a:lnTo>
                  <a:pt x="8350" y="30530"/>
                </a:lnTo>
                <a:lnTo>
                  <a:pt x="8350" y="30520"/>
                </a:lnTo>
                <a:lnTo>
                  <a:pt x="8340" y="30520"/>
                </a:lnTo>
                <a:lnTo>
                  <a:pt x="8340" y="30500"/>
                </a:lnTo>
                <a:lnTo>
                  <a:pt x="8340" y="30490"/>
                </a:lnTo>
                <a:lnTo>
                  <a:pt x="8330" y="30480"/>
                </a:lnTo>
                <a:lnTo>
                  <a:pt x="8330" y="30470"/>
                </a:lnTo>
                <a:lnTo>
                  <a:pt x="8330" y="30460"/>
                </a:lnTo>
                <a:lnTo>
                  <a:pt x="8320" y="30450"/>
                </a:lnTo>
                <a:lnTo>
                  <a:pt x="8320" y="30440"/>
                </a:lnTo>
                <a:lnTo>
                  <a:pt x="8310" y="30440"/>
                </a:lnTo>
                <a:lnTo>
                  <a:pt x="8310" y="30430"/>
                </a:lnTo>
                <a:lnTo>
                  <a:pt x="8300" y="30430"/>
                </a:lnTo>
                <a:lnTo>
                  <a:pt x="8300" y="30420"/>
                </a:lnTo>
                <a:lnTo>
                  <a:pt x="8300" y="30410"/>
                </a:lnTo>
                <a:lnTo>
                  <a:pt x="8290" y="30410"/>
                </a:lnTo>
                <a:lnTo>
                  <a:pt x="8290" y="30400"/>
                </a:lnTo>
                <a:lnTo>
                  <a:pt x="8280" y="30400"/>
                </a:lnTo>
                <a:lnTo>
                  <a:pt x="8280" y="30390"/>
                </a:lnTo>
                <a:lnTo>
                  <a:pt x="8280" y="30380"/>
                </a:lnTo>
                <a:lnTo>
                  <a:pt x="8280" y="30370"/>
                </a:lnTo>
                <a:lnTo>
                  <a:pt x="8280" y="30360"/>
                </a:lnTo>
                <a:lnTo>
                  <a:pt x="8270" y="30360"/>
                </a:lnTo>
                <a:lnTo>
                  <a:pt x="8270" y="30350"/>
                </a:lnTo>
                <a:lnTo>
                  <a:pt x="8270" y="30340"/>
                </a:lnTo>
                <a:lnTo>
                  <a:pt x="8260" y="30340"/>
                </a:lnTo>
                <a:lnTo>
                  <a:pt x="8260" y="30330"/>
                </a:lnTo>
                <a:lnTo>
                  <a:pt x="8260" y="30320"/>
                </a:lnTo>
                <a:lnTo>
                  <a:pt x="8250" y="30310"/>
                </a:lnTo>
                <a:lnTo>
                  <a:pt x="8250" y="30300"/>
                </a:lnTo>
                <a:lnTo>
                  <a:pt x="8250" y="30290"/>
                </a:lnTo>
                <a:lnTo>
                  <a:pt x="8260" y="30290"/>
                </a:lnTo>
                <a:lnTo>
                  <a:pt x="8260" y="30280"/>
                </a:lnTo>
                <a:lnTo>
                  <a:pt x="8260" y="30270"/>
                </a:lnTo>
                <a:lnTo>
                  <a:pt x="8260" y="30260"/>
                </a:lnTo>
                <a:lnTo>
                  <a:pt x="8260" y="30250"/>
                </a:lnTo>
                <a:lnTo>
                  <a:pt x="8260" y="30240"/>
                </a:lnTo>
                <a:lnTo>
                  <a:pt x="8260" y="30230"/>
                </a:lnTo>
                <a:lnTo>
                  <a:pt x="8260" y="30220"/>
                </a:lnTo>
                <a:lnTo>
                  <a:pt x="8260" y="30210"/>
                </a:lnTo>
                <a:lnTo>
                  <a:pt x="8260" y="30200"/>
                </a:lnTo>
                <a:lnTo>
                  <a:pt x="8270" y="30200"/>
                </a:lnTo>
                <a:lnTo>
                  <a:pt x="8280" y="30190"/>
                </a:lnTo>
                <a:lnTo>
                  <a:pt x="8290" y="30180"/>
                </a:lnTo>
                <a:lnTo>
                  <a:pt x="8300" y="30180"/>
                </a:lnTo>
                <a:lnTo>
                  <a:pt x="8310" y="30180"/>
                </a:lnTo>
                <a:lnTo>
                  <a:pt x="8310" y="30170"/>
                </a:lnTo>
                <a:lnTo>
                  <a:pt x="8320" y="30170"/>
                </a:lnTo>
                <a:lnTo>
                  <a:pt x="8320" y="30160"/>
                </a:lnTo>
                <a:lnTo>
                  <a:pt x="8330" y="30160"/>
                </a:lnTo>
                <a:lnTo>
                  <a:pt x="8340" y="30160"/>
                </a:lnTo>
                <a:lnTo>
                  <a:pt x="8340" y="30150"/>
                </a:lnTo>
                <a:lnTo>
                  <a:pt x="8350" y="30150"/>
                </a:lnTo>
                <a:lnTo>
                  <a:pt x="8360" y="30150"/>
                </a:lnTo>
                <a:lnTo>
                  <a:pt x="8360" y="30140"/>
                </a:lnTo>
                <a:lnTo>
                  <a:pt x="8370" y="30140"/>
                </a:lnTo>
                <a:lnTo>
                  <a:pt x="8380" y="30130"/>
                </a:lnTo>
                <a:lnTo>
                  <a:pt x="8380" y="30120"/>
                </a:lnTo>
                <a:lnTo>
                  <a:pt x="8390" y="30120"/>
                </a:lnTo>
                <a:lnTo>
                  <a:pt x="8390" y="30110"/>
                </a:lnTo>
                <a:lnTo>
                  <a:pt x="8400" y="30110"/>
                </a:lnTo>
                <a:lnTo>
                  <a:pt x="8410" y="30130"/>
                </a:lnTo>
                <a:lnTo>
                  <a:pt x="8420" y="30130"/>
                </a:lnTo>
                <a:lnTo>
                  <a:pt x="8420" y="30140"/>
                </a:lnTo>
                <a:lnTo>
                  <a:pt x="8430" y="30140"/>
                </a:lnTo>
                <a:lnTo>
                  <a:pt x="8440" y="30140"/>
                </a:lnTo>
                <a:lnTo>
                  <a:pt x="8450" y="30140"/>
                </a:lnTo>
                <a:lnTo>
                  <a:pt x="8460" y="30140"/>
                </a:lnTo>
                <a:lnTo>
                  <a:pt x="8460" y="30130"/>
                </a:lnTo>
                <a:lnTo>
                  <a:pt x="8470" y="30130"/>
                </a:lnTo>
                <a:lnTo>
                  <a:pt x="8480" y="30130"/>
                </a:lnTo>
                <a:lnTo>
                  <a:pt x="8480" y="30120"/>
                </a:lnTo>
                <a:lnTo>
                  <a:pt x="8490" y="30110"/>
                </a:lnTo>
                <a:lnTo>
                  <a:pt x="8490" y="30100"/>
                </a:lnTo>
                <a:lnTo>
                  <a:pt x="8490" y="30090"/>
                </a:lnTo>
                <a:lnTo>
                  <a:pt x="8480" y="30090"/>
                </a:lnTo>
                <a:lnTo>
                  <a:pt x="8480" y="30080"/>
                </a:lnTo>
                <a:lnTo>
                  <a:pt x="8480" y="30070"/>
                </a:lnTo>
                <a:lnTo>
                  <a:pt x="8470" y="30060"/>
                </a:lnTo>
                <a:lnTo>
                  <a:pt x="8470" y="30050"/>
                </a:lnTo>
                <a:lnTo>
                  <a:pt x="8480" y="30050"/>
                </a:lnTo>
                <a:lnTo>
                  <a:pt x="8480" y="30040"/>
                </a:lnTo>
                <a:lnTo>
                  <a:pt x="8480" y="30030"/>
                </a:lnTo>
                <a:lnTo>
                  <a:pt x="8490" y="30020"/>
                </a:lnTo>
                <a:lnTo>
                  <a:pt x="8490" y="30010"/>
                </a:lnTo>
                <a:lnTo>
                  <a:pt x="8480" y="30010"/>
                </a:lnTo>
                <a:lnTo>
                  <a:pt x="8480" y="30000"/>
                </a:lnTo>
                <a:lnTo>
                  <a:pt x="8470" y="29990"/>
                </a:lnTo>
                <a:lnTo>
                  <a:pt x="8470" y="29980"/>
                </a:lnTo>
                <a:lnTo>
                  <a:pt x="8470" y="29970"/>
                </a:lnTo>
                <a:lnTo>
                  <a:pt x="8470" y="29960"/>
                </a:lnTo>
                <a:lnTo>
                  <a:pt x="8460" y="29960"/>
                </a:lnTo>
                <a:lnTo>
                  <a:pt x="8460" y="29950"/>
                </a:lnTo>
                <a:lnTo>
                  <a:pt x="8450" y="29940"/>
                </a:lnTo>
                <a:lnTo>
                  <a:pt x="8450" y="29930"/>
                </a:lnTo>
                <a:lnTo>
                  <a:pt x="8440" y="29930"/>
                </a:lnTo>
                <a:lnTo>
                  <a:pt x="8440" y="29920"/>
                </a:lnTo>
                <a:lnTo>
                  <a:pt x="8430" y="29920"/>
                </a:lnTo>
                <a:lnTo>
                  <a:pt x="8430" y="29910"/>
                </a:lnTo>
                <a:lnTo>
                  <a:pt x="8420" y="29900"/>
                </a:lnTo>
                <a:lnTo>
                  <a:pt x="8420" y="29890"/>
                </a:lnTo>
                <a:lnTo>
                  <a:pt x="8410" y="29890"/>
                </a:lnTo>
                <a:lnTo>
                  <a:pt x="8400" y="29870"/>
                </a:lnTo>
                <a:lnTo>
                  <a:pt x="8400" y="29860"/>
                </a:lnTo>
                <a:lnTo>
                  <a:pt x="8390" y="29860"/>
                </a:lnTo>
                <a:lnTo>
                  <a:pt x="8390" y="29850"/>
                </a:lnTo>
                <a:lnTo>
                  <a:pt x="8390" y="29840"/>
                </a:lnTo>
                <a:lnTo>
                  <a:pt x="8380" y="29840"/>
                </a:lnTo>
                <a:lnTo>
                  <a:pt x="8370" y="29840"/>
                </a:lnTo>
                <a:lnTo>
                  <a:pt x="8360" y="29850"/>
                </a:lnTo>
                <a:lnTo>
                  <a:pt x="8350" y="29850"/>
                </a:lnTo>
                <a:lnTo>
                  <a:pt x="8340" y="29850"/>
                </a:lnTo>
                <a:lnTo>
                  <a:pt x="8330" y="29850"/>
                </a:lnTo>
                <a:lnTo>
                  <a:pt x="8330" y="29860"/>
                </a:lnTo>
                <a:lnTo>
                  <a:pt x="8320" y="29860"/>
                </a:lnTo>
                <a:lnTo>
                  <a:pt x="8310" y="29870"/>
                </a:lnTo>
                <a:lnTo>
                  <a:pt x="8300" y="29870"/>
                </a:lnTo>
                <a:lnTo>
                  <a:pt x="8300" y="29880"/>
                </a:lnTo>
                <a:lnTo>
                  <a:pt x="8290" y="29880"/>
                </a:lnTo>
                <a:lnTo>
                  <a:pt x="8280" y="29880"/>
                </a:lnTo>
                <a:lnTo>
                  <a:pt x="8280" y="29870"/>
                </a:lnTo>
                <a:lnTo>
                  <a:pt x="8270" y="29870"/>
                </a:lnTo>
                <a:lnTo>
                  <a:pt x="8260" y="29870"/>
                </a:lnTo>
                <a:lnTo>
                  <a:pt x="8250" y="29860"/>
                </a:lnTo>
                <a:lnTo>
                  <a:pt x="8240" y="29850"/>
                </a:lnTo>
                <a:lnTo>
                  <a:pt x="8240" y="29840"/>
                </a:lnTo>
                <a:lnTo>
                  <a:pt x="8250" y="29850"/>
                </a:lnTo>
                <a:lnTo>
                  <a:pt x="8260" y="29850"/>
                </a:lnTo>
                <a:lnTo>
                  <a:pt x="8270" y="29850"/>
                </a:lnTo>
                <a:lnTo>
                  <a:pt x="8270" y="29840"/>
                </a:lnTo>
                <a:lnTo>
                  <a:pt x="8280" y="29840"/>
                </a:lnTo>
                <a:lnTo>
                  <a:pt x="8290" y="29830"/>
                </a:lnTo>
                <a:lnTo>
                  <a:pt x="8300" y="29830"/>
                </a:lnTo>
                <a:lnTo>
                  <a:pt x="8300" y="29820"/>
                </a:lnTo>
                <a:lnTo>
                  <a:pt x="8310" y="29820"/>
                </a:lnTo>
                <a:lnTo>
                  <a:pt x="8320" y="29820"/>
                </a:lnTo>
                <a:lnTo>
                  <a:pt x="8330" y="29820"/>
                </a:lnTo>
                <a:lnTo>
                  <a:pt x="8340" y="29820"/>
                </a:lnTo>
                <a:lnTo>
                  <a:pt x="8350" y="29820"/>
                </a:lnTo>
                <a:lnTo>
                  <a:pt x="8350" y="29810"/>
                </a:lnTo>
                <a:lnTo>
                  <a:pt x="8350" y="29800"/>
                </a:lnTo>
                <a:lnTo>
                  <a:pt x="8350" y="29790"/>
                </a:lnTo>
                <a:lnTo>
                  <a:pt x="8340" y="29790"/>
                </a:lnTo>
                <a:lnTo>
                  <a:pt x="8340" y="29780"/>
                </a:lnTo>
                <a:lnTo>
                  <a:pt x="8340" y="29770"/>
                </a:lnTo>
                <a:lnTo>
                  <a:pt x="8340" y="29760"/>
                </a:lnTo>
                <a:lnTo>
                  <a:pt x="8350" y="29760"/>
                </a:lnTo>
                <a:lnTo>
                  <a:pt x="8350" y="29750"/>
                </a:lnTo>
                <a:lnTo>
                  <a:pt x="8360" y="29750"/>
                </a:lnTo>
                <a:lnTo>
                  <a:pt x="8360" y="29740"/>
                </a:lnTo>
                <a:lnTo>
                  <a:pt x="8360" y="29730"/>
                </a:lnTo>
                <a:lnTo>
                  <a:pt x="8350" y="29730"/>
                </a:lnTo>
                <a:lnTo>
                  <a:pt x="8340" y="29730"/>
                </a:lnTo>
                <a:lnTo>
                  <a:pt x="8340" y="29720"/>
                </a:lnTo>
                <a:lnTo>
                  <a:pt x="8330" y="29720"/>
                </a:lnTo>
                <a:lnTo>
                  <a:pt x="8330" y="29730"/>
                </a:lnTo>
                <a:lnTo>
                  <a:pt x="8320" y="29730"/>
                </a:lnTo>
                <a:lnTo>
                  <a:pt x="8320" y="29720"/>
                </a:lnTo>
                <a:lnTo>
                  <a:pt x="8330" y="29720"/>
                </a:lnTo>
                <a:lnTo>
                  <a:pt x="8320" y="29710"/>
                </a:lnTo>
                <a:lnTo>
                  <a:pt x="8310" y="29710"/>
                </a:lnTo>
                <a:lnTo>
                  <a:pt x="8310" y="29700"/>
                </a:lnTo>
                <a:lnTo>
                  <a:pt x="8300" y="29700"/>
                </a:lnTo>
                <a:lnTo>
                  <a:pt x="8300" y="29690"/>
                </a:lnTo>
                <a:lnTo>
                  <a:pt x="8290" y="29690"/>
                </a:lnTo>
                <a:lnTo>
                  <a:pt x="8290" y="29680"/>
                </a:lnTo>
                <a:lnTo>
                  <a:pt x="8290" y="29670"/>
                </a:lnTo>
                <a:lnTo>
                  <a:pt x="8290" y="29680"/>
                </a:lnTo>
                <a:lnTo>
                  <a:pt x="8290" y="29670"/>
                </a:lnTo>
                <a:lnTo>
                  <a:pt x="8280" y="29670"/>
                </a:lnTo>
                <a:lnTo>
                  <a:pt x="8290" y="29670"/>
                </a:lnTo>
                <a:lnTo>
                  <a:pt x="8280" y="29670"/>
                </a:lnTo>
                <a:lnTo>
                  <a:pt x="8280" y="29660"/>
                </a:lnTo>
                <a:lnTo>
                  <a:pt x="8280" y="29650"/>
                </a:lnTo>
                <a:lnTo>
                  <a:pt x="8270" y="29650"/>
                </a:lnTo>
                <a:lnTo>
                  <a:pt x="8270" y="29640"/>
                </a:lnTo>
                <a:lnTo>
                  <a:pt x="8260" y="29640"/>
                </a:lnTo>
                <a:lnTo>
                  <a:pt x="8260" y="29630"/>
                </a:lnTo>
                <a:lnTo>
                  <a:pt x="8270" y="29630"/>
                </a:lnTo>
                <a:lnTo>
                  <a:pt x="8260" y="29630"/>
                </a:lnTo>
                <a:lnTo>
                  <a:pt x="8260" y="29620"/>
                </a:lnTo>
                <a:lnTo>
                  <a:pt x="8270" y="29620"/>
                </a:lnTo>
                <a:lnTo>
                  <a:pt x="8260" y="29620"/>
                </a:lnTo>
                <a:lnTo>
                  <a:pt x="8270" y="29610"/>
                </a:lnTo>
                <a:lnTo>
                  <a:pt x="8280" y="29610"/>
                </a:lnTo>
                <a:lnTo>
                  <a:pt x="8280" y="29600"/>
                </a:lnTo>
                <a:lnTo>
                  <a:pt x="8290" y="29590"/>
                </a:lnTo>
                <a:lnTo>
                  <a:pt x="8300" y="29590"/>
                </a:lnTo>
                <a:lnTo>
                  <a:pt x="8300" y="29580"/>
                </a:lnTo>
                <a:lnTo>
                  <a:pt x="8290" y="29580"/>
                </a:lnTo>
                <a:lnTo>
                  <a:pt x="8290" y="29570"/>
                </a:lnTo>
                <a:lnTo>
                  <a:pt x="8280" y="29570"/>
                </a:lnTo>
                <a:lnTo>
                  <a:pt x="8270" y="29570"/>
                </a:lnTo>
                <a:lnTo>
                  <a:pt x="8270" y="29580"/>
                </a:lnTo>
                <a:lnTo>
                  <a:pt x="8270" y="29590"/>
                </a:lnTo>
                <a:lnTo>
                  <a:pt x="8260" y="29590"/>
                </a:lnTo>
                <a:lnTo>
                  <a:pt x="8260" y="29580"/>
                </a:lnTo>
                <a:lnTo>
                  <a:pt x="8250" y="29580"/>
                </a:lnTo>
                <a:lnTo>
                  <a:pt x="8240" y="29580"/>
                </a:lnTo>
                <a:lnTo>
                  <a:pt x="8240" y="29570"/>
                </a:lnTo>
                <a:lnTo>
                  <a:pt x="8230" y="29570"/>
                </a:lnTo>
                <a:lnTo>
                  <a:pt x="8230" y="29560"/>
                </a:lnTo>
                <a:lnTo>
                  <a:pt x="8230" y="29550"/>
                </a:lnTo>
                <a:lnTo>
                  <a:pt x="8240" y="29550"/>
                </a:lnTo>
                <a:lnTo>
                  <a:pt x="8240" y="29540"/>
                </a:lnTo>
                <a:lnTo>
                  <a:pt x="8240" y="29530"/>
                </a:lnTo>
                <a:lnTo>
                  <a:pt x="8250" y="29530"/>
                </a:lnTo>
                <a:lnTo>
                  <a:pt x="8250" y="29520"/>
                </a:lnTo>
                <a:lnTo>
                  <a:pt x="8240" y="29520"/>
                </a:lnTo>
                <a:lnTo>
                  <a:pt x="8240" y="29510"/>
                </a:lnTo>
                <a:lnTo>
                  <a:pt x="8250" y="29510"/>
                </a:lnTo>
                <a:lnTo>
                  <a:pt x="8260" y="29510"/>
                </a:lnTo>
                <a:lnTo>
                  <a:pt x="8260" y="29500"/>
                </a:lnTo>
                <a:lnTo>
                  <a:pt x="8260" y="29490"/>
                </a:lnTo>
                <a:lnTo>
                  <a:pt x="8270" y="29490"/>
                </a:lnTo>
                <a:lnTo>
                  <a:pt x="8270" y="29480"/>
                </a:lnTo>
                <a:lnTo>
                  <a:pt x="8260" y="29480"/>
                </a:lnTo>
                <a:lnTo>
                  <a:pt x="8260" y="29470"/>
                </a:lnTo>
                <a:lnTo>
                  <a:pt x="8270" y="29470"/>
                </a:lnTo>
                <a:lnTo>
                  <a:pt x="8260" y="29470"/>
                </a:lnTo>
                <a:lnTo>
                  <a:pt x="8270" y="29470"/>
                </a:lnTo>
                <a:lnTo>
                  <a:pt x="8260" y="29460"/>
                </a:lnTo>
                <a:lnTo>
                  <a:pt x="8270" y="29460"/>
                </a:lnTo>
                <a:lnTo>
                  <a:pt x="8270" y="29450"/>
                </a:lnTo>
                <a:lnTo>
                  <a:pt x="8260" y="29450"/>
                </a:lnTo>
                <a:lnTo>
                  <a:pt x="8250" y="29450"/>
                </a:lnTo>
                <a:lnTo>
                  <a:pt x="8250" y="29440"/>
                </a:lnTo>
                <a:lnTo>
                  <a:pt x="8250" y="29430"/>
                </a:lnTo>
                <a:lnTo>
                  <a:pt x="8240" y="29440"/>
                </a:lnTo>
                <a:lnTo>
                  <a:pt x="8240" y="29430"/>
                </a:lnTo>
                <a:lnTo>
                  <a:pt x="8250" y="29430"/>
                </a:lnTo>
                <a:lnTo>
                  <a:pt x="8250" y="29420"/>
                </a:lnTo>
                <a:lnTo>
                  <a:pt x="8240" y="29420"/>
                </a:lnTo>
                <a:lnTo>
                  <a:pt x="8230" y="29420"/>
                </a:lnTo>
                <a:lnTo>
                  <a:pt x="8230" y="29430"/>
                </a:lnTo>
                <a:lnTo>
                  <a:pt x="8240" y="29430"/>
                </a:lnTo>
                <a:lnTo>
                  <a:pt x="8240" y="29440"/>
                </a:lnTo>
                <a:lnTo>
                  <a:pt x="8230" y="29440"/>
                </a:lnTo>
                <a:lnTo>
                  <a:pt x="8230" y="29430"/>
                </a:lnTo>
                <a:lnTo>
                  <a:pt x="8230" y="29420"/>
                </a:lnTo>
                <a:lnTo>
                  <a:pt x="8220" y="29420"/>
                </a:lnTo>
                <a:lnTo>
                  <a:pt x="8220" y="29410"/>
                </a:lnTo>
                <a:lnTo>
                  <a:pt x="8230" y="29410"/>
                </a:lnTo>
                <a:lnTo>
                  <a:pt x="8230" y="29400"/>
                </a:lnTo>
                <a:lnTo>
                  <a:pt x="8240" y="29400"/>
                </a:lnTo>
                <a:lnTo>
                  <a:pt x="8230" y="29400"/>
                </a:lnTo>
                <a:lnTo>
                  <a:pt x="8230" y="29390"/>
                </a:lnTo>
                <a:lnTo>
                  <a:pt x="8230" y="29380"/>
                </a:lnTo>
                <a:lnTo>
                  <a:pt x="8230" y="29370"/>
                </a:lnTo>
                <a:lnTo>
                  <a:pt x="8220" y="29370"/>
                </a:lnTo>
                <a:lnTo>
                  <a:pt x="8220" y="29380"/>
                </a:lnTo>
                <a:lnTo>
                  <a:pt x="8220" y="29370"/>
                </a:lnTo>
                <a:lnTo>
                  <a:pt x="8220" y="29360"/>
                </a:lnTo>
                <a:lnTo>
                  <a:pt x="8220" y="29350"/>
                </a:lnTo>
                <a:lnTo>
                  <a:pt x="8230" y="29350"/>
                </a:lnTo>
                <a:lnTo>
                  <a:pt x="8220" y="29350"/>
                </a:lnTo>
                <a:lnTo>
                  <a:pt x="8220" y="29340"/>
                </a:lnTo>
                <a:lnTo>
                  <a:pt x="8230" y="29340"/>
                </a:lnTo>
                <a:lnTo>
                  <a:pt x="8240" y="29340"/>
                </a:lnTo>
                <a:lnTo>
                  <a:pt x="8230" y="29340"/>
                </a:lnTo>
                <a:lnTo>
                  <a:pt x="8230" y="29330"/>
                </a:lnTo>
                <a:lnTo>
                  <a:pt x="8240" y="29330"/>
                </a:lnTo>
                <a:lnTo>
                  <a:pt x="8240" y="29340"/>
                </a:lnTo>
                <a:lnTo>
                  <a:pt x="8240" y="29330"/>
                </a:lnTo>
                <a:lnTo>
                  <a:pt x="8250" y="29330"/>
                </a:lnTo>
                <a:lnTo>
                  <a:pt x="8240" y="29330"/>
                </a:lnTo>
                <a:lnTo>
                  <a:pt x="8250" y="29330"/>
                </a:lnTo>
                <a:lnTo>
                  <a:pt x="8250" y="29320"/>
                </a:lnTo>
                <a:lnTo>
                  <a:pt x="8250" y="29310"/>
                </a:lnTo>
                <a:lnTo>
                  <a:pt x="8240" y="29310"/>
                </a:lnTo>
                <a:lnTo>
                  <a:pt x="8240" y="29320"/>
                </a:lnTo>
                <a:lnTo>
                  <a:pt x="8240" y="29310"/>
                </a:lnTo>
                <a:lnTo>
                  <a:pt x="8230" y="29310"/>
                </a:lnTo>
                <a:lnTo>
                  <a:pt x="8230" y="29300"/>
                </a:lnTo>
                <a:lnTo>
                  <a:pt x="8230" y="29290"/>
                </a:lnTo>
                <a:lnTo>
                  <a:pt x="8230" y="29280"/>
                </a:lnTo>
                <a:lnTo>
                  <a:pt x="8240" y="29280"/>
                </a:lnTo>
                <a:lnTo>
                  <a:pt x="8240" y="29270"/>
                </a:lnTo>
                <a:lnTo>
                  <a:pt x="8250" y="29270"/>
                </a:lnTo>
                <a:lnTo>
                  <a:pt x="8260" y="29270"/>
                </a:lnTo>
                <a:lnTo>
                  <a:pt x="8270" y="29270"/>
                </a:lnTo>
                <a:lnTo>
                  <a:pt x="8270" y="29260"/>
                </a:lnTo>
                <a:lnTo>
                  <a:pt x="8280" y="29260"/>
                </a:lnTo>
                <a:lnTo>
                  <a:pt x="8290" y="29260"/>
                </a:lnTo>
                <a:lnTo>
                  <a:pt x="8300" y="29260"/>
                </a:lnTo>
                <a:lnTo>
                  <a:pt x="8310" y="29250"/>
                </a:lnTo>
                <a:lnTo>
                  <a:pt x="8310" y="29240"/>
                </a:lnTo>
                <a:lnTo>
                  <a:pt x="8310" y="29230"/>
                </a:lnTo>
                <a:lnTo>
                  <a:pt x="8300" y="29230"/>
                </a:lnTo>
                <a:lnTo>
                  <a:pt x="8300" y="29240"/>
                </a:lnTo>
                <a:lnTo>
                  <a:pt x="8300" y="29230"/>
                </a:lnTo>
                <a:lnTo>
                  <a:pt x="8290" y="29230"/>
                </a:lnTo>
                <a:lnTo>
                  <a:pt x="8300" y="29230"/>
                </a:lnTo>
                <a:lnTo>
                  <a:pt x="8300" y="29220"/>
                </a:lnTo>
                <a:lnTo>
                  <a:pt x="8310" y="29220"/>
                </a:lnTo>
                <a:lnTo>
                  <a:pt x="8320" y="29220"/>
                </a:lnTo>
                <a:lnTo>
                  <a:pt x="8320" y="29210"/>
                </a:lnTo>
                <a:lnTo>
                  <a:pt x="8320" y="29200"/>
                </a:lnTo>
                <a:lnTo>
                  <a:pt x="8330" y="29200"/>
                </a:lnTo>
                <a:lnTo>
                  <a:pt x="8330" y="29190"/>
                </a:lnTo>
                <a:lnTo>
                  <a:pt x="8330" y="29180"/>
                </a:lnTo>
                <a:lnTo>
                  <a:pt x="8340" y="29180"/>
                </a:lnTo>
                <a:lnTo>
                  <a:pt x="8340" y="29170"/>
                </a:lnTo>
                <a:lnTo>
                  <a:pt x="8350" y="29160"/>
                </a:lnTo>
                <a:lnTo>
                  <a:pt x="8350" y="29150"/>
                </a:lnTo>
                <a:lnTo>
                  <a:pt x="8360" y="29150"/>
                </a:lnTo>
                <a:lnTo>
                  <a:pt x="8350" y="29150"/>
                </a:lnTo>
                <a:lnTo>
                  <a:pt x="8350" y="29140"/>
                </a:lnTo>
                <a:lnTo>
                  <a:pt x="8350" y="29130"/>
                </a:lnTo>
                <a:lnTo>
                  <a:pt x="8340" y="29130"/>
                </a:lnTo>
                <a:lnTo>
                  <a:pt x="8330" y="29130"/>
                </a:lnTo>
                <a:lnTo>
                  <a:pt x="8320" y="29130"/>
                </a:lnTo>
                <a:lnTo>
                  <a:pt x="8320" y="29120"/>
                </a:lnTo>
                <a:lnTo>
                  <a:pt x="8310" y="29120"/>
                </a:lnTo>
                <a:lnTo>
                  <a:pt x="8300" y="29120"/>
                </a:lnTo>
                <a:lnTo>
                  <a:pt x="8300" y="29130"/>
                </a:lnTo>
                <a:lnTo>
                  <a:pt x="8310" y="29130"/>
                </a:lnTo>
                <a:lnTo>
                  <a:pt x="8300" y="29130"/>
                </a:lnTo>
                <a:lnTo>
                  <a:pt x="8290" y="29130"/>
                </a:lnTo>
                <a:lnTo>
                  <a:pt x="8290" y="29120"/>
                </a:lnTo>
                <a:lnTo>
                  <a:pt x="8280" y="29120"/>
                </a:lnTo>
                <a:lnTo>
                  <a:pt x="8280" y="29130"/>
                </a:lnTo>
                <a:lnTo>
                  <a:pt x="8270" y="29130"/>
                </a:lnTo>
                <a:lnTo>
                  <a:pt x="8260" y="29130"/>
                </a:lnTo>
                <a:lnTo>
                  <a:pt x="8260" y="29120"/>
                </a:lnTo>
                <a:lnTo>
                  <a:pt x="8250" y="29120"/>
                </a:lnTo>
                <a:lnTo>
                  <a:pt x="8250" y="29110"/>
                </a:lnTo>
                <a:lnTo>
                  <a:pt x="8240" y="29110"/>
                </a:lnTo>
                <a:lnTo>
                  <a:pt x="8240" y="29120"/>
                </a:lnTo>
                <a:lnTo>
                  <a:pt x="8230" y="29120"/>
                </a:lnTo>
                <a:lnTo>
                  <a:pt x="8230" y="29110"/>
                </a:lnTo>
                <a:lnTo>
                  <a:pt x="8230" y="29100"/>
                </a:lnTo>
                <a:lnTo>
                  <a:pt x="8220" y="29100"/>
                </a:lnTo>
                <a:lnTo>
                  <a:pt x="8210" y="29100"/>
                </a:lnTo>
                <a:lnTo>
                  <a:pt x="8210" y="29110"/>
                </a:lnTo>
                <a:lnTo>
                  <a:pt x="8210" y="29100"/>
                </a:lnTo>
                <a:lnTo>
                  <a:pt x="8200" y="29100"/>
                </a:lnTo>
                <a:lnTo>
                  <a:pt x="8200" y="29090"/>
                </a:lnTo>
                <a:lnTo>
                  <a:pt x="8190" y="29090"/>
                </a:lnTo>
                <a:lnTo>
                  <a:pt x="8190" y="29080"/>
                </a:lnTo>
                <a:lnTo>
                  <a:pt x="8180" y="29080"/>
                </a:lnTo>
                <a:lnTo>
                  <a:pt x="8170" y="29080"/>
                </a:lnTo>
                <a:lnTo>
                  <a:pt x="8170" y="29070"/>
                </a:lnTo>
                <a:lnTo>
                  <a:pt x="8170" y="29060"/>
                </a:lnTo>
                <a:lnTo>
                  <a:pt x="8170" y="29050"/>
                </a:lnTo>
                <a:lnTo>
                  <a:pt x="8180" y="29040"/>
                </a:lnTo>
                <a:lnTo>
                  <a:pt x="8180" y="29030"/>
                </a:lnTo>
                <a:lnTo>
                  <a:pt x="8190" y="29020"/>
                </a:lnTo>
                <a:lnTo>
                  <a:pt x="8190" y="29010"/>
                </a:lnTo>
                <a:lnTo>
                  <a:pt x="8180" y="29010"/>
                </a:lnTo>
                <a:lnTo>
                  <a:pt x="8180" y="29020"/>
                </a:lnTo>
                <a:lnTo>
                  <a:pt x="8170" y="29020"/>
                </a:lnTo>
                <a:lnTo>
                  <a:pt x="8160" y="29020"/>
                </a:lnTo>
                <a:lnTo>
                  <a:pt x="8160" y="29010"/>
                </a:lnTo>
                <a:lnTo>
                  <a:pt x="8150" y="29010"/>
                </a:lnTo>
                <a:lnTo>
                  <a:pt x="8150" y="29000"/>
                </a:lnTo>
                <a:lnTo>
                  <a:pt x="8150" y="28990"/>
                </a:lnTo>
                <a:lnTo>
                  <a:pt x="8140" y="28990"/>
                </a:lnTo>
                <a:lnTo>
                  <a:pt x="8140" y="29000"/>
                </a:lnTo>
                <a:lnTo>
                  <a:pt x="8130" y="29000"/>
                </a:lnTo>
                <a:lnTo>
                  <a:pt x="8130" y="29010"/>
                </a:lnTo>
                <a:lnTo>
                  <a:pt x="8120" y="29010"/>
                </a:lnTo>
                <a:lnTo>
                  <a:pt x="8120" y="29020"/>
                </a:lnTo>
                <a:lnTo>
                  <a:pt x="8110" y="29020"/>
                </a:lnTo>
                <a:lnTo>
                  <a:pt x="8110" y="29030"/>
                </a:lnTo>
                <a:lnTo>
                  <a:pt x="8100" y="29030"/>
                </a:lnTo>
                <a:lnTo>
                  <a:pt x="8090" y="29030"/>
                </a:lnTo>
                <a:lnTo>
                  <a:pt x="8080" y="29030"/>
                </a:lnTo>
                <a:lnTo>
                  <a:pt x="8080" y="29020"/>
                </a:lnTo>
                <a:lnTo>
                  <a:pt x="8070" y="29020"/>
                </a:lnTo>
                <a:lnTo>
                  <a:pt x="8070" y="29030"/>
                </a:lnTo>
                <a:lnTo>
                  <a:pt x="8070" y="29020"/>
                </a:lnTo>
                <a:lnTo>
                  <a:pt x="8080" y="29010"/>
                </a:lnTo>
                <a:lnTo>
                  <a:pt x="8080" y="29020"/>
                </a:lnTo>
                <a:lnTo>
                  <a:pt x="8080" y="29010"/>
                </a:lnTo>
                <a:lnTo>
                  <a:pt x="8070" y="29010"/>
                </a:lnTo>
                <a:lnTo>
                  <a:pt x="8070" y="29020"/>
                </a:lnTo>
                <a:lnTo>
                  <a:pt x="8060" y="29020"/>
                </a:lnTo>
                <a:lnTo>
                  <a:pt x="8050" y="29020"/>
                </a:lnTo>
                <a:lnTo>
                  <a:pt x="8040" y="29020"/>
                </a:lnTo>
                <a:lnTo>
                  <a:pt x="8040" y="29010"/>
                </a:lnTo>
                <a:lnTo>
                  <a:pt x="8040" y="29000"/>
                </a:lnTo>
                <a:lnTo>
                  <a:pt x="8040" y="28990"/>
                </a:lnTo>
                <a:lnTo>
                  <a:pt x="8040" y="28980"/>
                </a:lnTo>
                <a:lnTo>
                  <a:pt x="8040" y="28970"/>
                </a:lnTo>
                <a:lnTo>
                  <a:pt x="8040" y="28960"/>
                </a:lnTo>
                <a:lnTo>
                  <a:pt x="8030" y="28960"/>
                </a:lnTo>
                <a:lnTo>
                  <a:pt x="8030" y="28950"/>
                </a:lnTo>
                <a:lnTo>
                  <a:pt x="8020" y="28950"/>
                </a:lnTo>
                <a:lnTo>
                  <a:pt x="8010" y="28950"/>
                </a:lnTo>
                <a:lnTo>
                  <a:pt x="8010" y="28940"/>
                </a:lnTo>
                <a:lnTo>
                  <a:pt x="8000" y="28930"/>
                </a:lnTo>
                <a:lnTo>
                  <a:pt x="7990" y="28930"/>
                </a:lnTo>
                <a:lnTo>
                  <a:pt x="7990" y="28920"/>
                </a:lnTo>
                <a:lnTo>
                  <a:pt x="7990" y="28910"/>
                </a:lnTo>
                <a:lnTo>
                  <a:pt x="7980" y="28910"/>
                </a:lnTo>
                <a:lnTo>
                  <a:pt x="7970" y="28920"/>
                </a:lnTo>
                <a:lnTo>
                  <a:pt x="7970" y="28930"/>
                </a:lnTo>
                <a:lnTo>
                  <a:pt x="7960" y="28930"/>
                </a:lnTo>
                <a:lnTo>
                  <a:pt x="7960" y="28920"/>
                </a:lnTo>
                <a:lnTo>
                  <a:pt x="7950" y="28920"/>
                </a:lnTo>
                <a:lnTo>
                  <a:pt x="7950" y="28910"/>
                </a:lnTo>
                <a:lnTo>
                  <a:pt x="7950" y="28900"/>
                </a:lnTo>
                <a:lnTo>
                  <a:pt x="7960" y="28900"/>
                </a:lnTo>
                <a:lnTo>
                  <a:pt x="7970" y="28900"/>
                </a:lnTo>
                <a:lnTo>
                  <a:pt x="7970" y="28890"/>
                </a:lnTo>
                <a:lnTo>
                  <a:pt x="7970" y="28880"/>
                </a:lnTo>
                <a:lnTo>
                  <a:pt x="7970" y="28870"/>
                </a:lnTo>
                <a:lnTo>
                  <a:pt x="7960" y="28870"/>
                </a:lnTo>
                <a:lnTo>
                  <a:pt x="7950" y="28870"/>
                </a:lnTo>
                <a:lnTo>
                  <a:pt x="7950" y="28880"/>
                </a:lnTo>
                <a:lnTo>
                  <a:pt x="7940" y="28880"/>
                </a:lnTo>
                <a:lnTo>
                  <a:pt x="7930" y="28880"/>
                </a:lnTo>
                <a:lnTo>
                  <a:pt x="7930" y="28890"/>
                </a:lnTo>
                <a:lnTo>
                  <a:pt x="7930" y="28880"/>
                </a:lnTo>
                <a:lnTo>
                  <a:pt x="7920" y="28880"/>
                </a:lnTo>
                <a:lnTo>
                  <a:pt x="7930" y="28880"/>
                </a:lnTo>
                <a:lnTo>
                  <a:pt x="7930" y="28870"/>
                </a:lnTo>
                <a:lnTo>
                  <a:pt x="7920" y="28870"/>
                </a:lnTo>
                <a:lnTo>
                  <a:pt x="7920" y="28860"/>
                </a:lnTo>
                <a:lnTo>
                  <a:pt x="7930" y="28860"/>
                </a:lnTo>
                <a:lnTo>
                  <a:pt x="7930" y="28850"/>
                </a:lnTo>
                <a:lnTo>
                  <a:pt x="7920" y="28850"/>
                </a:lnTo>
                <a:lnTo>
                  <a:pt x="7910" y="28850"/>
                </a:lnTo>
                <a:lnTo>
                  <a:pt x="7910" y="28840"/>
                </a:lnTo>
                <a:lnTo>
                  <a:pt x="7910" y="28850"/>
                </a:lnTo>
                <a:lnTo>
                  <a:pt x="7900" y="28850"/>
                </a:lnTo>
                <a:lnTo>
                  <a:pt x="7890" y="28850"/>
                </a:lnTo>
                <a:lnTo>
                  <a:pt x="7890" y="28840"/>
                </a:lnTo>
                <a:lnTo>
                  <a:pt x="7890" y="28830"/>
                </a:lnTo>
                <a:lnTo>
                  <a:pt x="7880" y="28830"/>
                </a:lnTo>
                <a:lnTo>
                  <a:pt x="7880" y="28820"/>
                </a:lnTo>
                <a:lnTo>
                  <a:pt x="7870" y="28820"/>
                </a:lnTo>
                <a:lnTo>
                  <a:pt x="7860" y="28820"/>
                </a:lnTo>
                <a:lnTo>
                  <a:pt x="7860" y="28810"/>
                </a:lnTo>
                <a:lnTo>
                  <a:pt x="7850" y="28810"/>
                </a:lnTo>
                <a:lnTo>
                  <a:pt x="7850" y="28800"/>
                </a:lnTo>
                <a:lnTo>
                  <a:pt x="7850" y="28790"/>
                </a:lnTo>
                <a:lnTo>
                  <a:pt x="7850" y="28780"/>
                </a:lnTo>
                <a:lnTo>
                  <a:pt x="7860" y="28780"/>
                </a:lnTo>
                <a:lnTo>
                  <a:pt x="7860" y="28770"/>
                </a:lnTo>
                <a:lnTo>
                  <a:pt x="7850" y="28770"/>
                </a:lnTo>
                <a:lnTo>
                  <a:pt x="7850" y="28760"/>
                </a:lnTo>
                <a:lnTo>
                  <a:pt x="7850" y="28750"/>
                </a:lnTo>
                <a:lnTo>
                  <a:pt x="7850" y="28740"/>
                </a:lnTo>
                <a:lnTo>
                  <a:pt x="7840" y="28740"/>
                </a:lnTo>
                <a:lnTo>
                  <a:pt x="7840" y="28730"/>
                </a:lnTo>
                <a:lnTo>
                  <a:pt x="7830" y="28730"/>
                </a:lnTo>
                <a:lnTo>
                  <a:pt x="7830" y="28720"/>
                </a:lnTo>
                <a:lnTo>
                  <a:pt x="7840" y="28720"/>
                </a:lnTo>
                <a:lnTo>
                  <a:pt x="7840" y="28710"/>
                </a:lnTo>
                <a:lnTo>
                  <a:pt x="7840" y="28700"/>
                </a:lnTo>
                <a:lnTo>
                  <a:pt x="7850" y="28700"/>
                </a:lnTo>
                <a:lnTo>
                  <a:pt x="7850" y="28690"/>
                </a:lnTo>
                <a:lnTo>
                  <a:pt x="7850" y="28680"/>
                </a:lnTo>
                <a:lnTo>
                  <a:pt x="7850" y="28670"/>
                </a:lnTo>
                <a:lnTo>
                  <a:pt x="7840" y="28670"/>
                </a:lnTo>
                <a:lnTo>
                  <a:pt x="7840" y="28660"/>
                </a:lnTo>
                <a:lnTo>
                  <a:pt x="7830" y="28660"/>
                </a:lnTo>
                <a:lnTo>
                  <a:pt x="7820" y="28660"/>
                </a:lnTo>
                <a:lnTo>
                  <a:pt x="7810" y="28660"/>
                </a:lnTo>
                <a:lnTo>
                  <a:pt x="7810" y="28670"/>
                </a:lnTo>
                <a:lnTo>
                  <a:pt x="7800" y="28670"/>
                </a:lnTo>
                <a:lnTo>
                  <a:pt x="7800" y="28680"/>
                </a:lnTo>
                <a:lnTo>
                  <a:pt x="7790" y="28680"/>
                </a:lnTo>
                <a:lnTo>
                  <a:pt x="7780" y="28680"/>
                </a:lnTo>
                <a:lnTo>
                  <a:pt x="7770" y="28690"/>
                </a:lnTo>
                <a:lnTo>
                  <a:pt x="7770" y="28700"/>
                </a:lnTo>
                <a:lnTo>
                  <a:pt x="7760" y="28700"/>
                </a:lnTo>
                <a:lnTo>
                  <a:pt x="7750" y="28700"/>
                </a:lnTo>
                <a:lnTo>
                  <a:pt x="7750" y="28690"/>
                </a:lnTo>
                <a:lnTo>
                  <a:pt x="7760" y="28690"/>
                </a:lnTo>
                <a:lnTo>
                  <a:pt x="7760" y="28680"/>
                </a:lnTo>
                <a:lnTo>
                  <a:pt x="7750" y="28680"/>
                </a:lnTo>
                <a:lnTo>
                  <a:pt x="7740" y="28680"/>
                </a:lnTo>
                <a:lnTo>
                  <a:pt x="7740" y="28690"/>
                </a:lnTo>
                <a:lnTo>
                  <a:pt x="7730" y="28690"/>
                </a:lnTo>
                <a:lnTo>
                  <a:pt x="7720" y="28690"/>
                </a:lnTo>
                <a:lnTo>
                  <a:pt x="7710" y="28690"/>
                </a:lnTo>
                <a:lnTo>
                  <a:pt x="7700" y="28690"/>
                </a:lnTo>
                <a:lnTo>
                  <a:pt x="7700" y="28700"/>
                </a:lnTo>
                <a:lnTo>
                  <a:pt x="7690" y="28700"/>
                </a:lnTo>
                <a:lnTo>
                  <a:pt x="7680" y="28700"/>
                </a:lnTo>
                <a:lnTo>
                  <a:pt x="7670" y="28700"/>
                </a:lnTo>
                <a:lnTo>
                  <a:pt x="7670" y="28690"/>
                </a:lnTo>
                <a:lnTo>
                  <a:pt x="7660" y="28690"/>
                </a:lnTo>
                <a:lnTo>
                  <a:pt x="7650" y="28700"/>
                </a:lnTo>
                <a:lnTo>
                  <a:pt x="7640" y="28700"/>
                </a:lnTo>
                <a:lnTo>
                  <a:pt x="7640" y="28690"/>
                </a:lnTo>
                <a:lnTo>
                  <a:pt x="7630" y="28690"/>
                </a:lnTo>
                <a:lnTo>
                  <a:pt x="7630" y="28680"/>
                </a:lnTo>
                <a:lnTo>
                  <a:pt x="7630" y="28670"/>
                </a:lnTo>
                <a:lnTo>
                  <a:pt x="7620" y="28670"/>
                </a:lnTo>
                <a:lnTo>
                  <a:pt x="7620" y="28680"/>
                </a:lnTo>
                <a:lnTo>
                  <a:pt x="7620" y="28670"/>
                </a:lnTo>
                <a:lnTo>
                  <a:pt x="7610" y="28670"/>
                </a:lnTo>
                <a:lnTo>
                  <a:pt x="7610" y="28660"/>
                </a:lnTo>
                <a:lnTo>
                  <a:pt x="7600" y="28660"/>
                </a:lnTo>
                <a:lnTo>
                  <a:pt x="7590" y="28660"/>
                </a:lnTo>
                <a:lnTo>
                  <a:pt x="7580" y="28660"/>
                </a:lnTo>
                <a:lnTo>
                  <a:pt x="7580" y="28650"/>
                </a:lnTo>
                <a:lnTo>
                  <a:pt x="7580" y="28640"/>
                </a:lnTo>
                <a:lnTo>
                  <a:pt x="7580" y="28630"/>
                </a:lnTo>
                <a:lnTo>
                  <a:pt x="7590" y="28630"/>
                </a:lnTo>
                <a:lnTo>
                  <a:pt x="7590" y="28620"/>
                </a:lnTo>
                <a:lnTo>
                  <a:pt x="7590" y="28610"/>
                </a:lnTo>
                <a:lnTo>
                  <a:pt x="7600" y="28600"/>
                </a:lnTo>
                <a:lnTo>
                  <a:pt x="7600" y="28590"/>
                </a:lnTo>
                <a:lnTo>
                  <a:pt x="7600" y="28580"/>
                </a:lnTo>
                <a:lnTo>
                  <a:pt x="7600" y="28570"/>
                </a:lnTo>
                <a:lnTo>
                  <a:pt x="7610" y="28570"/>
                </a:lnTo>
                <a:lnTo>
                  <a:pt x="7610" y="28560"/>
                </a:lnTo>
                <a:lnTo>
                  <a:pt x="7620" y="28560"/>
                </a:lnTo>
                <a:lnTo>
                  <a:pt x="7620" y="28550"/>
                </a:lnTo>
                <a:lnTo>
                  <a:pt x="7630" y="28550"/>
                </a:lnTo>
                <a:lnTo>
                  <a:pt x="7630" y="28540"/>
                </a:lnTo>
                <a:lnTo>
                  <a:pt x="7630" y="28530"/>
                </a:lnTo>
                <a:lnTo>
                  <a:pt x="7630" y="28520"/>
                </a:lnTo>
                <a:lnTo>
                  <a:pt x="7640" y="28520"/>
                </a:lnTo>
                <a:lnTo>
                  <a:pt x="7640" y="28510"/>
                </a:lnTo>
                <a:lnTo>
                  <a:pt x="7640" y="28500"/>
                </a:lnTo>
                <a:lnTo>
                  <a:pt x="7650" y="28500"/>
                </a:lnTo>
                <a:lnTo>
                  <a:pt x="7660" y="28500"/>
                </a:lnTo>
                <a:lnTo>
                  <a:pt x="7660" y="28490"/>
                </a:lnTo>
                <a:lnTo>
                  <a:pt x="7670" y="28490"/>
                </a:lnTo>
                <a:lnTo>
                  <a:pt x="7670" y="28480"/>
                </a:lnTo>
                <a:lnTo>
                  <a:pt x="7670" y="28470"/>
                </a:lnTo>
                <a:lnTo>
                  <a:pt x="7660" y="28470"/>
                </a:lnTo>
                <a:lnTo>
                  <a:pt x="7660" y="28480"/>
                </a:lnTo>
                <a:lnTo>
                  <a:pt x="7650" y="28480"/>
                </a:lnTo>
                <a:lnTo>
                  <a:pt x="7640" y="28480"/>
                </a:lnTo>
                <a:lnTo>
                  <a:pt x="7640" y="28470"/>
                </a:lnTo>
                <a:lnTo>
                  <a:pt x="7640" y="28460"/>
                </a:lnTo>
                <a:lnTo>
                  <a:pt x="7630" y="28460"/>
                </a:lnTo>
                <a:lnTo>
                  <a:pt x="7620" y="28460"/>
                </a:lnTo>
                <a:lnTo>
                  <a:pt x="7610" y="28460"/>
                </a:lnTo>
                <a:lnTo>
                  <a:pt x="7610" y="28470"/>
                </a:lnTo>
                <a:lnTo>
                  <a:pt x="7600" y="28470"/>
                </a:lnTo>
                <a:lnTo>
                  <a:pt x="7590" y="28460"/>
                </a:lnTo>
                <a:lnTo>
                  <a:pt x="7580" y="28460"/>
                </a:lnTo>
                <a:lnTo>
                  <a:pt x="7580" y="28470"/>
                </a:lnTo>
                <a:lnTo>
                  <a:pt x="7570" y="28470"/>
                </a:lnTo>
                <a:lnTo>
                  <a:pt x="7560" y="28470"/>
                </a:lnTo>
                <a:lnTo>
                  <a:pt x="7550" y="28470"/>
                </a:lnTo>
                <a:lnTo>
                  <a:pt x="7550" y="28480"/>
                </a:lnTo>
                <a:lnTo>
                  <a:pt x="7550" y="28490"/>
                </a:lnTo>
                <a:lnTo>
                  <a:pt x="7550" y="28500"/>
                </a:lnTo>
                <a:lnTo>
                  <a:pt x="7550" y="28510"/>
                </a:lnTo>
                <a:lnTo>
                  <a:pt x="7540" y="28510"/>
                </a:lnTo>
                <a:lnTo>
                  <a:pt x="7540" y="28520"/>
                </a:lnTo>
                <a:lnTo>
                  <a:pt x="7540" y="28530"/>
                </a:lnTo>
                <a:lnTo>
                  <a:pt x="7530" y="28530"/>
                </a:lnTo>
                <a:lnTo>
                  <a:pt x="7520" y="28530"/>
                </a:lnTo>
                <a:lnTo>
                  <a:pt x="7510" y="28530"/>
                </a:lnTo>
                <a:lnTo>
                  <a:pt x="7510" y="28540"/>
                </a:lnTo>
                <a:lnTo>
                  <a:pt x="7510" y="28550"/>
                </a:lnTo>
                <a:lnTo>
                  <a:pt x="7510" y="28560"/>
                </a:lnTo>
                <a:lnTo>
                  <a:pt x="7510" y="28570"/>
                </a:lnTo>
                <a:lnTo>
                  <a:pt x="7510" y="28580"/>
                </a:lnTo>
                <a:lnTo>
                  <a:pt x="7500" y="28590"/>
                </a:lnTo>
                <a:lnTo>
                  <a:pt x="7490" y="28600"/>
                </a:lnTo>
                <a:lnTo>
                  <a:pt x="7480" y="28610"/>
                </a:lnTo>
                <a:lnTo>
                  <a:pt x="7470" y="28610"/>
                </a:lnTo>
                <a:lnTo>
                  <a:pt x="7470" y="28600"/>
                </a:lnTo>
                <a:lnTo>
                  <a:pt x="7460" y="28600"/>
                </a:lnTo>
                <a:lnTo>
                  <a:pt x="7460" y="28590"/>
                </a:lnTo>
                <a:lnTo>
                  <a:pt x="7460" y="28580"/>
                </a:lnTo>
                <a:lnTo>
                  <a:pt x="7460" y="28570"/>
                </a:lnTo>
                <a:lnTo>
                  <a:pt x="7460" y="28560"/>
                </a:lnTo>
                <a:lnTo>
                  <a:pt x="7450" y="28560"/>
                </a:lnTo>
                <a:lnTo>
                  <a:pt x="7440" y="28550"/>
                </a:lnTo>
                <a:lnTo>
                  <a:pt x="7430" y="28550"/>
                </a:lnTo>
                <a:lnTo>
                  <a:pt x="7430" y="28540"/>
                </a:lnTo>
                <a:lnTo>
                  <a:pt x="7420" y="28540"/>
                </a:lnTo>
                <a:lnTo>
                  <a:pt x="7420" y="28530"/>
                </a:lnTo>
                <a:lnTo>
                  <a:pt x="7420" y="28520"/>
                </a:lnTo>
                <a:lnTo>
                  <a:pt x="7420" y="28510"/>
                </a:lnTo>
                <a:lnTo>
                  <a:pt x="7430" y="28500"/>
                </a:lnTo>
                <a:lnTo>
                  <a:pt x="7430" y="28490"/>
                </a:lnTo>
                <a:lnTo>
                  <a:pt x="7430" y="28480"/>
                </a:lnTo>
                <a:lnTo>
                  <a:pt x="7440" y="28480"/>
                </a:lnTo>
                <a:lnTo>
                  <a:pt x="7450" y="28480"/>
                </a:lnTo>
                <a:lnTo>
                  <a:pt x="7450" y="28470"/>
                </a:lnTo>
                <a:lnTo>
                  <a:pt x="7460" y="28470"/>
                </a:lnTo>
                <a:lnTo>
                  <a:pt x="7470" y="28460"/>
                </a:lnTo>
                <a:lnTo>
                  <a:pt x="7470" y="28450"/>
                </a:lnTo>
                <a:lnTo>
                  <a:pt x="7470" y="28440"/>
                </a:lnTo>
                <a:lnTo>
                  <a:pt x="7480" y="28440"/>
                </a:lnTo>
                <a:lnTo>
                  <a:pt x="7480" y="28430"/>
                </a:lnTo>
                <a:lnTo>
                  <a:pt x="7490" y="28430"/>
                </a:lnTo>
                <a:lnTo>
                  <a:pt x="7490" y="28420"/>
                </a:lnTo>
                <a:lnTo>
                  <a:pt x="7480" y="28420"/>
                </a:lnTo>
                <a:lnTo>
                  <a:pt x="7480" y="28410"/>
                </a:lnTo>
                <a:lnTo>
                  <a:pt x="7480" y="28400"/>
                </a:lnTo>
                <a:lnTo>
                  <a:pt x="7490" y="28400"/>
                </a:lnTo>
                <a:lnTo>
                  <a:pt x="7490" y="28390"/>
                </a:lnTo>
                <a:lnTo>
                  <a:pt x="7500" y="28390"/>
                </a:lnTo>
                <a:lnTo>
                  <a:pt x="7500" y="28380"/>
                </a:lnTo>
                <a:lnTo>
                  <a:pt x="7500" y="28370"/>
                </a:lnTo>
                <a:lnTo>
                  <a:pt x="7500" y="28360"/>
                </a:lnTo>
                <a:lnTo>
                  <a:pt x="7510" y="28360"/>
                </a:lnTo>
                <a:lnTo>
                  <a:pt x="7520" y="28360"/>
                </a:lnTo>
                <a:lnTo>
                  <a:pt x="7530" y="28360"/>
                </a:lnTo>
                <a:lnTo>
                  <a:pt x="7540" y="28350"/>
                </a:lnTo>
                <a:lnTo>
                  <a:pt x="7540" y="28340"/>
                </a:lnTo>
                <a:lnTo>
                  <a:pt x="7530" y="28340"/>
                </a:lnTo>
                <a:lnTo>
                  <a:pt x="7530" y="28330"/>
                </a:lnTo>
                <a:lnTo>
                  <a:pt x="7530" y="28320"/>
                </a:lnTo>
                <a:lnTo>
                  <a:pt x="7530" y="28310"/>
                </a:lnTo>
                <a:lnTo>
                  <a:pt x="7530" y="28300"/>
                </a:lnTo>
                <a:lnTo>
                  <a:pt x="7540" y="28300"/>
                </a:lnTo>
                <a:lnTo>
                  <a:pt x="7540" y="28290"/>
                </a:lnTo>
                <a:lnTo>
                  <a:pt x="7550" y="28290"/>
                </a:lnTo>
                <a:lnTo>
                  <a:pt x="7560" y="28290"/>
                </a:lnTo>
                <a:lnTo>
                  <a:pt x="7560" y="28280"/>
                </a:lnTo>
                <a:lnTo>
                  <a:pt x="7560" y="28270"/>
                </a:lnTo>
                <a:lnTo>
                  <a:pt x="7550" y="28270"/>
                </a:lnTo>
                <a:lnTo>
                  <a:pt x="7550" y="28260"/>
                </a:lnTo>
                <a:lnTo>
                  <a:pt x="7550" y="28250"/>
                </a:lnTo>
                <a:lnTo>
                  <a:pt x="7560" y="28250"/>
                </a:lnTo>
                <a:lnTo>
                  <a:pt x="7560" y="28240"/>
                </a:lnTo>
                <a:lnTo>
                  <a:pt x="7570" y="28240"/>
                </a:lnTo>
                <a:lnTo>
                  <a:pt x="7570" y="28250"/>
                </a:lnTo>
                <a:lnTo>
                  <a:pt x="7580" y="28250"/>
                </a:lnTo>
                <a:lnTo>
                  <a:pt x="7590" y="28250"/>
                </a:lnTo>
                <a:lnTo>
                  <a:pt x="7590" y="28240"/>
                </a:lnTo>
                <a:lnTo>
                  <a:pt x="7600" y="28240"/>
                </a:lnTo>
                <a:lnTo>
                  <a:pt x="7600" y="28230"/>
                </a:lnTo>
                <a:lnTo>
                  <a:pt x="7610" y="28230"/>
                </a:lnTo>
                <a:lnTo>
                  <a:pt x="7610" y="28220"/>
                </a:lnTo>
                <a:lnTo>
                  <a:pt x="7620" y="28220"/>
                </a:lnTo>
                <a:lnTo>
                  <a:pt x="7630" y="28220"/>
                </a:lnTo>
                <a:lnTo>
                  <a:pt x="7630" y="28210"/>
                </a:lnTo>
                <a:lnTo>
                  <a:pt x="7620" y="28210"/>
                </a:lnTo>
                <a:lnTo>
                  <a:pt x="7620" y="28200"/>
                </a:lnTo>
                <a:lnTo>
                  <a:pt x="7610" y="28200"/>
                </a:lnTo>
                <a:lnTo>
                  <a:pt x="7610" y="28210"/>
                </a:lnTo>
                <a:lnTo>
                  <a:pt x="7610" y="28200"/>
                </a:lnTo>
                <a:lnTo>
                  <a:pt x="7600" y="28200"/>
                </a:lnTo>
                <a:lnTo>
                  <a:pt x="7600" y="28190"/>
                </a:lnTo>
                <a:lnTo>
                  <a:pt x="7590" y="28190"/>
                </a:lnTo>
                <a:lnTo>
                  <a:pt x="7580" y="28190"/>
                </a:lnTo>
                <a:lnTo>
                  <a:pt x="7570" y="28190"/>
                </a:lnTo>
                <a:lnTo>
                  <a:pt x="7560" y="28190"/>
                </a:lnTo>
                <a:lnTo>
                  <a:pt x="7550" y="28180"/>
                </a:lnTo>
                <a:lnTo>
                  <a:pt x="7540" y="28180"/>
                </a:lnTo>
                <a:lnTo>
                  <a:pt x="7540" y="28170"/>
                </a:lnTo>
                <a:lnTo>
                  <a:pt x="7530" y="28170"/>
                </a:lnTo>
                <a:lnTo>
                  <a:pt x="7520" y="28170"/>
                </a:lnTo>
                <a:lnTo>
                  <a:pt x="7520" y="28180"/>
                </a:lnTo>
                <a:lnTo>
                  <a:pt x="7510" y="28180"/>
                </a:lnTo>
                <a:lnTo>
                  <a:pt x="7500" y="28170"/>
                </a:lnTo>
                <a:lnTo>
                  <a:pt x="7490" y="28170"/>
                </a:lnTo>
                <a:lnTo>
                  <a:pt x="7480" y="28170"/>
                </a:lnTo>
                <a:lnTo>
                  <a:pt x="7480" y="28160"/>
                </a:lnTo>
                <a:lnTo>
                  <a:pt x="7470" y="28140"/>
                </a:lnTo>
                <a:lnTo>
                  <a:pt x="7460" y="28130"/>
                </a:lnTo>
                <a:lnTo>
                  <a:pt x="7460" y="28100"/>
                </a:lnTo>
                <a:lnTo>
                  <a:pt x="7470" y="28080"/>
                </a:lnTo>
                <a:lnTo>
                  <a:pt x="7470" y="28060"/>
                </a:lnTo>
                <a:lnTo>
                  <a:pt x="7480" y="28030"/>
                </a:lnTo>
                <a:lnTo>
                  <a:pt x="7490" y="28020"/>
                </a:lnTo>
                <a:lnTo>
                  <a:pt x="7500" y="28010"/>
                </a:lnTo>
                <a:lnTo>
                  <a:pt x="7530" y="28000"/>
                </a:lnTo>
                <a:lnTo>
                  <a:pt x="7550" y="27990"/>
                </a:lnTo>
                <a:lnTo>
                  <a:pt x="7570" y="27980"/>
                </a:lnTo>
                <a:lnTo>
                  <a:pt x="7580" y="27970"/>
                </a:lnTo>
                <a:lnTo>
                  <a:pt x="7590" y="27960"/>
                </a:lnTo>
                <a:lnTo>
                  <a:pt x="7590" y="27940"/>
                </a:lnTo>
                <a:lnTo>
                  <a:pt x="7590" y="27920"/>
                </a:lnTo>
                <a:lnTo>
                  <a:pt x="7590" y="27910"/>
                </a:lnTo>
                <a:lnTo>
                  <a:pt x="7590" y="27900"/>
                </a:lnTo>
                <a:lnTo>
                  <a:pt x="7590" y="27890"/>
                </a:lnTo>
                <a:lnTo>
                  <a:pt x="7590" y="27870"/>
                </a:lnTo>
                <a:lnTo>
                  <a:pt x="7590" y="27860"/>
                </a:lnTo>
                <a:lnTo>
                  <a:pt x="7590" y="27850"/>
                </a:lnTo>
                <a:lnTo>
                  <a:pt x="7590" y="27830"/>
                </a:lnTo>
                <a:lnTo>
                  <a:pt x="7590" y="27810"/>
                </a:lnTo>
                <a:lnTo>
                  <a:pt x="7590" y="27790"/>
                </a:lnTo>
                <a:lnTo>
                  <a:pt x="7590" y="27770"/>
                </a:lnTo>
                <a:lnTo>
                  <a:pt x="7590" y="27750"/>
                </a:lnTo>
                <a:lnTo>
                  <a:pt x="7600" y="27730"/>
                </a:lnTo>
                <a:lnTo>
                  <a:pt x="7600" y="27700"/>
                </a:lnTo>
                <a:lnTo>
                  <a:pt x="7600" y="27690"/>
                </a:lnTo>
                <a:lnTo>
                  <a:pt x="7600" y="27660"/>
                </a:lnTo>
                <a:lnTo>
                  <a:pt x="7600" y="27640"/>
                </a:lnTo>
                <a:lnTo>
                  <a:pt x="7600" y="27610"/>
                </a:lnTo>
                <a:lnTo>
                  <a:pt x="7610" y="27590"/>
                </a:lnTo>
                <a:lnTo>
                  <a:pt x="7610" y="27570"/>
                </a:lnTo>
                <a:lnTo>
                  <a:pt x="7610" y="27550"/>
                </a:lnTo>
                <a:lnTo>
                  <a:pt x="7620" y="27520"/>
                </a:lnTo>
                <a:lnTo>
                  <a:pt x="7630" y="27500"/>
                </a:lnTo>
                <a:lnTo>
                  <a:pt x="7630" y="27480"/>
                </a:lnTo>
                <a:lnTo>
                  <a:pt x="7640" y="27440"/>
                </a:lnTo>
                <a:lnTo>
                  <a:pt x="7640" y="27430"/>
                </a:lnTo>
                <a:lnTo>
                  <a:pt x="7640" y="27410"/>
                </a:lnTo>
                <a:lnTo>
                  <a:pt x="7630" y="27380"/>
                </a:lnTo>
                <a:lnTo>
                  <a:pt x="7620" y="27360"/>
                </a:lnTo>
                <a:lnTo>
                  <a:pt x="7620" y="27350"/>
                </a:lnTo>
                <a:lnTo>
                  <a:pt x="7610" y="27320"/>
                </a:lnTo>
                <a:lnTo>
                  <a:pt x="7610" y="27310"/>
                </a:lnTo>
                <a:lnTo>
                  <a:pt x="7600" y="27290"/>
                </a:lnTo>
                <a:lnTo>
                  <a:pt x="7600" y="27280"/>
                </a:lnTo>
                <a:lnTo>
                  <a:pt x="7600" y="27270"/>
                </a:lnTo>
                <a:lnTo>
                  <a:pt x="7610" y="27240"/>
                </a:lnTo>
                <a:lnTo>
                  <a:pt x="7610" y="27210"/>
                </a:lnTo>
                <a:lnTo>
                  <a:pt x="7610" y="27180"/>
                </a:lnTo>
                <a:lnTo>
                  <a:pt x="7620" y="27160"/>
                </a:lnTo>
                <a:lnTo>
                  <a:pt x="7620" y="27120"/>
                </a:lnTo>
                <a:lnTo>
                  <a:pt x="7620" y="27100"/>
                </a:lnTo>
                <a:lnTo>
                  <a:pt x="7610" y="27040"/>
                </a:lnTo>
                <a:lnTo>
                  <a:pt x="7610" y="27020"/>
                </a:lnTo>
                <a:lnTo>
                  <a:pt x="7600" y="27010"/>
                </a:lnTo>
                <a:lnTo>
                  <a:pt x="7600" y="26980"/>
                </a:lnTo>
                <a:lnTo>
                  <a:pt x="7590" y="26950"/>
                </a:lnTo>
                <a:lnTo>
                  <a:pt x="7580" y="26920"/>
                </a:lnTo>
                <a:lnTo>
                  <a:pt x="7570" y="26900"/>
                </a:lnTo>
                <a:lnTo>
                  <a:pt x="7570" y="26870"/>
                </a:lnTo>
                <a:lnTo>
                  <a:pt x="7560" y="26830"/>
                </a:lnTo>
                <a:lnTo>
                  <a:pt x="7550" y="26810"/>
                </a:lnTo>
                <a:lnTo>
                  <a:pt x="7550" y="26790"/>
                </a:lnTo>
                <a:lnTo>
                  <a:pt x="7540" y="26780"/>
                </a:lnTo>
                <a:lnTo>
                  <a:pt x="7530" y="26750"/>
                </a:lnTo>
                <a:lnTo>
                  <a:pt x="7520" y="26730"/>
                </a:lnTo>
                <a:lnTo>
                  <a:pt x="7510" y="26710"/>
                </a:lnTo>
                <a:lnTo>
                  <a:pt x="7510" y="26700"/>
                </a:lnTo>
                <a:lnTo>
                  <a:pt x="7500" y="26680"/>
                </a:lnTo>
                <a:lnTo>
                  <a:pt x="7500" y="26650"/>
                </a:lnTo>
                <a:lnTo>
                  <a:pt x="7490" y="26640"/>
                </a:lnTo>
                <a:lnTo>
                  <a:pt x="7480" y="26610"/>
                </a:lnTo>
                <a:lnTo>
                  <a:pt x="7480" y="26600"/>
                </a:lnTo>
                <a:lnTo>
                  <a:pt x="7470" y="26570"/>
                </a:lnTo>
                <a:lnTo>
                  <a:pt x="7470" y="26550"/>
                </a:lnTo>
                <a:lnTo>
                  <a:pt x="7460" y="26540"/>
                </a:lnTo>
                <a:lnTo>
                  <a:pt x="7460" y="26520"/>
                </a:lnTo>
                <a:lnTo>
                  <a:pt x="7450" y="26500"/>
                </a:lnTo>
                <a:lnTo>
                  <a:pt x="7450" y="26490"/>
                </a:lnTo>
                <a:lnTo>
                  <a:pt x="7440" y="26470"/>
                </a:lnTo>
                <a:lnTo>
                  <a:pt x="7440" y="26440"/>
                </a:lnTo>
                <a:lnTo>
                  <a:pt x="7430" y="26410"/>
                </a:lnTo>
                <a:lnTo>
                  <a:pt x="7430" y="26380"/>
                </a:lnTo>
                <a:lnTo>
                  <a:pt x="7420" y="26350"/>
                </a:lnTo>
                <a:lnTo>
                  <a:pt x="7420" y="26320"/>
                </a:lnTo>
                <a:lnTo>
                  <a:pt x="7410" y="26290"/>
                </a:lnTo>
                <a:lnTo>
                  <a:pt x="7410" y="26270"/>
                </a:lnTo>
                <a:lnTo>
                  <a:pt x="7410" y="26250"/>
                </a:lnTo>
                <a:lnTo>
                  <a:pt x="7400" y="26210"/>
                </a:lnTo>
                <a:lnTo>
                  <a:pt x="7400" y="26190"/>
                </a:lnTo>
                <a:lnTo>
                  <a:pt x="7390" y="26180"/>
                </a:lnTo>
                <a:lnTo>
                  <a:pt x="7390" y="26170"/>
                </a:lnTo>
                <a:lnTo>
                  <a:pt x="7390" y="26150"/>
                </a:lnTo>
                <a:lnTo>
                  <a:pt x="7390" y="26130"/>
                </a:lnTo>
                <a:lnTo>
                  <a:pt x="7390" y="26110"/>
                </a:lnTo>
                <a:lnTo>
                  <a:pt x="7390" y="26100"/>
                </a:lnTo>
                <a:lnTo>
                  <a:pt x="7370" y="26070"/>
                </a:lnTo>
                <a:lnTo>
                  <a:pt x="7370" y="26050"/>
                </a:lnTo>
                <a:lnTo>
                  <a:pt x="7350" y="26050"/>
                </a:lnTo>
                <a:lnTo>
                  <a:pt x="7300" y="26040"/>
                </a:lnTo>
                <a:lnTo>
                  <a:pt x="7270" y="26040"/>
                </a:lnTo>
                <a:lnTo>
                  <a:pt x="7240" y="26030"/>
                </a:lnTo>
                <a:lnTo>
                  <a:pt x="7230" y="26030"/>
                </a:lnTo>
                <a:lnTo>
                  <a:pt x="7220" y="26020"/>
                </a:lnTo>
                <a:lnTo>
                  <a:pt x="7210" y="26010"/>
                </a:lnTo>
                <a:lnTo>
                  <a:pt x="7200" y="26000"/>
                </a:lnTo>
                <a:lnTo>
                  <a:pt x="7190" y="25990"/>
                </a:lnTo>
                <a:lnTo>
                  <a:pt x="7180" y="25980"/>
                </a:lnTo>
                <a:lnTo>
                  <a:pt x="7150" y="25960"/>
                </a:lnTo>
                <a:lnTo>
                  <a:pt x="7150" y="25950"/>
                </a:lnTo>
                <a:lnTo>
                  <a:pt x="7140" y="25950"/>
                </a:lnTo>
                <a:lnTo>
                  <a:pt x="7130" y="25920"/>
                </a:lnTo>
                <a:lnTo>
                  <a:pt x="7130" y="25900"/>
                </a:lnTo>
                <a:lnTo>
                  <a:pt x="7120" y="25890"/>
                </a:lnTo>
                <a:lnTo>
                  <a:pt x="7110" y="25850"/>
                </a:lnTo>
                <a:lnTo>
                  <a:pt x="7110" y="25840"/>
                </a:lnTo>
                <a:lnTo>
                  <a:pt x="7110" y="25830"/>
                </a:lnTo>
                <a:lnTo>
                  <a:pt x="7100" y="25810"/>
                </a:lnTo>
                <a:lnTo>
                  <a:pt x="7090" y="25800"/>
                </a:lnTo>
                <a:lnTo>
                  <a:pt x="7090" y="25790"/>
                </a:lnTo>
                <a:lnTo>
                  <a:pt x="7090" y="25780"/>
                </a:lnTo>
                <a:lnTo>
                  <a:pt x="7100" y="25770"/>
                </a:lnTo>
                <a:lnTo>
                  <a:pt x="7110" y="25770"/>
                </a:lnTo>
                <a:lnTo>
                  <a:pt x="7120" y="25760"/>
                </a:lnTo>
                <a:lnTo>
                  <a:pt x="7140" y="25750"/>
                </a:lnTo>
                <a:lnTo>
                  <a:pt x="7160" y="25740"/>
                </a:lnTo>
                <a:lnTo>
                  <a:pt x="7180" y="25720"/>
                </a:lnTo>
                <a:lnTo>
                  <a:pt x="7190" y="25720"/>
                </a:lnTo>
                <a:lnTo>
                  <a:pt x="7200" y="25710"/>
                </a:lnTo>
                <a:lnTo>
                  <a:pt x="7210" y="25700"/>
                </a:lnTo>
                <a:lnTo>
                  <a:pt x="7220" y="25680"/>
                </a:lnTo>
                <a:lnTo>
                  <a:pt x="7230" y="25660"/>
                </a:lnTo>
                <a:lnTo>
                  <a:pt x="7240" y="25650"/>
                </a:lnTo>
                <a:lnTo>
                  <a:pt x="7260" y="25630"/>
                </a:lnTo>
                <a:lnTo>
                  <a:pt x="7260" y="25620"/>
                </a:lnTo>
                <a:lnTo>
                  <a:pt x="7260" y="25610"/>
                </a:lnTo>
                <a:lnTo>
                  <a:pt x="7270" y="25600"/>
                </a:lnTo>
                <a:lnTo>
                  <a:pt x="7270" y="25590"/>
                </a:lnTo>
                <a:lnTo>
                  <a:pt x="7270" y="25570"/>
                </a:lnTo>
                <a:lnTo>
                  <a:pt x="7280" y="25540"/>
                </a:lnTo>
                <a:lnTo>
                  <a:pt x="7280" y="25530"/>
                </a:lnTo>
                <a:lnTo>
                  <a:pt x="7290" y="25510"/>
                </a:lnTo>
                <a:lnTo>
                  <a:pt x="7300" y="25490"/>
                </a:lnTo>
                <a:lnTo>
                  <a:pt x="7310" y="25470"/>
                </a:lnTo>
                <a:lnTo>
                  <a:pt x="7310" y="25460"/>
                </a:lnTo>
                <a:lnTo>
                  <a:pt x="7320" y="25440"/>
                </a:lnTo>
                <a:lnTo>
                  <a:pt x="7340" y="25400"/>
                </a:lnTo>
                <a:lnTo>
                  <a:pt x="7360" y="25370"/>
                </a:lnTo>
                <a:lnTo>
                  <a:pt x="7370" y="25360"/>
                </a:lnTo>
                <a:lnTo>
                  <a:pt x="7380" y="25350"/>
                </a:lnTo>
                <a:lnTo>
                  <a:pt x="7390" y="25340"/>
                </a:lnTo>
                <a:lnTo>
                  <a:pt x="7420" y="25290"/>
                </a:lnTo>
                <a:lnTo>
                  <a:pt x="7460" y="25240"/>
                </a:lnTo>
                <a:lnTo>
                  <a:pt x="7470" y="25230"/>
                </a:lnTo>
                <a:lnTo>
                  <a:pt x="7480" y="25220"/>
                </a:lnTo>
                <a:lnTo>
                  <a:pt x="7500" y="25180"/>
                </a:lnTo>
                <a:lnTo>
                  <a:pt x="7500" y="25170"/>
                </a:lnTo>
                <a:lnTo>
                  <a:pt x="7510" y="25170"/>
                </a:lnTo>
                <a:lnTo>
                  <a:pt x="7530" y="25140"/>
                </a:lnTo>
                <a:lnTo>
                  <a:pt x="7570" y="25090"/>
                </a:lnTo>
                <a:lnTo>
                  <a:pt x="7580" y="25070"/>
                </a:lnTo>
                <a:lnTo>
                  <a:pt x="7630" y="25000"/>
                </a:lnTo>
                <a:lnTo>
                  <a:pt x="7640" y="24990"/>
                </a:lnTo>
                <a:lnTo>
                  <a:pt x="7660" y="24970"/>
                </a:lnTo>
                <a:lnTo>
                  <a:pt x="7670" y="24960"/>
                </a:lnTo>
                <a:lnTo>
                  <a:pt x="7680" y="24950"/>
                </a:lnTo>
                <a:lnTo>
                  <a:pt x="7690" y="24930"/>
                </a:lnTo>
                <a:lnTo>
                  <a:pt x="7700" y="24920"/>
                </a:lnTo>
                <a:lnTo>
                  <a:pt x="7710" y="24900"/>
                </a:lnTo>
                <a:lnTo>
                  <a:pt x="7730" y="24880"/>
                </a:lnTo>
                <a:lnTo>
                  <a:pt x="7800" y="24800"/>
                </a:lnTo>
                <a:lnTo>
                  <a:pt x="7810" y="24790"/>
                </a:lnTo>
                <a:lnTo>
                  <a:pt x="7810" y="24770"/>
                </a:lnTo>
                <a:lnTo>
                  <a:pt x="7810" y="24750"/>
                </a:lnTo>
                <a:lnTo>
                  <a:pt x="7810" y="24730"/>
                </a:lnTo>
                <a:lnTo>
                  <a:pt x="7810" y="24720"/>
                </a:lnTo>
                <a:lnTo>
                  <a:pt x="7810" y="24710"/>
                </a:lnTo>
                <a:lnTo>
                  <a:pt x="7820" y="24700"/>
                </a:lnTo>
                <a:lnTo>
                  <a:pt x="7820" y="24680"/>
                </a:lnTo>
                <a:lnTo>
                  <a:pt x="7820" y="24650"/>
                </a:lnTo>
                <a:lnTo>
                  <a:pt x="7830" y="24640"/>
                </a:lnTo>
                <a:lnTo>
                  <a:pt x="7860" y="24590"/>
                </a:lnTo>
                <a:lnTo>
                  <a:pt x="7870" y="24580"/>
                </a:lnTo>
                <a:lnTo>
                  <a:pt x="7910" y="24510"/>
                </a:lnTo>
                <a:lnTo>
                  <a:pt x="7920" y="24510"/>
                </a:lnTo>
                <a:lnTo>
                  <a:pt x="7930" y="24510"/>
                </a:lnTo>
                <a:lnTo>
                  <a:pt x="7970" y="24500"/>
                </a:lnTo>
                <a:lnTo>
                  <a:pt x="8000" y="24500"/>
                </a:lnTo>
                <a:lnTo>
                  <a:pt x="8010" y="24490"/>
                </a:lnTo>
                <a:lnTo>
                  <a:pt x="8020" y="24480"/>
                </a:lnTo>
                <a:lnTo>
                  <a:pt x="8050" y="24450"/>
                </a:lnTo>
                <a:lnTo>
                  <a:pt x="8080" y="24420"/>
                </a:lnTo>
                <a:lnTo>
                  <a:pt x="8100" y="24410"/>
                </a:lnTo>
                <a:lnTo>
                  <a:pt x="8120" y="24390"/>
                </a:lnTo>
                <a:lnTo>
                  <a:pt x="8130" y="24380"/>
                </a:lnTo>
                <a:lnTo>
                  <a:pt x="8130" y="24370"/>
                </a:lnTo>
                <a:lnTo>
                  <a:pt x="8140" y="24340"/>
                </a:lnTo>
                <a:lnTo>
                  <a:pt x="8150" y="24320"/>
                </a:lnTo>
                <a:lnTo>
                  <a:pt x="8150" y="24300"/>
                </a:lnTo>
                <a:lnTo>
                  <a:pt x="8170" y="24270"/>
                </a:lnTo>
                <a:lnTo>
                  <a:pt x="8180" y="24260"/>
                </a:lnTo>
                <a:lnTo>
                  <a:pt x="8190" y="24240"/>
                </a:lnTo>
                <a:lnTo>
                  <a:pt x="8190" y="24230"/>
                </a:lnTo>
                <a:lnTo>
                  <a:pt x="8210" y="24210"/>
                </a:lnTo>
                <a:lnTo>
                  <a:pt x="8220" y="24190"/>
                </a:lnTo>
                <a:lnTo>
                  <a:pt x="8250" y="24150"/>
                </a:lnTo>
                <a:lnTo>
                  <a:pt x="8260" y="24140"/>
                </a:lnTo>
                <a:lnTo>
                  <a:pt x="8270" y="24130"/>
                </a:lnTo>
                <a:lnTo>
                  <a:pt x="8280" y="24130"/>
                </a:lnTo>
                <a:lnTo>
                  <a:pt x="8290" y="24120"/>
                </a:lnTo>
                <a:lnTo>
                  <a:pt x="8300" y="24120"/>
                </a:lnTo>
                <a:lnTo>
                  <a:pt x="8320" y="24110"/>
                </a:lnTo>
                <a:lnTo>
                  <a:pt x="8330" y="24090"/>
                </a:lnTo>
                <a:lnTo>
                  <a:pt x="8340" y="24080"/>
                </a:lnTo>
                <a:lnTo>
                  <a:pt x="8360" y="24070"/>
                </a:lnTo>
                <a:lnTo>
                  <a:pt x="8370" y="24050"/>
                </a:lnTo>
                <a:lnTo>
                  <a:pt x="8380" y="24050"/>
                </a:lnTo>
                <a:lnTo>
                  <a:pt x="8380" y="24040"/>
                </a:lnTo>
                <a:lnTo>
                  <a:pt x="8380" y="24030"/>
                </a:lnTo>
                <a:lnTo>
                  <a:pt x="8380" y="23990"/>
                </a:lnTo>
                <a:lnTo>
                  <a:pt x="8380" y="23960"/>
                </a:lnTo>
                <a:lnTo>
                  <a:pt x="8390" y="23950"/>
                </a:lnTo>
                <a:lnTo>
                  <a:pt x="8390" y="23940"/>
                </a:lnTo>
                <a:lnTo>
                  <a:pt x="8400" y="23940"/>
                </a:lnTo>
                <a:lnTo>
                  <a:pt x="8400" y="23930"/>
                </a:lnTo>
                <a:lnTo>
                  <a:pt x="8400" y="23920"/>
                </a:lnTo>
                <a:lnTo>
                  <a:pt x="8410" y="23920"/>
                </a:lnTo>
                <a:lnTo>
                  <a:pt x="8420" y="23900"/>
                </a:lnTo>
                <a:lnTo>
                  <a:pt x="8430" y="23900"/>
                </a:lnTo>
                <a:lnTo>
                  <a:pt x="8440" y="23890"/>
                </a:lnTo>
                <a:lnTo>
                  <a:pt x="8440" y="23880"/>
                </a:lnTo>
                <a:lnTo>
                  <a:pt x="8450" y="23880"/>
                </a:lnTo>
                <a:lnTo>
                  <a:pt x="8450" y="23870"/>
                </a:lnTo>
                <a:lnTo>
                  <a:pt x="8460" y="23860"/>
                </a:lnTo>
                <a:lnTo>
                  <a:pt x="8460" y="23850"/>
                </a:lnTo>
                <a:lnTo>
                  <a:pt x="8470" y="23850"/>
                </a:lnTo>
                <a:lnTo>
                  <a:pt x="8480" y="23830"/>
                </a:lnTo>
                <a:lnTo>
                  <a:pt x="8500" y="23800"/>
                </a:lnTo>
                <a:lnTo>
                  <a:pt x="8510" y="23790"/>
                </a:lnTo>
                <a:lnTo>
                  <a:pt x="8520" y="23780"/>
                </a:lnTo>
                <a:lnTo>
                  <a:pt x="8540" y="23760"/>
                </a:lnTo>
                <a:lnTo>
                  <a:pt x="8560" y="23730"/>
                </a:lnTo>
                <a:lnTo>
                  <a:pt x="8570" y="23720"/>
                </a:lnTo>
                <a:lnTo>
                  <a:pt x="8590" y="23710"/>
                </a:lnTo>
                <a:lnTo>
                  <a:pt x="8600" y="23710"/>
                </a:lnTo>
                <a:lnTo>
                  <a:pt x="8610" y="23700"/>
                </a:lnTo>
                <a:lnTo>
                  <a:pt x="8620" y="23690"/>
                </a:lnTo>
                <a:lnTo>
                  <a:pt x="8630" y="23680"/>
                </a:lnTo>
                <a:lnTo>
                  <a:pt x="8640" y="23680"/>
                </a:lnTo>
                <a:lnTo>
                  <a:pt x="8650" y="23660"/>
                </a:lnTo>
                <a:lnTo>
                  <a:pt x="8670" y="23650"/>
                </a:lnTo>
                <a:lnTo>
                  <a:pt x="8680" y="23650"/>
                </a:lnTo>
                <a:lnTo>
                  <a:pt x="8700" y="23640"/>
                </a:lnTo>
                <a:lnTo>
                  <a:pt x="8710" y="23640"/>
                </a:lnTo>
                <a:lnTo>
                  <a:pt x="8700" y="23630"/>
                </a:lnTo>
                <a:lnTo>
                  <a:pt x="8700" y="23620"/>
                </a:lnTo>
                <a:lnTo>
                  <a:pt x="8680" y="23590"/>
                </a:lnTo>
                <a:lnTo>
                  <a:pt x="8690" y="23560"/>
                </a:lnTo>
                <a:lnTo>
                  <a:pt x="8700" y="23530"/>
                </a:lnTo>
                <a:lnTo>
                  <a:pt x="8710" y="23500"/>
                </a:lnTo>
                <a:lnTo>
                  <a:pt x="8720" y="23480"/>
                </a:lnTo>
                <a:lnTo>
                  <a:pt x="8720" y="23460"/>
                </a:lnTo>
                <a:lnTo>
                  <a:pt x="8730" y="23440"/>
                </a:lnTo>
                <a:lnTo>
                  <a:pt x="8740" y="23420"/>
                </a:lnTo>
                <a:lnTo>
                  <a:pt x="8740" y="23410"/>
                </a:lnTo>
                <a:lnTo>
                  <a:pt x="8750" y="23390"/>
                </a:lnTo>
                <a:lnTo>
                  <a:pt x="8750" y="23380"/>
                </a:lnTo>
                <a:lnTo>
                  <a:pt x="8750" y="23370"/>
                </a:lnTo>
                <a:lnTo>
                  <a:pt x="8790" y="23370"/>
                </a:lnTo>
                <a:lnTo>
                  <a:pt x="8820" y="23360"/>
                </a:lnTo>
                <a:lnTo>
                  <a:pt x="8850" y="23350"/>
                </a:lnTo>
                <a:lnTo>
                  <a:pt x="8860" y="23350"/>
                </a:lnTo>
                <a:lnTo>
                  <a:pt x="8870" y="23350"/>
                </a:lnTo>
                <a:lnTo>
                  <a:pt x="8880" y="23350"/>
                </a:lnTo>
                <a:lnTo>
                  <a:pt x="8890" y="23320"/>
                </a:lnTo>
                <a:lnTo>
                  <a:pt x="8910" y="23300"/>
                </a:lnTo>
                <a:lnTo>
                  <a:pt x="8910" y="23280"/>
                </a:lnTo>
                <a:lnTo>
                  <a:pt x="8930" y="23260"/>
                </a:lnTo>
                <a:lnTo>
                  <a:pt x="8940" y="23240"/>
                </a:lnTo>
                <a:lnTo>
                  <a:pt x="8950" y="23220"/>
                </a:lnTo>
                <a:lnTo>
                  <a:pt x="8960" y="23210"/>
                </a:lnTo>
                <a:lnTo>
                  <a:pt x="8970" y="23180"/>
                </a:lnTo>
                <a:lnTo>
                  <a:pt x="8990" y="23160"/>
                </a:lnTo>
                <a:lnTo>
                  <a:pt x="9000" y="23150"/>
                </a:lnTo>
                <a:lnTo>
                  <a:pt x="9010" y="23130"/>
                </a:lnTo>
                <a:lnTo>
                  <a:pt x="9020" y="23110"/>
                </a:lnTo>
                <a:lnTo>
                  <a:pt x="9030" y="23090"/>
                </a:lnTo>
                <a:lnTo>
                  <a:pt x="9040" y="23080"/>
                </a:lnTo>
                <a:lnTo>
                  <a:pt x="9060" y="23050"/>
                </a:lnTo>
                <a:lnTo>
                  <a:pt x="9070" y="23040"/>
                </a:lnTo>
                <a:lnTo>
                  <a:pt x="9070" y="23030"/>
                </a:lnTo>
                <a:lnTo>
                  <a:pt x="9080" y="23020"/>
                </a:lnTo>
                <a:lnTo>
                  <a:pt x="9100" y="23000"/>
                </a:lnTo>
                <a:lnTo>
                  <a:pt x="9120" y="22980"/>
                </a:lnTo>
                <a:lnTo>
                  <a:pt x="9130" y="22960"/>
                </a:lnTo>
                <a:lnTo>
                  <a:pt x="9140" y="22940"/>
                </a:lnTo>
                <a:lnTo>
                  <a:pt x="9160" y="22920"/>
                </a:lnTo>
                <a:lnTo>
                  <a:pt x="9170" y="22910"/>
                </a:lnTo>
                <a:lnTo>
                  <a:pt x="9180" y="22900"/>
                </a:lnTo>
                <a:lnTo>
                  <a:pt x="9190" y="22880"/>
                </a:lnTo>
                <a:lnTo>
                  <a:pt x="9200" y="22860"/>
                </a:lnTo>
                <a:lnTo>
                  <a:pt x="9210" y="22850"/>
                </a:lnTo>
                <a:lnTo>
                  <a:pt x="9220" y="22840"/>
                </a:lnTo>
                <a:lnTo>
                  <a:pt x="9220" y="22830"/>
                </a:lnTo>
                <a:lnTo>
                  <a:pt x="9230" y="22820"/>
                </a:lnTo>
                <a:lnTo>
                  <a:pt x="9250" y="22810"/>
                </a:lnTo>
                <a:lnTo>
                  <a:pt x="9270" y="22780"/>
                </a:lnTo>
                <a:lnTo>
                  <a:pt x="9290" y="22760"/>
                </a:lnTo>
                <a:lnTo>
                  <a:pt x="9300" y="22750"/>
                </a:lnTo>
                <a:lnTo>
                  <a:pt x="9320" y="22720"/>
                </a:lnTo>
                <a:lnTo>
                  <a:pt x="9330" y="22720"/>
                </a:lnTo>
                <a:lnTo>
                  <a:pt x="9350" y="22700"/>
                </a:lnTo>
                <a:lnTo>
                  <a:pt x="9360" y="22690"/>
                </a:lnTo>
                <a:lnTo>
                  <a:pt x="9370" y="22670"/>
                </a:lnTo>
                <a:lnTo>
                  <a:pt x="9380" y="22660"/>
                </a:lnTo>
                <a:lnTo>
                  <a:pt x="9380" y="22650"/>
                </a:lnTo>
                <a:lnTo>
                  <a:pt x="9400" y="22630"/>
                </a:lnTo>
                <a:lnTo>
                  <a:pt x="9410" y="22610"/>
                </a:lnTo>
                <a:lnTo>
                  <a:pt x="9420" y="22590"/>
                </a:lnTo>
                <a:lnTo>
                  <a:pt x="9430" y="22580"/>
                </a:lnTo>
                <a:lnTo>
                  <a:pt x="9440" y="22570"/>
                </a:lnTo>
                <a:lnTo>
                  <a:pt x="9440" y="22560"/>
                </a:lnTo>
                <a:lnTo>
                  <a:pt x="9450" y="22540"/>
                </a:lnTo>
                <a:lnTo>
                  <a:pt x="9460" y="22520"/>
                </a:lnTo>
                <a:lnTo>
                  <a:pt x="9470" y="22490"/>
                </a:lnTo>
                <a:lnTo>
                  <a:pt x="9470" y="22480"/>
                </a:lnTo>
                <a:lnTo>
                  <a:pt x="9470" y="22470"/>
                </a:lnTo>
                <a:lnTo>
                  <a:pt x="9480" y="22450"/>
                </a:lnTo>
                <a:lnTo>
                  <a:pt x="9530" y="22410"/>
                </a:lnTo>
                <a:lnTo>
                  <a:pt x="9560" y="22380"/>
                </a:lnTo>
                <a:lnTo>
                  <a:pt x="9570" y="22370"/>
                </a:lnTo>
                <a:lnTo>
                  <a:pt x="9590" y="22360"/>
                </a:lnTo>
                <a:lnTo>
                  <a:pt x="9610" y="22350"/>
                </a:lnTo>
                <a:lnTo>
                  <a:pt x="9620" y="22340"/>
                </a:lnTo>
                <a:lnTo>
                  <a:pt x="9640" y="22310"/>
                </a:lnTo>
                <a:lnTo>
                  <a:pt x="9680" y="22260"/>
                </a:lnTo>
                <a:lnTo>
                  <a:pt x="9700" y="22220"/>
                </a:lnTo>
                <a:lnTo>
                  <a:pt x="9730" y="22190"/>
                </a:lnTo>
                <a:lnTo>
                  <a:pt x="9760" y="22150"/>
                </a:lnTo>
                <a:lnTo>
                  <a:pt x="9780" y="22120"/>
                </a:lnTo>
                <a:lnTo>
                  <a:pt x="9790" y="22100"/>
                </a:lnTo>
                <a:lnTo>
                  <a:pt x="9830" y="22060"/>
                </a:lnTo>
                <a:lnTo>
                  <a:pt x="9840" y="22050"/>
                </a:lnTo>
                <a:lnTo>
                  <a:pt x="9860" y="22030"/>
                </a:lnTo>
                <a:lnTo>
                  <a:pt x="9870" y="22010"/>
                </a:lnTo>
                <a:lnTo>
                  <a:pt x="9880" y="21990"/>
                </a:lnTo>
                <a:lnTo>
                  <a:pt x="9890" y="21980"/>
                </a:lnTo>
                <a:lnTo>
                  <a:pt x="9900" y="21960"/>
                </a:lnTo>
                <a:lnTo>
                  <a:pt x="9920" y="21940"/>
                </a:lnTo>
                <a:lnTo>
                  <a:pt x="9930" y="21920"/>
                </a:lnTo>
                <a:lnTo>
                  <a:pt x="9960" y="21880"/>
                </a:lnTo>
                <a:lnTo>
                  <a:pt x="9970" y="21870"/>
                </a:lnTo>
                <a:lnTo>
                  <a:pt x="9970" y="21860"/>
                </a:lnTo>
                <a:lnTo>
                  <a:pt x="9980" y="21810"/>
                </a:lnTo>
                <a:lnTo>
                  <a:pt x="9980" y="21780"/>
                </a:lnTo>
                <a:lnTo>
                  <a:pt x="9990" y="21740"/>
                </a:lnTo>
                <a:lnTo>
                  <a:pt x="10000" y="21730"/>
                </a:lnTo>
                <a:lnTo>
                  <a:pt x="10040" y="21710"/>
                </a:lnTo>
                <a:lnTo>
                  <a:pt x="10070" y="21700"/>
                </a:lnTo>
                <a:lnTo>
                  <a:pt x="10090" y="21690"/>
                </a:lnTo>
                <a:lnTo>
                  <a:pt x="10130" y="21640"/>
                </a:lnTo>
                <a:lnTo>
                  <a:pt x="10140" y="21630"/>
                </a:lnTo>
                <a:lnTo>
                  <a:pt x="10160" y="21600"/>
                </a:lnTo>
                <a:lnTo>
                  <a:pt x="10170" y="21580"/>
                </a:lnTo>
                <a:lnTo>
                  <a:pt x="10190" y="21560"/>
                </a:lnTo>
                <a:lnTo>
                  <a:pt x="10210" y="21530"/>
                </a:lnTo>
                <a:lnTo>
                  <a:pt x="10220" y="21510"/>
                </a:lnTo>
                <a:lnTo>
                  <a:pt x="10230" y="21490"/>
                </a:lnTo>
                <a:lnTo>
                  <a:pt x="10240" y="21480"/>
                </a:lnTo>
                <a:lnTo>
                  <a:pt x="10260" y="21470"/>
                </a:lnTo>
                <a:lnTo>
                  <a:pt x="10280" y="21450"/>
                </a:lnTo>
                <a:lnTo>
                  <a:pt x="10300" y="21440"/>
                </a:lnTo>
                <a:lnTo>
                  <a:pt x="10310" y="21430"/>
                </a:lnTo>
                <a:lnTo>
                  <a:pt x="10310" y="21420"/>
                </a:lnTo>
                <a:lnTo>
                  <a:pt x="10310" y="21400"/>
                </a:lnTo>
                <a:lnTo>
                  <a:pt x="10310" y="21380"/>
                </a:lnTo>
                <a:lnTo>
                  <a:pt x="10310" y="21360"/>
                </a:lnTo>
                <a:lnTo>
                  <a:pt x="10310" y="21340"/>
                </a:lnTo>
                <a:lnTo>
                  <a:pt x="10310" y="21330"/>
                </a:lnTo>
                <a:lnTo>
                  <a:pt x="10310" y="21320"/>
                </a:lnTo>
                <a:lnTo>
                  <a:pt x="10320" y="21330"/>
                </a:lnTo>
                <a:lnTo>
                  <a:pt x="10330" y="21330"/>
                </a:lnTo>
                <a:lnTo>
                  <a:pt x="10340" y="21330"/>
                </a:lnTo>
                <a:lnTo>
                  <a:pt x="10350" y="21320"/>
                </a:lnTo>
                <a:lnTo>
                  <a:pt x="10390" y="21310"/>
                </a:lnTo>
                <a:lnTo>
                  <a:pt x="10400" y="21300"/>
                </a:lnTo>
                <a:lnTo>
                  <a:pt x="10400" y="21280"/>
                </a:lnTo>
                <a:lnTo>
                  <a:pt x="10400" y="21270"/>
                </a:lnTo>
                <a:lnTo>
                  <a:pt x="10430" y="21250"/>
                </a:lnTo>
                <a:lnTo>
                  <a:pt x="10450" y="21240"/>
                </a:lnTo>
                <a:lnTo>
                  <a:pt x="10460" y="21240"/>
                </a:lnTo>
                <a:lnTo>
                  <a:pt x="10480" y="21230"/>
                </a:lnTo>
                <a:lnTo>
                  <a:pt x="10490" y="21220"/>
                </a:lnTo>
                <a:lnTo>
                  <a:pt x="10500" y="21210"/>
                </a:lnTo>
                <a:lnTo>
                  <a:pt x="10520" y="21190"/>
                </a:lnTo>
                <a:lnTo>
                  <a:pt x="10530" y="21180"/>
                </a:lnTo>
                <a:lnTo>
                  <a:pt x="10550" y="21150"/>
                </a:lnTo>
                <a:lnTo>
                  <a:pt x="10560" y="21130"/>
                </a:lnTo>
                <a:lnTo>
                  <a:pt x="10580" y="21110"/>
                </a:lnTo>
                <a:lnTo>
                  <a:pt x="10610" y="21080"/>
                </a:lnTo>
                <a:lnTo>
                  <a:pt x="10620" y="21060"/>
                </a:lnTo>
                <a:lnTo>
                  <a:pt x="10650" y="21040"/>
                </a:lnTo>
                <a:lnTo>
                  <a:pt x="10650" y="21030"/>
                </a:lnTo>
                <a:lnTo>
                  <a:pt x="10660" y="21020"/>
                </a:lnTo>
                <a:lnTo>
                  <a:pt x="10680" y="21010"/>
                </a:lnTo>
                <a:lnTo>
                  <a:pt x="10710" y="20970"/>
                </a:lnTo>
                <a:lnTo>
                  <a:pt x="10720" y="20960"/>
                </a:lnTo>
                <a:lnTo>
                  <a:pt x="10730" y="20940"/>
                </a:lnTo>
                <a:lnTo>
                  <a:pt x="10740" y="20930"/>
                </a:lnTo>
                <a:lnTo>
                  <a:pt x="10750" y="20920"/>
                </a:lnTo>
                <a:lnTo>
                  <a:pt x="10760" y="20910"/>
                </a:lnTo>
                <a:lnTo>
                  <a:pt x="10800" y="20880"/>
                </a:lnTo>
                <a:lnTo>
                  <a:pt x="10810" y="20860"/>
                </a:lnTo>
                <a:lnTo>
                  <a:pt x="10820" y="20860"/>
                </a:lnTo>
                <a:lnTo>
                  <a:pt x="10830" y="20850"/>
                </a:lnTo>
                <a:lnTo>
                  <a:pt x="10860" y="20830"/>
                </a:lnTo>
                <a:lnTo>
                  <a:pt x="10890" y="20800"/>
                </a:lnTo>
                <a:lnTo>
                  <a:pt x="10900" y="20790"/>
                </a:lnTo>
                <a:lnTo>
                  <a:pt x="10930" y="20770"/>
                </a:lnTo>
                <a:lnTo>
                  <a:pt x="10940" y="20760"/>
                </a:lnTo>
                <a:lnTo>
                  <a:pt x="11100" y="20590"/>
                </a:lnTo>
                <a:lnTo>
                  <a:pt x="11160" y="20540"/>
                </a:lnTo>
                <a:lnTo>
                  <a:pt x="11170" y="20530"/>
                </a:lnTo>
                <a:lnTo>
                  <a:pt x="11180" y="20510"/>
                </a:lnTo>
                <a:lnTo>
                  <a:pt x="11190" y="20500"/>
                </a:lnTo>
                <a:lnTo>
                  <a:pt x="11240" y="20430"/>
                </a:lnTo>
                <a:lnTo>
                  <a:pt x="11270" y="20400"/>
                </a:lnTo>
                <a:lnTo>
                  <a:pt x="11280" y="20390"/>
                </a:lnTo>
                <a:lnTo>
                  <a:pt x="11310" y="20380"/>
                </a:lnTo>
                <a:lnTo>
                  <a:pt x="11340" y="20360"/>
                </a:lnTo>
                <a:lnTo>
                  <a:pt x="11360" y="20350"/>
                </a:lnTo>
                <a:lnTo>
                  <a:pt x="11370" y="20340"/>
                </a:lnTo>
                <a:lnTo>
                  <a:pt x="11380" y="20340"/>
                </a:lnTo>
                <a:lnTo>
                  <a:pt x="11410" y="20320"/>
                </a:lnTo>
                <a:lnTo>
                  <a:pt x="11420" y="20310"/>
                </a:lnTo>
                <a:lnTo>
                  <a:pt x="11450" y="20300"/>
                </a:lnTo>
                <a:lnTo>
                  <a:pt x="11460" y="20300"/>
                </a:lnTo>
                <a:lnTo>
                  <a:pt x="11460" y="20290"/>
                </a:lnTo>
                <a:lnTo>
                  <a:pt x="11470" y="20280"/>
                </a:lnTo>
                <a:lnTo>
                  <a:pt x="11490" y="20270"/>
                </a:lnTo>
                <a:lnTo>
                  <a:pt x="11500" y="20260"/>
                </a:lnTo>
                <a:lnTo>
                  <a:pt x="11500" y="20250"/>
                </a:lnTo>
                <a:lnTo>
                  <a:pt x="11530" y="20230"/>
                </a:lnTo>
                <a:lnTo>
                  <a:pt x="11540" y="20230"/>
                </a:lnTo>
                <a:lnTo>
                  <a:pt x="11540" y="20220"/>
                </a:lnTo>
                <a:lnTo>
                  <a:pt x="11560" y="20210"/>
                </a:lnTo>
                <a:lnTo>
                  <a:pt x="11570" y="20200"/>
                </a:lnTo>
                <a:lnTo>
                  <a:pt x="11580" y="20190"/>
                </a:lnTo>
                <a:lnTo>
                  <a:pt x="11610" y="20170"/>
                </a:lnTo>
                <a:lnTo>
                  <a:pt x="11650" y="20130"/>
                </a:lnTo>
                <a:lnTo>
                  <a:pt x="11670" y="20130"/>
                </a:lnTo>
                <a:lnTo>
                  <a:pt x="11690" y="20110"/>
                </a:lnTo>
                <a:lnTo>
                  <a:pt x="11700" y="20100"/>
                </a:lnTo>
                <a:lnTo>
                  <a:pt x="11710" y="20090"/>
                </a:lnTo>
                <a:lnTo>
                  <a:pt x="11720" y="20090"/>
                </a:lnTo>
                <a:lnTo>
                  <a:pt x="11770" y="20050"/>
                </a:lnTo>
                <a:lnTo>
                  <a:pt x="11780" y="20050"/>
                </a:lnTo>
                <a:lnTo>
                  <a:pt x="11860" y="19960"/>
                </a:lnTo>
                <a:lnTo>
                  <a:pt x="11870" y="19950"/>
                </a:lnTo>
                <a:lnTo>
                  <a:pt x="11900" y="19890"/>
                </a:lnTo>
                <a:lnTo>
                  <a:pt x="11910" y="19890"/>
                </a:lnTo>
                <a:lnTo>
                  <a:pt x="11910" y="19870"/>
                </a:lnTo>
                <a:lnTo>
                  <a:pt x="11940" y="19830"/>
                </a:lnTo>
                <a:lnTo>
                  <a:pt x="11950" y="19820"/>
                </a:lnTo>
                <a:lnTo>
                  <a:pt x="11950" y="19810"/>
                </a:lnTo>
                <a:lnTo>
                  <a:pt x="11950" y="19800"/>
                </a:lnTo>
                <a:lnTo>
                  <a:pt x="11960" y="19790"/>
                </a:lnTo>
                <a:lnTo>
                  <a:pt x="11970" y="19770"/>
                </a:lnTo>
                <a:lnTo>
                  <a:pt x="11980" y="19750"/>
                </a:lnTo>
                <a:lnTo>
                  <a:pt x="11990" y="19750"/>
                </a:lnTo>
                <a:lnTo>
                  <a:pt x="12000" y="19740"/>
                </a:lnTo>
                <a:lnTo>
                  <a:pt x="12020" y="19740"/>
                </a:lnTo>
                <a:lnTo>
                  <a:pt x="12040" y="19730"/>
                </a:lnTo>
                <a:lnTo>
                  <a:pt x="12080" y="19710"/>
                </a:lnTo>
                <a:lnTo>
                  <a:pt x="12090" y="19690"/>
                </a:lnTo>
                <a:lnTo>
                  <a:pt x="12090" y="19680"/>
                </a:lnTo>
                <a:lnTo>
                  <a:pt x="12100" y="19640"/>
                </a:lnTo>
                <a:lnTo>
                  <a:pt x="12110" y="19610"/>
                </a:lnTo>
                <a:lnTo>
                  <a:pt x="12120" y="19590"/>
                </a:lnTo>
                <a:lnTo>
                  <a:pt x="12130" y="19580"/>
                </a:lnTo>
                <a:lnTo>
                  <a:pt x="12170" y="19570"/>
                </a:lnTo>
                <a:lnTo>
                  <a:pt x="12210" y="19550"/>
                </a:lnTo>
                <a:lnTo>
                  <a:pt x="12250" y="19540"/>
                </a:lnTo>
                <a:lnTo>
                  <a:pt x="12270" y="19530"/>
                </a:lnTo>
                <a:lnTo>
                  <a:pt x="12300" y="19520"/>
                </a:lnTo>
                <a:lnTo>
                  <a:pt x="12310" y="19520"/>
                </a:lnTo>
                <a:lnTo>
                  <a:pt x="12320" y="19510"/>
                </a:lnTo>
                <a:lnTo>
                  <a:pt x="12350" y="19500"/>
                </a:lnTo>
                <a:lnTo>
                  <a:pt x="12360" y="19500"/>
                </a:lnTo>
                <a:lnTo>
                  <a:pt x="12360" y="19490"/>
                </a:lnTo>
                <a:lnTo>
                  <a:pt x="12360" y="19480"/>
                </a:lnTo>
                <a:lnTo>
                  <a:pt x="12370" y="19450"/>
                </a:lnTo>
                <a:lnTo>
                  <a:pt x="12370" y="19420"/>
                </a:lnTo>
                <a:lnTo>
                  <a:pt x="12380" y="19410"/>
                </a:lnTo>
                <a:lnTo>
                  <a:pt x="12380" y="19390"/>
                </a:lnTo>
                <a:lnTo>
                  <a:pt x="12380" y="19380"/>
                </a:lnTo>
                <a:lnTo>
                  <a:pt x="12380" y="19350"/>
                </a:lnTo>
                <a:lnTo>
                  <a:pt x="12380" y="19330"/>
                </a:lnTo>
                <a:lnTo>
                  <a:pt x="12380" y="19320"/>
                </a:lnTo>
                <a:lnTo>
                  <a:pt x="12390" y="19310"/>
                </a:lnTo>
                <a:lnTo>
                  <a:pt x="12390" y="19290"/>
                </a:lnTo>
                <a:lnTo>
                  <a:pt x="12400" y="19280"/>
                </a:lnTo>
                <a:lnTo>
                  <a:pt x="12400" y="19260"/>
                </a:lnTo>
                <a:lnTo>
                  <a:pt x="12400" y="19250"/>
                </a:lnTo>
                <a:lnTo>
                  <a:pt x="12410" y="19230"/>
                </a:lnTo>
                <a:lnTo>
                  <a:pt x="12410" y="19220"/>
                </a:lnTo>
                <a:lnTo>
                  <a:pt x="12420" y="19220"/>
                </a:lnTo>
                <a:lnTo>
                  <a:pt x="12430" y="19190"/>
                </a:lnTo>
                <a:lnTo>
                  <a:pt x="12430" y="19180"/>
                </a:lnTo>
                <a:lnTo>
                  <a:pt x="12440" y="19170"/>
                </a:lnTo>
                <a:lnTo>
                  <a:pt x="12450" y="19150"/>
                </a:lnTo>
                <a:lnTo>
                  <a:pt x="12460" y="19140"/>
                </a:lnTo>
                <a:lnTo>
                  <a:pt x="12470" y="19130"/>
                </a:lnTo>
                <a:lnTo>
                  <a:pt x="12470" y="19120"/>
                </a:lnTo>
                <a:lnTo>
                  <a:pt x="12500" y="19100"/>
                </a:lnTo>
                <a:lnTo>
                  <a:pt x="12510" y="19100"/>
                </a:lnTo>
                <a:lnTo>
                  <a:pt x="12520" y="19090"/>
                </a:lnTo>
                <a:lnTo>
                  <a:pt x="12670" y="19040"/>
                </a:lnTo>
                <a:lnTo>
                  <a:pt x="13580" y="19030"/>
                </a:lnTo>
                <a:lnTo>
                  <a:pt x="13850" y="18920"/>
                </a:lnTo>
                <a:lnTo>
                  <a:pt x="13870" y="18860"/>
                </a:lnTo>
                <a:lnTo>
                  <a:pt x="13890" y="18860"/>
                </a:lnTo>
                <a:lnTo>
                  <a:pt x="13920" y="18860"/>
                </a:lnTo>
                <a:lnTo>
                  <a:pt x="13930" y="18860"/>
                </a:lnTo>
                <a:lnTo>
                  <a:pt x="13930" y="18850"/>
                </a:lnTo>
                <a:lnTo>
                  <a:pt x="13940" y="18830"/>
                </a:lnTo>
                <a:lnTo>
                  <a:pt x="13940" y="18810"/>
                </a:lnTo>
                <a:lnTo>
                  <a:pt x="13950" y="18780"/>
                </a:lnTo>
                <a:lnTo>
                  <a:pt x="13950" y="18760"/>
                </a:lnTo>
                <a:lnTo>
                  <a:pt x="13960" y="18740"/>
                </a:lnTo>
                <a:lnTo>
                  <a:pt x="13960" y="18720"/>
                </a:lnTo>
                <a:lnTo>
                  <a:pt x="13970" y="18710"/>
                </a:lnTo>
                <a:lnTo>
                  <a:pt x="13970" y="18680"/>
                </a:lnTo>
                <a:lnTo>
                  <a:pt x="13980" y="18670"/>
                </a:lnTo>
                <a:lnTo>
                  <a:pt x="14000" y="18660"/>
                </a:lnTo>
                <a:lnTo>
                  <a:pt x="14010" y="18660"/>
                </a:lnTo>
                <a:lnTo>
                  <a:pt x="14020" y="18650"/>
                </a:lnTo>
                <a:lnTo>
                  <a:pt x="14040" y="18640"/>
                </a:lnTo>
                <a:lnTo>
                  <a:pt x="14050" y="18640"/>
                </a:lnTo>
                <a:lnTo>
                  <a:pt x="14070" y="18630"/>
                </a:lnTo>
                <a:lnTo>
                  <a:pt x="14090" y="18620"/>
                </a:lnTo>
                <a:lnTo>
                  <a:pt x="14100" y="18610"/>
                </a:lnTo>
                <a:lnTo>
                  <a:pt x="14120" y="18600"/>
                </a:lnTo>
                <a:lnTo>
                  <a:pt x="14120" y="18580"/>
                </a:lnTo>
                <a:lnTo>
                  <a:pt x="14130" y="18550"/>
                </a:lnTo>
                <a:lnTo>
                  <a:pt x="14130" y="18520"/>
                </a:lnTo>
                <a:lnTo>
                  <a:pt x="14140" y="18510"/>
                </a:lnTo>
                <a:lnTo>
                  <a:pt x="14150" y="18490"/>
                </a:lnTo>
                <a:lnTo>
                  <a:pt x="14160" y="18480"/>
                </a:lnTo>
                <a:lnTo>
                  <a:pt x="14160" y="18470"/>
                </a:lnTo>
                <a:lnTo>
                  <a:pt x="14170" y="18450"/>
                </a:lnTo>
                <a:lnTo>
                  <a:pt x="14170" y="18440"/>
                </a:lnTo>
                <a:lnTo>
                  <a:pt x="14170" y="18430"/>
                </a:lnTo>
                <a:lnTo>
                  <a:pt x="14180" y="18430"/>
                </a:lnTo>
                <a:lnTo>
                  <a:pt x="14180" y="18420"/>
                </a:lnTo>
                <a:lnTo>
                  <a:pt x="14180" y="18410"/>
                </a:lnTo>
                <a:lnTo>
                  <a:pt x="14200" y="18380"/>
                </a:lnTo>
                <a:lnTo>
                  <a:pt x="14200" y="18360"/>
                </a:lnTo>
                <a:lnTo>
                  <a:pt x="14220" y="18330"/>
                </a:lnTo>
                <a:lnTo>
                  <a:pt x="14220" y="18310"/>
                </a:lnTo>
                <a:lnTo>
                  <a:pt x="14230" y="18300"/>
                </a:lnTo>
                <a:lnTo>
                  <a:pt x="14240" y="18280"/>
                </a:lnTo>
                <a:lnTo>
                  <a:pt x="14250" y="18250"/>
                </a:lnTo>
                <a:lnTo>
                  <a:pt x="14250" y="18240"/>
                </a:lnTo>
                <a:lnTo>
                  <a:pt x="14260" y="18220"/>
                </a:lnTo>
                <a:lnTo>
                  <a:pt x="14270" y="18210"/>
                </a:lnTo>
                <a:lnTo>
                  <a:pt x="14270" y="18200"/>
                </a:lnTo>
                <a:lnTo>
                  <a:pt x="14280" y="18190"/>
                </a:lnTo>
                <a:lnTo>
                  <a:pt x="14280" y="18170"/>
                </a:lnTo>
                <a:lnTo>
                  <a:pt x="14290" y="18160"/>
                </a:lnTo>
                <a:lnTo>
                  <a:pt x="14290" y="18150"/>
                </a:lnTo>
                <a:lnTo>
                  <a:pt x="14290" y="18140"/>
                </a:lnTo>
                <a:lnTo>
                  <a:pt x="14300" y="18140"/>
                </a:lnTo>
                <a:lnTo>
                  <a:pt x="14300" y="18130"/>
                </a:lnTo>
                <a:lnTo>
                  <a:pt x="14300" y="18110"/>
                </a:lnTo>
                <a:lnTo>
                  <a:pt x="14300" y="18090"/>
                </a:lnTo>
                <a:lnTo>
                  <a:pt x="14310" y="18080"/>
                </a:lnTo>
                <a:lnTo>
                  <a:pt x="14310" y="18070"/>
                </a:lnTo>
                <a:lnTo>
                  <a:pt x="14310" y="18060"/>
                </a:lnTo>
                <a:lnTo>
                  <a:pt x="14320" y="18050"/>
                </a:lnTo>
                <a:lnTo>
                  <a:pt x="14420" y="17950"/>
                </a:lnTo>
                <a:lnTo>
                  <a:pt x="14480" y="17860"/>
                </a:lnTo>
                <a:lnTo>
                  <a:pt x="14490" y="17840"/>
                </a:lnTo>
                <a:lnTo>
                  <a:pt x="14460" y="17820"/>
                </a:lnTo>
                <a:lnTo>
                  <a:pt x="14420" y="17710"/>
                </a:lnTo>
                <a:lnTo>
                  <a:pt x="14400" y="17540"/>
                </a:lnTo>
                <a:lnTo>
                  <a:pt x="14400" y="17530"/>
                </a:lnTo>
                <a:lnTo>
                  <a:pt x="14410" y="17510"/>
                </a:lnTo>
                <a:lnTo>
                  <a:pt x="14420" y="17470"/>
                </a:lnTo>
                <a:lnTo>
                  <a:pt x="14420" y="17460"/>
                </a:lnTo>
                <a:lnTo>
                  <a:pt x="14420" y="17440"/>
                </a:lnTo>
                <a:lnTo>
                  <a:pt x="14430" y="17430"/>
                </a:lnTo>
                <a:lnTo>
                  <a:pt x="14430" y="17410"/>
                </a:lnTo>
                <a:lnTo>
                  <a:pt x="14430" y="17400"/>
                </a:lnTo>
                <a:lnTo>
                  <a:pt x="14440" y="17380"/>
                </a:lnTo>
                <a:lnTo>
                  <a:pt x="14440" y="17370"/>
                </a:lnTo>
                <a:lnTo>
                  <a:pt x="14440" y="17360"/>
                </a:lnTo>
                <a:lnTo>
                  <a:pt x="14440" y="17350"/>
                </a:lnTo>
                <a:lnTo>
                  <a:pt x="14440" y="17340"/>
                </a:lnTo>
                <a:lnTo>
                  <a:pt x="14440" y="17330"/>
                </a:lnTo>
                <a:lnTo>
                  <a:pt x="14440" y="17320"/>
                </a:lnTo>
                <a:lnTo>
                  <a:pt x="14440" y="17310"/>
                </a:lnTo>
                <a:lnTo>
                  <a:pt x="14440" y="17300"/>
                </a:lnTo>
                <a:lnTo>
                  <a:pt x="14430" y="17290"/>
                </a:lnTo>
                <a:lnTo>
                  <a:pt x="14430" y="17280"/>
                </a:lnTo>
                <a:lnTo>
                  <a:pt x="14420" y="17260"/>
                </a:lnTo>
                <a:lnTo>
                  <a:pt x="14490" y="17130"/>
                </a:lnTo>
                <a:lnTo>
                  <a:pt x="14470" y="17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