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Luhanska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Luhan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89980" y="38470"/>
                </a:moveTo>
                <a:lnTo>
                  <a:pt x="89980" y="38460"/>
                </a:lnTo>
                <a:lnTo>
                  <a:pt x="89980" y="38450"/>
                </a:lnTo>
                <a:lnTo>
                  <a:pt x="89970" y="38430"/>
                </a:lnTo>
                <a:lnTo>
                  <a:pt x="89960" y="38410"/>
                </a:lnTo>
                <a:lnTo>
                  <a:pt x="89950" y="38340"/>
                </a:lnTo>
                <a:lnTo>
                  <a:pt x="89940" y="38300"/>
                </a:lnTo>
                <a:lnTo>
                  <a:pt x="89940" y="38280"/>
                </a:lnTo>
                <a:lnTo>
                  <a:pt x="89940" y="38270"/>
                </a:lnTo>
                <a:lnTo>
                  <a:pt x="89940" y="38260"/>
                </a:lnTo>
                <a:lnTo>
                  <a:pt x="89960" y="38200"/>
                </a:lnTo>
                <a:lnTo>
                  <a:pt x="89970" y="38180"/>
                </a:lnTo>
                <a:lnTo>
                  <a:pt x="89990" y="38150"/>
                </a:lnTo>
                <a:lnTo>
                  <a:pt x="89990" y="38130"/>
                </a:lnTo>
                <a:lnTo>
                  <a:pt x="90010" y="38090"/>
                </a:lnTo>
                <a:lnTo>
                  <a:pt x="90040" y="37990"/>
                </a:lnTo>
                <a:lnTo>
                  <a:pt x="90060" y="37960"/>
                </a:lnTo>
                <a:lnTo>
                  <a:pt x="90060" y="37950"/>
                </a:lnTo>
                <a:lnTo>
                  <a:pt x="90060" y="37940"/>
                </a:lnTo>
                <a:lnTo>
                  <a:pt x="90050" y="37940"/>
                </a:lnTo>
                <a:lnTo>
                  <a:pt x="90040" y="37940"/>
                </a:lnTo>
                <a:lnTo>
                  <a:pt x="90030" y="37940"/>
                </a:lnTo>
                <a:lnTo>
                  <a:pt x="90030" y="37930"/>
                </a:lnTo>
                <a:lnTo>
                  <a:pt x="90030" y="37920"/>
                </a:lnTo>
                <a:lnTo>
                  <a:pt x="90020" y="37920"/>
                </a:lnTo>
                <a:lnTo>
                  <a:pt x="90010" y="37920"/>
                </a:lnTo>
                <a:lnTo>
                  <a:pt x="90010" y="37910"/>
                </a:lnTo>
                <a:lnTo>
                  <a:pt x="90010" y="37900"/>
                </a:lnTo>
                <a:lnTo>
                  <a:pt x="90000" y="37900"/>
                </a:lnTo>
                <a:lnTo>
                  <a:pt x="90000" y="37890"/>
                </a:lnTo>
                <a:lnTo>
                  <a:pt x="90010" y="37890"/>
                </a:lnTo>
                <a:lnTo>
                  <a:pt x="90010" y="37880"/>
                </a:lnTo>
                <a:lnTo>
                  <a:pt x="90000" y="37880"/>
                </a:lnTo>
                <a:lnTo>
                  <a:pt x="89990" y="37880"/>
                </a:lnTo>
                <a:lnTo>
                  <a:pt x="89990" y="37870"/>
                </a:lnTo>
                <a:lnTo>
                  <a:pt x="89990" y="37860"/>
                </a:lnTo>
                <a:lnTo>
                  <a:pt x="89980" y="37850"/>
                </a:lnTo>
                <a:lnTo>
                  <a:pt x="89980" y="37840"/>
                </a:lnTo>
                <a:lnTo>
                  <a:pt x="89970" y="37840"/>
                </a:lnTo>
                <a:lnTo>
                  <a:pt x="89970" y="37850"/>
                </a:lnTo>
                <a:lnTo>
                  <a:pt x="89960" y="37850"/>
                </a:lnTo>
                <a:lnTo>
                  <a:pt x="89960" y="37860"/>
                </a:lnTo>
                <a:lnTo>
                  <a:pt x="89960" y="37870"/>
                </a:lnTo>
                <a:lnTo>
                  <a:pt x="89950" y="37870"/>
                </a:lnTo>
                <a:lnTo>
                  <a:pt x="89940" y="37860"/>
                </a:lnTo>
                <a:lnTo>
                  <a:pt x="89930" y="37860"/>
                </a:lnTo>
                <a:lnTo>
                  <a:pt x="89930" y="37870"/>
                </a:lnTo>
                <a:lnTo>
                  <a:pt x="89930" y="37880"/>
                </a:lnTo>
                <a:lnTo>
                  <a:pt x="89920" y="37880"/>
                </a:lnTo>
                <a:lnTo>
                  <a:pt x="89910" y="37880"/>
                </a:lnTo>
                <a:lnTo>
                  <a:pt x="89910" y="37890"/>
                </a:lnTo>
                <a:lnTo>
                  <a:pt x="89900" y="37890"/>
                </a:lnTo>
                <a:lnTo>
                  <a:pt x="89890" y="37890"/>
                </a:lnTo>
                <a:lnTo>
                  <a:pt x="89890" y="37880"/>
                </a:lnTo>
                <a:lnTo>
                  <a:pt x="89880" y="37870"/>
                </a:lnTo>
                <a:lnTo>
                  <a:pt x="89870" y="37870"/>
                </a:lnTo>
                <a:lnTo>
                  <a:pt x="89860" y="37860"/>
                </a:lnTo>
                <a:lnTo>
                  <a:pt x="89870" y="37840"/>
                </a:lnTo>
                <a:lnTo>
                  <a:pt x="89880" y="37840"/>
                </a:lnTo>
                <a:lnTo>
                  <a:pt x="89870" y="37830"/>
                </a:lnTo>
                <a:lnTo>
                  <a:pt x="89860" y="37830"/>
                </a:lnTo>
                <a:lnTo>
                  <a:pt x="89860" y="37840"/>
                </a:lnTo>
                <a:lnTo>
                  <a:pt x="89850" y="37840"/>
                </a:lnTo>
                <a:lnTo>
                  <a:pt x="89840" y="37840"/>
                </a:lnTo>
                <a:lnTo>
                  <a:pt x="89840" y="37830"/>
                </a:lnTo>
                <a:lnTo>
                  <a:pt x="89840" y="37820"/>
                </a:lnTo>
                <a:lnTo>
                  <a:pt x="89830" y="37820"/>
                </a:lnTo>
                <a:lnTo>
                  <a:pt x="89820" y="37820"/>
                </a:lnTo>
                <a:lnTo>
                  <a:pt x="89820" y="37810"/>
                </a:lnTo>
                <a:lnTo>
                  <a:pt x="89810" y="37810"/>
                </a:lnTo>
                <a:lnTo>
                  <a:pt x="89810" y="37820"/>
                </a:lnTo>
                <a:lnTo>
                  <a:pt x="89800" y="37820"/>
                </a:lnTo>
                <a:lnTo>
                  <a:pt x="89800" y="37810"/>
                </a:lnTo>
                <a:lnTo>
                  <a:pt x="89800" y="37800"/>
                </a:lnTo>
                <a:lnTo>
                  <a:pt x="89800" y="37790"/>
                </a:lnTo>
                <a:lnTo>
                  <a:pt x="89800" y="37780"/>
                </a:lnTo>
                <a:lnTo>
                  <a:pt x="89800" y="37770"/>
                </a:lnTo>
                <a:lnTo>
                  <a:pt x="89810" y="37760"/>
                </a:lnTo>
                <a:lnTo>
                  <a:pt x="89810" y="37750"/>
                </a:lnTo>
                <a:lnTo>
                  <a:pt x="89810" y="37740"/>
                </a:lnTo>
                <a:lnTo>
                  <a:pt x="89810" y="37730"/>
                </a:lnTo>
                <a:lnTo>
                  <a:pt x="89820" y="37700"/>
                </a:lnTo>
                <a:lnTo>
                  <a:pt x="89820" y="37660"/>
                </a:lnTo>
                <a:lnTo>
                  <a:pt x="89830" y="37590"/>
                </a:lnTo>
                <a:lnTo>
                  <a:pt x="89820" y="37550"/>
                </a:lnTo>
                <a:lnTo>
                  <a:pt x="89820" y="37520"/>
                </a:lnTo>
                <a:lnTo>
                  <a:pt x="89820" y="37510"/>
                </a:lnTo>
                <a:lnTo>
                  <a:pt x="89810" y="37500"/>
                </a:lnTo>
                <a:lnTo>
                  <a:pt x="89810" y="37490"/>
                </a:lnTo>
                <a:lnTo>
                  <a:pt x="89810" y="37480"/>
                </a:lnTo>
                <a:lnTo>
                  <a:pt x="89810" y="37450"/>
                </a:lnTo>
                <a:lnTo>
                  <a:pt x="89810" y="37440"/>
                </a:lnTo>
                <a:lnTo>
                  <a:pt x="89800" y="37440"/>
                </a:lnTo>
                <a:lnTo>
                  <a:pt x="89790" y="37440"/>
                </a:lnTo>
                <a:lnTo>
                  <a:pt x="89780" y="37440"/>
                </a:lnTo>
                <a:lnTo>
                  <a:pt x="89760" y="37440"/>
                </a:lnTo>
                <a:lnTo>
                  <a:pt x="89750" y="37440"/>
                </a:lnTo>
                <a:lnTo>
                  <a:pt x="89730" y="37430"/>
                </a:lnTo>
                <a:lnTo>
                  <a:pt x="89690" y="37430"/>
                </a:lnTo>
                <a:lnTo>
                  <a:pt x="89670" y="37430"/>
                </a:lnTo>
                <a:lnTo>
                  <a:pt x="89630" y="37430"/>
                </a:lnTo>
                <a:lnTo>
                  <a:pt x="89590" y="37420"/>
                </a:lnTo>
                <a:lnTo>
                  <a:pt x="89570" y="37420"/>
                </a:lnTo>
                <a:lnTo>
                  <a:pt x="89540" y="37420"/>
                </a:lnTo>
                <a:lnTo>
                  <a:pt x="89510" y="37420"/>
                </a:lnTo>
                <a:lnTo>
                  <a:pt x="89480" y="37410"/>
                </a:lnTo>
                <a:lnTo>
                  <a:pt x="89460" y="37410"/>
                </a:lnTo>
                <a:lnTo>
                  <a:pt x="89360" y="37410"/>
                </a:lnTo>
                <a:lnTo>
                  <a:pt x="89350" y="37410"/>
                </a:lnTo>
                <a:lnTo>
                  <a:pt x="89340" y="37410"/>
                </a:lnTo>
                <a:lnTo>
                  <a:pt x="89330" y="37410"/>
                </a:lnTo>
                <a:lnTo>
                  <a:pt x="89320" y="37410"/>
                </a:lnTo>
                <a:lnTo>
                  <a:pt x="89320" y="37400"/>
                </a:lnTo>
                <a:lnTo>
                  <a:pt x="89290" y="37400"/>
                </a:lnTo>
                <a:lnTo>
                  <a:pt x="89280" y="37400"/>
                </a:lnTo>
                <a:lnTo>
                  <a:pt x="89260" y="37400"/>
                </a:lnTo>
                <a:lnTo>
                  <a:pt x="89250" y="37400"/>
                </a:lnTo>
                <a:lnTo>
                  <a:pt x="89240" y="37400"/>
                </a:lnTo>
                <a:lnTo>
                  <a:pt x="89220" y="37400"/>
                </a:lnTo>
                <a:lnTo>
                  <a:pt x="89210" y="37400"/>
                </a:lnTo>
                <a:lnTo>
                  <a:pt x="89200" y="37390"/>
                </a:lnTo>
                <a:lnTo>
                  <a:pt x="89180" y="37390"/>
                </a:lnTo>
                <a:lnTo>
                  <a:pt x="89150" y="37390"/>
                </a:lnTo>
                <a:lnTo>
                  <a:pt x="89140" y="37390"/>
                </a:lnTo>
                <a:lnTo>
                  <a:pt x="89130" y="37390"/>
                </a:lnTo>
                <a:lnTo>
                  <a:pt x="89120" y="37390"/>
                </a:lnTo>
                <a:lnTo>
                  <a:pt x="89100" y="37390"/>
                </a:lnTo>
                <a:lnTo>
                  <a:pt x="88990" y="37380"/>
                </a:lnTo>
                <a:lnTo>
                  <a:pt x="88920" y="37380"/>
                </a:lnTo>
                <a:lnTo>
                  <a:pt x="88890" y="37380"/>
                </a:lnTo>
                <a:lnTo>
                  <a:pt x="88860" y="37370"/>
                </a:lnTo>
                <a:lnTo>
                  <a:pt x="88830" y="37370"/>
                </a:lnTo>
                <a:lnTo>
                  <a:pt x="88810" y="37370"/>
                </a:lnTo>
                <a:lnTo>
                  <a:pt x="88800" y="37370"/>
                </a:lnTo>
                <a:lnTo>
                  <a:pt x="88800" y="37380"/>
                </a:lnTo>
                <a:lnTo>
                  <a:pt x="88790" y="37390"/>
                </a:lnTo>
                <a:lnTo>
                  <a:pt x="88780" y="37380"/>
                </a:lnTo>
                <a:lnTo>
                  <a:pt x="88760" y="37360"/>
                </a:lnTo>
                <a:lnTo>
                  <a:pt x="88760" y="37350"/>
                </a:lnTo>
                <a:lnTo>
                  <a:pt x="88750" y="37350"/>
                </a:lnTo>
                <a:lnTo>
                  <a:pt x="88750" y="37340"/>
                </a:lnTo>
                <a:lnTo>
                  <a:pt x="88750" y="37330"/>
                </a:lnTo>
                <a:lnTo>
                  <a:pt x="88750" y="37320"/>
                </a:lnTo>
                <a:lnTo>
                  <a:pt x="88740" y="37310"/>
                </a:lnTo>
                <a:lnTo>
                  <a:pt x="88720" y="37260"/>
                </a:lnTo>
                <a:lnTo>
                  <a:pt x="88700" y="37220"/>
                </a:lnTo>
                <a:lnTo>
                  <a:pt x="88710" y="37220"/>
                </a:lnTo>
                <a:lnTo>
                  <a:pt x="88710" y="37210"/>
                </a:lnTo>
                <a:lnTo>
                  <a:pt x="88720" y="37200"/>
                </a:lnTo>
                <a:lnTo>
                  <a:pt x="88730" y="37200"/>
                </a:lnTo>
                <a:lnTo>
                  <a:pt x="88720" y="37200"/>
                </a:lnTo>
                <a:lnTo>
                  <a:pt x="88710" y="37170"/>
                </a:lnTo>
                <a:lnTo>
                  <a:pt x="88710" y="37160"/>
                </a:lnTo>
                <a:lnTo>
                  <a:pt x="88690" y="37170"/>
                </a:lnTo>
                <a:lnTo>
                  <a:pt x="88680" y="37150"/>
                </a:lnTo>
                <a:lnTo>
                  <a:pt x="88670" y="37140"/>
                </a:lnTo>
                <a:lnTo>
                  <a:pt x="88670" y="37130"/>
                </a:lnTo>
                <a:lnTo>
                  <a:pt x="88660" y="37130"/>
                </a:lnTo>
                <a:lnTo>
                  <a:pt x="88670" y="37110"/>
                </a:lnTo>
                <a:lnTo>
                  <a:pt x="88680" y="37110"/>
                </a:lnTo>
                <a:lnTo>
                  <a:pt x="88690" y="37110"/>
                </a:lnTo>
                <a:lnTo>
                  <a:pt x="88700" y="37100"/>
                </a:lnTo>
                <a:lnTo>
                  <a:pt x="88730" y="37030"/>
                </a:lnTo>
                <a:lnTo>
                  <a:pt x="88740" y="37020"/>
                </a:lnTo>
                <a:lnTo>
                  <a:pt x="88750" y="37010"/>
                </a:lnTo>
                <a:lnTo>
                  <a:pt x="88740" y="37010"/>
                </a:lnTo>
                <a:lnTo>
                  <a:pt x="88720" y="36990"/>
                </a:lnTo>
                <a:lnTo>
                  <a:pt x="88740" y="36940"/>
                </a:lnTo>
                <a:lnTo>
                  <a:pt x="88740" y="36930"/>
                </a:lnTo>
                <a:lnTo>
                  <a:pt x="88740" y="36920"/>
                </a:lnTo>
                <a:lnTo>
                  <a:pt x="88740" y="36910"/>
                </a:lnTo>
                <a:lnTo>
                  <a:pt x="88740" y="36900"/>
                </a:lnTo>
                <a:lnTo>
                  <a:pt x="88730" y="36910"/>
                </a:lnTo>
                <a:lnTo>
                  <a:pt x="88730" y="36920"/>
                </a:lnTo>
                <a:lnTo>
                  <a:pt x="88720" y="36930"/>
                </a:lnTo>
                <a:lnTo>
                  <a:pt x="88720" y="36940"/>
                </a:lnTo>
                <a:lnTo>
                  <a:pt x="88710" y="36940"/>
                </a:lnTo>
                <a:lnTo>
                  <a:pt x="88710" y="36950"/>
                </a:lnTo>
                <a:lnTo>
                  <a:pt x="88710" y="36960"/>
                </a:lnTo>
                <a:lnTo>
                  <a:pt x="88700" y="36970"/>
                </a:lnTo>
                <a:lnTo>
                  <a:pt x="88700" y="36980"/>
                </a:lnTo>
                <a:lnTo>
                  <a:pt x="88690" y="36990"/>
                </a:lnTo>
                <a:lnTo>
                  <a:pt x="88690" y="37000"/>
                </a:lnTo>
                <a:lnTo>
                  <a:pt x="88680" y="37000"/>
                </a:lnTo>
                <a:lnTo>
                  <a:pt x="88670" y="36990"/>
                </a:lnTo>
                <a:lnTo>
                  <a:pt x="88670" y="36980"/>
                </a:lnTo>
                <a:lnTo>
                  <a:pt x="88660" y="36980"/>
                </a:lnTo>
                <a:lnTo>
                  <a:pt x="88650" y="36980"/>
                </a:lnTo>
                <a:lnTo>
                  <a:pt x="88640" y="36970"/>
                </a:lnTo>
                <a:lnTo>
                  <a:pt x="88630" y="36970"/>
                </a:lnTo>
                <a:lnTo>
                  <a:pt x="88620" y="36960"/>
                </a:lnTo>
                <a:lnTo>
                  <a:pt x="88610" y="36960"/>
                </a:lnTo>
                <a:lnTo>
                  <a:pt x="88600" y="36950"/>
                </a:lnTo>
                <a:lnTo>
                  <a:pt x="88590" y="36930"/>
                </a:lnTo>
                <a:lnTo>
                  <a:pt x="88600" y="36920"/>
                </a:lnTo>
                <a:lnTo>
                  <a:pt x="88610" y="36910"/>
                </a:lnTo>
                <a:lnTo>
                  <a:pt x="88620" y="36900"/>
                </a:lnTo>
                <a:lnTo>
                  <a:pt x="88630" y="36900"/>
                </a:lnTo>
                <a:lnTo>
                  <a:pt x="88640" y="36900"/>
                </a:lnTo>
                <a:lnTo>
                  <a:pt x="88650" y="36890"/>
                </a:lnTo>
                <a:lnTo>
                  <a:pt x="88660" y="36880"/>
                </a:lnTo>
                <a:lnTo>
                  <a:pt x="88670" y="36870"/>
                </a:lnTo>
                <a:lnTo>
                  <a:pt x="88680" y="36850"/>
                </a:lnTo>
                <a:lnTo>
                  <a:pt x="88670" y="36840"/>
                </a:lnTo>
                <a:lnTo>
                  <a:pt x="88660" y="36840"/>
                </a:lnTo>
                <a:lnTo>
                  <a:pt x="88660" y="36830"/>
                </a:lnTo>
                <a:lnTo>
                  <a:pt x="88630" y="36820"/>
                </a:lnTo>
                <a:lnTo>
                  <a:pt x="88640" y="36800"/>
                </a:lnTo>
                <a:lnTo>
                  <a:pt x="88640" y="36790"/>
                </a:lnTo>
                <a:lnTo>
                  <a:pt x="88640" y="36780"/>
                </a:lnTo>
                <a:lnTo>
                  <a:pt x="88650" y="36780"/>
                </a:lnTo>
                <a:lnTo>
                  <a:pt x="88650" y="36770"/>
                </a:lnTo>
                <a:lnTo>
                  <a:pt x="88650" y="36760"/>
                </a:lnTo>
                <a:lnTo>
                  <a:pt x="88650" y="36750"/>
                </a:lnTo>
                <a:lnTo>
                  <a:pt x="88660" y="36730"/>
                </a:lnTo>
                <a:lnTo>
                  <a:pt x="88660" y="36720"/>
                </a:lnTo>
                <a:lnTo>
                  <a:pt x="88670" y="36680"/>
                </a:lnTo>
                <a:lnTo>
                  <a:pt x="88680" y="36670"/>
                </a:lnTo>
                <a:lnTo>
                  <a:pt x="88680" y="36660"/>
                </a:lnTo>
                <a:lnTo>
                  <a:pt x="88680" y="36650"/>
                </a:lnTo>
                <a:lnTo>
                  <a:pt x="88690" y="36630"/>
                </a:lnTo>
                <a:lnTo>
                  <a:pt x="88690" y="36620"/>
                </a:lnTo>
                <a:lnTo>
                  <a:pt x="88690" y="36610"/>
                </a:lnTo>
                <a:lnTo>
                  <a:pt x="88680" y="36610"/>
                </a:lnTo>
                <a:lnTo>
                  <a:pt x="88660" y="36610"/>
                </a:lnTo>
                <a:lnTo>
                  <a:pt x="88650" y="36610"/>
                </a:lnTo>
                <a:lnTo>
                  <a:pt x="88650" y="36600"/>
                </a:lnTo>
                <a:lnTo>
                  <a:pt x="88650" y="36590"/>
                </a:lnTo>
                <a:lnTo>
                  <a:pt x="88640" y="36590"/>
                </a:lnTo>
                <a:lnTo>
                  <a:pt x="88630" y="36590"/>
                </a:lnTo>
                <a:lnTo>
                  <a:pt x="88630" y="36600"/>
                </a:lnTo>
                <a:lnTo>
                  <a:pt x="88620" y="36600"/>
                </a:lnTo>
                <a:lnTo>
                  <a:pt x="88620" y="36590"/>
                </a:lnTo>
                <a:lnTo>
                  <a:pt x="88610" y="36590"/>
                </a:lnTo>
                <a:lnTo>
                  <a:pt x="88610" y="36600"/>
                </a:lnTo>
                <a:lnTo>
                  <a:pt x="88600" y="36600"/>
                </a:lnTo>
                <a:lnTo>
                  <a:pt x="88590" y="36600"/>
                </a:lnTo>
                <a:lnTo>
                  <a:pt x="88590" y="36590"/>
                </a:lnTo>
                <a:lnTo>
                  <a:pt x="88580" y="36580"/>
                </a:lnTo>
                <a:lnTo>
                  <a:pt x="88580" y="36570"/>
                </a:lnTo>
                <a:lnTo>
                  <a:pt x="88570" y="36570"/>
                </a:lnTo>
                <a:lnTo>
                  <a:pt x="88560" y="36570"/>
                </a:lnTo>
                <a:lnTo>
                  <a:pt x="88550" y="36560"/>
                </a:lnTo>
                <a:lnTo>
                  <a:pt x="88550" y="36550"/>
                </a:lnTo>
                <a:lnTo>
                  <a:pt x="88540" y="36550"/>
                </a:lnTo>
                <a:lnTo>
                  <a:pt x="88530" y="36550"/>
                </a:lnTo>
                <a:lnTo>
                  <a:pt x="88520" y="36550"/>
                </a:lnTo>
                <a:lnTo>
                  <a:pt x="88510" y="36550"/>
                </a:lnTo>
                <a:lnTo>
                  <a:pt x="88500" y="36550"/>
                </a:lnTo>
                <a:lnTo>
                  <a:pt x="88500" y="36540"/>
                </a:lnTo>
                <a:lnTo>
                  <a:pt x="88500" y="36530"/>
                </a:lnTo>
                <a:lnTo>
                  <a:pt x="88500" y="36520"/>
                </a:lnTo>
                <a:lnTo>
                  <a:pt x="88500" y="36510"/>
                </a:lnTo>
                <a:lnTo>
                  <a:pt x="88490" y="36500"/>
                </a:lnTo>
                <a:lnTo>
                  <a:pt x="88490" y="36510"/>
                </a:lnTo>
                <a:lnTo>
                  <a:pt x="88480" y="36510"/>
                </a:lnTo>
                <a:lnTo>
                  <a:pt x="88480" y="36520"/>
                </a:lnTo>
                <a:lnTo>
                  <a:pt x="88470" y="36520"/>
                </a:lnTo>
                <a:lnTo>
                  <a:pt x="88470" y="36530"/>
                </a:lnTo>
                <a:lnTo>
                  <a:pt x="88460" y="36530"/>
                </a:lnTo>
                <a:lnTo>
                  <a:pt x="88450" y="36530"/>
                </a:lnTo>
                <a:lnTo>
                  <a:pt x="88450" y="36520"/>
                </a:lnTo>
                <a:lnTo>
                  <a:pt x="88450" y="36510"/>
                </a:lnTo>
                <a:lnTo>
                  <a:pt x="88440" y="36510"/>
                </a:lnTo>
                <a:lnTo>
                  <a:pt x="88430" y="36510"/>
                </a:lnTo>
                <a:lnTo>
                  <a:pt x="88430" y="36500"/>
                </a:lnTo>
                <a:lnTo>
                  <a:pt x="88430" y="36490"/>
                </a:lnTo>
                <a:lnTo>
                  <a:pt x="88420" y="36490"/>
                </a:lnTo>
                <a:lnTo>
                  <a:pt x="88410" y="36490"/>
                </a:lnTo>
                <a:lnTo>
                  <a:pt x="88400" y="36490"/>
                </a:lnTo>
                <a:lnTo>
                  <a:pt x="88390" y="36490"/>
                </a:lnTo>
                <a:lnTo>
                  <a:pt x="88390" y="36500"/>
                </a:lnTo>
                <a:lnTo>
                  <a:pt x="88380" y="36500"/>
                </a:lnTo>
                <a:lnTo>
                  <a:pt x="88370" y="36490"/>
                </a:lnTo>
                <a:lnTo>
                  <a:pt x="88360" y="36490"/>
                </a:lnTo>
                <a:lnTo>
                  <a:pt x="88350" y="36490"/>
                </a:lnTo>
                <a:lnTo>
                  <a:pt x="88360" y="36490"/>
                </a:lnTo>
                <a:lnTo>
                  <a:pt x="88350" y="36490"/>
                </a:lnTo>
                <a:lnTo>
                  <a:pt x="88350" y="36480"/>
                </a:lnTo>
                <a:lnTo>
                  <a:pt x="88340" y="36480"/>
                </a:lnTo>
                <a:lnTo>
                  <a:pt x="88330" y="36480"/>
                </a:lnTo>
                <a:lnTo>
                  <a:pt x="88330" y="36470"/>
                </a:lnTo>
                <a:lnTo>
                  <a:pt x="88320" y="36470"/>
                </a:lnTo>
                <a:lnTo>
                  <a:pt x="88310" y="36470"/>
                </a:lnTo>
                <a:lnTo>
                  <a:pt x="88300" y="36470"/>
                </a:lnTo>
                <a:lnTo>
                  <a:pt x="88300" y="36480"/>
                </a:lnTo>
                <a:lnTo>
                  <a:pt x="88290" y="36480"/>
                </a:lnTo>
                <a:lnTo>
                  <a:pt x="88290" y="36470"/>
                </a:lnTo>
                <a:lnTo>
                  <a:pt x="88280" y="36480"/>
                </a:lnTo>
                <a:lnTo>
                  <a:pt x="88280" y="36470"/>
                </a:lnTo>
                <a:lnTo>
                  <a:pt x="88270" y="36470"/>
                </a:lnTo>
                <a:lnTo>
                  <a:pt x="88260" y="36470"/>
                </a:lnTo>
                <a:lnTo>
                  <a:pt x="88260" y="36460"/>
                </a:lnTo>
                <a:lnTo>
                  <a:pt x="88250" y="36460"/>
                </a:lnTo>
                <a:lnTo>
                  <a:pt x="88240" y="36460"/>
                </a:lnTo>
                <a:lnTo>
                  <a:pt x="88240" y="36450"/>
                </a:lnTo>
                <a:lnTo>
                  <a:pt x="88230" y="36450"/>
                </a:lnTo>
                <a:lnTo>
                  <a:pt x="88220" y="36450"/>
                </a:lnTo>
                <a:lnTo>
                  <a:pt x="88210" y="36450"/>
                </a:lnTo>
                <a:lnTo>
                  <a:pt x="88200" y="36450"/>
                </a:lnTo>
                <a:lnTo>
                  <a:pt x="88200" y="36440"/>
                </a:lnTo>
                <a:lnTo>
                  <a:pt x="88190" y="36440"/>
                </a:lnTo>
                <a:lnTo>
                  <a:pt x="88180" y="36430"/>
                </a:lnTo>
                <a:lnTo>
                  <a:pt x="88150" y="36420"/>
                </a:lnTo>
                <a:lnTo>
                  <a:pt x="88130" y="36420"/>
                </a:lnTo>
                <a:lnTo>
                  <a:pt x="88120" y="36410"/>
                </a:lnTo>
                <a:lnTo>
                  <a:pt x="88100" y="36410"/>
                </a:lnTo>
                <a:lnTo>
                  <a:pt x="88090" y="36400"/>
                </a:lnTo>
                <a:lnTo>
                  <a:pt x="88080" y="36400"/>
                </a:lnTo>
                <a:lnTo>
                  <a:pt x="88070" y="36400"/>
                </a:lnTo>
                <a:lnTo>
                  <a:pt x="88070" y="36390"/>
                </a:lnTo>
                <a:lnTo>
                  <a:pt x="88060" y="36390"/>
                </a:lnTo>
                <a:lnTo>
                  <a:pt x="88040" y="36390"/>
                </a:lnTo>
                <a:lnTo>
                  <a:pt x="88060" y="36290"/>
                </a:lnTo>
                <a:lnTo>
                  <a:pt x="88050" y="36290"/>
                </a:lnTo>
                <a:lnTo>
                  <a:pt x="88040" y="36280"/>
                </a:lnTo>
                <a:lnTo>
                  <a:pt x="88030" y="36280"/>
                </a:lnTo>
                <a:lnTo>
                  <a:pt x="88020" y="36280"/>
                </a:lnTo>
                <a:lnTo>
                  <a:pt x="88010" y="36290"/>
                </a:lnTo>
                <a:lnTo>
                  <a:pt x="87990" y="36290"/>
                </a:lnTo>
                <a:lnTo>
                  <a:pt x="87980" y="36290"/>
                </a:lnTo>
                <a:lnTo>
                  <a:pt x="87970" y="36290"/>
                </a:lnTo>
                <a:lnTo>
                  <a:pt x="87960" y="36290"/>
                </a:lnTo>
                <a:lnTo>
                  <a:pt x="87950" y="36290"/>
                </a:lnTo>
                <a:lnTo>
                  <a:pt x="87940" y="36290"/>
                </a:lnTo>
                <a:lnTo>
                  <a:pt x="87940" y="36280"/>
                </a:lnTo>
                <a:lnTo>
                  <a:pt x="87940" y="36270"/>
                </a:lnTo>
                <a:lnTo>
                  <a:pt x="87940" y="36260"/>
                </a:lnTo>
                <a:lnTo>
                  <a:pt x="87950" y="36260"/>
                </a:lnTo>
                <a:lnTo>
                  <a:pt x="87950" y="36250"/>
                </a:lnTo>
                <a:lnTo>
                  <a:pt x="87940" y="36250"/>
                </a:lnTo>
                <a:lnTo>
                  <a:pt x="87930" y="36250"/>
                </a:lnTo>
                <a:lnTo>
                  <a:pt x="87900" y="36250"/>
                </a:lnTo>
                <a:lnTo>
                  <a:pt x="87860" y="36250"/>
                </a:lnTo>
                <a:lnTo>
                  <a:pt x="87840" y="36250"/>
                </a:lnTo>
                <a:lnTo>
                  <a:pt x="87820" y="36250"/>
                </a:lnTo>
                <a:lnTo>
                  <a:pt x="87800" y="36250"/>
                </a:lnTo>
                <a:lnTo>
                  <a:pt x="87790" y="36260"/>
                </a:lnTo>
                <a:lnTo>
                  <a:pt x="87780" y="36270"/>
                </a:lnTo>
                <a:lnTo>
                  <a:pt x="87770" y="36270"/>
                </a:lnTo>
                <a:lnTo>
                  <a:pt x="87760" y="36260"/>
                </a:lnTo>
                <a:lnTo>
                  <a:pt x="87750" y="36260"/>
                </a:lnTo>
                <a:lnTo>
                  <a:pt x="87720" y="36240"/>
                </a:lnTo>
                <a:lnTo>
                  <a:pt x="87700" y="36230"/>
                </a:lnTo>
                <a:lnTo>
                  <a:pt x="87690" y="36230"/>
                </a:lnTo>
                <a:lnTo>
                  <a:pt x="87680" y="36220"/>
                </a:lnTo>
                <a:lnTo>
                  <a:pt x="87670" y="36220"/>
                </a:lnTo>
                <a:lnTo>
                  <a:pt x="87670" y="36210"/>
                </a:lnTo>
                <a:lnTo>
                  <a:pt x="87660" y="36210"/>
                </a:lnTo>
                <a:lnTo>
                  <a:pt x="87650" y="36210"/>
                </a:lnTo>
                <a:lnTo>
                  <a:pt x="87640" y="36210"/>
                </a:lnTo>
                <a:lnTo>
                  <a:pt x="87630" y="36200"/>
                </a:lnTo>
                <a:lnTo>
                  <a:pt x="87620" y="36190"/>
                </a:lnTo>
                <a:lnTo>
                  <a:pt x="87610" y="36190"/>
                </a:lnTo>
                <a:lnTo>
                  <a:pt x="87600" y="36190"/>
                </a:lnTo>
                <a:lnTo>
                  <a:pt x="87600" y="36180"/>
                </a:lnTo>
                <a:lnTo>
                  <a:pt x="87590" y="36180"/>
                </a:lnTo>
                <a:lnTo>
                  <a:pt x="87600" y="36180"/>
                </a:lnTo>
                <a:lnTo>
                  <a:pt x="87600" y="36170"/>
                </a:lnTo>
                <a:lnTo>
                  <a:pt x="87600" y="36160"/>
                </a:lnTo>
                <a:lnTo>
                  <a:pt x="87590" y="36160"/>
                </a:lnTo>
                <a:lnTo>
                  <a:pt x="87590" y="36150"/>
                </a:lnTo>
                <a:lnTo>
                  <a:pt x="87580" y="36150"/>
                </a:lnTo>
                <a:lnTo>
                  <a:pt x="87580" y="36140"/>
                </a:lnTo>
                <a:lnTo>
                  <a:pt x="87580" y="36130"/>
                </a:lnTo>
                <a:lnTo>
                  <a:pt x="87570" y="36130"/>
                </a:lnTo>
                <a:lnTo>
                  <a:pt x="87570" y="36120"/>
                </a:lnTo>
                <a:lnTo>
                  <a:pt x="87580" y="36120"/>
                </a:lnTo>
                <a:lnTo>
                  <a:pt x="87580" y="36110"/>
                </a:lnTo>
                <a:lnTo>
                  <a:pt x="87590" y="36110"/>
                </a:lnTo>
                <a:lnTo>
                  <a:pt x="87590" y="36100"/>
                </a:lnTo>
                <a:lnTo>
                  <a:pt x="87590" y="36090"/>
                </a:lnTo>
                <a:lnTo>
                  <a:pt x="87600" y="36080"/>
                </a:lnTo>
                <a:lnTo>
                  <a:pt x="87610" y="36080"/>
                </a:lnTo>
                <a:lnTo>
                  <a:pt x="87610" y="36070"/>
                </a:lnTo>
                <a:lnTo>
                  <a:pt x="87610" y="36060"/>
                </a:lnTo>
                <a:lnTo>
                  <a:pt x="87620" y="36060"/>
                </a:lnTo>
                <a:lnTo>
                  <a:pt x="87630" y="36060"/>
                </a:lnTo>
                <a:lnTo>
                  <a:pt x="87640" y="36060"/>
                </a:lnTo>
                <a:lnTo>
                  <a:pt x="87640" y="36050"/>
                </a:lnTo>
                <a:lnTo>
                  <a:pt x="87640" y="36040"/>
                </a:lnTo>
                <a:lnTo>
                  <a:pt x="87650" y="36040"/>
                </a:lnTo>
                <a:lnTo>
                  <a:pt x="87650" y="36030"/>
                </a:lnTo>
                <a:lnTo>
                  <a:pt x="87640" y="36030"/>
                </a:lnTo>
                <a:lnTo>
                  <a:pt x="87630" y="36030"/>
                </a:lnTo>
                <a:lnTo>
                  <a:pt x="87630" y="36020"/>
                </a:lnTo>
                <a:lnTo>
                  <a:pt x="87630" y="36010"/>
                </a:lnTo>
                <a:lnTo>
                  <a:pt x="87630" y="36000"/>
                </a:lnTo>
                <a:lnTo>
                  <a:pt x="87640" y="35990"/>
                </a:lnTo>
                <a:lnTo>
                  <a:pt x="87640" y="35980"/>
                </a:lnTo>
                <a:lnTo>
                  <a:pt x="87640" y="35970"/>
                </a:lnTo>
                <a:lnTo>
                  <a:pt x="87650" y="35970"/>
                </a:lnTo>
                <a:lnTo>
                  <a:pt x="87650" y="35960"/>
                </a:lnTo>
                <a:lnTo>
                  <a:pt x="87650" y="35950"/>
                </a:lnTo>
                <a:lnTo>
                  <a:pt x="87660" y="35950"/>
                </a:lnTo>
                <a:lnTo>
                  <a:pt x="87650" y="35950"/>
                </a:lnTo>
                <a:lnTo>
                  <a:pt x="87650" y="35940"/>
                </a:lnTo>
                <a:lnTo>
                  <a:pt x="87640" y="35940"/>
                </a:lnTo>
                <a:lnTo>
                  <a:pt x="87640" y="35930"/>
                </a:lnTo>
                <a:lnTo>
                  <a:pt x="87630" y="35930"/>
                </a:lnTo>
                <a:lnTo>
                  <a:pt x="87630" y="35920"/>
                </a:lnTo>
                <a:lnTo>
                  <a:pt x="87630" y="35910"/>
                </a:lnTo>
                <a:lnTo>
                  <a:pt x="87620" y="35910"/>
                </a:lnTo>
                <a:lnTo>
                  <a:pt x="87610" y="35910"/>
                </a:lnTo>
                <a:lnTo>
                  <a:pt x="87610" y="35900"/>
                </a:lnTo>
                <a:lnTo>
                  <a:pt x="87610" y="35890"/>
                </a:lnTo>
                <a:lnTo>
                  <a:pt x="87600" y="35890"/>
                </a:lnTo>
                <a:lnTo>
                  <a:pt x="87600" y="35880"/>
                </a:lnTo>
                <a:lnTo>
                  <a:pt x="87590" y="35880"/>
                </a:lnTo>
                <a:lnTo>
                  <a:pt x="87580" y="35870"/>
                </a:lnTo>
                <a:lnTo>
                  <a:pt x="87580" y="35860"/>
                </a:lnTo>
                <a:lnTo>
                  <a:pt x="87570" y="35850"/>
                </a:lnTo>
                <a:lnTo>
                  <a:pt x="87560" y="35850"/>
                </a:lnTo>
                <a:lnTo>
                  <a:pt x="87560" y="35840"/>
                </a:lnTo>
                <a:lnTo>
                  <a:pt x="87560" y="35830"/>
                </a:lnTo>
                <a:lnTo>
                  <a:pt x="87560" y="35820"/>
                </a:lnTo>
                <a:lnTo>
                  <a:pt x="87550" y="35810"/>
                </a:lnTo>
                <a:lnTo>
                  <a:pt x="87550" y="35800"/>
                </a:lnTo>
                <a:lnTo>
                  <a:pt x="87550" y="35790"/>
                </a:lnTo>
                <a:lnTo>
                  <a:pt x="87540" y="35790"/>
                </a:lnTo>
                <a:lnTo>
                  <a:pt x="87540" y="35780"/>
                </a:lnTo>
                <a:lnTo>
                  <a:pt x="87530" y="35780"/>
                </a:lnTo>
                <a:lnTo>
                  <a:pt x="87530" y="35770"/>
                </a:lnTo>
                <a:lnTo>
                  <a:pt x="87530" y="35760"/>
                </a:lnTo>
                <a:lnTo>
                  <a:pt x="87530" y="35750"/>
                </a:lnTo>
                <a:lnTo>
                  <a:pt x="87530" y="35740"/>
                </a:lnTo>
                <a:lnTo>
                  <a:pt x="87530" y="35730"/>
                </a:lnTo>
                <a:lnTo>
                  <a:pt x="87540" y="35730"/>
                </a:lnTo>
                <a:lnTo>
                  <a:pt x="87540" y="35720"/>
                </a:lnTo>
                <a:lnTo>
                  <a:pt x="87530" y="35720"/>
                </a:lnTo>
                <a:lnTo>
                  <a:pt x="87530" y="35710"/>
                </a:lnTo>
                <a:lnTo>
                  <a:pt x="87530" y="35700"/>
                </a:lnTo>
                <a:lnTo>
                  <a:pt x="87530" y="35690"/>
                </a:lnTo>
                <a:lnTo>
                  <a:pt x="87530" y="35680"/>
                </a:lnTo>
                <a:lnTo>
                  <a:pt x="87530" y="35670"/>
                </a:lnTo>
                <a:lnTo>
                  <a:pt x="87520" y="35670"/>
                </a:lnTo>
                <a:lnTo>
                  <a:pt x="87530" y="35660"/>
                </a:lnTo>
                <a:lnTo>
                  <a:pt x="87530" y="35650"/>
                </a:lnTo>
                <a:lnTo>
                  <a:pt x="87530" y="35640"/>
                </a:lnTo>
                <a:lnTo>
                  <a:pt x="87530" y="35630"/>
                </a:lnTo>
                <a:lnTo>
                  <a:pt x="87530" y="35620"/>
                </a:lnTo>
                <a:lnTo>
                  <a:pt x="87530" y="35610"/>
                </a:lnTo>
                <a:lnTo>
                  <a:pt x="87540" y="35610"/>
                </a:lnTo>
                <a:lnTo>
                  <a:pt x="87530" y="35610"/>
                </a:lnTo>
                <a:lnTo>
                  <a:pt x="87540" y="35610"/>
                </a:lnTo>
                <a:lnTo>
                  <a:pt x="87530" y="35600"/>
                </a:lnTo>
                <a:lnTo>
                  <a:pt x="87540" y="35590"/>
                </a:lnTo>
                <a:lnTo>
                  <a:pt x="87540" y="35580"/>
                </a:lnTo>
                <a:lnTo>
                  <a:pt x="87530" y="35570"/>
                </a:lnTo>
                <a:lnTo>
                  <a:pt x="87530" y="35560"/>
                </a:lnTo>
                <a:lnTo>
                  <a:pt x="87530" y="35550"/>
                </a:lnTo>
                <a:lnTo>
                  <a:pt x="87530" y="35540"/>
                </a:lnTo>
                <a:lnTo>
                  <a:pt x="87520" y="35540"/>
                </a:lnTo>
                <a:lnTo>
                  <a:pt x="87510" y="35530"/>
                </a:lnTo>
                <a:lnTo>
                  <a:pt x="87500" y="35510"/>
                </a:lnTo>
                <a:lnTo>
                  <a:pt x="87490" y="35500"/>
                </a:lnTo>
                <a:lnTo>
                  <a:pt x="87480" y="35490"/>
                </a:lnTo>
                <a:lnTo>
                  <a:pt x="87470" y="35490"/>
                </a:lnTo>
                <a:lnTo>
                  <a:pt x="87470" y="35480"/>
                </a:lnTo>
                <a:lnTo>
                  <a:pt x="87460" y="35470"/>
                </a:lnTo>
                <a:lnTo>
                  <a:pt x="87450" y="35460"/>
                </a:lnTo>
                <a:lnTo>
                  <a:pt x="87440" y="35460"/>
                </a:lnTo>
                <a:lnTo>
                  <a:pt x="87430" y="35450"/>
                </a:lnTo>
                <a:lnTo>
                  <a:pt x="87420" y="35450"/>
                </a:lnTo>
                <a:lnTo>
                  <a:pt x="87420" y="35440"/>
                </a:lnTo>
                <a:lnTo>
                  <a:pt x="87410" y="35440"/>
                </a:lnTo>
                <a:lnTo>
                  <a:pt x="87410" y="35430"/>
                </a:lnTo>
                <a:lnTo>
                  <a:pt x="87400" y="35430"/>
                </a:lnTo>
                <a:lnTo>
                  <a:pt x="87390" y="35420"/>
                </a:lnTo>
                <a:lnTo>
                  <a:pt x="87380" y="35410"/>
                </a:lnTo>
                <a:lnTo>
                  <a:pt x="87370" y="35410"/>
                </a:lnTo>
                <a:lnTo>
                  <a:pt x="87360" y="35420"/>
                </a:lnTo>
                <a:lnTo>
                  <a:pt x="87350" y="35420"/>
                </a:lnTo>
                <a:lnTo>
                  <a:pt x="87330" y="35420"/>
                </a:lnTo>
                <a:lnTo>
                  <a:pt x="87320" y="35430"/>
                </a:lnTo>
                <a:lnTo>
                  <a:pt x="87310" y="35430"/>
                </a:lnTo>
                <a:lnTo>
                  <a:pt x="87300" y="35430"/>
                </a:lnTo>
                <a:lnTo>
                  <a:pt x="87290" y="35430"/>
                </a:lnTo>
                <a:lnTo>
                  <a:pt x="87280" y="35430"/>
                </a:lnTo>
                <a:lnTo>
                  <a:pt x="87270" y="35430"/>
                </a:lnTo>
                <a:lnTo>
                  <a:pt x="87220" y="35430"/>
                </a:lnTo>
                <a:lnTo>
                  <a:pt x="87210" y="35430"/>
                </a:lnTo>
                <a:lnTo>
                  <a:pt x="87200" y="35430"/>
                </a:lnTo>
                <a:lnTo>
                  <a:pt x="87190" y="35430"/>
                </a:lnTo>
                <a:lnTo>
                  <a:pt x="87180" y="35430"/>
                </a:lnTo>
                <a:lnTo>
                  <a:pt x="87150" y="35420"/>
                </a:lnTo>
                <a:lnTo>
                  <a:pt x="87120" y="35420"/>
                </a:lnTo>
                <a:lnTo>
                  <a:pt x="87110" y="35420"/>
                </a:lnTo>
                <a:lnTo>
                  <a:pt x="87100" y="35420"/>
                </a:lnTo>
                <a:lnTo>
                  <a:pt x="87090" y="35420"/>
                </a:lnTo>
                <a:lnTo>
                  <a:pt x="87080" y="35420"/>
                </a:lnTo>
                <a:lnTo>
                  <a:pt x="87080" y="35430"/>
                </a:lnTo>
                <a:lnTo>
                  <a:pt x="87070" y="35430"/>
                </a:lnTo>
                <a:lnTo>
                  <a:pt x="87060" y="35430"/>
                </a:lnTo>
                <a:lnTo>
                  <a:pt x="87050" y="35430"/>
                </a:lnTo>
                <a:lnTo>
                  <a:pt x="87040" y="35430"/>
                </a:lnTo>
                <a:lnTo>
                  <a:pt x="87040" y="35420"/>
                </a:lnTo>
                <a:lnTo>
                  <a:pt x="87030" y="35420"/>
                </a:lnTo>
                <a:lnTo>
                  <a:pt x="87020" y="35420"/>
                </a:lnTo>
                <a:lnTo>
                  <a:pt x="87010" y="35420"/>
                </a:lnTo>
                <a:lnTo>
                  <a:pt x="87000" y="35410"/>
                </a:lnTo>
                <a:lnTo>
                  <a:pt x="86990" y="35410"/>
                </a:lnTo>
                <a:lnTo>
                  <a:pt x="86970" y="35410"/>
                </a:lnTo>
                <a:lnTo>
                  <a:pt x="86950" y="35410"/>
                </a:lnTo>
                <a:lnTo>
                  <a:pt x="86940" y="35410"/>
                </a:lnTo>
                <a:lnTo>
                  <a:pt x="86910" y="35400"/>
                </a:lnTo>
                <a:lnTo>
                  <a:pt x="86880" y="35400"/>
                </a:lnTo>
                <a:lnTo>
                  <a:pt x="86840" y="35400"/>
                </a:lnTo>
                <a:lnTo>
                  <a:pt x="86820" y="35390"/>
                </a:lnTo>
                <a:lnTo>
                  <a:pt x="86790" y="35390"/>
                </a:lnTo>
                <a:lnTo>
                  <a:pt x="86780" y="35390"/>
                </a:lnTo>
                <a:lnTo>
                  <a:pt x="86770" y="35390"/>
                </a:lnTo>
                <a:lnTo>
                  <a:pt x="86750" y="35390"/>
                </a:lnTo>
                <a:lnTo>
                  <a:pt x="86740" y="35390"/>
                </a:lnTo>
                <a:lnTo>
                  <a:pt x="86730" y="35390"/>
                </a:lnTo>
                <a:lnTo>
                  <a:pt x="86720" y="35390"/>
                </a:lnTo>
                <a:lnTo>
                  <a:pt x="86720" y="35380"/>
                </a:lnTo>
                <a:lnTo>
                  <a:pt x="86720" y="35370"/>
                </a:lnTo>
                <a:lnTo>
                  <a:pt x="86710" y="35370"/>
                </a:lnTo>
                <a:lnTo>
                  <a:pt x="86710" y="35360"/>
                </a:lnTo>
                <a:lnTo>
                  <a:pt x="86720" y="35350"/>
                </a:lnTo>
                <a:lnTo>
                  <a:pt x="86720" y="35340"/>
                </a:lnTo>
                <a:lnTo>
                  <a:pt x="86720" y="35330"/>
                </a:lnTo>
                <a:lnTo>
                  <a:pt x="86710" y="35330"/>
                </a:lnTo>
                <a:lnTo>
                  <a:pt x="86710" y="35320"/>
                </a:lnTo>
                <a:lnTo>
                  <a:pt x="86700" y="35320"/>
                </a:lnTo>
                <a:lnTo>
                  <a:pt x="86700" y="35310"/>
                </a:lnTo>
                <a:lnTo>
                  <a:pt x="86710" y="35310"/>
                </a:lnTo>
                <a:lnTo>
                  <a:pt x="86710" y="35300"/>
                </a:lnTo>
                <a:lnTo>
                  <a:pt x="86720" y="35300"/>
                </a:lnTo>
                <a:lnTo>
                  <a:pt x="86720" y="35290"/>
                </a:lnTo>
                <a:lnTo>
                  <a:pt x="86730" y="35290"/>
                </a:lnTo>
                <a:lnTo>
                  <a:pt x="86730" y="35280"/>
                </a:lnTo>
                <a:lnTo>
                  <a:pt x="86730" y="35270"/>
                </a:lnTo>
                <a:lnTo>
                  <a:pt x="86730" y="35260"/>
                </a:lnTo>
                <a:lnTo>
                  <a:pt x="86740" y="35260"/>
                </a:lnTo>
                <a:lnTo>
                  <a:pt x="86740" y="35250"/>
                </a:lnTo>
                <a:lnTo>
                  <a:pt x="86750" y="35250"/>
                </a:lnTo>
                <a:lnTo>
                  <a:pt x="86750" y="35240"/>
                </a:lnTo>
                <a:lnTo>
                  <a:pt x="86750" y="35230"/>
                </a:lnTo>
                <a:lnTo>
                  <a:pt x="86750" y="35220"/>
                </a:lnTo>
                <a:lnTo>
                  <a:pt x="86740" y="35220"/>
                </a:lnTo>
                <a:lnTo>
                  <a:pt x="86740" y="35210"/>
                </a:lnTo>
                <a:lnTo>
                  <a:pt x="86730" y="35210"/>
                </a:lnTo>
                <a:lnTo>
                  <a:pt x="86730" y="35200"/>
                </a:lnTo>
                <a:lnTo>
                  <a:pt x="86720" y="35200"/>
                </a:lnTo>
                <a:lnTo>
                  <a:pt x="86720" y="35190"/>
                </a:lnTo>
                <a:lnTo>
                  <a:pt x="86720" y="35180"/>
                </a:lnTo>
                <a:lnTo>
                  <a:pt x="86710" y="35170"/>
                </a:lnTo>
                <a:lnTo>
                  <a:pt x="86720" y="35160"/>
                </a:lnTo>
                <a:lnTo>
                  <a:pt x="86730" y="35150"/>
                </a:lnTo>
                <a:lnTo>
                  <a:pt x="86740" y="35150"/>
                </a:lnTo>
                <a:lnTo>
                  <a:pt x="86740" y="35140"/>
                </a:lnTo>
                <a:lnTo>
                  <a:pt x="86750" y="35140"/>
                </a:lnTo>
                <a:lnTo>
                  <a:pt x="86750" y="35130"/>
                </a:lnTo>
                <a:lnTo>
                  <a:pt x="86750" y="35120"/>
                </a:lnTo>
                <a:lnTo>
                  <a:pt x="86750" y="35110"/>
                </a:lnTo>
                <a:lnTo>
                  <a:pt x="86760" y="35110"/>
                </a:lnTo>
                <a:lnTo>
                  <a:pt x="86760" y="35100"/>
                </a:lnTo>
                <a:lnTo>
                  <a:pt x="86770" y="35100"/>
                </a:lnTo>
                <a:lnTo>
                  <a:pt x="86770" y="35090"/>
                </a:lnTo>
                <a:lnTo>
                  <a:pt x="86770" y="35070"/>
                </a:lnTo>
                <a:lnTo>
                  <a:pt x="86770" y="35050"/>
                </a:lnTo>
                <a:lnTo>
                  <a:pt x="86760" y="35030"/>
                </a:lnTo>
                <a:lnTo>
                  <a:pt x="86760" y="35020"/>
                </a:lnTo>
                <a:lnTo>
                  <a:pt x="86760" y="35000"/>
                </a:lnTo>
                <a:lnTo>
                  <a:pt x="86750" y="34980"/>
                </a:lnTo>
                <a:lnTo>
                  <a:pt x="86750" y="34970"/>
                </a:lnTo>
                <a:lnTo>
                  <a:pt x="86750" y="34950"/>
                </a:lnTo>
                <a:lnTo>
                  <a:pt x="86750" y="34940"/>
                </a:lnTo>
                <a:lnTo>
                  <a:pt x="86750" y="34930"/>
                </a:lnTo>
                <a:lnTo>
                  <a:pt x="86750" y="34920"/>
                </a:lnTo>
                <a:lnTo>
                  <a:pt x="86750" y="34910"/>
                </a:lnTo>
                <a:lnTo>
                  <a:pt x="86760" y="34910"/>
                </a:lnTo>
                <a:lnTo>
                  <a:pt x="86780" y="34890"/>
                </a:lnTo>
                <a:lnTo>
                  <a:pt x="86790" y="34890"/>
                </a:lnTo>
                <a:lnTo>
                  <a:pt x="86820" y="34870"/>
                </a:lnTo>
                <a:lnTo>
                  <a:pt x="86890" y="34870"/>
                </a:lnTo>
                <a:lnTo>
                  <a:pt x="86910" y="34850"/>
                </a:lnTo>
                <a:lnTo>
                  <a:pt x="86900" y="34850"/>
                </a:lnTo>
                <a:lnTo>
                  <a:pt x="86890" y="34840"/>
                </a:lnTo>
                <a:lnTo>
                  <a:pt x="86900" y="34830"/>
                </a:lnTo>
                <a:lnTo>
                  <a:pt x="86900" y="34820"/>
                </a:lnTo>
                <a:lnTo>
                  <a:pt x="86920" y="34810"/>
                </a:lnTo>
                <a:lnTo>
                  <a:pt x="86930" y="34800"/>
                </a:lnTo>
                <a:lnTo>
                  <a:pt x="86940" y="34800"/>
                </a:lnTo>
                <a:lnTo>
                  <a:pt x="86940" y="34790"/>
                </a:lnTo>
                <a:lnTo>
                  <a:pt x="86940" y="34780"/>
                </a:lnTo>
                <a:lnTo>
                  <a:pt x="86930" y="34770"/>
                </a:lnTo>
                <a:lnTo>
                  <a:pt x="86980" y="34760"/>
                </a:lnTo>
                <a:lnTo>
                  <a:pt x="86990" y="34760"/>
                </a:lnTo>
                <a:lnTo>
                  <a:pt x="87000" y="34750"/>
                </a:lnTo>
                <a:lnTo>
                  <a:pt x="87010" y="34750"/>
                </a:lnTo>
                <a:lnTo>
                  <a:pt x="87010" y="34760"/>
                </a:lnTo>
                <a:lnTo>
                  <a:pt x="87010" y="34750"/>
                </a:lnTo>
                <a:lnTo>
                  <a:pt x="87020" y="34750"/>
                </a:lnTo>
                <a:lnTo>
                  <a:pt x="87010" y="34730"/>
                </a:lnTo>
                <a:lnTo>
                  <a:pt x="87000" y="34730"/>
                </a:lnTo>
                <a:lnTo>
                  <a:pt x="87000" y="34720"/>
                </a:lnTo>
                <a:lnTo>
                  <a:pt x="86990" y="34720"/>
                </a:lnTo>
                <a:lnTo>
                  <a:pt x="86980" y="34720"/>
                </a:lnTo>
                <a:lnTo>
                  <a:pt x="86970" y="34710"/>
                </a:lnTo>
                <a:lnTo>
                  <a:pt x="86960" y="34710"/>
                </a:lnTo>
                <a:lnTo>
                  <a:pt x="86950" y="34710"/>
                </a:lnTo>
                <a:lnTo>
                  <a:pt x="86940" y="34690"/>
                </a:lnTo>
                <a:lnTo>
                  <a:pt x="86940" y="34680"/>
                </a:lnTo>
                <a:lnTo>
                  <a:pt x="86940" y="34670"/>
                </a:lnTo>
                <a:lnTo>
                  <a:pt x="86930" y="34660"/>
                </a:lnTo>
                <a:lnTo>
                  <a:pt x="86920" y="34650"/>
                </a:lnTo>
                <a:lnTo>
                  <a:pt x="86920" y="34640"/>
                </a:lnTo>
                <a:lnTo>
                  <a:pt x="86920" y="34630"/>
                </a:lnTo>
                <a:lnTo>
                  <a:pt x="86920" y="34620"/>
                </a:lnTo>
                <a:lnTo>
                  <a:pt x="86910" y="34620"/>
                </a:lnTo>
                <a:lnTo>
                  <a:pt x="86900" y="34620"/>
                </a:lnTo>
                <a:lnTo>
                  <a:pt x="86890" y="34620"/>
                </a:lnTo>
                <a:lnTo>
                  <a:pt x="86860" y="34620"/>
                </a:lnTo>
                <a:lnTo>
                  <a:pt x="86840" y="34610"/>
                </a:lnTo>
                <a:lnTo>
                  <a:pt x="86830" y="34630"/>
                </a:lnTo>
                <a:lnTo>
                  <a:pt x="86830" y="34640"/>
                </a:lnTo>
                <a:lnTo>
                  <a:pt x="86820" y="34640"/>
                </a:lnTo>
                <a:lnTo>
                  <a:pt x="86820" y="34630"/>
                </a:lnTo>
                <a:lnTo>
                  <a:pt x="86810" y="34620"/>
                </a:lnTo>
                <a:lnTo>
                  <a:pt x="86810" y="34600"/>
                </a:lnTo>
                <a:lnTo>
                  <a:pt x="86800" y="34560"/>
                </a:lnTo>
                <a:lnTo>
                  <a:pt x="86790" y="34550"/>
                </a:lnTo>
                <a:lnTo>
                  <a:pt x="86780" y="34520"/>
                </a:lnTo>
                <a:lnTo>
                  <a:pt x="86770" y="34500"/>
                </a:lnTo>
                <a:lnTo>
                  <a:pt x="86760" y="34490"/>
                </a:lnTo>
                <a:lnTo>
                  <a:pt x="86770" y="34480"/>
                </a:lnTo>
                <a:lnTo>
                  <a:pt x="86770" y="34470"/>
                </a:lnTo>
                <a:lnTo>
                  <a:pt x="86770" y="34460"/>
                </a:lnTo>
                <a:lnTo>
                  <a:pt x="86770" y="34450"/>
                </a:lnTo>
                <a:lnTo>
                  <a:pt x="86770" y="34440"/>
                </a:lnTo>
                <a:lnTo>
                  <a:pt x="86770" y="34430"/>
                </a:lnTo>
                <a:lnTo>
                  <a:pt x="86770" y="34420"/>
                </a:lnTo>
                <a:lnTo>
                  <a:pt x="86760" y="34420"/>
                </a:lnTo>
                <a:lnTo>
                  <a:pt x="86770" y="34410"/>
                </a:lnTo>
                <a:lnTo>
                  <a:pt x="86770" y="34400"/>
                </a:lnTo>
                <a:lnTo>
                  <a:pt x="86770" y="34390"/>
                </a:lnTo>
                <a:lnTo>
                  <a:pt x="86780" y="34380"/>
                </a:lnTo>
                <a:lnTo>
                  <a:pt x="86780" y="34370"/>
                </a:lnTo>
                <a:lnTo>
                  <a:pt x="86780" y="34360"/>
                </a:lnTo>
                <a:lnTo>
                  <a:pt x="86780" y="34350"/>
                </a:lnTo>
                <a:lnTo>
                  <a:pt x="86780" y="34340"/>
                </a:lnTo>
                <a:lnTo>
                  <a:pt x="86780" y="34330"/>
                </a:lnTo>
                <a:lnTo>
                  <a:pt x="86770" y="34330"/>
                </a:lnTo>
                <a:lnTo>
                  <a:pt x="86770" y="34320"/>
                </a:lnTo>
                <a:lnTo>
                  <a:pt x="86780" y="34320"/>
                </a:lnTo>
                <a:lnTo>
                  <a:pt x="86780" y="34310"/>
                </a:lnTo>
                <a:lnTo>
                  <a:pt x="86770" y="34300"/>
                </a:lnTo>
                <a:lnTo>
                  <a:pt x="86770" y="34290"/>
                </a:lnTo>
                <a:lnTo>
                  <a:pt x="86760" y="34290"/>
                </a:lnTo>
                <a:lnTo>
                  <a:pt x="86760" y="34280"/>
                </a:lnTo>
                <a:lnTo>
                  <a:pt x="86760" y="34270"/>
                </a:lnTo>
                <a:lnTo>
                  <a:pt x="86760" y="34260"/>
                </a:lnTo>
                <a:lnTo>
                  <a:pt x="86760" y="34250"/>
                </a:lnTo>
                <a:lnTo>
                  <a:pt x="86760" y="34240"/>
                </a:lnTo>
                <a:lnTo>
                  <a:pt x="86750" y="34230"/>
                </a:lnTo>
                <a:lnTo>
                  <a:pt x="86750" y="34220"/>
                </a:lnTo>
                <a:lnTo>
                  <a:pt x="86750" y="34210"/>
                </a:lnTo>
                <a:lnTo>
                  <a:pt x="86740" y="34200"/>
                </a:lnTo>
                <a:lnTo>
                  <a:pt x="86740" y="34190"/>
                </a:lnTo>
                <a:lnTo>
                  <a:pt x="86750" y="34190"/>
                </a:lnTo>
                <a:lnTo>
                  <a:pt x="86750" y="34180"/>
                </a:lnTo>
                <a:lnTo>
                  <a:pt x="86750" y="34170"/>
                </a:lnTo>
                <a:lnTo>
                  <a:pt x="86750" y="34160"/>
                </a:lnTo>
                <a:lnTo>
                  <a:pt x="86750" y="34140"/>
                </a:lnTo>
                <a:lnTo>
                  <a:pt x="86750" y="34130"/>
                </a:lnTo>
                <a:lnTo>
                  <a:pt x="86750" y="34120"/>
                </a:lnTo>
                <a:lnTo>
                  <a:pt x="86750" y="34110"/>
                </a:lnTo>
                <a:lnTo>
                  <a:pt x="86750" y="34100"/>
                </a:lnTo>
                <a:lnTo>
                  <a:pt x="86740" y="34100"/>
                </a:lnTo>
                <a:lnTo>
                  <a:pt x="86740" y="34110"/>
                </a:lnTo>
                <a:lnTo>
                  <a:pt x="86730" y="34110"/>
                </a:lnTo>
                <a:lnTo>
                  <a:pt x="86720" y="34110"/>
                </a:lnTo>
                <a:lnTo>
                  <a:pt x="86710" y="34120"/>
                </a:lnTo>
                <a:lnTo>
                  <a:pt x="86700" y="34120"/>
                </a:lnTo>
                <a:lnTo>
                  <a:pt x="86690" y="34120"/>
                </a:lnTo>
                <a:lnTo>
                  <a:pt x="86690" y="34130"/>
                </a:lnTo>
                <a:lnTo>
                  <a:pt x="86680" y="34130"/>
                </a:lnTo>
                <a:lnTo>
                  <a:pt x="86670" y="34130"/>
                </a:lnTo>
                <a:lnTo>
                  <a:pt x="86660" y="34130"/>
                </a:lnTo>
                <a:lnTo>
                  <a:pt x="86660" y="34140"/>
                </a:lnTo>
                <a:lnTo>
                  <a:pt x="86630" y="34150"/>
                </a:lnTo>
                <a:lnTo>
                  <a:pt x="86610" y="34150"/>
                </a:lnTo>
                <a:lnTo>
                  <a:pt x="86580" y="34160"/>
                </a:lnTo>
                <a:lnTo>
                  <a:pt x="86590" y="34170"/>
                </a:lnTo>
                <a:lnTo>
                  <a:pt x="86590" y="34200"/>
                </a:lnTo>
                <a:lnTo>
                  <a:pt x="86550" y="34220"/>
                </a:lnTo>
                <a:lnTo>
                  <a:pt x="86540" y="34220"/>
                </a:lnTo>
                <a:lnTo>
                  <a:pt x="86530" y="34230"/>
                </a:lnTo>
                <a:lnTo>
                  <a:pt x="86510" y="34230"/>
                </a:lnTo>
                <a:lnTo>
                  <a:pt x="86490" y="34240"/>
                </a:lnTo>
                <a:lnTo>
                  <a:pt x="86480" y="34230"/>
                </a:lnTo>
                <a:lnTo>
                  <a:pt x="86470" y="34200"/>
                </a:lnTo>
                <a:lnTo>
                  <a:pt x="86450" y="34150"/>
                </a:lnTo>
                <a:lnTo>
                  <a:pt x="86450" y="34140"/>
                </a:lnTo>
                <a:lnTo>
                  <a:pt x="86440" y="34140"/>
                </a:lnTo>
                <a:lnTo>
                  <a:pt x="86430" y="34140"/>
                </a:lnTo>
                <a:lnTo>
                  <a:pt x="86420" y="34140"/>
                </a:lnTo>
                <a:lnTo>
                  <a:pt x="86410" y="34140"/>
                </a:lnTo>
                <a:lnTo>
                  <a:pt x="86410" y="34130"/>
                </a:lnTo>
                <a:lnTo>
                  <a:pt x="86400" y="34130"/>
                </a:lnTo>
                <a:lnTo>
                  <a:pt x="86400" y="34140"/>
                </a:lnTo>
                <a:lnTo>
                  <a:pt x="86400" y="34130"/>
                </a:lnTo>
                <a:lnTo>
                  <a:pt x="86400" y="34140"/>
                </a:lnTo>
                <a:lnTo>
                  <a:pt x="86390" y="34140"/>
                </a:lnTo>
                <a:lnTo>
                  <a:pt x="86390" y="34130"/>
                </a:lnTo>
                <a:lnTo>
                  <a:pt x="86380" y="34140"/>
                </a:lnTo>
                <a:lnTo>
                  <a:pt x="86370" y="34140"/>
                </a:lnTo>
                <a:lnTo>
                  <a:pt x="86370" y="34150"/>
                </a:lnTo>
                <a:lnTo>
                  <a:pt x="86360" y="34150"/>
                </a:lnTo>
                <a:lnTo>
                  <a:pt x="86350" y="34150"/>
                </a:lnTo>
                <a:lnTo>
                  <a:pt x="86340" y="34150"/>
                </a:lnTo>
                <a:lnTo>
                  <a:pt x="86330" y="34150"/>
                </a:lnTo>
                <a:lnTo>
                  <a:pt x="86320" y="34150"/>
                </a:lnTo>
                <a:lnTo>
                  <a:pt x="86320" y="34160"/>
                </a:lnTo>
                <a:lnTo>
                  <a:pt x="86310" y="34160"/>
                </a:lnTo>
                <a:lnTo>
                  <a:pt x="86310" y="34170"/>
                </a:lnTo>
                <a:lnTo>
                  <a:pt x="86300" y="34170"/>
                </a:lnTo>
                <a:lnTo>
                  <a:pt x="86300" y="34180"/>
                </a:lnTo>
                <a:lnTo>
                  <a:pt x="86290" y="34180"/>
                </a:lnTo>
                <a:lnTo>
                  <a:pt x="86280" y="34180"/>
                </a:lnTo>
                <a:lnTo>
                  <a:pt x="86280" y="34170"/>
                </a:lnTo>
                <a:lnTo>
                  <a:pt x="86280" y="34160"/>
                </a:lnTo>
                <a:lnTo>
                  <a:pt x="86270" y="34160"/>
                </a:lnTo>
                <a:lnTo>
                  <a:pt x="86260" y="34160"/>
                </a:lnTo>
                <a:lnTo>
                  <a:pt x="86130" y="34040"/>
                </a:lnTo>
                <a:lnTo>
                  <a:pt x="86140" y="34020"/>
                </a:lnTo>
                <a:lnTo>
                  <a:pt x="86150" y="34010"/>
                </a:lnTo>
                <a:lnTo>
                  <a:pt x="86160" y="33980"/>
                </a:lnTo>
                <a:lnTo>
                  <a:pt x="86170" y="33970"/>
                </a:lnTo>
                <a:lnTo>
                  <a:pt x="86090" y="33930"/>
                </a:lnTo>
                <a:lnTo>
                  <a:pt x="86050" y="33900"/>
                </a:lnTo>
                <a:lnTo>
                  <a:pt x="86030" y="33890"/>
                </a:lnTo>
                <a:lnTo>
                  <a:pt x="86020" y="33880"/>
                </a:lnTo>
                <a:lnTo>
                  <a:pt x="86030" y="33880"/>
                </a:lnTo>
                <a:lnTo>
                  <a:pt x="86040" y="33870"/>
                </a:lnTo>
                <a:lnTo>
                  <a:pt x="86060" y="33880"/>
                </a:lnTo>
                <a:lnTo>
                  <a:pt x="86060" y="33860"/>
                </a:lnTo>
                <a:lnTo>
                  <a:pt x="86070" y="33870"/>
                </a:lnTo>
                <a:lnTo>
                  <a:pt x="86080" y="33870"/>
                </a:lnTo>
                <a:lnTo>
                  <a:pt x="86080" y="33880"/>
                </a:lnTo>
                <a:lnTo>
                  <a:pt x="86090" y="33900"/>
                </a:lnTo>
                <a:lnTo>
                  <a:pt x="86100" y="33890"/>
                </a:lnTo>
                <a:lnTo>
                  <a:pt x="86090" y="33870"/>
                </a:lnTo>
                <a:lnTo>
                  <a:pt x="86090" y="33840"/>
                </a:lnTo>
                <a:lnTo>
                  <a:pt x="86080" y="33830"/>
                </a:lnTo>
                <a:lnTo>
                  <a:pt x="86080" y="33820"/>
                </a:lnTo>
                <a:lnTo>
                  <a:pt x="86100" y="33820"/>
                </a:lnTo>
                <a:lnTo>
                  <a:pt x="86090" y="33790"/>
                </a:lnTo>
                <a:lnTo>
                  <a:pt x="86080" y="33790"/>
                </a:lnTo>
                <a:lnTo>
                  <a:pt x="86080" y="33780"/>
                </a:lnTo>
                <a:lnTo>
                  <a:pt x="86060" y="33780"/>
                </a:lnTo>
                <a:lnTo>
                  <a:pt x="86060" y="33770"/>
                </a:lnTo>
                <a:lnTo>
                  <a:pt x="86060" y="33750"/>
                </a:lnTo>
                <a:lnTo>
                  <a:pt x="86060" y="33740"/>
                </a:lnTo>
                <a:lnTo>
                  <a:pt x="86060" y="33730"/>
                </a:lnTo>
                <a:lnTo>
                  <a:pt x="86070" y="33730"/>
                </a:lnTo>
                <a:lnTo>
                  <a:pt x="86080" y="33730"/>
                </a:lnTo>
                <a:lnTo>
                  <a:pt x="86090" y="33740"/>
                </a:lnTo>
                <a:lnTo>
                  <a:pt x="86100" y="33740"/>
                </a:lnTo>
                <a:lnTo>
                  <a:pt x="86140" y="33710"/>
                </a:lnTo>
                <a:lnTo>
                  <a:pt x="86130" y="33680"/>
                </a:lnTo>
                <a:lnTo>
                  <a:pt x="86140" y="33680"/>
                </a:lnTo>
                <a:lnTo>
                  <a:pt x="86140" y="33670"/>
                </a:lnTo>
                <a:lnTo>
                  <a:pt x="86130" y="33670"/>
                </a:lnTo>
                <a:lnTo>
                  <a:pt x="86130" y="33660"/>
                </a:lnTo>
                <a:lnTo>
                  <a:pt x="86140" y="33660"/>
                </a:lnTo>
                <a:lnTo>
                  <a:pt x="86140" y="33650"/>
                </a:lnTo>
                <a:lnTo>
                  <a:pt x="86150" y="33640"/>
                </a:lnTo>
                <a:lnTo>
                  <a:pt x="86160" y="33640"/>
                </a:lnTo>
                <a:lnTo>
                  <a:pt x="86170" y="33640"/>
                </a:lnTo>
                <a:lnTo>
                  <a:pt x="86170" y="33630"/>
                </a:lnTo>
                <a:lnTo>
                  <a:pt x="86160" y="33620"/>
                </a:lnTo>
                <a:lnTo>
                  <a:pt x="86150" y="33600"/>
                </a:lnTo>
                <a:lnTo>
                  <a:pt x="86130" y="33580"/>
                </a:lnTo>
                <a:lnTo>
                  <a:pt x="86100" y="33550"/>
                </a:lnTo>
                <a:lnTo>
                  <a:pt x="86080" y="33530"/>
                </a:lnTo>
                <a:lnTo>
                  <a:pt x="86060" y="33500"/>
                </a:lnTo>
                <a:lnTo>
                  <a:pt x="86060" y="33490"/>
                </a:lnTo>
                <a:lnTo>
                  <a:pt x="86050" y="33480"/>
                </a:lnTo>
                <a:lnTo>
                  <a:pt x="86040" y="33480"/>
                </a:lnTo>
                <a:lnTo>
                  <a:pt x="86040" y="33470"/>
                </a:lnTo>
                <a:lnTo>
                  <a:pt x="86030" y="33470"/>
                </a:lnTo>
                <a:lnTo>
                  <a:pt x="86030" y="33460"/>
                </a:lnTo>
                <a:lnTo>
                  <a:pt x="86020" y="33450"/>
                </a:lnTo>
                <a:lnTo>
                  <a:pt x="86000" y="33430"/>
                </a:lnTo>
                <a:lnTo>
                  <a:pt x="85990" y="33430"/>
                </a:lnTo>
                <a:lnTo>
                  <a:pt x="85980" y="33430"/>
                </a:lnTo>
                <a:lnTo>
                  <a:pt x="85980" y="33420"/>
                </a:lnTo>
                <a:lnTo>
                  <a:pt x="85970" y="33410"/>
                </a:lnTo>
                <a:lnTo>
                  <a:pt x="85970" y="33400"/>
                </a:lnTo>
                <a:lnTo>
                  <a:pt x="85960" y="33400"/>
                </a:lnTo>
                <a:lnTo>
                  <a:pt x="85950" y="33380"/>
                </a:lnTo>
                <a:lnTo>
                  <a:pt x="85950" y="33370"/>
                </a:lnTo>
                <a:lnTo>
                  <a:pt x="85950" y="33360"/>
                </a:lnTo>
                <a:lnTo>
                  <a:pt x="85940" y="33360"/>
                </a:lnTo>
                <a:lnTo>
                  <a:pt x="85970" y="33350"/>
                </a:lnTo>
                <a:lnTo>
                  <a:pt x="85970" y="33340"/>
                </a:lnTo>
                <a:lnTo>
                  <a:pt x="85960" y="33300"/>
                </a:lnTo>
                <a:lnTo>
                  <a:pt x="85960" y="33280"/>
                </a:lnTo>
                <a:lnTo>
                  <a:pt x="85960" y="33270"/>
                </a:lnTo>
                <a:lnTo>
                  <a:pt x="85950" y="33230"/>
                </a:lnTo>
                <a:lnTo>
                  <a:pt x="85950" y="33200"/>
                </a:lnTo>
                <a:lnTo>
                  <a:pt x="85950" y="33190"/>
                </a:lnTo>
                <a:lnTo>
                  <a:pt x="85940" y="33130"/>
                </a:lnTo>
                <a:lnTo>
                  <a:pt x="85940" y="33100"/>
                </a:lnTo>
                <a:lnTo>
                  <a:pt x="85940" y="33090"/>
                </a:lnTo>
                <a:lnTo>
                  <a:pt x="85940" y="33080"/>
                </a:lnTo>
                <a:lnTo>
                  <a:pt x="85930" y="33050"/>
                </a:lnTo>
                <a:lnTo>
                  <a:pt x="85930" y="33020"/>
                </a:lnTo>
                <a:lnTo>
                  <a:pt x="85930" y="33000"/>
                </a:lnTo>
                <a:lnTo>
                  <a:pt x="85930" y="32980"/>
                </a:lnTo>
                <a:lnTo>
                  <a:pt x="85930" y="32960"/>
                </a:lnTo>
                <a:lnTo>
                  <a:pt x="85920" y="32930"/>
                </a:lnTo>
                <a:lnTo>
                  <a:pt x="85920" y="32910"/>
                </a:lnTo>
                <a:lnTo>
                  <a:pt x="85910" y="32860"/>
                </a:lnTo>
                <a:lnTo>
                  <a:pt x="85910" y="32830"/>
                </a:lnTo>
                <a:lnTo>
                  <a:pt x="85910" y="32810"/>
                </a:lnTo>
                <a:lnTo>
                  <a:pt x="85910" y="32790"/>
                </a:lnTo>
                <a:lnTo>
                  <a:pt x="85900" y="32720"/>
                </a:lnTo>
                <a:lnTo>
                  <a:pt x="85890" y="32670"/>
                </a:lnTo>
                <a:lnTo>
                  <a:pt x="85890" y="32620"/>
                </a:lnTo>
                <a:lnTo>
                  <a:pt x="85850" y="32620"/>
                </a:lnTo>
                <a:lnTo>
                  <a:pt x="85800" y="32630"/>
                </a:lnTo>
                <a:lnTo>
                  <a:pt x="85760" y="32630"/>
                </a:lnTo>
                <a:lnTo>
                  <a:pt x="85740" y="32630"/>
                </a:lnTo>
                <a:lnTo>
                  <a:pt x="85730" y="32530"/>
                </a:lnTo>
                <a:lnTo>
                  <a:pt x="85770" y="32540"/>
                </a:lnTo>
                <a:lnTo>
                  <a:pt x="85760" y="32510"/>
                </a:lnTo>
                <a:lnTo>
                  <a:pt x="85770" y="32510"/>
                </a:lnTo>
                <a:lnTo>
                  <a:pt x="85810" y="32500"/>
                </a:lnTo>
                <a:lnTo>
                  <a:pt x="85850" y="32500"/>
                </a:lnTo>
                <a:lnTo>
                  <a:pt x="85870" y="32490"/>
                </a:lnTo>
                <a:lnTo>
                  <a:pt x="85870" y="32450"/>
                </a:lnTo>
                <a:lnTo>
                  <a:pt x="85860" y="32420"/>
                </a:lnTo>
                <a:lnTo>
                  <a:pt x="85900" y="32410"/>
                </a:lnTo>
                <a:lnTo>
                  <a:pt x="85940" y="32410"/>
                </a:lnTo>
                <a:lnTo>
                  <a:pt x="85970" y="32400"/>
                </a:lnTo>
                <a:lnTo>
                  <a:pt x="85990" y="32400"/>
                </a:lnTo>
                <a:lnTo>
                  <a:pt x="86000" y="32400"/>
                </a:lnTo>
                <a:lnTo>
                  <a:pt x="85990" y="32320"/>
                </a:lnTo>
                <a:lnTo>
                  <a:pt x="86000" y="32310"/>
                </a:lnTo>
                <a:lnTo>
                  <a:pt x="86020" y="32310"/>
                </a:lnTo>
                <a:lnTo>
                  <a:pt x="86030" y="32310"/>
                </a:lnTo>
                <a:lnTo>
                  <a:pt x="86060" y="32310"/>
                </a:lnTo>
                <a:lnTo>
                  <a:pt x="86100" y="32300"/>
                </a:lnTo>
                <a:lnTo>
                  <a:pt x="86100" y="32310"/>
                </a:lnTo>
                <a:lnTo>
                  <a:pt x="86110" y="32310"/>
                </a:lnTo>
                <a:lnTo>
                  <a:pt x="86120" y="32310"/>
                </a:lnTo>
                <a:lnTo>
                  <a:pt x="86120" y="32300"/>
                </a:lnTo>
                <a:lnTo>
                  <a:pt x="86130" y="32300"/>
                </a:lnTo>
                <a:lnTo>
                  <a:pt x="86140" y="32300"/>
                </a:lnTo>
                <a:lnTo>
                  <a:pt x="86140" y="32280"/>
                </a:lnTo>
                <a:lnTo>
                  <a:pt x="86120" y="32260"/>
                </a:lnTo>
                <a:lnTo>
                  <a:pt x="86120" y="32250"/>
                </a:lnTo>
                <a:lnTo>
                  <a:pt x="86130" y="32240"/>
                </a:lnTo>
                <a:lnTo>
                  <a:pt x="86150" y="32210"/>
                </a:lnTo>
                <a:lnTo>
                  <a:pt x="86150" y="32180"/>
                </a:lnTo>
                <a:lnTo>
                  <a:pt x="86150" y="32160"/>
                </a:lnTo>
                <a:lnTo>
                  <a:pt x="86150" y="32140"/>
                </a:lnTo>
                <a:lnTo>
                  <a:pt x="86140" y="32140"/>
                </a:lnTo>
                <a:lnTo>
                  <a:pt x="86120" y="32120"/>
                </a:lnTo>
                <a:lnTo>
                  <a:pt x="86110" y="32110"/>
                </a:lnTo>
                <a:lnTo>
                  <a:pt x="86100" y="32100"/>
                </a:lnTo>
                <a:lnTo>
                  <a:pt x="86100" y="32090"/>
                </a:lnTo>
                <a:lnTo>
                  <a:pt x="86090" y="32090"/>
                </a:lnTo>
                <a:lnTo>
                  <a:pt x="86090" y="32080"/>
                </a:lnTo>
                <a:lnTo>
                  <a:pt x="86130" y="32080"/>
                </a:lnTo>
                <a:lnTo>
                  <a:pt x="86200" y="32070"/>
                </a:lnTo>
                <a:lnTo>
                  <a:pt x="86200" y="32010"/>
                </a:lnTo>
                <a:lnTo>
                  <a:pt x="86190" y="31950"/>
                </a:lnTo>
                <a:lnTo>
                  <a:pt x="86180" y="31920"/>
                </a:lnTo>
                <a:lnTo>
                  <a:pt x="86160" y="31910"/>
                </a:lnTo>
                <a:lnTo>
                  <a:pt x="86110" y="31900"/>
                </a:lnTo>
                <a:lnTo>
                  <a:pt x="86090" y="31900"/>
                </a:lnTo>
                <a:lnTo>
                  <a:pt x="86080" y="31900"/>
                </a:lnTo>
                <a:lnTo>
                  <a:pt x="86060" y="31890"/>
                </a:lnTo>
                <a:lnTo>
                  <a:pt x="86050" y="31890"/>
                </a:lnTo>
                <a:lnTo>
                  <a:pt x="86020" y="31890"/>
                </a:lnTo>
                <a:lnTo>
                  <a:pt x="86010" y="31890"/>
                </a:lnTo>
                <a:lnTo>
                  <a:pt x="86000" y="31890"/>
                </a:lnTo>
                <a:lnTo>
                  <a:pt x="85990" y="31890"/>
                </a:lnTo>
                <a:lnTo>
                  <a:pt x="85990" y="31880"/>
                </a:lnTo>
                <a:lnTo>
                  <a:pt x="85980" y="31870"/>
                </a:lnTo>
                <a:lnTo>
                  <a:pt x="85960" y="31850"/>
                </a:lnTo>
                <a:lnTo>
                  <a:pt x="85910" y="31800"/>
                </a:lnTo>
                <a:lnTo>
                  <a:pt x="85900" y="31790"/>
                </a:lnTo>
                <a:lnTo>
                  <a:pt x="85890" y="31790"/>
                </a:lnTo>
                <a:lnTo>
                  <a:pt x="85920" y="31710"/>
                </a:lnTo>
                <a:lnTo>
                  <a:pt x="85930" y="31680"/>
                </a:lnTo>
                <a:lnTo>
                  <a:pt x="85950" y="31620"/>
                </a:lnTo>
                <a:lnTo>
                  <a:pt x="85990" y="31620"/>
                </a:lnTo>
                <a:lnTo>
                  <a:pt x="85990" y="31590"/>
                </a:lnTo>
                <a:lnTo>
                  <a:pt x="85990" y="31580"/>
                </a:lnTo>
                <a:lnTo>
                  <a:pt x="85980" y="31560"/>
                </a:lnTo>
                <a:lnTo>
                  <a:pt x="85980" y="31510"/>
                </a:lnTo>
                <a:lnTo>
                  <a:pt x="85970" y="31490"/>
                </a:lnTo>
                <a:lnTo>
                  <a:pt x="85970" y="31450"/>
                </a:lnTo>
                <a:lnTo>
                  <a:pt x="85970" y="31440"/>
                </a:lnTo>
                <a:lnTo>
                  <a:pt x="85970" y="31430"/>
                </a:lnTo>
                <a:lnTo>
                  <a:pt x="85960" y="31420"/>
                </a:lnTo>
                <a:lnTo>
                  <a:pt x="85960" y="31400"/>
                </a:lnTo>
                <a:lnTo>
                  <a:pt x="85970" y="31390"/>
                </a:lnTo>
                <a:lnTo>
                  <a:pt x="85980" y="31390"/>
                </a:lnTo>
                <a:lnTo>
                  <a:pt x="85990" y="31390"/>
                </a:lnTo>
                <a:lnTo>
                  <a:pt x="85990" y="31380"/>
                </a:lnTo>
                <a:lnTo>
                  <a:pt x="86000" y="31370"/>
                </a:lnTo>
                <a:lnTo>
                  <a:pt x="86000" y="31360"/>
                </a:lnTo>
                <a:lnTo>
                  <a:pt x="86000" y="31350"/>
                </a:lnTo>
                <a:lnTo>
                  <a:pt x="86020" y="31320"/>
                </a:lnTo>
                <a:lnTo>
                  <a:pt x="86160" y="31300"/>
                </a:lnTo>
                <a:lnTo>
                  <a:pt x="86160" y="31280"/>
                </a:lnTo>
                <a:lnTo>
                  <a:pt x="86160" y="31270"/>
                </a:lnTo>
                <a:lnTo>
                  <a:pt x="86150" y="31250"/>
                </a:lnTo>
                <a:lnTo>
                  <a:pt x="86140" y="31190"/>
                </a:lnTo>
                <a:lnTo>
                  <a:pt x="86100" y="31200"/>
                </a:lnTo>
                <a:lnTo>
                  <a:pt x="86060" y="31200"/>
                </a:lnTo>
                <a:lnTo>
                  <a:pt x="86050" y="31210"/>
                </a:lnTo>
                <a:lnTo>
                  <a:pt x="86020" y="31210"/>
                </a:lnTo>
                <a:lnTo>
                  <a:pt x="86000" y="31210"/>
                </a:lnTo>
                <a:lnTo>
                  <a:pt x="85990" y="31210"/>
                </a:lnTo>
                <a:lnTo>
                  <a:pt x="85980" y="31210"/>
                </a:lnTo>
                <a:lnTo>
                  <a:pt x="85940" y="31220"/>
                </a:lnTo>
                <a:lnTo>
                  <a:pt x="85930" y="31190"/>
                </a:lnTo>
                <a:lnTo>
                  <a:pt x="85930" y="31160"/>
                </a:lnTo>
                <a:lnTo>
                  <a:pt x="85920" y="31150"/>
                </a:lnTo>
                <a:lnTo>
                  <a:pt x="85920" y="31140"/>
                </a:lnTo>
                <a:lnTo>
                  <a:pt x="85880" y="31090"/>
                </a:lnTo>
                <a:lnTo>
                  <a:pt x="85870" y="31080"/>
                </a:lnTo>
                <a:lnTo>
                  <a:pt x="85860" y="31090"/>
                </a:lnTo>
                <a:lnTo>
                  <a:pt x="85790" y="31090"/>
                </a:lnTo>
                <a:lnTo>
                  <a:pt x="85780" y="31100"/>
                </a:lnTo>
                <a:lnTo>
                  <a:pt x="85770" y="31100"/>
                </a:lnTo>
                <a:lnTo>
                  <a:pt x="85750" y="31100"/>
                </a:lnTo>
                <a:lnTo>
                  <a:pt x="85740" y="31100"/>
                </a:lnTo>
                <a:lnTo>
                  <a:pt x="85680" y="31110"/>
                </a:lnTo>
                <a:lnTo>
                  <a:pt x="85680" y="31100"/>
                </a:lnTo>
                <a:lnTo>
                  <a:pt x="85680" y="31090"/>
                </a:lnTo>
                <a:lnTo>
                  <a:pt x="85690" y="31080"/>
                </a:lnTo>
                <a:lnTo>
                  <a:pt x="85690" y="31070"/>
                </a:lnTo>
                <a:lnTo>
                  <a:pt x="85690" y="31060"/>
                </a:lnTo>
                <a:lnTo>
                  <a:pt x="85690" y="31050"/>
                </a:lnTo>
                <a:lnTo>
                  <a:pt x="85700" y="31050"/>
                </a:lnTo>
                <a:lnTo>
                  <a:pt x="85700" y="31040"/>
                </a:lnTo>
                <a:lnTo>
                  <a:pt x="85700" y="31030"/>
                </a:lnTo>
                <a:lnTo>
                  <a:pt x="85700" y="31020"/>
                </a:lnTo>
                <a:lnTo>
                  <a:pt x="85700" y="31010"/>
                </a:lnTo>
                <a:lnTo>
                  <a:pt x="85710" y="31010"/>
                </a:lnTo>
                <a:lnTo>
                  <a:pt x="85710" y="31000"/>
                </a:lnTo>
                <a:lnTo>
                  <a:pt x="85700" y="31000"/>
                </a:lnTo>
                <a:lnTo>
                  <a:pt x="85710" y="31000"/>
                </a:lnTo>
                <a:lnTo>
                  <a:pt x="85710" y="30990"/>
                </a:lnTo>
                <a:lnTo>
                  <a:pt x="85700" y="30990"/>
                </a:lnTo>
                <a:lnTo>
                  <a:pt x="85700" y="30980"/>
                </a:lnTo>
                <a:lnTo>
                  <a:pt x="85710" y="30980"/>
                </a:lnTo>
                <a:lnTo>
                  <a:pt x="85710" y="30970"/>
                </a:lnTo>
                <a:lnTo>
                  <a:pt x="85720" y="30960"/>
                </a:lnTo>
                <a:lnTo>
                  <a:pt x="85720" y="30950"/>
                </a:lnTo>
                <a:lnTo>
                  <a:pt x="85720" y="30940"/>
                </a:lnTo>
                <a:lnTo>
                  <a:pt x="85720" y="30930"/>
                </a:lnTo>
                <a:lnTo>
                  <a:pt x="85720" y="30920"/>
                </a:lnTo>
                <a:lnTo>
                  <a:pt x="85720" y="30910"/>
                </a:lnTo>
                <a:lnTo>
                  <a:pt x="85720" y="30900"/>
                </a:lnTo>
                <a:lnTo>
                  <a:pt x="85710" y="30900"/>
                </a:lnTo>
                <a:lnTo>
                  <a:pt x="85710" y="30890"/>
                </a:lnTo>
                <a:lnTo>
                  <a:pt x="85720" y="30880"/>
                </a:lnTo>
                <a:lnTo>
                  <a:pt x="85720" y="30860"/>
                </a:lnTo>
                <a:lnTo>
                  <a:pt x="85720" y="30850"/>
                </a:lnTo>
                <a:lnTo>
                  <a:pt x="85720" y="30810"/>
                </a:lnTo>
                <a:lnTo>
                  <a:pt x="85720" y="30720"/>
                </a:lnTo>
                <a:lnTo>
                  <a:pt x="85710" y="30560"/>
                </a:lnTo>
                <a:lnTo>
                  <a:pt x="85710" y="30550"/>
                </a:lnTo>
                <a:lnTo>
                  <a:pt x="85710" y="30530"/>
                </a:lnTo>
                <a:lnTo>
                  <a:pt x="85710" y="30510"/>
                </a:lnTo>
                <a:lnTo>
                  <a:pt x="85710" y="30500"/>
                </a:lnTo>
                <a:lnTo>
                  <a:pt x="85710" y="30470"/>
                </a:lnTo>
                <a:lnTo>
                  <a:pt x="85690" y="30400"/>
                </a:lnTo>
                <a:lnTo>
                  <a:pt x="85690" y="30380"/>
                </a:lnTo>
                <a:lnTo>
                  <a:pt x="85670" y="30390"/>
                </a:lnTo>
                <a:lnTo>
                  <a:pt x="85640" y="30400"/>
                </a:lnTo>
                <a:lnTo>
                  <a:pt x="85580" y="30420"/>
                </a:lnTo>
                <a:lnTo>
                  <a:pt x="85570" y="30430"/>
                </a:lnTo>
                <a:lnTo>
                  <a:pt x="85560" y="30430"/>
                </a:lnTo>
                <a:lnTo>
                  <a:pt x="85550" y="30430"/>
                </a:lnTo>
                <a:lnTo>
                  <a:pt x="85540" y="30430"/>
                </a:lnTo>
                <a:lnTo>
                  <a:pt x="85530" y="30430"/>
                </a:lnTo>
                <a:lnTo>
                  <a:pt x="85520" y="30430"/>
                </a:lnTo>
                <a:lnTo>
                  <a:pt x="85510" y="30430"/>
                </a:lnTo>
                <a:lnTo>
                  <a:pt x="85490" y="30420"/>
                </a:lnTo>
                <a:lnTo>
                  <a:pt x="85480" y="30420"/>
                </a:lnTo>
                <a:lnTo>
                  <a:pt x="85470" y="30420"/>
                </a:lnTo>
                <a:lnTo>
                  <a:pt x="85460" y="30420"/>
                </a:lnTo>
                <a:lnTo>
                  <a:pt x="85450" y="30410"/>
                </a:lnTo>
                <a:lnTo>
                  <a:pt x="85440" y="30410"/>
                </a:lnTo>
                <a:lnTo>
                  <a:pt x="85430" y="30410"/>
                </a:lnTo>
                <a:lnTo>
                  <a:pt x="85420" y="30410"/>
                </a:lnTo>
                <a:lnTo>
                  <a:pt x="85410" y="30400"/>
                </a:lnTo>
                <a:lnTo>
                  <a:pt x="85400" y="30400"/>
                </a:lnTo>
                <a:lnTo>
                  <a:pt x="85390" y="30410"/>
                </a:lnTo>
                <a:lnTo>
                  <a:pt x="85380" y="30410"/>
                </a:lnTo>
                <a:lnTo>
                  <a:pt x="85370" y="30410"/>
                </a:lnTo>
                <a:lnTo>
                  <a:pt x="85360" y="30410"/>
                </a:lnTo>
                <a:lnTo>
                  <a:pt x="85350" y="30410"/>
                </a:lnTo>
                <a:lnTo>
                  <a:pt x="85340" y="30410"/>
                </a:lnTo>
                <a:lnTo>
                  <a:pt x="85330" y="30410"/>
                </a:lnTo>
                <a:lnTo>
                  <a:pt x="85320" y="30400"/>
                </a:lnTo>
                <a:lnTo>
                  <a:pt x="85310" y="30400"/>
                </a:lnTo>
                <a:lnTo>
                  <a:pt x="85300" y="30390"/>
                </a:lnTo>
                <a:lnTo>
                  <a:pt x="85290" y="30390"/>
                </a:lnTo>
                <a:lnTo>
                  <a:pt x="85280" y="30390"/>
                </a:lnTo>
                <a:lnTo>
                  <a:pt x="85270" y="30400"/>
                </a:lnTo>
                <a:lnTo>
                  <a:pt x="85270" y="30410"/>
                </a:lnTo>
                <a:lnTo>
                  <a:pt x="85260" y="30420"/>
                </a:lnTo>
                <a:lnTo>
                  <a:pt x="85260" y="30430"/>
                </a:lnTo>
                <a:lnTo>
                  <a:pt x="85260" y="30440"/>
                </a:lnTo>
                <a:lnTo>
                  <a:pt x="85250" y="30450"/>
                </a:lnTo>
                <a:lnTo>
                  <a:pt x="85240" y="30460"/>
                </a:lnTo>
                <a:lnTo>
                  <a:pt x="85230" y="30460"/>
                </a:lnTo>
                <a:lnTo>
                  <a:pt x="85220" y="30460"/>
                </a:lnTo>
                <a:lnTo>
                  <a:pt x="85220" y="30450"/>
                </a:lnTo>
                <a:lnTo>
                  <a:pt x="85210" y="30440"/>
                </a:lnTo>
                <a:lnTo>
                  <a:pt x="85200" y="30440"/>
                </a:lnTo>
                <a:lnTo>
                  <a:pt x="85190" y="30440"/>
                </a:lnTo>
                <a:lnTo>
                  <a:pt x="85180" y="30440"/>
                </a:lnTo>
                <a:lnTo>
                  <a:pt x="85170" y="30440"/>
                </a:lnTo>
                <a:lnTo>
                  <a:pt x="85160" y="30440"/>
                </a:lnTo>
                <a:lnTo>
                  <a:pt x="85150" y="30430"/>
                </a:lnTo>
                <a:lnTo>
                  <a:pt x="85140" y="30440"/>
                </a:lnTo>
                <a:lnTo>
                  <a:pt x="85090" y="30420"/>
                </a:lnTo>
                <a:lnTo>
                  <a:pt x="85060" y="30410"/>
                </a:lnTo>
                <a:lnTo>
                  <a:pt x="85050" y="30410"/>
                </a:lnTo>
                <a:lnTo>
                  <a:pt x="85040" y="30400"/>
                </a:lnTo>
                <a:lnTo>
                  <a:pt x="85020" y="30390"/>
                </a:lnTo>
                <a:lnTo>
                  <a:pt x="84990" y="30380"/>
                </a:lnTo>
                <a:lnTo>
                  <a:pt x="84980" y="30380"/>
                </a:lnTo>
                <a:lnTo>
                  <a:pt x="84960" y="30380"/>
                </a:lnTo>
                <a:lnTo>
                  <a:pt x="84940" y="30370"/>
                </a:lnTo>
                <a:lnTo>
                  <a:pt x="84920" y="30370"/>
                </a:lnTo>
                <a:lnTo>
                  <a:pt x="84900" y="30370"/>
                </a:lnTo>
                <a:lnTo>
                  <a:pt x="84890" y="30370"/>
                </a:lnTo>
                <a:lnTo>
                  <a:pt x="84880" y="30380"/>
                </a:lnTo>
                <a:lnTo>
                  <a:pt x="84870" y="30380"/>
                </a:lnTo>
                <a:lnTo>
                  <a:pt x="84860" y="30390"/>
                </a:lnTo>
                <a:lnTo>
                  <a:pt x="84800" y="30380"/>
                </a:lnTo>
                <a:lnTo>
                  <a:pt x="84790" y="30380"/>
                </a:lnTo>
                <a:lnTo>
                  <a:pt x="84780" y="30370"/>
                </a:lnTo>
                <a:lnTo>
                  <a:pt x="84780" y="30360"/>
                </a:lnTo>
                <a:lnTo>
                  <a:pt x="84770" y="30350"/>
                </a:lnTo>
                <a:lnTo>
                  <a:pt x="84770" y="30340"/>
                </a:lnTo>
                <a:lnTo>
                  <a:pt x="84760" y="30320"/>
                </a:lnTo>
                <a:lnTo>
                  <a:pt x="84760" y="30310"/>
                </a:lnTo>
                <a:lnTo>
                  <a:pt x="84740" y="30310"/>
                </a:lnTo>
                <a:lnTo>
                  <a:pt x="84710" y="30310"/>
                </a:lnTo>
                <a:lnTo>
                  <a:pt x="84670" y="30310"/>
                </a:lnTo>
                <a:lnTo>
                  <a:pt x="84660" y="30310"/>
                </a:lnTo>
                <a:lnTo>
                  <a:pt x="84650" y="30310"/>
                </a:lnTo>
                <a:lnTo>
                  <a:pt x="84630" y="30310"/>
                </a:lnTo>
                <a:lnTo>
                  <a:pt x="84610" y="30300"/>
                </a:lnTo>
                <a:lnTo>
                  <a:pt x="84590" y="30300"/>
                </a:lnTo>
                <a:lnTo>
                  <a:pt x="84580" y="30290"/>
                </a:lnTo>
                <a:lnTo>
                  <a:pt x="84590" y="30270"/>
                </a:lnTo>
                <a:lnTo>
                  <a:pt x="84610" y="30250"/>
                </a:lnTo>
                <a:lnTo>
                  <a:pt x="84610" y="30240"/>
                </a:lnTo>
                <a:lnTo>
                  <a:pt x="84620" y="30230"/>
                </a:lnTo>
                <a:lnTo>
                  <a:pt x="84650" y="30180"/>
                </a:lnTo>
                <a:lnTo>
                  <a:pt x="84660" y="30160"/>
                </a:lnTo>
                <a:lnTo>
                  <a:pt x="84710" y="30080"/>
                </a:lnTo>
                <a:lnTo>
                  <a:pt x="84710" y="30070"/>
                </a:lnTo>
                <a:lnTo>
                  <a:pt x="84820" y="30140"/>
                </a:lnTo>
                <a:lnTo>
                  <a:pt x="84830" y="30140"/>
                </a:lnTo>
                <a:lnTo>
                  <a:pt x="84830" y="30090"/>
                </a:lnTo>
                <a:lnTo>
                  <a:pt x="84850" y="30060"/>
                </a:lnTo>
                <a:lnTo>
                  <a:pt x="84840" y="30050"/>
                </a:lnTo>
                <a:lnTo>
                  <a:pt x="84820" y="30040"/>
                </a:lnTo>
                <a:lnTo>
                  <a:pt x="84820" y="30030"/>
                </a:lnTo>
                <a:lnTo>
                  <a:pt x="84820" y="30010"/>
                </a:lnTo>
                <a:lnTo>
                  <a:pt x="84820" y="30000"/>
                </a:lnTo>
                <a:lnTo>
                  <a:pt x="84820" y="29990"/>
                </a:lnTo>
                <a:lnTo>
                  <a:pt x="84830" y="29990"/>
                </a:lnTo>
                <a:lnTo>
                  <a:pt x="84850" y="29970"/>
                </a:lnTo>
                <a:lnTo>
                  <a:pt x="84890" y="29960"/>
                </a:lnTo>
                <a:lnTo>
                  <a:pt x="84900" y="29960"/>
                </a:lnTo>
                <a:lnTo>
                  <a:pt x="84910" y="29950"/>
                </a:lnTo>
                <a:lnTo>
                  <a:pt x="84940" y="29950"/>
                </a:lnTo>
                <a:lnTo>
                  <a:pt x="84970" y="29940"/>
                </a:lnTo>
                <a:lnTo>
                  <a:pt x="84990" y="29940"/>
                </a:lnTo>
                <a:lnTo>
                  <a:pt x="85000" y="29940"/>
                </a:lnTo>
                <a:lnTo>
                  <a:pt x="85010" y="29940"/>
                </a:lnTo>
                <a:lnTo>
                  <a:pt x="85030" y="29940"/>
                </a:lnTo>
                <a:lnTo>
                  <a:pt x="85040" y="29940"/>
                </a:lnTo>
                <a:lnTo>
                  <a:pt x="85060" y="29930"/>
                </a:lnTo>
                <a:lnTo>
                  <a:pt x="85060" y="29920"/>
                </a:lnTo>
                <a:lnTo>
                  <a:pt x="85060" y="29910"/>
                </a:lnTo>
                <a:lnTo>
                  <a:pt x="85060" y="29880"/>
                </a:lnTo>
                <a:lnTo>
                  <a:pt x="85050" y="29880"/>
                </a:lnTo>
                <a:lnTo>
                  <a:pt x="85050" y="29870"/>
                </a:lnTo>
                <a:lnTo>
                  <a:pt x="85040" y="29860"/>
                </a:lnTo>
                <a:lnTo>
                  <a:pt x="85040" y="29840"/>
                </a:lnTo>
                <a:lnTo>
                  <a:pt x="85000" y="29760"/>
                </a:lnTo>
                <a:lnTo>
                  <a:pt x="84990" y="29730"/>
                </a:lnTo>
                <a:lnTo>
                  <a:pt x="84970" y="29690"/>
                </a:lnTo>
                <a:lnTo>
                  <a:pt x="84950" y="29630"/>
                </a:lnTo>
                <a:lnTo>
                  <a:pt x="84940" y="29590"/>
                </a:lnTo>
                <a:lnTo>
                  <a:pt x="84930" y="29570"/>
                </a:lnTo>
                <a:lnTo>
                  <a:pt x="84910" y="29550"/>
                </a:lnTo>
                <a:lnTo>
                  <a:pt x="84890" y="29520"/>
                </a:lnTo>
                <a:lnTo>
                  <a:pt x="84840" y="29440"/>
                </a:lnTo>
                <a:lnTo>
                  <a:pt x="84830" y="29430"/>
                </a:lnTo>
                <a:lnTo>
                  <a:pt x="84830" y="29420"/>
                </a:lnTo>
                <a:lnTo>
                  <a:pt x="84850" y="29410"/>
                </a:lnTo>
                <a:lnTo>
                  <a:pt x="84860" y="29400"/>
                </a:lnTo>
                <a:lnTo>
                  <a:pt x="84870" y="29390"/>
                </a:lnTo>
                <a:lnTo>
                  <a:pt x="84880" y="29380"/>
                </a:lnTo>
                <a:lnTo>
                  <a:pt x="84880" y="29330"/>
                </a:lnTo>
                <a:lnTo>
                  <a:pt x="84880" y="29320"/>
                </a:lnTo>
                <a:lnTo>
                  <a:pt x="84890" y="29270"/>
                </a:lnTo>
                <a:lnTo>
                  <a:pt x="84890" y="29230"/>
                </a:lnTo>
                <a:lnTo>
                  <a:pt x="84900" y="29180"/>
                </a:lnTo>
                <a:lnTo>
                  <a:pt x="84900" y="29150"/>
                </a:lnTo>
                <a:lnTo>
                  <a:pt x="84900" y="29140"/>
                </a:lnTo>
                <a:lnTo>
                  <a:pt x="84900" y="29130"/>
                </a:lnTo>
                <a:lnTo>
                  <a:pt x="84910" y="29120"/>
                </a:lnTo>
                <a:lnTo>
                  <a:pt x="84920" y="29080"/>
                </a:lnTo>
                <a:lnTo>
                  <a:pt x="84930" y="29060"/>
                </a:lnTo>
                <a:lnTo>
                  <a:pt x="84930" y="29030"/>
                </a:lnTo>
                <a:lnTo>
                  <a:pt x="84940" y="29020"/>
                </a:lnTo>
                <a:lnTo>
                  <a:pt x="84940" y="29010"/>
                </a:lnTo>
                <a:lnTo>
                  <a:pt x="84950" y="28990"/>
                </a:lnTo>
                <a:lnTo>
                  <a:pt x="84960" y="28940"/>
                </a:lnTo>
                <a:lnTo>
                  <a:pt x="84980" y="28830"/>
                </a:lnTo>
                <a:lnTo>
                  <a:pt x="84980" y="28780"/>
                </a:lnTo>
                <a:lnTo>
                  <a:pt x="84970" y="28740"/>
                </a:lnTo>
                <a:lnTo>
                  <a:pt x="84910" y="28750"/>
                </a:lnTo>
                <a:lnTo>
                  <a:pt x="84900" y="28750"/>
                </a:lnTo>
                <a:lnTo>
                  <a:pt x="84890" y="28750"/>
                </a:lnTo>
                <a:lnTo>
                  <a:pt x="84870" y="28740"/>
                </a:lnTo>
                <a:lnTo>
                  <a:pt x="84860" y="28740"/>
                </a:lnTo>
                <a:lnTo>
                  <a:pt x="84850" y="28730"/>
                </a:lnTo>
                <a:lnTo>
                  <a:pt x="84840" y="28730"/>
                </a:lnTo>
                <a:lnTo>
                  <a:pt x="84830" y="28730"/>
                </a:lnTo>
                <a:lnTo>
                  <a:pt x="84830" y="28720"/>
                </a:lnTo>
                <a:lnTo>
                  <a:pt x="84820" y="28720"/>
                </a:lnTo>
                <a:lnTo>
                  <a:pt x="84810" y="28720"/>
                </a:lnTo>
                <a:lnTo>
                  <a:pt x="84800" y="28720"/>
                </a:lnTo>
                <a:lnTo>
                  <a:pt x="84790" y="28720"/>
                </a:lnTo>
                <a:lnTo>
                  <a:pt x="84780" y="28720"/>
                </a:lnTo>
                <a:lnTo>
                  <a:pt x="84780" y="28730"/>
                </a:lnTo>
                <a:lnTo>
                  <a:pt x="84780" y="28740"/>
                </a:lnTo>
                <a:lnTo>
                  <a:pt x="84770" y="28770"/>
                </a:lnTo>
                <a:lnTo>
                  <a:pt x="84770" y="28780"/>
                </a:lnTo>
                <a:lnTo>
                  <a:pt x="84770" y="28810"/>
                </a:lnTo>
                <a:lnTo>
                  <a:pt x="84760" y="28870"/>
                </a:lnTo>
                <a:lnTo>
                  <a:pt x="84760" y="28880"/>
                </a:lnTo>
                <a:lnTo>
                  <a:pt x="84760" y="28890"/>
                </a:lnTo>
                <a:lnTo>
                  <a:pt x="84760" y="28900"/>
                </a:lnTo>
                <a:lnTo>
                  <a:pt x="84750" y="28900"/>
                </a:lnTo>
                <a:lnTo>
                  <a:pt x="84700" y="28890"/>
                </a:lnTo>
                <a:lnTo>
                  <a:pt x="84660" y="28890"/>
                </a:lnTo>
                <a:lnTo>
                  <a:pt x="84460" y="28870"/>
                </a:lnTo>
                <a:lnTo>
                  <a:pt x="84460" y="28860"/>
                </a:lnTo>
                <a:lnTo>
                  <a:pt x="84450" y="28850"/>
                </a:lnTo>
                <a:lnTo>
                  <a:pt x="84440" y="28840"/>
                </a:lnTo>
                <a:lnTo>
                  <a:pt x="84390" y="28830"/>
                </a:lnTo>
                <a:lnTo>
                  <a:pt x="84350" y="28830"/>
                </a:lnTo>
                <a:lnTo>
                  <a:pt x="84360" y="28830"/>
                </a:lnTo>
                <a:lnTo>
                  <a:pt x="84360" y="28820"/>
                </a:lnTo>
                <a:lnTo>
                  <a:pt x="84360" y="28810"/>
                </a:lnTo>
                <a:lnTo>
                  <a:pt x="84350" y="28810"/>
                </a:lnTo>
                <a:lnTo>
                  <a:pt x="84350" y="28800"/>
                </a:lnTo>
                <a:lnTo>
                  <a:pt x="84350" y="28790"/>
                </a:lnTo>
                <a:lnTo>
                  <a:pt x="84340" y="28780"/>
                </a:lnTo>
                <a:lnTo>
                  <a:pt x="84300" y="28800"/>
                </a:lnTo>
                <a:lnTo>
                  <a:pt x="84290" y="28810"/>
                </a:lnTo>
                <a:lnTo>
                  <a:pt x="84280" y="28810"/>
                </a:lnTo>
                <a:lnTo>
                  <a:pt x="84270" y="28800"/>
                </a:lnTo>
                <a:lnTo>
                  <a:pt x="84180" y="28760"/>
                </a:lnTo>
                <a:lnTo>
                  <a:pt x="84170" y="28760"/>
                </a:lnTo>
                <a:lnTo>
                  <a:pt x="84150" y="28740"/>
                </a:lnTo>
                <a:lnTo>
                  <a:pt x="84120" y="28720"/>
                </a:lnTo>
                <a:lnTo>
                  <a:pt x="84100" y="28710"/>
                </a:lnTo>
                <a:lnTo>
                  <a:pt x="84070" y="28690"/>
                </a:lnTo>
                <a:lnTo>
                  <a:pt x="84060" y="28680"/>
                </a:lnTo>
                <a:lnTo>
                  <a:pt x="84020" y="28640"/>
                </a:lnTo>
                <a:lnTo>
                  <a:pt x="84070" y="28600"/>
                </a:lnTo>
                <a:lnTo>
                  <a:pt x="84070" y="28590"/>
                </a:lnTo>
                <a:lnTo>
                  <a:pt x="84060" y="28580"/>
                </a:lnTo>
                <a:lnTo>
                  <a:pt x="84020" y="28530"/>
                </a:lnTo>
                <a:lnTo>
                  <a:pt x="84040" y="28510"/>
                </a:lnTo>
                <a:lnTo>
                  <a:pt x="84080" y="28490"/>
                </a:lnTo>
                <a:lnTo>
                  <a:pt x="84080" y="28480"/>
                </a:lnTo>
                <a:lnTo>
                  <a:pt x="84090" y="28480"/>
                </a:lnTo>
                <a:lnTo>
                  <a:pt x="84090" y="28460"/>
                </a:lnTo>
                <a:lnTo>
                  <a:pt x="84120" y="28450"/>
                </a:lnTo>
                <a:lnTo>
                  <a:pt x="84120" y="28440"/>
                </a:lnTo>
                <a:lnTo>
                  <a:pt x="84150" y="28430"/>
                </a:lnTo>
                <a:lnTo>
                  <a:pt x="84230" y="28400"/>
                </a:lnTo>
                <a:lnTo>
                  <a:pt x="84230" y="28390"/>
                </a:lnTo>
                <a:lnTo>
                  <a:pt x="84220" y="28380"/>
                </a:lnTo>
                <a:lnTo>
                  <a:pt x="84180" y="28290"/>
                </a:lnTo>
                <a:lnTo>
                  <a:pt x="84140" y="28310"/>
                </a:lnTo>
                <a:lnTo>
                  <a:pt x="84100" y="28230"/>
                </a:lnTo>
                <a:lnTo>
                  <a:pt x="84090" y="28230"/>
                </a:lnTo>
                <a:lnTo>
                  <a:pt x="84070" y="28230"/>
                </a:lnTo>
                <a:lnTo>
                  <a:pt x="84010" y="28240"/>
                </a:lnTo>
                <a:lnTo>
                  <a:pt x="84010" y="28190"/>
                </a:lnTo>
                <a:lnTo>
                  <a:pt x="83950" y="28170"/>
                </a:lnTo>
                <a:lnTo>
                  <a:pt x="83940" y="28140"/>
                </a:lnTo>
                <a:lnTo>
                  <a:pt x="83950" y="28130"/>
                </a:lnTo>
                <a:lnTo>
                  <a:pt x="83940" y="28110"/>
                </a:lnTo>
                <a:lnTo>
                  <a:pt x="83940" y="28090"/>
                </a:lnTo>
                <a:lnTo>
                  <a:pt x="83930" y="28080"/>
                </a:lnTo>
                <a:lnTo>
                  <a:pt x="83930" y="28070"/>
                </a:lnTo>
                <a:lnTo>
                  <a:pt x="83920" y="28050"/>
                </a:lnTo>
                <a:lnTo>
                  <a:pt x="83920" y="28040"/>
                </a:lnTo>
                <a:lnTo>
                  <a:pt x="83900" y="28010"/>
                </a:lnTo>
                <a:lnTo>
                  <a:pt x="83900" y="28000"/>
                </a:lnTo>
                <a:lnTo>
                  <a:pt x="83890" y="27980"/>
                </a:lnTo>
                <a:lnTo>
                  <a:pt x="83930" y="27970"/>
                </a:lnTo>
                <a:lnTo>
                  <a:pt x="83940" y="27970"/>
                </a:lnTo>
                <a:lnTo>
                  <a:pt x="83950" y="27960"/>
                </a:lnTo>
                <a:lnTo>
                  <a:pt x="83970" y="27960"/>
                </a:lnTo>
                <a:lnTo>
                  <a:pt x="83980" y="27950"/>
                </a:lnTo>
                <a:lnTo>
                  <a:pt x="83990" y="27950"/>
                </a:lnTo>
                <a:lnTo>
                  <a:pt x="83990" y="27940"/>
                </a:lnTo>
                <a:lnTo>
                  <a:pt x="84010" y="27940"/>
                </a:lnTo>
                <a:lnTo>
                  <a:pt x="84020" y="27930"/>
                </a:lnTo>
                <a:lnTo>
                  <a:pt x="84030" y="27930"/>
                </a:lnTo>
                <a:lnTo>
                  <a:pt x="84040" y="27930"/>
                </a:lnTo>
                <a:lnTo>
                  <a:pt x="84040" y="27920"/>
                </a:lnTo>
                <a:lnTo>
                  <a:pt x="84040" y="27910"/>
                </a:lnTo>
                <a:lnTo>
                  <a:pt x="84030" y="27900"/>
                </a:lnTo>
                <a:lnTo>
                  <a:pt x="84050" y="27900"/>
                </a:lnTo>
                <a:lnTo>
                  <a:pt x="84090" y="27890"/>
                </a:lnTo>
                <a:lnTo>
                  <a:pt x="84100" y="27880"/>
                </a:lnTo>
                <a:lnTo>
                  <a:pt x="84120" y="27870"/>
                </a:lnTo>
                <a:lnTo>
                  <a:pt x="84050" y="27790"/>
                </a:lnTo>
                <a:lnTo>
                  <a:pt x="84060" y="27790"/>
                </a:lnTo>
                <a:lnTo>
                  <a:pt x="84100" y="27750"/>
                </a:lnTo>
                <a:lnTo>
                  <a:pt x="84120" y="27740"/>
                </a:lnTo>
                <a:lnTo>
                  <a:pt x="84130" y="27730"/>
                </a:lnTo>
                <a:lnTo>
                  <a:pt x="84150" y="27730"/>
                </a:lnTo>
                <a:lnTo>
                  <a:pt x="84160" y="27730"/>
                </a:lnTo>
                <a:lnTo>
                  <a:pt x="84180" y="27720"/>
                </a:lnTo>
                <a:lnTo>
                  <a:pt x="84200" y="27720"/>
                </a:lnTo>
                <a:lnTo>
                  <a:pt x="84250" y="27710"/>
                </a:lnTo>
                <a:lnTo>
                  <a:pt x="84280" y="27710"/>
                </a:lnTo>
                <a:lnTo>
                  <a:pt x="84310" y="27700"/>
                </a:lnTo>
                <a:lnTo>
                  <a:pt x="84320" y="27700"/>
                </a:lnTo>
                <a:lnTo>
                  <a:pt x="84330" y="27690"/>
                </a:lnTo>
                <a:lnTo>
                  <a:pt x="84350" y="27680"/>
                </a:lnTo>
                <a:lnTo>
                  <a:pt x="84330" y="27640"/>
                </a:lnTo>
                <a:lnTo>
                  <a:pt x="84320" y="27620"/>
                </a:lnTo>
                <a:lnTo>
                  <a:pt x="84310" y="27590"/>
                </a:lnTo>
                <a:lnTo>
                  <a:pt x="84300" y="27580"/>
                </a:lnTo>
                <a:lnTo>
                  <a:pt x="84300" y="27570"/>
                </a:lnTo>
                <a:lnTo>
                  <a:pt x="84290" y="27540"/>
                </a:lnTo>
                <a:lnTo>
                  <a:pt x="84290" y="27530"/>
                </a:lnTo>
                <a:lnTo>
                  <a:pt x="84280" y="27530"/>
                </a:lnTo>
                <a:lnTo>
                  <a:pt x="84270" y="27530"/>
                </a:lnTo>
                <a:lnTo>
                  <a:pt x="84260" y="27530"/>
                </a:lnTo>
                <a:lnTo>
                  <a:pt x="84220" y="27520"/>
                </a:lnTo>
                <a:lnTo>
                  <a:pt x="84140" y="27500"/>
                </a:lnTo>
                <a:lnTo>
                  <a:pt x="84100" y="27490"/>
                </a:lnTo>
                <a:lnTo>
                  <a:pt x="84070" y="27480"/>
                </a:lnTo>
                <a:lnTo>
                  <a:pt x="84060" y="27480"/>
                </a:lnTo>
                <a:lnTo>
                  <a:pt x="84010" y="27470"/>
                </a:lnTo>
                <a:lnTo>
                  <a:pt x="84000" y="27470"/>
                </a:lnTo>
                <a:lnTo>
                  <a:pt x="83990" y="27470"/>
                </a:lnTo>
                <a:lnTo>
                  <a:pt x="83990" y="27460"/>
                </a:lnTo>
                <a:lnTo>
                  <a:pt x="83980" y="27460"/>
                </a:lnTo>
                <a:lnTo>
                  <a:pt x="83980" y="27440"/>
                </a:lnTo>
                <a:lnTo>
                  <a:pt x="83980" y="27430"/>
                </a:lnTo>
                <a:lnTo>
                  <a:pt x="83970" y="27400"/>
                </a:lnTo>
                <a:lnTo>
                  <a:pt x="83960" y="27380"/>
                </a:lnTo>
                <a:lnTo>
                  <a:pt x="83950" y="27360"/>
                </a:lnTo>
                <a:lnTo>
                  <a:pt x="83950" y="27350"/>
                </a:lnTo>
                <a:lnTo>
                  <a:pt x="83940" y="27340"/>
                </a:lnTo>
                <a:lnTo>
                  <a:pt x="83940" y="27330"/>
                </a:lnTo>
                <a:lnTo>
                  <a:pt x="83950" y="27330"/>
                </a:lnTo>
                <a:lnTo>
                  <a:pt x="83950" y="27320"/>
                </a:lnTo>
                <a:lnTo>
                  <a:pt x="83950" y="27310"/>
                </a:lnTo>
                <a:lnTo>
                  <a:pt x="83970" y="27280"/>
                </a:lnTo>
                <a:lnTo>
                  <a:pt x="83970" y="27270"/>
                </a:lnTo>
                <a:lnTo>
                  <a:pt x="83970" y="27250"/>
                </a:lnTo>
                <a:lnTo>
                  <a:pt x="83980" y="27240"/>
                </a:lnTo>
                <a:lnTo>
                  <a:pt x="83990" y="27240"/>
                </a:lnTo>
                <a:lnTo>
                  <a:pt x="83990" y="27220"/>
                </a:lnTo>
                <a:lnTo>
                  <a:pt x="83990" y="27200"/>
                </a:lnTo>
                <a:lnTo>
                  <a:pt x="83980" y="27180"/>
                </a:lnTo>
                <a:lnTo>
                  <a:pt x="83980" y="27160"/>
                </a:lnTo>
                <a:lnTo>
                  <a:pt x="83980" y="27150"/>
                </a:lnTo>
                <a:lnTo>
                  <a:pt x="83990" y="27150"/>
                </a:lnTo>
                <a:lnTo>
                  <a:pt x="83990" y="27110"/>
                </a:lnTo>
                <a:lnTo>
                  <a:pt x="83990" y="27090"/>
                </a:lnTo>
                <a:lnTo>
                  <a:pt x="84000" y="27080"/>
                </a:lnTo>
                <a:lnTo>
                  <a:pt x="84000" y="27060"/>
                </a:lnTo>
                <a:lnTo>
                  <a:pt x="84000" y="27050"/>
                </a:lnTo>
                <a:lnTo>
                  <a:pt x="84010" y="27010"/>
                </a:lnTo>
                <a:lnTo>
                  <a:pt x="84010" y="26970"/>
                </a:lnTo>
                <a:lnTo>
                  <a:pt x="84020" y="26930"/>
                </a:lnTo>
                <a:lnTo>
                  <a:pt x="84020" y="26900"/>
                </a:lnTo>
                <a:lnTo>
                  <a:pt x="84030" y="26870"/>
                </a:lnTo>
                <a:lnTo>
                  <a:pt x="84030" y="26830"/>
                </a:lnTo>
                <a:lnTo>
                  <a:pt x="84030" y="26800"/>
                </a:lnTo>
                <a:lnTo>
                  <a:pt x="84040" y="26790"/>
                </a:lnTo>
                <a:lnTo>
                  <a:pt x="84040" y="26770"/>
                </a:lnTo>
                <a:lnTo>
                  <a:pt x="84040" y="26760"/>
                </a:lnTo>
                <a:lnTo>
                  <a:pt x="84000" y="26720"/>
                </a:lnTo>
                <a:lnTo>
                  <a:pt x="83960" y="26670"/>
                </a:lnTo>
                <a:lnTo>
                  <a:pt x="83950" y="26680"/>
                </a:lnTo>
                <a:lnTo>
                  <a:pt x="83950" y="26690"/>
                </a:lnTo>
                <a:lnTo>
                  <a:pt x="83950" y="26680"/>
                </a:lnTo>
                <a:lnTo>
                  <a:pt x="83950" y="26670"/>
                </a:lnTo>
                <a:lnTo>
                  <a:pt x="83960" y="26660"/>
                </a:lnTo>
                <a:lnTo>
                  <a:pt x="83950" y="26650"/>
                </a:lnTo>
                <a:lnTo>
                  <a:pt x="83940" y="26650"/>
                </a:lnTo>
                <a:lnTo>
                  <a:pt x="83940" y="26640"/>
                </a:lnTo>
                <a:lnTo>
                  <a:pt x="83950" y="26610"/>
                </a:lnTo>
                <a:lnTo>
                  <a:pt x="83950" y="26550"/>
                </a:lnTo>
                <a:lnTo>
                  <a:pt x="83950" y="26510"/>
                </a:lnTo>
                <a:lnTo>
                  <a:pt x="83930" y="26500"/>
                </a:lnTo>
                <a:lnTo>
                  <a:pt x="83940" y="26430"/>
                </a:lnTo>
                <a:lnTo>
                  <a:pt x="83870" y="26430"/>
                </a:lnTo>
                <a:lnTo>
                  <a:pt x="83770" y="26440"/>
                </a:lnTo>
                <a:lnTo>
                  <a:pt x="83780" y="26390"/>
                </a:lnTo>
                <a:lnTo>
                  <a:pt x="83780" y="26350"/>
                </a:lnTo>
                <a:lnTo>
                  <a:pt x="83790" y="26320"/>
                </a:lnTo>
                <a:lnTo>
                  <a:pt x="83790" y="26290"/>
                </a:lnTo>
                <a:lnTo>
                  <a:pt x="83800" y="26240"/>
                </a:lnTo>
                <a:lnTo>
                  <a:pt x="83800" y="26160"/>
                </a:lnTo>
                <a:lnTo>
                  <a:pt x="83810" y="26140"/>
                </a:lnTo>
                <a:lnTo>
                  <a:pt x="83810" y="26110"/>
                </a:lnTo>
                <a:lnTo>
                  <a:pt x="83780" y="26090"/>
                </a:lnTo>
                <a:lnTo>
                  <a:pt x="83770" y="26080"/>
                </a:lnTo>
                <a:lnTo>
                  <a:pt x="83740" y="26070"/>
                </a:lnTo>
                <a:lnTo>
                  <a:pt x="83740" y="26060"/>
                </a:lnTo>
                <a:lnTo>
                  <a:pt x="83750" y="26060"/>
                </a:lnTo>
                <a:lnTo>
                  <a:pt x="83750" y="26050"/>
                </a:lnTo>
                <a:lnTo>
                  <a:pt x="83760" y="26040"/>
                </a:lnTo>
                <a:lnTo>
                  <a:pt x="83760" y="26030"/>
                </a:lnTo>
                <a:lnTo>
                  <a:pt x="83770" y="26020"/>
                </a:lnTo>
                <a:lnTo>
                  <a:pt x="83770" y="26010"/>
                </a:lnTo>
                <a:lnTo>
                  <a:pt x="83780" y="26000"/>
                </a:lnTo>
                <a:lnTo>
                  <a:pt x="83780" y="25990"/>
                </a:lnTo>
                <a:lnTo>
                  <a:pt x="83770" y="25980"/>
                </a:lnTo>
                <a:lnTo>
                  <a:pt x="83770" y="25960"/>
                </a:lnTo>
                <a:lnTo>
                  <a:pt x="83770" y="25950"/>
                </a:lnTo>
                <a:lnTo>
                  <a:pt x="83760" y="25950"/>
                </a:lnTo>
                <a:lnTo>
                  <a:pt x="83760" y="25940"/>
                </a:lnTo>
                <a:lnTo>
                  <a:pt x="83770" y="25920"/>
                </a:lnTo>
                <a:lnTo>
                  <a:pt x="83780" y="25910"/>
                </a:lnTo>
                <a:lnTo>
                  <a:pt x="83780" y="25900"/>
                </a:lnTo>
                <a:lnTo>
                  <a:pt x="83780" y="25890"/>
                </a:lnTo>
                <a:lnTo>
                  <a:pt x="83790" y="25860"/>
                </a:lnTo>
                <a:lnTo>
                  <a:pt x="83790" y="25850"/>
                </a:lnTo>
                <a:lnTo>
                  <a:pt x="83820" y="25850"/>
                </a:lnTo>
                <a:lnTo>
                  <a:pt x="83850" y="25860"/>
                </a:lnTo>
                <a:lnTo>
                  <a:pt x="83890" y="25860"/>
                </a:lnTo>
                <a:lnTo>
                  <a:pt x="83920" y="25860"/>
                </a:lnTo>
                <a:lnTo>
                  <a:pt x="83980" y="25870"/>
                </a:lnTo>
                <a:lnTo>
                  <a:pt x="83990" y="25860"/>
                </a:lnTo>
                <a:lnTo>
                  <a:pt x="84020" y="25830"/>
                </a:lnTo>
                <a:lnTo>
                  <a:pt x="84030" y="25820"/>
                </a:lnTo>
                <a:lnTo>
                  <a:pt x="84060" y="25800"/>
                </a:lnTo>
                <a:lnTo>
                  <a:pt x="84100" y="25770"/>
                </a:lnTo>
                <a:lnTo>
                  <a:pt x="84130" y="25760"/>
                </a:lnTo>
                <a:lnTo>
                  <a:pt x="84150" y="25750"/>
                </a:lnTo>
                <a:lnTo>
                  <a:pt x="84160" y="25720"/>
                </a:lnTo>
                <a:lnTo>
                  <a:pt x="84190" y="25690"/>
                </a:lnTo>
                <a:lnTo>
                  <a:pt x="84190" y="25680"/>
                </a:lnTo>
                <a:lnTo>
                  <a:pt x="84190" y="25640"/>
                </a:lnTo>
                <a:lnTo>
                  <a:pt x="84100" y="25640"/>
                </a:lnTo>
                <a:lnTo>
                  <a:pt x="83990" y="25630"/>
                </a:lnTo>
                <a:lnTo>
                  <a:pt x="83990" y="25620"/>
                </a:lnTo>
                <a:lnTo>
                  <a:pt x="84040" y="25500"/>
                </a:lnTo>
                <a:lnTo>
                  <a:pt x="84060" y="25450"/>
                </a:lnTo>
                <a:lnTo>
                  <a:pt x="84060" y="25440"/>
                </a:lnTo>
                <a:lnTo>
                  <a:pt x="84080" y="25460"/>
                </a:lnTo>
                <a:lnTo>
                  <a:pt x="84110" y="25460"/>
                </a:lnTo>
                <a:lnTo>
                  <a:pt x="84130" y="25470"/>
                </a:lnTo>
                <a:lnTo>
                  <a:pt x="84150" y="25480"/>
                </a:lnTo>
                <a:lnTo>
                  <a:pt x="84170" y="25490"/>
                </a:lnTo>
                <a:lnTo>
                  <a:pt x="84180" y="25470"/>
                </a:lnTo>
                <a:lnTo>
                  <a:pt x="84200" y="25470"/>
                </a:lnTo>
                <a:lnTo>
                  <a:pt x="84230" y="25470"/>
                </a:lnTo>
                <a:lnTo>
                  <a:pt x="84280" y="25470"/>
                </a:lnTo>
                <a:lnTo>
                  <a:pt x="84320" y="25480"/>
                </a:lnTo>
                <a:lnTo>
                  <a:pt x="84330" y="25470"/>
                </a:lnTo>
                <a:lnTo>
                  <a:pt x="84330" y="25460"/>
                </a:lnTo>
                <a:lnTo>
                  <a:pt x="84330" y="25450"/>
                </a:lnTo>
                <a:lnTo>
                  <a:pt x="84320" y="25450"/>
                </a:lnTo>
                <a:lnTo>
                  <a:pt x="84320" y="25440"/>
                </a:lnTo>
                <a:lnTo>
                  <a:pt x="84310" y="25430"/>
                </a:lnTo>
                <a:lnTo>
                  <a:pt x="84300" y="25420"/>
                </a:lnTo>
                <a:lnTo>
                  <a:pt x="84290" y="25410"/>
                </a:lnTo>
                <a:lnTo>
                  <a:pt x="84280" y="25410"/>
                </a:lnTo>
                <a:lnTo>
                  <a:pt x="84260" y="25380"/>
                </a:lnTo>
                <a:lnTo>
                  <a:pt x="84250" y="25370"/>
                </a:lnTo>
                <a:lnTo>
                  <a:pt x="84250" y="25360"/>
                </a:lnTo>
                <a:lnTo>
                  <a:pt x="84240" y="25340"/>
                </a:lnTo>
                <a:lnTo>
                  <a:pt x="84230" y="25330"/>
                </a:lnTo>
                <a:lnTo>
                  <a:pt x="84230" y="25320"/>
                </a:lnTo>
                <a:lnTo>
                  <a:pt x="84230" y="25310"/>
                </a:lnTo>
                <a:lnTo>
                  <a:pt x="84230" y="25280"/>
                </a:lnTo>
                <a:lnTo>
                  <a:pt x="84270" y="25280"/>
                </a:lnTo>
                <a:lnTo>
                  <a:pt x="84280" y="25200"/>
                </a:lnTo>
                <a:lnTo>
                  <a:pt x="84280" y="25150"/>
                </a:lnTo>
                <a:lnTo>
                  <a:pt x="84300" y="25150"/>
                </a:lnTo>
                <a:lnTo>
                  <a:pt x="84320" y="25140"/>
                </a:lnTo>
                <a:lnTo>
                  <a:pt x="84370" y="25140"/>
                </a:lnTo>
                <a:lnTo>
                  <a:pt x="84430" y="25140"/>
                </a:lnTo>
                <a:lnTo>
                  <a:pt x="84440" y="25140"/>
                </a:lnTo>
                <a:lnTo>
                  <a:pt x="84430" y="25120"/>
                </a:lnTo>
                <a:lnTo>
                  <a:pt x="84440" y="25120"/>
                </a:lnTo>
                <a:lnTo>
                  <a:pt x="84440" y="25110"/>
                </a:lnTo>
                <a:lnTo>
                  <a:pt x="84450" y="25100"/>
                </a:lnTo>
                <a:lnTo>
                  <a:pt x="84440" y="25080"/>
                </a:lnTo>
                <a:lnTo>
                  <a:pt x="84440" y="25070"/>
                </a:lnTo>
                <a:lnTo>
                  <a:pt x="84450" y="25060"/>
                </a:lnTo>
                <a:lnTo>
                  <a:pt x="84460" y="25040"/>
                </a:lnTo>
                <a:lnTo>
                  <a:pt x="84460" y="25030"/>
                </a:lnTo>
                <a:lnTo>
                  <a:pt x="84470" y="25030"/>
                </a:lnTo>
                <a:lnTo>
                  <a:pt x="84530" y="25020"/>
                </a:lnTo>
                <a:lnTo>
                  <a:pt x="84540" y="25020"/>
                </a:lnTo>
                <a:lnTo>
                  <a:pt x="84540" y="25010"/>
                </a:lnTo>
                <a:lnTo>
                  <a:pt x="84540" y="25000"/>
                </a:lnTo>
                <a:lnTo>
                  <a:pt x="84530" y="25000"/>
                </a:lnTo>
                <a:lnTo>
                  <a:pt x="84530" y="24990"/>
                </a:lnTo>
                <a:lnTo>
                  <a:pt x="84520" y="24970"/>
                </a:lnTo>
                <a:lnTo>
                  <a:pt x="84510" y="24960"/>
                </a:lnTo>
                <a:lnTo>
                  <a:pt x="84500" y="24930"/>
                </a:lnTo>
                <a:lnTo>
                  <a:pt x="84500" y="24910"/>
                </a:lnTo>
                <a:lnTo>
                  <a:pt x="84510" y="24900"/>
                </a:lnTo>
                <a:lnTo>
                  <a:pt x="84540" y="24870"/>
                </a:lnTo>
                <a:lnTo>
                  <a:pt x="84540" y="24860"/>
                </a:lnTo>
                <a:lnTo>
                  <a:pt x="84550" y="24860"/>
                </a:lnTo>
                <a:lnTo>
                  <a:pt x="84560" y="24860"/>
                </a:lnTo>
                <a:lnTo>
                  <a:pt x="84750" y="24800"/>
                </a:lnTo>
                <a:lnTo>
                  <a:pt x="84790" y="24790"/>
                </a:lnTo>
                <a:lnTo>
                  <a:pt x="84760" y="24770"/>
                </a:lnTo>
                <a:lnTo>
                  <a:pt x="84760" y="24760"/>
                </a:lnTo>
                <a:lnTo>
                  <a:pt x="84740" y="24750"/>
                </a:lnTo>
                <a:lnTo>
                  <a:pt x="84740" y="24760"/>
                </a:lnTo>
                <a:lnTo>
                  <a:pt x="84740" y="24770"/>
                </a:lnTo>
                <a:lnTo>
                  <a:pt x="84730" y="24770"/>
                </a:lnTo>
                <a:lnTo>
                  <a:pt x="84720" y="24770"/>
                </a:lnTo>
                <a:lnTo>
                  <a:pt x="84720" y="24760"/>
                </a:lnTo>
                <a:lnTo>
                  <a:pt x="84710" y="24760"/>
                </a:lnTo>
                <a:lnTo>
                  <a:pt x="84700" y="24750"/>
                </a:lnTo>
                <a:lnTo>
                  <a:pt x="84700" y="24740"/>
                </a:lnTo>
                <a:lnTo>
                  <a:pt x="84710" y="24730"/>
                </a:lnTo>
                <a:lnTo>
                  <a:pt x="84720" y="24720"/>
                </a:lnTo>
                <a:lnTo>
                  <a:pt x="84710" y="24720"/>
                </a:lnTo>
                <a:lnTo>
                  <a:pt x="84720" y="24720"/>
                </a:lnTo>
                <a:lnTo>
                  <a:pt x="84720" y="24710"/>
                </a:lnTo>
                <a:lnTo>
                  <a:pt x="84720" y="24700"/>
                </a:lnTo>
                <a:lnTo>
                  <a:pt x="84700" y="24700"/>
                </a:lnTo>
                <a:lnTo>
                  <a:pt x="84690" y="24690"/>
                </a:lnTo>
                <a:lnTo>
                  <a:pt x="84680" y="24680"/>
                </a:lnTo>
                <a:lnTo>
                  <a:pt x="84670" y="24660"/>
                </a:lnTo>
                <a:lnTo>
                  <a:pt x="84660" y="24660"/>
                </a:lnTo>
                <a:lnTo>
                  <a:pt x="84660" y="24650"/>
                </a:lnTo>
                <a:lnTo>
                  <a:pt x="84660" y="24630"/>
                </a:lnTo>
                <a:lnTo>
                  <a:pt x="84620" y="24630"/>
                </a:lnTo>
                <a:lnTo>
                  <a:pt x="84640" y="24620"/>
                </a:lnTo>
                <a:lnTo>
                  <a:pt x="84630" y="24590"/>
                </a:lnTo>
                <a:lnTo>
                  <a:pt x="84620" y="24580"/>
                </a:lnTo>
                <a:lnTo>
                  <a:pt x="84620" y="24570"/>
                </a:lnTo>
                <a:lnTo>
                  <a:pt x="84630" y="24570"/>
                </a:lnTo>
                <a:lnTo>
                  <a:pt x="84630" y="24560"/>
                </a:lnTo>
                <a:lnTo>
                  <a:pt x="84630" y="24550"/>
                </a:lnTo>
                <a:lnTo>
                  <a:pt x="84630" y="24520"/>
                </a:lnTo>
                <a:lnTo>
                  <a:pt x="84630" y="24490"/>
                </a:lnTo>
                <a:lnTo>
                  <a:pt x="84590" y="24490"/>
                </a:lnTo>
                <a:lnTo>
                  <a:pt x="84560" y="24450"/>
                </a:lnTo>
                <a:lnTo>
                  <a:pt x="84620" y="24430"/>
                </a:lnTo>
                <a:lnTo>
                  <a:pt x="84640" y="24410"/>
                </a:lnTo>
                <a:lnTo>
                  <a:pt x="84650" y="24410"/>
                </a:lnTo>
                <a:lnTo>
                  <a:pt x="84650" y="24370"/>
                </a:lnTo>
                <a:lnTo>
                  <a:pt x="84650" y="24360"/>
                </a:lnTo>
                <a:lnTo>
                  <a:pt x="84610" y="24350"/>
                </a:lnTo>
                <a:lnTo>
                  <a:pt x="84580" y="24350"/>
                </a:lnTo>
                <a:lnTo>
                  <a:pt x="84550" y="24350"/>
                </a:lnTo>
                <a:lnTo>
                  <a:pt x="84540" y="24350"/>
                </a:lnTo>
                <a:lnTo>
                  <a:pt x="84530" y="24340"/>
                </a:lnTo>
                <a:lnTo>
                  <a:pt x="84510" y="24330"/>
                </a:lnTo>
                <a:lnTo>
                  <a:pt x="84430" y="24390"/>
                </a:lnTo>
                <a:lnTo>
                  <a:pt x="84410" y="24360"/>
                </a:lnTo>
                <a:lnTo>
                  <a:pt x="84400" y="24360"/>
                </a:lnTo>
                <a:lnTo>
                  <a:pt x="84380" y="24340"/>
                </a:lnTo>
                <a:lnTo>
                  <a:pt x="84360" y="24310"/>
                </a:lnTo>
                <a:lnTo>
                  <a:pt x="84340" y="24260"/>
                </a:lnTo>
                <a:lnTo>
                  <a:pt x="84320" y="24220"/>
                </a:lnTo>
                <a:lnTo>
                  <a:pt x="84320" y="24210"/>
                </a:lnTo>
                <a:lnTo>
                  <a:pt x="84320" y="24200"/>
                </a:lnTo>
                <a:lnTo>
                  <a:pt x="84320" y="24190"/>
                </a:lnTo>
                <a:lnTo>
                  <a:pt x="84330" y="24180"/>
                </a:lnTo>
                <a:lnTo>
                  <a:pt x="84360" y="24090"/>
                </a:lnTo>
                <a:lnTo>
                  <a:pt x="84390" y="24030"/>
                </a:lnTo>
                <a:lnTo>
                  <a:pt x="84400" y="24000"/>
                </a:lnTo>
                <a:lnTo>
                  <a:pt x="84420" y="23970"/>
                </a:lnTo>
                <a:lnTo>
                  <a:pt x="84440" y="23930"/>
                </a:lnTo>
                <a:lnTo>
                  <a:pt x="84450" y="23940"/>
                </a:lnTo>
                <a:lnTo>
                  <a:pt x="84460" y="23950"/>
                </a:lnTo>
                <a:lnTo>
                  <a:pt x="84470" y="24010"/>
                </a:lnTo>
                <a:lnTo>
                  <a:pt x="84480" y="24010"/>
                </a:lnTo>
                <a:lnTo>
                  <a:pt x="84480" y="24020"/>
                </a:lnTo>
                <a:lnTo>
                  <a:pt x="84490" y="24020"/>
                </a:lnTo>
                <a:lnTo>
                  <a:pt x="84500" y="24020"/>
                </a:lnTo>
                <a:lnTo>
                  <a:pt x="84500" y="24030"/>
                </a:lnTo>
                <a:lnTo>
                  <a:pt x="84510" y="24030"/>
                </a:lnTo>
                <a:lnTo>
                  <a:pt x="84510" y="24040"/>
                </a:lnTo>
                <a:lnTo>
                  <a:pt x="84550" y="24040"/>
                </a:lnTo>
                <a:lnTo>
                  <a:pt x="84590" y="24020"/>
                </a:lnTo>
                <a:lnTo>
                  <a:pt x="84610" y="24010"/>
                </a:lnTo>
                <a:lnTo>
                  <a:pt x="84610" y="24000"/>
                </a:lnTo>
                <a:lnTo>
                  <a:pt x="84620" y="23950"/>
                </a:lnTo>
                <a:lnTo>
                  <a:pt x="84640" y="23930"/>
                </a:lnTo>
                <a:lnTo>
                  <a:pt x="84650" y="23910"/>
                </a:lnTo>
                <a:lnTo>
                  <a:pt x="84680" y="23890"/>
                </a:lnTo>
                <a:lnTo>
                  <a:pt x="84680" y="23870"/>
                </a:lnTo>
                <a:lnTo>
                  <a:pt x="84690" y="23870"/>
                </a:lnTo>
                <a:lnTo>
                  <a:pt x="84740" y="23840"/>
                </a:lnTo>
                <a:lnTo>
                  <a:pt x="84740" y="23830"/>
                </a:lnTo>
                <a:lnTo>
                  <a:pt x="84750" y="23810"/>
                </a:lnTo>
                <a:lnTo>
                  <a:pt x="84770" y="23800"/>
                </a:lnTo>
                <a:lnTo>
                  <a:pt x="84830" y="23800"/>
                </a:lnTo>
                <a:lnTo>
                  <a:pt x="84840" y="23740"/>
                </a:lnTo>
                <a:lnTo>
                  <a:pt x="84800" y="23730"/>
                </a:lnTo>
                <a:lnTo>
                  <a:pt x="84770" y="23720"/>
                </a:lnTo>
                <a:lnTo>
                  <a:pt x="84760" y="23710"/>
                </a:lnTo>
                <a:lnTo>
                  <a:pt x="84750" y="23700"/>
                </a:lnTo>
                <a:lnTo>
                  <a:pt x="84730" y="23670"/>
                </a:lnTo>
                <a:lnTo>
                  <a:pt x="84720" y="23660"/>
                </a:lnTo>
                <a:lnTo>
                  <a:pt x="84700" y="23650"/>
                </a:lnTo>
                <a:lnTo>
                  <a:pt x="84610" y="23570"/>
                </a:lnTo>
                <a:lnTo>
                  <a:pt x="84610" y="23560"/>
                </a:lnTo>
                <a:lnTo>
                  <a:pt x="84620" y="23540"/>
                </a:lnTo>
                <a:lnTo>
                  <a:pt x="84630" y="23520"/>
                </a:lnTo>
                <a:lnTo>
                  <a:pt x="84640" y="23470"/>
                </a:lnTo>
                <a:lnTo>
                  <a:pt x="84650" y="23440"/>
                </a:lnTo>
                <a:lnTo>
                  <a:pt x="84660" y="23430"/>
                </a:lnTo>
                <a:lnTo>
                  <a:pt x="84660" y="23410"/>
                </a:lnTo>
                <a:lnTo>
                  <a:pt x="84660" y="23400"/>
                </a:lnTo>
                <a:lnTo>
                  <a:pt x="84650" y="23390"/>
                </a:lnTo>
                <a:lnTo>
                  <a:pt x="84650" y="23380"/>
                </a:lnTo>
                <a:lnTo>
                  <a:pt x="84660" y="23380"/>
                </a:lnTo>
                <a:lnTo>
                  <a:pt x="84670" y="23380"/>
                </a:lnTo>
                <a:lnTo>
                  <a:pt x="84760" y="23370"/>
                </a:lnTo>
                <a:lnTo>
                  <a:pt x="84770" y="23370"/>
                </a:lnTo>
                <a:lnTo>
                  <a:pt x="84790" y="23370"/>
                </a:lnTo>
                <a:lnTo>
                  <a:pt x="84800" y="23370"/>
                </a:lnTo>
                <a:lnTo>
                  <a:pt x="84810" y="23370"/>
                </a:lnTo>
                <a:lnTo>
                  <a:pt x="84820" y="23380"/>
                </a:lnTo>
                <a:lnTo>
                  <a:pt x="84830" y="23380"/>
                </a:lnTo>
                <a:lnTo>
                  <a:pt x="84840" y="23380"/>
                </a:lnTo>
                <a:lnTo>
                  <a:pt x="84860" y="23390"/>
                </a:lnTo>
                <a:lnTo>
                  <a:pt x="84900" y="23390"/>
                </a:lnTo>
                <a:lnTo>
                  <a:pt x="84920" y="23390"/>
                </a:lnTo>
                <a:lnTo>
                  <a:pt x="84930" y="23390"/>
                </a:lnTo>
                <a:lnTo>
                  <a:pt x="84940" y="23390"/>
                </a:lnTo>
                <a:lnTo>
                  <a:pt x="84950" y="23390"/>
                </a:lnTo>
                <a:lnTo>
                  <a:pt x="84960" y="23390"/>
                </a:lnTo>
                <a:lnTo>
                  <a:pt x="84960" y="23380"/>
                </a:lnTo>
                <a:lnTo>
                  <a:pt x="84980" y="23360"/>
                </a:lnTo>
                <a:lnTo>
                  <a:pt x="84990" y="23360"/>
                </a:lnTo>
                <a:lnTo>
                  <a:pt x="85030" y="23320"/>
                </a:lnTo>
                <a:lnTo>
                  <a:pt x="85030" y="23310"/>
                </a:lnTo>
                <a:lnTo>
                  <a:pt x="85020" y="23300"/>
                </a:lnTo>
                <a:lnTo>
                  <a:pt x="85000" y="23280"/>
                </a:lnTo>
                <a:lnTo>
                  <a:pt x="84980" y="23250"/>
                </a:lnTo>
                <a:lnTo>
                  <a:pt x="84960" y="23240"/>
                </a:lnTo>
                <a:lnTo>
                  <a:pt x="84940" y="23210"/>
                </a:lnTo>
                <a:lnTo>
                  <a:pt x="84920" y="23190"/>
                </a:lnTo>
                <a:lnTo>
                  <a:pt x="84900" y="23170"/>
                </a:lnTo>
                <a:lnTo>
                  <a:pt x="84880" y="23140"/>
                </a:lnTo>
                <a:lnTo>
                  <a:pt x="84870" y="23130"/>
                </a:lnTo>
                <a:lnTo>
                  <a:pt x="84850" y="23100"/>
                </a:lnTo>
                <a:lnTo>
                  <a:pt x="84830" y="23060"/>
                </a:lnTo>
                <a:lnTo>
                  <a:pt x="84820" y="23050"/>
                </a:lnTo>
                <a:lnTo>
                  <a:pt x="84770" y="22960"/>
                </a:lnTo>
                <a:lnTo>
                  <a:pt x="84770" y="22950"/>
                </a:lnTo>
                <a:lnTo>
                  <a:pt x="84740" y="22910"/>
                </a:lnTo>
                <a:lnTo>
                  <a:pt x="84730" y="22890"/>
                </a:lnTo>
                <a:lnTo>
                  <a:pt x="84720" y="22880"/>
                </a:lnTo>
                <a:lnTo>
                  <a:pt x="84690" y="22840"/>
                </a:lnTo>
                <a:lnTo>
                  <a:pt x="84680" y="22820"/>
                </a:lnTo>
                <a:lnTo>
                  <a:pt x="84840" y="22710"/>
                </a:lnTo>
                <a:lnTo>
                  <a:pt x="84850" y="22710"/>
                </a:lnTo>
                <a:lnTo>
                  <a:pt x="84860" y="22710"/>
                </a:lnTo>
                <a:lnTo>
                  <a:pt x="84880" y="22700"/>
                </a:lnTo>
                <a:lnTo>
                  <a:pt x="84890" y="22690"/>
                </a:lnTo>
                <a:lnTo>
                  <a:pt x="84910" y="22680"/>
                </a:lnTo>
                <a:lnTo>
                  <a:pt x="84960" y="22660"/>
                </a:lnTo>
                <a:lnTo>
                  <a:pt x="85020" y="22670"/>
                </a:lnTo>
                <a:lnTo>
                  <a:pt x="85110" y="22730"/>
                </a:lnTo>
                <a:lnTo>
                  <a:pt x="85160" y="22740"/>
                </a:lnTo>
                <a:lnTo>
                  <a:pt x="85200" y="22710"/>
                </a:lnTo>
                <a:lnTo>
                  <a:pt x="85280" y="22660"/>
                </a:lnTo>
                <a:lnTo>
                  <a:pt x="85360" y="22610"/>
                </a:lnTo>
                <a:lnTo>
                  <a:pt x="85400" y="22570"/>
                </a:lnTo>
                <a:lnTo>
                  <a:pt x="85400" y="22530"/>
                </a:lnTo>
                <a:lnTo>
                  <a:pt x="85410" y="22480"/>
                </a:lnTo>
                <a:lnTo>
                  <a:pt x="85420" y="22470"/>
                </a:lnTo>
                <a:lnTo>
                  <a:pt x="85430" y="22470"/>
                </a:lnTo>
                <a:lnTo>
                  <a:pt x="85450" y="22460"/>
                </a:lnTo>
                <a:lnTo>
                  <a:pt x="85470" y="22450"/>
                </a:lnTo>
                <a:lnTo>
                  <a:pt x="85480" y="22450"/>
                </a:lnTo>
                <a:lnTo>
                  <a:pt x="85480" y="22440"/>
                </a:lnTo>
                <a:lnTo>
                  <a:pt x="85510" y="22430"/>
                </a:lnTo>
                <a:lnTo>
                  <a:pt x="85530" y="22420"/>
                </a:lnTo>
                <a:lnTo>
                  <a:pt x="85540" y="22410"/>
                </a:lnTo>
                <a:lnTo>
                  <a:pt x="85560" y="22410"/>
                </a:lnTo>
                <a:lnTo>
                  <a:pt x="85550" y="22390"/>
                </a:lnTo>
                <a:lnTo>
                  <a:pt x="85550" y="22380"/>
                </a:lnTo>
                <a:lnTo>
                  <a:pt x="85550" y="22370"/>
                </a:lnTo>
                <a:lnTo>
                  <a:pt x="85550" y="22350"/>
                </a:lnTo>
                <a:lnTo>
                  <a:pt x="85560" y="22340"/>
                </a:lnTo>
                <a:lnTo>
                  <a:pt x="85570" y="22330"/>
                </a:lnTo>
                <a:lnTo>
                  <a:pt x="85600" y="22320"/>
                </a:lnTo>
                <a:lnTo>
                  <a:pt x="85610" y="22310"/>
                </a:lnTo>
                <a:lnTo>
                  <a:pt x="85640" y="22290"/>
                </a:lnTo>
                <a:lnTo>
                  <a:pt x="85650" y="22280"/>
                </a:lnTo>
                <a:lnTo>
                  <a:pt x="85660" y="22280"/>
                </a:lnTo>
                <a:lnTo>
                  <a:pt x="85660" y="22270"/>
                </a:lnTo>
                <a:lnTo>
                  <a:pt x="85660" y="22260"/>
                </a:lnTo>
                <a:lnTo>
                  <a:pt x="85660" y="22250"/>
                </a:lnTo>
                <a:lnTo>
                  <a:pt x="85660" y="22240"/>
                </a:lnTo>
                <a:lnTo>
                  <a:pt x="85660" y="22230"/>
                </a:lnTo>
                <a:lnTo>
                  <a:pt x="85650" y="22230"/>
                </a:lnTo>
                <a:lnTo>
                  <a:pt x="85650" y="22220"/>
                </a:lnTo>
                <a:lnTo>
                  <a:pt x="85660" y="22220"/>
                </a:lnTo>
                <a:lnTo>
                  <a:pt x="85660" y="22210"/>
                </a:lnTo>
                <a:lnTo>
                  <a:pt x="85650" y="22210"/>
                </a:lnTo>
                <a:lnTo>
                  <a:pt x="85650" y="22200"/>
                </a:lnTo>
                <a:lnTo>
                  <a:pt x="85640" y="22200"/>
                </a:lnTo>
                <a:lnTo>
                  <a:pt x="85630" y="22190"/>
                </a:lnTo>
                <a:lnTo>
                  <a:pt x="85620" y="22190"/>
                </a:lnTo>
                <a:lnTo>
                  <a:pt x="85620" y="22180"/>
                </a:lnTo>
                <a:lnTo>
                  <a:pt x="85610" y="22180"/>
                </a:lnTo>
                <a:lnTo>
                  <a:pt x="85600" y="22160"/>
                </a:lnTo>
                <a:lnTo>
                  <a:pt x="85600" y="22150"/>
                </a:lnTo>
                <a:lnTo>
                  <a:pt x="85600" y="22140"/>
                </a:lnTo>
                <a:lnTo>
                  <a:pt x="85600" y="22130"/>
                </a:lnTo>
                <a:lnTo>
                  <a:pt x="85590" y="22130"/>
                </a:lnTo>
                <a:lnTo>
                  <a:pt x="85590" y="22120"/>
                </a:lnTo>
                <a:lnTo>
                  <a:pt x="85600" y="22110"/>
                </a:lnTo>
                <a:lnTo>
                  <a:pt x="85600" y="22100"/>
                </a:lnTo>
                <a:lnTo>
                  <a:pt x="85590" y="22100"/>
                </a:lnTo>
                <a:lnTo>
                  <a:pt x="85580" y="22100"/>
                </a:lnTo>
                <a:lnTo>
                  <a:pt x="85580" y="22090"/>
                </a:lnTo>
                <a:lnTo>
                  <a:pt x="85580" y="22080"/>
                </a:lnTo>
                <a:lnTo>
                  <a:pt x="85570" y="22080"/>
                </a:lnTo>
                <a:lnTo>
                  <a:pt x="85570" y="22070"/>
                </a:lnTo>
                <a:lnTo>
                  <a:pt x="85580" y="22070"/>
                </a:lnTo>
                <a:lnTo>
                  <a:pt x="85560" y="22050"/>
                </a:lnTo>
                <a:lnTo>
                  <a:pt x="85560" y="22040"/>
                </a:lnTo>
                <a:lnTo>
                  <a:pt x="85550" y="22040"/>
                </a:lnTo>
                <a:lnTo>
                  <a:pt x="85530" y="22000"/>
                </a:lnTo>
                <a:lnTo>
                  <a:pt x="85520" y="21970"/>
                </a:lnTo>
                <a:lnTo>
                  <a:pt x="85510" y="21950"/>
                </a:lnTo>
                <a:lnTo>
                  <a:pt x="85500" y="21930"/>
                </a:lnTo>
                <a:lnTo>
                  <a:pt x="85510" y="21920"/>
                </a:lnTo>
                <a:lnTo>
                  <a:pt x="85510" y="21910"/>
                </a:lnTo>
                <a:lnTo>
                  <a:pt x="85510" y="21900"/>
                </a:lnTo>
                <a:lnTo>
                  <a:pt x="85510" y="21890"/>
                </a:lnTo>
                <a:lnTo>
                  <a:pt x="85510" y="21870"/>
                </a:lnTo>
                <a:lnTo>
                  <a:pt x="85510" y="21850"/>
                </a:lnTo>
                <a:lnTo>
                  <a:pt x="85510" y="21820"/>
                </a:lnTo>
                <a:lnTo>
                  <a:pt x="85510" y="21810"/>
                </a:lnTo>
                <a:lnTo>
                  <a:pt x="85510" y="21800"/>
                </a:lnTo>
                <a:lnTo>
                  <a:pt x="85510" y="21790"/>
                </a:lnTo>
                <a:lnTo>
                  <a:pt x="85500" y="21780"/>
                </a:lnTo>
                <a:lnTo>
                  <a:pt x="85500" y="21770"/>
                </a:lnTo>
                <a:lnTo>
                  <a:pt x="85490" y="21760"/>
                </a:lnTo>
                <a:lnTo>
                  <a:pt x="85490" y="21750"/>
                </a:lnTo>
                <a:lnTo>
                  <a:pt x="85490" y="21740"/>
                </a:lnTo>
                <a:lnTo>
                  <a:pt x="85490" y="21730"/>
                </a:lnTo>
                <a:lnTo>
                  <a:pt x="85490" y="21710"/>
                </a:lnTo>
                <a:lnTo>
                  <a:pt x="85490" y="21690"/>
                </a:lnTo>
                <a:lnTo>
                  <a:pt x="85490" y="21680"/>
                </a:lnTo>
                <a:lnTo>
                  <a:pt x="85500" y="21680"/>
                </a:lnTo>
                <a:lnTo>
                  <a:pt x="85500" y="21670"/>
                </a:lnTo>
                <a:lnTo>
                  <a:pt x="85490" y="21670"/>
                </a:lnTo>
                <a:lnTo>
                  <a:pt x="85490" y="21660"/>
                </a:lnTo>
                <a:lnTo>
                  <a:pt x="85490" y="21650"/>
                </a:lnTo>
                <a:lnTo>
                  <a:pt x="85490" y="21620"/>
                </a:lnTo>
                <a:lnTo>
                  <a:pt x="85520" y="21620"/>
                </a:lnTo>
                <a:lnTo>
                  <a:pt x="85840" y="21650"/>
                </a:lnTo>
                <a:lnTo>
                  <a:pt x="85980" y="21620"/>
                </a:lnTo>
                <a:lnTo>
                  <a:pt x="86070" y="21630"/>
                </a:lnTo>
                <a:lnTo>
                  <a:pt x="86150" y="21720"/>
                </a:lnTo>
                <a:lnTo>
                  <a:pt x="86300" y="22170"/>
                </a:lnTo>
                <a:lnTo>
                  <a:pt x="86360" y="22260"/>
                </a:lnTo>
                <a:lnTo>
                  <a:pt x="86460" y="22310"/>
                </a:lnTo>
                <a:lnTo>
                  <a:pt x="86680" y="22330"/>
                </a:lnTo>
                <a:lnTo>
                  <a:pt x="86770" y="22370"/>
                </a:lnTo>
                <a:lnTo>
                  <a:pt x="86890" y="22450"/>
                </a:lnTo>
                <a:lnTo>
                  <a:pt x="87070" y="22520"/>
                </a:lnTo>
                <a:lnTo>
                  <a:pt x="87440" y="22450"/>
                </a:lnTo>
                <a:lnTo>
                  <a:pt x="87690" y="22500"/>
                </a:lnTo>
                <a:lnTo>
                  <a:pt x="87730" y="22470"/>
                </a:lnTo>
                <a:lnTo>
                  <a:pt x="87780" y="22440"/>
                </a:lnTo>
                <a:lnTo>
                  <a:pt x="87800" y="22440"/>
                </a:lnTo>
                <a:lnTo>
                  <a:pt x="87850" y="22420"/>
                </a:lnTo>
                <a:lnTo>
                  <a:pt x="87900" y="22400"/>
                </a:lnTo>
                <a:lnTo>
                  <a:pt x="87910" y="22380"/>
                </a:lnTo>
                <a:lnTo>
                  <a:pt x="87910" y="22400"/>
                </a:lnTo>
                <a:lnTo>
                  <a:pt x="87960" y="22560"/>
                </a:lnTo>
                <a:lnTo>
                  <a:pt x="87970" y="22680"/>
                </a:lnTo>
                <a:lnTo>
                  <a:pt x="88000" y="22750"/>
                </a:lnTo>
                <a:lnTo>
                  <a:pt x="88030" y="22780"/>
                </a:lnTo>
                <a:lnTo>
                  <a:pt x="88330" y="23010"/>
                </a:lnTo>
                <a:lnTo>
                  <a:pt x="88780" y="23140"/>
                </a:lnTo>
                <a:lnTo>
                  <a:pt x="88860" y="23160"/>
                </a:lnTo>
                <a:lnTo>
                  <a:pt x="89030" y="23320"/>
                </a:lnTo>
                <a:lnTo>
                  <a:pt x="89140" y="23500"/>
                </a:lnTo>
                <a:lnTo>
                  <a:pt x="89150" y="23510"/>
                </a:lnTo>
                <a:lnTo>
                  <a:pt x="89290" y="23650"/>
                </a:lnTo>
                <a:lnTo>
                  <a:pt x="89430" y="23640"/>
                </a:lnTo>
                <a:lnTo>
                  <a:pt x="89770" y="23620"/>
                </a:lnTo>
                <a:lnTo>
                  <a:pt x="89850" y="23590"/>
                </a:lnTo>
                <a:lnTo>
                  <a:pt x="89910" y="23550"/>
                </a:lnTo>
                <a:lnTo>
                  <a:pt x="89920" y="23550"/>
                </a:lnTo>
                <a:lnTo>
                  <a:pt x="89940" y="23550"/>
                </a:lnTo>
                <a:lnTo>
                  <a:pt x="89950" y="23550"/>
                </a:lnTo>
                <a:lnTo>
                  <a:pt x="89950" y="23540"/>
                </a:lnTo>
                <a:lnTo>
                  <a:pt x="89960" y="23530"/>
                </a:lnTo>
                <a:lnTo>
                  <a:pt x="89960" y="23520"/>
                </a:lnTo>
                <a:lnTo>
                  <a:pt x="89970" y="23520"/>
                </a:lnTo>
                <a:lnTo>
                  <a:pt x="89980" y="23520"/>
                </a:lnTo>
                <a:lnTo>
                  <a:pt x="89980" y="23510"/>
                </a:lnTo>
                <a:lnTo>
                  <a:pt x="89990" y="23510"/>
                </a:lnTo>
                <a:lnTo>
                  <a:pt x="89990" y="23500"/>
                </a:lnTo>
                <a:lnTo>
                  <a:pt x="90000" y="23500"/>
                </a:lnTo>
                <a:lnTo>
                  <a:pt x="90010" y="23490"/>
                </a:lnTo>
                <a:lnTo>
                  <a:pt x="90020" y="23490"/>
                </a:lnTo>
                <a:lnTo>
                  <a:pt x="90020" y="23480"/>
                </a:lnTo>
                <a:lnTo>
                  <a:pt x="90030" y="23480"/>
                </a:lnTo>
                <a:lnTo>
                  <a:pt x="90030" y="23470"/>
                </a:lnTo>
                <a:lnTo>
                  <a:pt x="90040" y="23470"/>
                </a:lnTo>
                <a:lnTo>
                  <a:pt x="90050" y="23470"/>
                </a:lnTo>
                <a:lnTo>
                  <a:pt x="90050" y="23460"/>
                </a:lnTo>
                <a:lnTo>
                  <a:pt x="90060" y="23460"/>
                </a:lnTo>
                <a:lnTo>
                  <a:pt x="90060" y="23450"/>
                </a:lnTo>
                <a:lnTo>
                  <a:pt x="90070" y="23450"/>
                </a:lnTo>
                <a:lnTo>
                  <a:pt x="90080" y="23440"/>
                </a:lnTo>
                <a:lnTo>
                  <a:pt x="90090" y="23430"/>
                </a:lnTo>
                <a:lnTo>
                  <a:pt x="90100" y="23430"/>
                </a:lnTo>
                <a:lnTo>
                  <a:pt x="90120" y="23420"/>
                </a:lnTo>
                <a:lnTo>
                  <a:pt x="90140" y="23400"/>
                </a:lnTo>
                <a:lnTo>
                  <a:pt x="90150" y="23390"/>
                </a:lnTo>
                <a:lnTo>
                  <a:pt x="90160" y="23390"/>
                </a:lnTo>
                <a:lnTo>
                  <a:pt x="90160" y="23380"/>
                </a:lnTo>
                <a:lnTo>
                  <a:pt x="90170" y="23370"/>
                </a:lnTo>
                <a:lnTo>
                  <a:pt x="90170" y="23360"/>
                </a:lnTo>
                <a:lnTo>
                  <a:pt x="90180" y="23360"/>
                </a:lnTo>
                <a:lnTo>
                  <a:pt x="90180" y="23350"/>
                </a:lnTo>
                <a:lnTo>
                  <a:pt x="90190" y="23350"/>
                </a:lnTo>
                <a:lnTo>
                  <a:pt x="90190" y="23340"/>
                </a:lnTo>
                <a:lnTo>
                  <a:pt x="90200" y="23330"/>
                </a:lnTo>
                <a:lnTo>
                  <a:pt x="90200" y="23320"/>
                </a:lnTo>
                <a:lnTo>
                  <a:pt x="90210" y="23310"/>
                </a:lnTo>
                <a:lnTo>
                  <a:pt x="90210" y="23300"/>
                </a:lnTo>
                <a:lnTo>
                  <a:pt x="90220" y="23280"/>
                </a:lnTo>
                <a:lnTo>
                  <a:pt x="90230" y="23260"/>
                </a:lnTo>
                <a:lnTo>
                  <a:pt x="90240" y="23250"/>
                </a:lnTo>
                <a:lnTo>
                  <a:pt x="90250" y="23230"/>
                </a:lnTo>
                <a:lnTo>
                  <a:pt x="90250" y="23220"/>
                </a:lnTo>
                <a:lnTo>
                  <a:pt x="90260" y="23210"/>
                </a:lnTo>
                <a:lnTo>
                  <a:pt x="90260" y="23200"/>
                </a:lnTo>
                <a:lnTo>
                  <a:pt x="90270" y="23190"/>
                </a:lnTo>
                <a:lnTo>
                  <a:pt x="90280" y="23180"/>
                </a:lnTo>
                <a:lnTo>
                  <a:pt x="90290" y="23170"/>
                </a:lnTo>
                <a:lnTo>
                  <a:pt x="90310" y="23160"/>
                </a:lnTo>
                <a:lnTo>
                  <a:pt x="90320" y="23140"/>
                </a:lnTo>
                <a:lnTo>
                  <a:pt x="90340" y="23130"/>
                </a:lnTo>
                <a:lnTo>
                  <a:pt x="90360" y="23110"/>
                </a:lnTo>
                <a:lnTo>
                  <a:pt x="90370" y="23110"/>
                </a:lnTo>
                <a:lnTo>
                  <a:pt x="90390" y="23100"/>
                </a:lnTo>
                <a:lnTo>
                  <a:pt x="90520" y="23210"/>
                </a:lnTo>
                <a:lnTo>
                  <a:pt x="90530" y="23220"/>
                </a:lnTo>
                <a:lnTo>
                  <a:pt x="90810" y="23950"/>
                </a:lnTo>
                <a:lnTo>
                  <a:pt x="90920" y="24110"/>
                </a:lnTo>
                <a:lnTo>
                  <a:pt x="91070" y="24210"/>
                </a:lnTo>
                <a:lnTo>
                  <a:pt x="91260" y="24250"/>
                </a:lnTo>
                <a:lnTo>
                  <a:pt x="91460" y="24210"/>
                </a:lnTo>
                <a:lnTo>
                  <a:pt x="91650" y="24110"/>
                </a:lnTo>
                <a:lnTo>
                  <a:pt x="91840" y="24070"/>
                </a:lnTo>
                <a:lnTo>
                  <a:pt x="92030" y="24190"/>
                </a:lnTo>
                <a:lnTo>
                  <a:pt x="92120" y="24240"/>
                </a:lnTo>
                <a:lnTo>
                  <a:pt x="92420" y="24270"/>
                </a:lnTo>
                <a:lnTo>
                  <a:pt x="92480" y="24350"/>
                </a:lnTo>
                <a:lnTo>
                  <a:pt x="92540" y="24530"/>
                </a:lnTo>
                <a:lnTo>
                  <a:pt x="92620" y="24860"/>
                </a:lnTo>
                <a:lnTo>
                  <a:pt x="92750" y="25130"/>
                </a:lnTo>
                <a:lnTo>
                  <a:pt x="92900" y="25240"/>
                </a:lnTo>
                <a:lnTo>
                  <a:pt x="93080" y="25290"/>
                </a:lnTo>
                <a:lnTo>
                  <a:pt x="93280" y="25380"/>
                </a:lnTo>
                <a:lnTo>
                  <a:pt x="93550" y="25640"/>
                </a:lnTo>
                <a:lnTo>
                  <a:pt x="93650" y="25680"/>
                </a:lnTo>
                <a:lnTo>
                  <a:pt x="93790" y="25690"/>
                </a:lnTo>
                <a:lnTo>
                  <a:pt x="93940" y="25660"/>
                </a:lnTo>
                <a:lnTo>
                  <a:pt x="94090" y="25600"/>
                </a:lnTo>
                <a:lnTo>
                  <a:pt x="94220" y="25520"/>
                </a:lnTo>
                <a:lnTo>
                  <a:pt x="94280" y="25460"/>
                </a:lnTo>
                <a:lnTo>
                  <a:pt x="94340" y="25400"/>
                </a:lnTo>
                <a:lnTo>
                  <a:pt x="94490" y="25250"/>
                </a:lnTo>
                <a:lnTo>
                  <a:pt x="94500" y="25250"/>
                </a:lnTo>
                <a:lnTo>
                  <a:pt x="94510" y="25240"/>
                </a:lnTo>
                <a:lnTo>
                  <a:pt x="94530" y="25240"/>
                </a:lnTo>
                <a:lnTo>
                  <a:pt x="94550" y="25240"/>
                </a:lnTo>
                <a:lnTo>
                  <a:pt x="94560" y="25240"/>
                </a:lnTo>
                <a:lnTo>
                  <a:pt x="94590" y="25230"/>
                </a:lnTo>
                <a:lnTo>
                  <a:pt x="94640" y="25230"/>
                </a:lnTo>
                <a:lnTo>
                  <a:pt x="94700" y="25220"/>
                </a:lnTo>
                <a:lnTo>
                  <a:pt x="94730" y="25210"/>
                </a:lnTo>
                <a:lnTo>
                  <a:pt x="94740" y="25210"/>
                </a:lnTo>
                <a:lnTo>
                  <a:pt x="94750" y="25210"/>
                </a:lnTo>
                <a:lnTo>
                  <a:pt x="94760" y="25210"/>
                </a:lnTo>
                <a:lnTo>
                  <a:pt x="94790" y="25200"/>
                </a:lnTo>
                <a:lnTo>
                  <a:pt x="94810" y="25200"/>
                </a:lnTo>
                <a:lnTo>
                  <a:pt x="94830" y="25200"/>
                </a:lnTo>
                <a:lnTo>
                  <a:pt x="94970" y="25240"/>
                </a:lnTo>
                <a:lnTo>
                  <a:pt x="94980" y="25240"/>
                </a:lnTo>
                <a:lnTo>
                  <a:pt x="95230" y="25310"/>
                </a:lnTo>
                <a:lnTo>
                  <a:pt x="95250" y="25320"/>
                </a:lnTo>
                <a:lnTo>
                  <a:pt x="95310" y="25390"/>
                </a:lnTo>
                <a:lnTo>
                  <a:pt x="95290" y="25550"/>
                </a:lnTo>
                <a:lnTo>
                  <a:pt x="95240" y="25620"/>
                </a:lnTo>
                <a:lnTo>
                  <a:pt x="95210" y="25660"/>
                </a:lnTo>
                <a:lnTo>
                  <a:pt x="95010" y="25770"/>
                </a:lnTo>
                <a:lnTo>
                  <a:pt x="94920" y="25860"/>
                </a:lnTo>
                <a:lnTo>
                  <a:pt x="94860" y="26020"/>
                </a:lnTo>
                <a:lnTo>
                  <a:pt x="94830" y="26110"/>
                </a:lnTo>
                <a:lnTo>
                  <a:pt x="94830" y="26170"/>
                </a:lnTo>
                <a:lnTo>
                  <a:pt x="94860" y="26360"/>
                </a:lnTo>
                <a:lnTo>
                  <a:pt x="94900" y="26440"/>
                </a:lnTo>
                <a:lnTo>
                  <a:pt x="94960" y="26590"/>
                </a:lnTo>
                <a:lnTo>
                  <a:pt x="95160" y="26900"/>
                </a:lnTo>
                <a:lnTo>
                  <a:pt x="95400" y="27180"/>
                </a:lnTo>
                <a:lnTo>
                  <a:pt x="95450" y="27300"/>
                </a:lnTo>
                <a:lnTo>
                  <a:pt x="95440" y="27440"/>
                </a:lnTo>
                <a:lnTo>
                  <a:pt x="95370" y="27700"/>
                </a:lnTo>
                <a:lnTo>
                  <a:pt x="95360" y="27980"/>
                </a:lnTo>
                <a:lnTo>
                  <a:pt x="95340" y="28030"/>
                </a:lnTo>
                <a:lnTo>
                  <a:pt x="95330" y="28040"/>
                </a:lnTo>
                <a:lnTo>
                  <a:pt x="95320" y="28050"/>
                </a:lnTo>
                <a:lnTo>
                  <a:pt x="95310" y="28060"/>
                </a:lnTo>
                <a:lnTo>
                  <a:pt x="95300" y="28070"/>
                </a:lnTo>
                <a:lnTo>
                  <a:pt x="95210" y="28120"/>
                </a:lnTo>
                <a:lnTo>
                  <a:pt x="95110" y="28200"/>
                </a:lnTo>
                <a:lnTo>
                  <a:pt x="94950" y="28460"/>
                </a:lnTo>
                <a:lnTo>
                  <a:pt x="94930" y="28460"/>
                </a:lnTo>
                <a:lnTo>
                  <a:pt x="94920" y="28470"/>
                </a:lnTo>
                <a:lnTo>
                  <a:pt x="94910" y="28470"/>
                </a:lnTo>
                <a:lnTo>
                  <a:pt x="94900" y="28470"/>
                </a:lnTo>
                <a:lnTo>
                  <a:pt x="94890" y="28470"/>
                </a:lnTo>
                <a:lnTo>
                  <a:pt x="94880" y="28470"/>
                </a:lnTo>
                <a:lnTo>
                  <a:pt x="94880" y="28480"/>
                </a:lnTo>
                <a:lnTo>
                  <a:pt x="94860" y="28480"/>
                </a:lnTo>
                <a:lnTo>
                  <a:pt x="94850" y="28480"/>
                </a:lnTo>
                <a:lnTo>
                  <a:pt x="94830" y="28490"/>
                </a:lnTo>
                <a:lnTo>
                  <a:pt x="94820" y="28490"/>
                </a:lnTo>
                <a:lnTo>
                  <a:pt x="94810" y="28490"/>
                </a:lnTo>
                <a:lnTo>
                  <a:pt x="94800" y="28500"/>
                </a:lnTo>
                <a:lnTo>
                  <a:pt x="94790" y="28510"/>
                </a:lnTo>
                <a:lnTo>
                  <a:pt x="94790" y="28520"/>
                </a:lnTo>
                <a:lnTo>
                  <a:pt x="94780" y="28530"/>
                </a:lnTo>
                <a:lnTo>
                  <a:pt x="94780" y="28540"/>
                </a:lnTo>
                <a:lnTo>
                  <a:pt x="94770" y="28550"/>
                </a:lnTo>
                <a:lnTo>
                  <a:pt x="94760" y="28560"/>
                </a:lnTo>
                <a:lnTo>
                  <a:pt x="94760" y="28570"/>
                </a:lnTo>
                <a:lnTo>
                  <a:pt x="94750" y="28570"/>
                </a:lnTo>
                <a:lnTo>
                  <a:pt x="94750" y="28580"/>
                </a:lnTo>
                <a:lnTo>
                  <a:pt x="94740" y="28590"/>
                </a:lnTo>
                <a:lnTo>
                  <a:pt x="94730" y="28600"/>
                </a:lnTo>
                <a:lnTo>
                  <a:pt x="94730" y="28610"/>
                </a:lnTo>
                <a:lnTo>
                  <a:pt x="94720" y="28610"/>
                </a:lnTo>
                <a:lnTo>
                  <a:pt x="94720" y="28620"/>
                </a:lnTo>
                <a:lnTo>
                  <a:pt x="94710" y="28630"/>
                </a:lnTo>
                <a:lnTo>
                  <a:pt x="94710" y="28640"/>
                </a:lnTo>
                <a:lnTo>
                  <a:pt x="94700" y="28640"/>
                </a:lnTo>
                <a:lnTo>
                  <a:pt x="94700" y="28650"/>
                </a:lnTo>
                <a:lnTo>
                  <a:pt x="94680" y="28670"/>
                </a:lnTo>
                <a:lnTo>
                  <a:pt x="94680" y="28690"/>
                </a:lnTo>
                <a:lnTo>
                  <a:pt x="94670" y="28690"/>
                </a:lnTo>
                <a:lnTo>
                  <a:pt x="94670" y="28700"/>
                </a:lnTo>
                <a:lnTo>
                  <a:pt x="94550" y="28780"/>
                </a:lnTo>
                <a:lnTo>
                  <a:pt x="94410" y="28920"/>
                </a:lnTo>
                <a:lnTo>
                  <a:pt x="94300" y="29100"/>
                </a:lnTo>
                <a:lnTo>
                  <a:pt x="94280" y="29210"/>
                </a:lnTo>
                <a:lnTo>
                  <a:pt x="94260" y="29430"/>
                </a:lnTo>
                <a:lnTo>
                  <a:pt x="94260" y="29440"/>
                </a:lnTo>
                <a:lnTo>
                  <a:pt x="94250" y="29440"/>
                </a:lnTo>
                <a:lnTo>
                  <a:pt x="94230" y="29440"/>
                </a:lnTo>
                <a:lnTo>
                  <a:pt x="94210" y="29440"/>
                </a:lnTo>
                <a:lnTo>
                  <a:pt x="94200" y="29440"/>
                </a:lnTo>
                <a:lnTo>
                  <a:pt x="94190" y="29440"/>
                </a:lnTo>
                <a:lnTo>
                  <a:pt x="94190" y="29430"/>
                </a:lnTo>
                <a:lnTo>
                  <a:pt x="94180" y="29430"/>
                </a:lnTo>
                <a:lnTo>
                  <a:pt x="94170" y="29430"/>
                </a:lnTo>
                <a:lnTo>
                  <a:pt x="94160" y="29420"/>
                </a:lnTo>
                <a:lnTo>
                  <a:pt x="94150" y="29420"/>
                </a:lnTo>
                <a:lnTo>
                  <a:pt x="94130" y="29410"/>
                </a:lnTo>
                <a:lnTo>
                  <a:pt x="94120" y="29410"/>
                </a:lnTo>
                <a:lnTo>
                  <a:pt x="94110" y="29410"/>
                </a:lnTo>
                <a:lnTo>
                  <a:pt x="94090" y="29400"/>
                </a:lnTo>
                <a:lnTo>
                  <a:pt x="94070" y="29390"/>
                </a:lnTo>
                <a:lnTo>
                  <a:pt x="94050" y="29390"/>
                </a:lnTo>
                <a:lnTo>
                  <a:pt x="94050" y="29380"/>
                </a:lnTo>
                <a:lnTo>
                  <a:pt x="94040" y="29380"/>
                </a:lnTo>
                <a:lnTo>
                  <a:pt x="94020" y="29390"/>
                </a:lnTo>
                <a:lnTo>
                  <a:pt x="94010" y="29390"/>
                </a:lnTo>
                <a:lnTo>
                  <a:pt x="94000" y="29390"/>
                </a:lnTo>
                <a:lnTo>
                  <a:pt x="93990" y="29390"/>
                </a:lnTo>
                <a:lnTo>
                  <a:pt x="93980" y="29390"/>
                </a:lnTo>
                <a:lnTo>
                  <a:pt x="93970" y="29390"/>
                </a:lnTo>
                <a:lnTo>
                  <a:pt x="93960" y="29400"/>
                </a:lnTo>
                <a:lnTo>
                  <a:pt x="93950" y="29400"/>
                </a:lnTo>
                <a:lnTo>
                  <a:pt x="93930" y="29400"/>
                </a:lnTo>
                <a:lnTo>
                  <a:pt x="93900" y="29400"/>
                </a:lnTo>
                <a:lnTo>
                  <a:pt x="93880" y="29400"/>
                </a:lnTo>
                <a:lnTo>
                  <a:pt x="93870" y="29410"/>
                </a:lnTo>
                <a:lnTo>
                  <a:pt x="93860" y="29410"/>
                </a:lnTo>
                <a:lnTo>
                  <a:pt x="93850" y="29410"/>
                </a:lnTo>
                <a:lnTo>
                  <a:pt x="93840" y="29410"/>
                </a:lnTo>
                <a:lnTo>
                  <a:pt x="93830" y="29410"/>
                </a:lnTo>
                <a:lnTo>
                  <a:pt x="93820" y="29420"/>
                </a:lnTo>
                <a:lnTo>
                  <a:pt x="93810" y="29420"/>
                </a:lnTo>
                <a:lnTo>
                  <a:pt x="93790" y="29420"/>
                </a:lnTo>
                <a:lnTo>
                  <a:pt x="93780" y="29420"/>
                </a:lnTo>
                <a:lnTo>
                  <a:pt x="93770" y="29420"/>
                </a:lnTo>
                <a:lnTo>
                  <a:pt x="93760" y="29420"/>
                </a:lnTo>
                <a:lnTo>
                  <a:pt x="93760" y="29430"/>
                </a:lnTo>
                <a:lnTo>
                  <a:pt x="93750" y="29430"/>
                </a:lnTo>
                <a:lnTo>
                  <a:pt x="93740" y="29430"/>
                </a:lnTo>
                <a:lnTo>
                  <a:pt x="93730" y="29430"/>
                </a:lnTo>
                <a:lnTo>
                  <a:pt x="93720" y="29430"/>
                </a:lnTo>
                <a:lnTo>
                  <a:pt x="93720" y="29420"/>
                </a:lnTo>
                <a:lnTo>
                  <a:pt x="93710" y="29420"/>
                </a:lnTo>
                <a:lnTo>
                  <a:pt x="93710" y="29410"/>
                </a:lnTo>
                <a:lnTo>
                  <a:pt x="93700" y="29410"/>
                </a:lnTo>
                <a:lnTo>
                  <a:pt x="93690" y="29410"/>
                </a:lnTo>
                <a:lnTo>
                  <a:pt x="93680" y="29410"/>
                </a:lnTo>
                <a:lnTo>
                  <a:pt x="93670" y="29410"/>
                </a:lnTo>
                <a:lnTo>
                  <a:pt x="93660" y="29420"/>
                </a:lnTo>
                <a:lnTo>
                  <a:pt x="93650" y="29420"/>
                </a:lnTo>
                <a:lnTo>
                  <a:pt x="93650" y="29430"/>
                </a:lnTo>
                <a:lnTo>
                  <a:pt x="93640" y="29430"/>
                </a:lnTo>
                <a:lnTo>
                  <a:pt x="93630" y="29440"/>
                </a:lnTo>
                <a:lnTo>
                  <a:pt x="93620" y="29450"/>
                </a:lnTo>
                <a:lnTo>
                  <a:pt x="93610" y="29460"/>
                </a:lnTo>
                <a:lnTo>
                  <a:pt x="93600" y="29470"/>
                </a:lnTo>
                <a:lnTo>
                  <a:pt x="93590" y="29480"/>
                </a:lnTo>
                <a:lnTo>
                  <a:pt x="93580" y="29490"/>
                </a:lnTo>
                <a:lnTo>
                  <a:pt x="93570" y="29500"/>
                </a:lnTo>
                <a:lnTo>
                  <a:pt x="93550" y="29520"/>
                </a:lnTo>
                <a:lnTo>
                  <a:pt x="93540" y="29520"/>
                </a:lnTo>
                <a:lnTo>
                  <a:pt x="93540" y="29530"/>
                </a:lnTo>
                <a:lnTo>
                  <a:pt x="93520" y="29540"/>
                </a:lnTo>
                <a:lnTo>
                  <a:pt x="93510" y="29550"/>
                </a:lnTo>
                <a:lnTo>
                  <a:pt x="93500" y="29560"/>
                </a:lnTo>
                <a:lnTo>
                  <a:pt x="93490" y="29560"/>
                </a:lnTo>
                <a:lnTo>
                  <a:pt x="93470" y="29570"/>
                </a:lnTo>
                <a:lnTo>
                  <a:pt x="93460" y="29570"/>
                </a:lnTo>
                <a:lnTo>
                  <a:pt x="93450" y="29560"/>
                </a:lnTo>
                <a:lnTo>
                  <a:pt x="93440" y="29560"/>
                </a:lnTo>
                <a:lnTo>
                  <a:pt x="93430" y="29560"/>
                </a:lnTo>
                <a:lnTo>
                  <a:pt x="93400" y="29560"/>
                </a:lnTo>
                <a:lnTo>
                  <a:pt x="93390" y="29560"/>
                </a:lnTo>
                <a:lnTo>
                  <a:pt x="93370" y="29560"/>
                </a:lnTo>
                <a:lnTo>
                  <a:pt x="93350" y="29550"/>
                </a:lnTo>
                <a:lnTo>
                  <a:pt x="93340" y="29550"/>
                </a:lnTo>
                <a:lnTo>
                  <a:pt x="93330" y="29550"/>
                </a:lnTo>
                <a:lnTo>
                  <a:pt x="93320" y="29540"/>
                </a:lnTo>
                <a:lnTo>
                  <a:pt x="93300" y="29540"/>
                </a:lnTo>
                <a:lnTo>
                  <a:pt x="93290" y="29540"/>
                </a:lnTo>
                <a:lnTo>
                  <a:pt x="93270" y="29540"/>
                </a:lnTo>
                <a:lnTo>
                  <a:pt x="93250" y="29530"/>
                </a:lnTo>
                <a:lnTo>
                  <a:pt x="93240" y="29530"/>
                </a:lnTo>
                <a:lnTo>
                  <a:pt x="93230" y="29520"/>
                </a:lnTo>
                <a:lnTo>
                  <a:pt x="93220" y="29520"/>
                </a:lnTo>
                <a:lnTo>
                  <a:pt x="93210" y="29520"/>
                </a:lnTo>
                <a:lnTo>
                  <a:pt x="93200" y="29510"/>
                </a:lnTo>
                <a:lnTo>
                  <a:pt x="93190" y="29510"/>
                </a:lnTo>
                <a:lnTo>
                  <a:pt x="93180" y="29510"/>
                </a:lnTo>
                <a:lnTo>
                  <a:pt x="93170" y="29500"/>
                </a:lnTo>
                <a:lnTo>
                  <a:pt x="93160" y="29500"/>
                </a:lnTo>
                <a:lnTo>
                  <a:pt x="93110" y="29490"/>
                </a:lnTo>
                <a:lnTo>
                  <a:pt x="93100" y="29490"/>
                </a:lnTo>
                <a:lnTo>
                  <a:pt x="93050" y="29530"/>
                </a:lnTo>
                <a:lnTo>
                  <a:pt x="93040" y="29530"/>
                </a:lnTo>
                <a:lnTo>
                  <a:pt x="93020" y="29540"/>
                </a:lnTo>
                <a:lnTo>
                  <a:pt x="93020" y="29550"/>
                </a:lnTo>
                <a:lnTo>
                  <a:pt x="93000" y="29560"/>
                </a:lnTo>
                <a:lnTo>
                  <a:pt x="92990" y="29560"/>
                </a:lnTo>
                <a:lnTo>
                  <a:pt x="93000" y="29570"/>
                </a:lnTo>
                <a:lnTo>
                  <a:pt x="93010" y="29570"/>
                </a:lnTo>
                <a:lnTo>
                  <a:pt x="93010" y="29580"/>
                </a:lnTo>
                <a:lnTo>
                  <a:pt x="93020" y="29580"/>
                </a:lnTo>
                <a:lnTo>
                  <a:pt x="93020" y="29590"/>
                </a:lnTo>
                <a:lnTo>
                  <a:pt x="93030" y="29600"/>
                </a:lnTo>
                <a:lnTo>
                  <a:pt x="93050" y="29580"/>
                </a:lnTo>
                <a:lnTo>
                  <a:pt x="93050" y="29590"/>
                </a:lnTo>
                <a:lnTo>
                  <a:pt x="93060" y="29600"/>
                </a:lnTo>
                <a:lnTo>
                  <a:pt x="93060" y="29610"/>
                </a:lnTo>
                <a:lnTo>
                  <a:pt x="93060" y="29620"/>
                </a:lnTo>
                <a:lnTo>
                  <a:pt x="93050" y="29620"/>
                </a:lnTo>
                <a:lnTo>
                  <a:pt x="93040" y="29620"/>
                </a:lnTo>
                <a:lnTo>
                  <a:pt x="93040" y="29630"/>
                </a:lnTo>
                <a:lnTo>
                  <a:pt x="93050" y="29630"/>
                </a:lnTo>
                <a:lnTo>
                  <a:pt x="93050" y="29640"/>
                </a:lnTo>
                <a:lnTo>
                  <a:pt x="93050" y="29650"/>
                </a:lnTo>
                <a:lnTo>
                  <a:pt x="93040" y="29650"/>
                </a:lnTo>
                <a:lnTo>
                  <a:pt x="93040" y="29660"/>
                </a:lnTo>
                <a:lnTo>
                  <a:pt x="93030" y="29660"/>
                </a:lnTo>
                <a:lnTo>
                  <a:pt x="93020" y="29660"/>
                </a:lnTo>
                <a:lnTo>
                  <a:pt x="93020" y="29670"/>
                </a:lnTo>
                <a:lnTo>
                  <a:pt x="93020" y="29680"/>
                </a:lnTo>
                <a:lnTo>
                  <a:pt x="93020" y="29690"/>
                </a:lnTo>
                <a:lnTo>
                  <a:pt x="93020" y="29700"/>
                </a:lnTo>
                <a:lnTo>
                  <a:pt x="93020" y="29710"/>
                </a:lnTo>
                <a:lnTo>
                  <a:pt x="93020" y="29720"/>
                </a:lnTo>
                <a:lnTo>
                  <a:pt x="93010" y="29720"/>
                </a:lnTo>
                <a:lnTo>
                  <a:pt x="93010" y="29730"/>
                </a:lnTo>
                <a:lnTo>
                  <a:pt x="93000" y="29730"/>
                </a:lnTo>
                <a:lnTo>
                  <a:pt x="93000" y="29740"/>
                </a:lnTo>
                <a:lnTo>
                  <a:pt x="93000" y="29750"/>
                </a:lnTo>
                <a:lnTo>
                  <a:pt x="93000" y="29760"/>
                </a:lnTo>
                <a:lnTo>
                  <a:pt x="93000" y="29770"/>
                </a:lnTo>
                <a:lnTo>
                  <a:pt x="93010" y="29770"/>
                </a:lnTo>
                <a:lnTo>
                  <a:pt x="93020" y="29770"/>
                </a:lnTo>
                <a:lnTo>
                  <a:pt x="93030" y="29770"/>
                </a:lnTo>
                <a:lnTo>
                  <a:pt x="93030" y="29780"/>
                </a:lnTo>
                <a:lnTo>
                  <a:pt x="93020" y="29780"/>
                </a:lnTo>
                <a:lnTo>
                  <a:pt x="93020" y="29790"/>
                </a:lnTo>
                <a:lnTo>
                  <a:pt x="93010" y="29800"/>
                </a:lnTo>
                <a:lnTo>
                  <a:pt x="93010" y="29810"/>
                </a:lnTo>
                <a:lnTo>
                  <a:pt x="93000" y="29820"/>
                </a:lnTo>
                <a:lnTo>
                  <a:pt x="93000" y="29830"/>
                </a:lnTo>
                <a:lnTo>
                  <a:pt x="93000" y="29840"/>
                </a:lnTo>
                <a:lnTo>
                  <a:pt x="92990" y="29840"/>
                </a:lnTo>
                <a:lnTo>
                  <a:pt x="92990" y="29850"/>
                </a:lnTo>
                <a:lnTo>
                  <a:pt x="92980" y="29850"/>
                </a:lnTo>
                <a:lnTo>
                  <a:pt x="92970" y="29860"/>
                </a:lnTo>
                <a:lnTo>
                  <a:pt x="92960" y="29870"/>
                </a:lnTo>
                <a:lnTo>
                  <a:pt x="92950" y="29870"/>
                </a:lnTo>
                <a:lnTo>
                  <a:pt x="92960" y="29880"/>
                </a:lnTo>
                <a:lnTo>
                  <a:pt x="92970" y="29890"/>
                </a:lnTo>
                <a:lnTo>
                  <a:pt x="92980" y="29910"/>
                </a:lnTo>
                <a:lnTo>
                  <a:pt x="92990" y="29920"/>
                </a:lnTo>
                <a:lnTo>
                  <a:pt x="93000" y="29930"/>
                </a:lnTo>
                <a:lnTo>
                  <a:pt x="93000" y="29940"/>
                </a:lnTo>
                <a:lnTo>
                  <a:pt x="93010" y="29940"/>
                </a:lnTo>
                <a:lnTo>
                  <a:pt x="93010" y="29950"/>
                </a:lnTo>
                <a:lnTo>
                  <a:pt x="93020" y="29950"/>
                </a:lnTo>
                <a:lnTo>
                  <a:pt x="93020" y="29960"/>
                </a:lnTo>
                <a:lnTo>
                  <a:pt x="93010" y="30110"/>
                </a:lnTo>
                <a:lnTo>
                  <a:pt x="93070" y="30200"/>
                </a:lnTo>
                <a:lnTo>
                  <a:pt x="93180" y="30270"/>
                </a:lnTo>
                <a:lnTo>
                  <a:pt x="93270" y="30360"/>
                </a:lnTo>
                <a:lnTo>
                  <a:pt x="93340" y="30500"/>
                </a:lnTo>
                <a:lnTo>
                  <a:pt x="93380" y="30600"/>
                </a:lnTo>
                <a:lnTo>
                  <a:pt x="93430" y="30680"/>
                </a:lnTo>
                <a:lnTo>
                  <a:pt x="93550" y="30730"/>
                </a:lnTo>
                <a:lnTo>
                  <a:pt x="93950" y="30820"/>
                </a:lnTo>
                <a:lnTo>
                  <a:pt x="94130" y="30800"/>
                </a:lnTo>
                <a:lnTo>
                  <a:pt x="94190" y="30810"/>
                </a:lnTo>
                <a:lnTo>
                  <a:pt x="94240" y="30860"/>
                </a:lnTo>
                <a:lnTo>
                  <a:pt x="94340" y="30980"/>
                </a:lnTo>
                <a:lnTo>
                  <a:pt x="94400" y="31010"/>
                </a:lnTo>
                <a:lnTo>
                  <a:pt x="94510" y="30950"/>
                </a:lnTo>
                <a:lnTo>
                  <a:pt x="94560" y="30880"/>
                </a:lnTo>
                <a:lnTo>
                  <a:pt x="94600" y="30830"/>
                </a:lnTo>
                <a:lnTo>
                  <a:pt x="94640" y="30790"/>
                </a:lnTo>
                <a:lnTo>
                  <a:pt x="94690" y="30740"/>
                </a:lnTo>
                <a:lnTo>
                  <a:pt x="94820" y="30750"/>
                </a:lnTo>
                <a:lnTo>
                  <a:pt x="94920" y="30880"/>
                </a:lnTo>
                <a:lnTo>
                  <a:pt x="94920" y="31030"/>
                </a:lnTo>
                <a:lnTo>
                  <a:pt x="94900" y="31040"/>
                </a:lnTo>
                <a:lnTo>
                  <a:pt x="94890" y="31060"/>
                </a:lnTo>
                <a:lnTo>
                  <a:pt x="94850" y="31100"/>
                </a:lnTo>
                <a:lnTo>
                  <a:pt x="94830" y="31120"/>
                </a:lnTo>
                <a:lnTo>
                  <a:pt x="94800" y="31160"/>
                </a:lnTo>
                <a:lnTo>
                  <a:pt x="94760" y="31200"/>
                </a:lnTo>
                <a:lnTo>
                  <a:pt x="94720" y="31240"/>
                </a:lnTo>
                <a:lnTo>
                  <a:pt x="94680" y="31290"/>
                </a:lnTo>
                <a:lnTo>
                  <a:pt x="94620" y="31360"/>
                </a:lnTo>
                <a:lnTo>
                  <a:pt x="94590" y="31400"/>
                </a:lnTo>
                <a:lnTo>
                  <a:pt x="94550" y="31440"/>
                </a:lnTo>
                <a:lnTo>
                  <a:pt x="94530" y="31460"/>
                </a:lnTo>
                <a:lnTo>
                  <a:pt x="94480" y="31450"/>
                </a:lnTo>
                <a:lnTo>
                  <a:pt x="94460" y="31440"/>
                </a:lnTo>
                <a:lnTo>
                  <a:pt x="94450" y="31440"/>
                </a:lnTo>
                <a:lnTo>
                  <a:pt x="94440" y="31440"/>
                </a:lnTo>
                <a:lnTo>
                  <a:pt x="94430" y="31440"/>
                </a:lnTo>
                <a:lnTo>
                  <a:pt x="94420" y="31440"/>
                </a:lnTo>
                <a:lnTo>
                  <a:pt x="94410" y="31440"/>
                </a:lnTo>
                <a:lnTo>
                  <a:pt x="94400" y="31440"/>
                </a:lnTo>
                <a:lnTo>
                  <a:pt x="94390" y="31440"/>
                </a:lnTo>
                <a:lnTo>
                  <a:pt x="94380" y="31440"/>
                </a:lnTo>
                <a:lnTo>
                  <a:pt x="94370" y="31430"/>
                </a:lnTo>
                <a:lnTo>
                  <a:pt x="94340" y="31410"/>
                </a:lnTo>
                <a:lnTo>
                  <a:pt x="94330" y="31400"/>
                </a:lnTo>
                <a:lnTo>
                  <a:pt x="94310" y="31390"/>
                </a:lnTo>
                <a:lnTo>
                  <a:pt x="94280" y="31380"/>
                </a:lnTo>
                <a:lnTo>
                  <a:pt x="94280" y="31370"/>
                </a:lnTo>
                <a:lnTo>
                  <a:pt x="94250" y="31360"/>
                </a:lnTo>
                <a:lnTo>
                  <a:pt x="94220" y="31340"/>
                </a:lnTo>
                <a:lnTo>
                  <a:pt x="94190" y="31320"/>
                </a:lnTo>
                <a:lnTo>
                  <a:pt x="94170" y="31310"/>
                </a:lnTo>
                <a:lnTo>
                  <a:pt x="94130" y="31280"/>
                </a:lnTo>
                <a:lnTo>
                  <a:pt x="94090" y="31260"/>
                </a:lnTo>
                <a:lnTo>
                  <a:pt x="94080" y="31260"/>
                </a:lnTo>
                <a:lnTo>
                  <a:pt x="94080" y="31250"/>
                </a:lnTo>
                <a:lnTo>
                  <a:pt x="94070" y="31250"/>
                </a:lnTo>
                <a:lnTo>
                  <a:pt x="94050" y="31240"/>
                </a:lnTo>
                <a:lnTo>
                  <a:pt x="94000" y="31220"/>
                </a:lnTo>
                <a:lnTo>
                  <a:pt x="93950" y="31210"/>
                </a:lnTo>
                <a:lnTo>
                  <a:pt x="93910" y="31200"/>
                </a:lnTo>
                <a:lnTo>
                  <a:pt x="93870" y="31180"/>
                </a:lnTo>
                <a:lnTo>
                  <a:pt x="93830" y="31160"/>
                </a:lnTo>
                <a:lnTo>
                  <a:pt x="93800" y="31160"/>
                </a:lnTo>
                <a:lnTo>
                  <a:pt x="93790" y="31160"/>
                </a:lnTo>
                <a:lnTo>
                  <a:pt x="93780" y="31170"/>
                </a:lnTo>
                <a:lnTo>
                  <a:pt x="93760" y="31160"/>
                </a:lnTo>
                <a:lnTo>
                  <a:pt x="93750" y="31150"/>
                </a:lnTo>
                <a:lnTo>
                  <a:pt x="93730" y="31140"/>
                </a:lnTo>
                <a:lnTo>
                  <a:pt x="93680" y="31120"/>
                </a:lnTo>
                <a:lnTo>
                  <a:pt x="93680" y="31110"/>
                </a:lnTo>
                <a:lnTo>
                  <a:pt x="93680" y="31100"/>
                </a:lnTo>
                <a:lnTo>
                  <a:pt x="93670" y="31100"/>
                </a:lnTo>
                <a:lnTo>
                  <a:pt x="93670" y="31090"/>
                </a:lnTo>
                <a:lnTo>
                  <a:pt x="93670" y="31080"/>
                </a:lnTo>
                <a:lnTo>
                  <a:pt x="93660" y="31080"/>
                </a:lnTo>
                <a:lnTo>
                  <a:pt x="93650" y="31080"/>
                </a:lnTo>
                <a:lnTo>
                  <a:pt x="93640" y="31080"/>
                </a:lnTo>
                <a:lnTo>
                  <a:pt x="93640" y="31090"/>
                </a:lnTo>
                <a:lnTo>
                  <a:pt x="93630" y="31090"/>
                </a:lnTo>
                <a:lnTo>
                  <a:pt x="93630" y="31100"/>
                </a:lnTo>
                <a:lnTo>
                  <a:pt x="93620" y="31100"/>
                </a:lnTo>
                <a:lnTo>
                  <a:pt x="93620" y="31110"/>
                </a:lnTo>
                <a:lnTo>
                  <a:pt x="93620" y="31120"/>
                </a:lnTo>
                <a:lnTo>
                  <a:pt x="93620" y="31130"/>
                </a:lnTo>
                <a:lnTo>
                  <a:pt x="93610" y="31130"/>
                </a:lnTo>
                <a:lnTo>
                  <a:pt x="93600" y="31130"/>
                </a:lnTo>
                <a:lnTo>
                  <a:pt x="93600" y="31140"/>
                </a:lnTo>
                <a:lnTo>
                  <a:pt x="93600" y="31150"/>
                </a:lnTo>
                <a:lnTo>
                  <a:pt x="93600" y="31160"/>
                </a:lnTo>
                <a:lnTo>
                  <a:pt x="93600" y="31170"/>
                </a:lnTo>
                <a:lnTo>
                  <a:pt x="93600" y="31180"/>
                </a:lnTo>
                <a:lnTo>
                  <a:pt x="93600" y="31190"/>
                </a:lnTo>
                <a:lnTo>
                  <a:pt x="93600" y="31200"/>
                </a:lnTo>
                <a:lnTo>
                  <a:pt x="93610" y="31200"/>
                </a:lnTo>
                <a:lnTo>
                  <a:pt x="93620" y="31200"/>
                </a:lnTo>
                <a:lnTo>
                  <a:pt x="93620" y="31210"/>
                </a:lnTo>
                <a:lnTo>
                  <a:pt x="93630" y="31210"/>
                </a:lnTo>
                <a:lnTo>
                  <a:pt x="93630" y="31220"/>
                </a:lnTo>
                <a:lnTo>
                  <a:pt x="93630" y="31230"/>
                </a:lnTo>
                <a:lnTo>
                  <a:pt x="93620" y="31230"/>
                </a:lnTo>
                <a:lnTo>
                  <a:pt x="93610" y="31230"/>
                </a:lnTo>
                <a:lnTo>
                  <a:pt x="93610" y="31240"/>
                </a:lnTo>
                <a:lnTo>
                  <a:pt x="93600" y="31240"/>
                </a:lnTo>
                <a:lnTo>
                  <a:pt x="93590" y="31240"/>
                </a:lnTo>
                <a:lnTo>
                  <a:pt x="93590" y="31230"/>
                </a:lnTo>
                <a:lnTo>
                  <a:pt x="93590" y="31220"/>
                </a:lnTo>
                <a:lnTo>
                  <a:pt x="93580" y="31220"/>
                </a:lnTo>
                <a:lnTo>
                  <a:pt x="93570" y="31220"/>
                </a:lnTo>
                <a:lnTo>
                  <a:pt x="93570" y="31230"/>
                </a:lnTo>
                <a:lnTo>
                  <a:pt x="93560" y="31230"/>
                </a:lnTo>
                <a:lnTo>
                  <a:pt x="93560" y="31240"/>
                </a:lnTo>
                <a:lnTo>
                  <a:pt x="93570" y="31240"/>
                </a:lnTo>
                <a:lnTo>
                  <a:pt x="93570" y="31250"/>
                </a:lnTo>
                <a:lnTo>
                  <a:pt x="93570" y="31260"/>
                </a:lnTo>
                <a:lnTo>
                  <a:pt x="93580" y="31260"/>
                </a:lnTo>
                <a:lnTo>
                  <a:pt x="93580" y="31270"/>
                </a:lnTo>
                <a:lnTo>
                  <a:pt x="93580" y="31280"/>
                </a:lnTo>
                <a:lnTo>
                  <a:pt x="93570" y="31280"/>
                </a:lnTo>
                <a:lnTo>
                  <a:pt x="93570" y="31290"/>
                </a:lnTo>
                <a:lnTo>
                  <a:pt x="93560" y="31290"/>
                </a:lnTo>
                <a:lnTo>
                  <a:pt x="93560" y="31300"/>
                </a:lnTo>
                <a:lnTo>
                  <a:pt x="93550" y="31300"/>
                </a:lnTo>
                <a:lnTo>
                  <a:pt x="93550" y="31310"/>
                </a:lnTo>
                <a:lnTo>
                  <a:pt x="93540" y="31310"/>
                </a:lnTo>
                <a:lnTo>
                  <a:pt x="93540" y="31320"/>
                </a:lnTo>
                <a:lnTo>
                  <a:pt x="93540" y="31330"/>
                </a:lnTo>
                <a:lnTo>
                  <a:pt x="93540" y="31340"/>
                </a:lnTo>
                <a:lnTo>
                  <a:pt x="93540" y="31350"/>
                </a:lnTo>
                <a:lnTo>
                  <a:pt x="93440" y="31470"/>
                </a:lnTo>
                <a:lnTo>
                  <a:pt x="93390" y="31550"/>
                </a:lnTo>
                <a:lnTo>
                  <a:pt x="93360" y="31630"/>
                </a:lnTo>
                <a:lnTo>
                  <a:pt x="93360" y="31640"/>
                </a:lnTo>
                <a:lnTo>
                  <a:pt x="93350" y="31650"/>
                </a:lnTo>
                <a:lnTo>
                  <a:pt x="93340" y="31670"/>
                </a:lnTo>
                <a:lnTo>
                  <a:pt x="93320" y="31700"/>
                </a:lnTo>
                <a:lnTo>
                  <a:pt x="93320" y="31710"/>
                </a:lnTo>
                <a:lnTo>
                  <a:pt x="93190" y="31760"/>
                </a:lnTo>
                <a:lnTo>
                  <a:pt x="93150" y="31820"/>
                </a:lnTo>
                <a:lnTo>
                  <a:pt x="92840" y="32850"/>
                </a:lnTo>
                <a:lnTo>
                  <a:pt x="92790" y="33040"/>
                </a:lnTo>
                <a:lnTo>
                  <a:pt x="92990" y="33030"/>
                </a:lnTo>
                <a:lnTo>
                  <a:pt x="93020" y="33010"/>
                </a:lnTo>
                <a:lnTo>
                  <a:pt x="93030" y="33010"/>
                </a:lnTo>
                <a:lnTo>
                  <a:pt x="93050" y="33000"/>
                </a:lnTo>
                <a:lnTo>
                  <a:pt x="93050" y="33010"/>
                </a:lnTo>
                <a:lnTo>
                  <a:pt x="93060" y="33010"/>
                </a:lnTo>
                <a:lnTo>
                  <a:pt x="93060" y="33020"/>
                </a:lnTo>
                <a:lnTo>
                  <a:pt x="93070" y="33020"/>
                </a:lnTo>
                <a:lnTo>
                  <a:pt x="93070" y="33030"/>
                </a:lnTo>
                <a:lnTo>
                  <a:pt x="93070" y="33040"/>
                </a:lnTo>
                <a:lnTo>
                  <a:pt x="93080" y="33040"/>
                </a:lnTo>
                <a:lnTo>
                  <a:pt x="93090" y="33040"/>
                </a:lnTo>
                <a:lnTo>
                  <a:pt x="93100" y="33040"/>
                </a:lnTo>
                <a:lnTo>
                  <a:pt x="93110" y="33040"/>
                </a:lnTo>
                <a:lnTo>
                  <a:pt x="93120" y="33040"/>
                </a:lnTo>
                <a:lnTo>
                  <a:pt x="93130" y="33040"/>
                </a:lnTo>
                <a:lnTo>
                  <a:pt x="93140" y="33030"/>
                </a:lnTo>
                <a:lnTo>
                  <a:pt x="93150" y="33030"/>
                </a:lnTo>
                <a:lnTo>
                  <a:pt x="93160" y="33040"/>
                </a:lnTo>
                <a:lnTo>
                  <a:pt x="93170" y="33040"/>
                </a:lnTo>
                <a:lnTo>
                  <a:pt x="93180" y="33040"/>
                </a:lnTo>
                <a:lnTo>
                  <a:pt x="93190" y="33050"/>
                </a:lnTo>
                <a:lnTo>
                  <a:pt x="93200" y="33050"/>
                </a:lnTo>
                <a:lnTo>
                  <a:pt x="93210" y="33050"/>
                </a:lnTo>
                <a:lnTo>
                  <a:pt x="93220" y="33050"/>
                </a:lnTo>
                <a:lnTo>
                  <a:pt x="93230" y="33050"/>
                </a:lnTo>
                <a:lnTo>
                  <a:pt x="93240" y="33060"/>
                </a:lnTo>
                <a:lnTo>
                  <a:pt x="93250" y="33050"/>
                </a:lnTo>
                <a:lnTo>
                  <a:pt x="93260" y="33050"/>
                </a:lnTo>
                <a:lnTo>
                  <a:pt x="93260" y="33040"/>
                </a:lnTo>
                <a:lnTo>
                  <a:pt x="93270" y="33040"/>
                </a:lnTo>
                <a:lnTo>
                  <a:pt x="93280" y="33040"/>
                </a:lnTo>
                <a:lnTo>
                  <a:pt x="93290" y="33050"/>
                </a:lnTo>
                <a:lnTo>
                  <a:pt x="93300" y="33050"/>
                </a:lnTo>
                <a:lnTo>
                  <a:pt x="93310" y="33050"/>
                </a:lnTo>
                <a:lnTo>
                  <a:pt x="93320" y="33050"/>
                </a:lnTo>
                <a:lnTo>
                  <a:pt x="93330" y="33040"/>
                </a:lnTo>
                <a:lnTo>
                  <a:pt x="93340" y="33040"/>
                </a:lnTo>
                <a:lnTo>
                  <a:pt x="93340" y="33030"/>
                </a:lnTo>
                <a:lnTo>
                  <a:pt x="93350" y="33020"/>
                </a:lnTo>
                <a:lnTo>
                  <a:pt x="93390" y="33030"/>
                </a:lnTo>
                <a:lnTo>
                  <a:pt x="93480" y="33040"/>
                </a:lnTo>
                <a:lnTo>
                  <a:pt x="93690" y="33060"/>
                </a:lnTo>
                <a:lnTo>
                  <a:pt x="93740" y="33100"/>
                </a:lnTo>
                <a:lnTo>
                  <a:pt x="93790" y="33130"/>
                </a:lnTo>
                <a:lnTo>
                  <a:pt x="93820" y="33140"/>
                </a:lnTo>
                <a:lnTo>
                  <a:pt x="93910" y="33270"/>
                </a:lnTo>
                <a:lnTo>
                  <a:pt x="93920" y="33270"/>
                </a:lnTo>
                <a:lnTo>
                  <a:pt x="93960" y="33470"/>
                </a:lnTo>
                <a:lnTo>
                  <a:pt x="93960" y="33530"/>
                </a:lnTo>
                <a:lnTo>
                  <a:pt x="93970" y="33570"/>
                </a:lnTo>
                <a:lnTo>
                  <a:pt x="93990" y="33600"/>
                </a:lnTo>
                <a:lnTo>
                  <a:pt x="93990" y="33630"/>
                </a:lnTo>
                <a:lnTo>
                  <a:pt x="93970" y="33690"/>
                </a:lnTo>
                <a:lnTo>
                  <a:pt x="93920" y="33710"/>
                </a:lnTo>
                <a:lnTo>
                  <a:pt x="93880" y="33700"/>
                </a:lnTo>
                <a:lnTo>
                  <a:pt x="93850" y="33710"/>
                </a:lnTo>
                <a:lnTo>
                  <a:pt x="93870" y="33830"/>
                </a:lnTo>
                <a:lnTo>
                  <a:pt x="93870" y="33840"/>
                </a:lnTo>
                <a:lnTo>
                  <a:pt x="93870" y="33850"/>
                </a:lnTo>
                <a:lnTo>
                  <a:pt x="93870" y="33860"/>
                </a:lnTo>
                <a:lnTo>
                  <a:pt x="93870" y="33870"/>
                </a:lnTo>
                <a:lnTo>
                  <a:pt x="93870" y="33880"/>
                </a:lnTo>
                <a:lnTo>
                  <a:pt x="93870" y="33890"/>
                </a:lnTo>
                <a:lnTo>
                  <a:pt x="93870" y="33900"/>
                </a:lnTo>
                <a:lnTo>
                  <a:pt x="93880" y="33910"/>
                </a:lnTo>
                <a:lnTo>
                  <a:pt x="93880" y="33920"/>
                </a:lnTo>
                <a:lnTo>
                  <a:pt x="93890" y="33920"/>
                </a:lnTo>
                <a:lnTo>
                  <a:pt x="93890" y="33930"/>
                </a:lnTo>
                <a:lnTo>
                  <a:pt x="93900" y="33950"/>
                </a:lnTo>
                <a:lnTo>
                  <a:pt x="93910" y="33960"/>
                </a:lnTo>
                <a:lnTo>
                  <a:pt x="93920" y="33970"/>
                </a:lnTo>
                <a:lnTo>
                  <a:pt x="93930" y="33980"/>
                </a:lnTo>
                <a:lnTo>
                  <a:pt x="93980" y="34010"/>
                </a:lnTo>
                <a:lnTo>
                  <a:pt x="94010" y="34020"/>
                </a:lnTo>
                <a:lnTo>
                  <a:pt x="94130" y="34280"/>
                </a:lnTo>
                <a:lnTo>
                  <a:pt x="94180" y="34470"/>
                </a:lnTo>
                <a:lnTo>
                  <a:pt x="94190" y="34510"/>
                </a:lnTo>
                <a:lnTo>
                  <a:pt x="94210" y="34560"/>
                </a:lnTo>
                <a:lnTo>
                  <a:pt x="94220" y="34580"/>
                </a:lnTo>
                <a:lnTo>
                  <a:pt x="94230" y="34590"/>
                </a:lnTo>
                <a:lnTo>
                  <a:pt x="94230" y="34600"/>
                </a:lnTo>
                <a:lnTo>
                  <a:pt x="94230" y="34610"/>
                </a:lnTo>
                <a:lnTo>
                  <a:pt x="94230" y="34620"/>
                </a:lnTo>
                <a:lnTo>
                  <a:pt x="94240" y="34620"/>
                </a:lnTo>
                <a:lnTo>
                  <a:pt x="94240" y="34630"/>
                </a:lnTo>
                <a:lnTo>
                  <a:pt x="94250" y="34640"/>
                </a:lnTo>
                <a:lnTo>
                  <a:pt x="94260" y="34650"/>
                </a:lnTo>
                <a:lnTo>
                  <a:pt x="94150" y="34760"/>
                </a:lnTo>
                <a:lnTo>
                  <a:pt x="94070" y="34870"/>
                </a:lnTo>
                <a:lnTo>
                  <a:pt x="93960" y="34960"/>
                </a:lnTo>
                <a:lnTo>
                  <a:pt x="93850" y="35050"/>
                </a:lnTo>
                <a:lnTo>
                  <a:pt x="93720" y="35160"/>
                </a:lnTo>
                <a:lnTo>
                  <a:pt x="94070" y="35380"/>
                </a:lnTo>
                <a:lnTo>
                  <a:pt x="94170" y="35370"/>
                </a:lnTo>
                <a:lnTo>
                  <a:pt x="94200" y="35360"/>
                </a:lnTo>
                <a:lnTo>
                  <a:pt x="94190" y="35360"/>
                </a:lnTo>
                <a:lnTo>
                  <a:pt x="94190" y="35370"/>
                </a:lnTo>
                <a:lnTo>
                  <a:pt x="94190" y="35390"/>
                </a:lnTo>
                <a:lnTo>
                  <a:pt x="94190" y="35400"/>
                </a:lnTo>
                <a:lnTo>
                  <a:pt x="94200" y="35400"/>
                </a:lnTo>
                <a:lnTo>
                  <a:pt x="94200" y="35410"/>
                </a:lnTo>
                <a:lnTo>
                  <a:pt x="94200" y="35420"/>
                </a:lnTo>
                <a:lnTo>
                  <a:pt x="94210" y="35420"/>
                </a:lnTo>
                <a:lnTo>
                  <a:pt x="94210" y="35430"/>
                </a:lnTo>
                <a:lnTo>
                  <a:pt x="94200" y="35430"/>
                </a:lnTo>
                <a:lnTo>
                  <a:pt x="94200" y="35440"/>
                </a:lnTo>
                <a:lnTo>
                  <a:pt x="94210" y="35440"/>
                </a:lnTo>
                <a:lnTo>
                  <a:pt x="94220" y="35430"/>
                </a:lnTo>
                <a:lnTo>
                  <a:pt x="94220" y="35440"/>
                </a:lnTo>
                <a:lnTo>
                  <a:pt x="94220" y="35450"/>
                </a:lnTo>
                <a:lnTo>
                  <a:pt x="94230" y="35450"/>
                </a:lnTo>
                <a:lnTo>
                  <a:pt x="94240" y="35450"/>
                </a:lnTo>
                <a:lnTo>
                  <a:pt x="94240" y="35440"/>
                </a:lnTo>
                <a:lnTo>
                  <a:pt x="94250" y="35440"/>
                </a:lnTo>
                <a:lnTo>
                  <a:pt x="94260" y="35440"/>
                </a:lnTo>
                <a:lnTo>
                  <a:pt x="94270" y="35440"/>
                </a:lnTo>
                <a:lnTo>
                  <a:pt x="94270" y="35430"/>
                </a:lnTo>
                <a:lnTo>
                  <a:pt x="94280" y="35430"/>
                </a:lnTo>
                <a:lnTo>
                  <a:pt x="94270" y="35420"/>
                </a:lnTo>
                <a:lnTo>
                  <a:pt x="94280" y="35420"/>
                </a:lnTo>
                <a:lnTo>
                  <a:pt x="94280" y="35410"/>
                </a:lnTo>
                <a:lnTo>
                  <a:pt x="94280" y="35400"/>
                </a:lnTo>
                <a:lnTo>
                  <a:pt x="94290" y="35400"/>
                </a:lnTo>
                <a:lnTo>
                  <a:pt x="94290" y="35390"/>
                </a:lnTo>
                <a:lnTo>
                  <a:pt x="94300" y="35390"/>
                </a:lnTo>
                <a:lnTo>
                  <a:pt x="94310" y="35390"/>
                </a:lnTo>
                <a:lnTo>
                  <a:pt x="94310" y="35380"/>
                </a:lnTo>
                <a:lnTo>
                  <a:pt x="94320" y="35380"/>
                </a:lnTo>
                <a:lnTo>
                  <a:pt x="94320" y="35370"/>
                </a:lnTo>
                <a:lnTo>
                  <a:pt x="94310" y="35370"/>
                </a:lnTo>
                <a:lnTo>
                  <a:pt x="94310" y="35360"/>
                </a:lnTo>
                <a:lnTo>
                  <a:pt x="94300" y="35360"/>
                </a:lnTo>
                <a:lnTo>
                  <a:pt x="94300" y="35350"/>
                </a:lnTo>
                <a:lnTo>
                  <a:pt x="94310" y="35350"/>
                </a:lnTo>
                <a:lnTo>
                  <a:pt x="94310" y="35340"/>
                </a:lnTo>
                <a:lnTo>
                  <a:pt x="94310" y="35350"/>
                </a:lnTo>
                <a:lnTo>
                  <a:pt x="94320" y="35350"/>
                </a:lnTo>
                <a:lnTo>
                  <a:pt x="94320" y="35340"/>
                </a:lnTo>
                <a:lnTo>
                  <a:pt x="94330" y="35340"/>
                </a:lnTo>
                <a:lnTo>
                  <a:pt x="94330" y="35330"/>
                </a:lnTo>
                <a:lnTo>
                  <a:pt x="94330" y="35320"/>
                </a:lnTo>
                <a:lnTo>
                  <a:pt x="94330" y="35310"/>
                </a:lnTo>
                <a:lnTo>
                  <a:pt x="94430" y="35270"/>
                </a:lnTo>
                <a:lnTo>
                  <a:pt x="94540" y="35300"/>
                </a:lnTo>
                <a:lnTo>
                  <a:pt x="94620" y="35420"/>
                </a:lnTo>
                <a:lnTo>
                  <a:pt x="94600" y="35570"/>
                </a:lnTo>
                <a:lnTo>
                  <a:pt x="94540" y="35710"/>
                </a:lnTo>
                <a:lnTo>
                  <a:pt x="94480" y="35770"/>
                </a:lnTo>
                <a:lnTo>
                  <a:pt x="94440" y="35770"/>
                </a:lnTo>
                <a:lnTo>
                  <a:pt x="94410" y="35760"/>
                </a:lnTo>
                <a:lnTo>
                  <a:pt x="94380" y="35760"/>
                </a:lnTo>
                <a:lnTo>
                  <a:pt x="94360" y="35760"/>
                </a:lnTo>
                <a:lnTo>
                  <a:pt x="94350" y="35760"/>
                </a:lnTo>
                <a:lnTo>
                  <a:pt x="94350" y="35820"/>
                </a:lnTo>
                <a:lnTo>
                  <a:pt x="94340" y="35890"/>
                </a:lnTo>
                <a:lnTo>
                  <a:pt x="94210" y="36000"/>
                </a:lnTo>
                <a:lnTo>
                  <a:pt x="94110" y="36110"/>
                </a:lnTo>
                <a:lnTo>
                  <a:pt x="93860" y="36590"/>
                </a:lnTo>
                <a:lnTo>
                  <a:pt x="93800" y="36730"/>
                </a:lnTo>
                <a:lnTo>
                  <a:pt x="93790" y="36910"/>
                </a:lnTo>
                <a:lnTo>
                  <a:pt x="93810" y="36980"/>
                </a:lnTo>
                <a:lnTo>
                  <a:pt x="93820" y="37000"/>
                </a:lnTo>
                <a:lnTo>
                  <a:pt x="93860" y="37140"/>
                </a:lnTo>
                <a:lnTo>
                  <a:pt x="93860" y="37180"/>
                </a:lnTo>
                <a:lnTo>
                  <a:pt x="93850" y="37170"/>
                </a:lnTo>
                <a:lnTo>
                  <a:pt x="93850" y="37180"/>
                </a:lnTo>
                <a:lnTo>
                  <a:pt x="93840" y="37180"/>
                </a:lnTo>
                <a:lnTo>
                  <a:pt x="93830" y="37180"/>
                </a:lnTo>
                <a:lnTo>
                  <a:pt x="93830" y="37170"/>
                </a:lnTo>
                <a:lnTo>
                  <a:pt x="93820" y="37170"/>
                </a:lnTo>
                <a:lnTo>
                  <a:pt x="93810" y="37170"/>
                </a:lnTo>
                <a:lnTo>
                  <a:pt x="93810" y="37180"/>
                </a:lnTo>
                <a:lnTo>
                  <a:pt x="93800" y="37180"/>
                </a:lnTo>
                <a:lnTo>
                  <a:pt x="93790" y="37180"/>
                </a:lnTo>
                <a:lnTo>
                  <a:pt x="93780" y="37180"/>
                </a:lnTo>
                <a:lnTo>
                  <a:pt x="93770" y="37180"/>
                </a:lnTo>
                <a:lnTo>
                  <a:pt x="93760" y="37180"/>
                </a:lnTo>
                <a:lnTo>
                  <a:pt x="93750" y="37180"/>
                </a:lnTo>
                <a:lnTo>
                  <a:pt x="93740" y="37180"/>
                </a:lnTo>
                <a:lnTo>
                  <a:pt x="93730" y="37180"/>
                </a:lnTo>
                <a:lnTo>
                  <a:pt x="93720" y="37180"/>
                </a:lnTo>
                <a:lnTo>
                  <a:pt x="93700" y="37180"/>
                </a:lnTo>
                <a:lnTo>
                  <a:pt x="93680" y="37190"/>
                </a:lnTo>
                <a:lnTo>
                  <a:pt x="93670" y="37190"/>
                </a:lnTo>
                <a:lnTo>
                  <a:pt x="93660" y="37180"/>
                </a:lnTo>
                <a:lnTo>
                  <a:pt x="93650" y="37180"/>
                </a:lnTo>
                <a:lnTo>
                  <a:pt x="93640" y="37190"/>
                </a:lnTo>
                <a:lnTo>
                  <a:pt x="93630" y="37190"/>
                </a:lnTo>
                <a:lnTo>
                  <a:pt x="93610" y="37190"/>
                </a:lnTo>
                <a:lnTo>
                  <a:pt x="93600" y="37190"/>
                </a:lnTo>
                <a:lnTo>
                  <a:pt x="93590" y="37190"/>
                </a:lnTo>
                <a:lnTo>
                  <a:pt x="93580" y="37190"/>
                </a:lnTo>
                <a:lnTo>
                  <a:pt x="93570" y="37190"/>
                </a:lnTo>
                <a:lnTo>
                  <a:pt x="93560" y="37190"/>
                </a:lnTo>
                <a:lnTo>
                  <a:pt x="93550" y="37190"/>
                </a:lnTo>
                <a:lnTo>
                  <a:pt x="93540" y="37190"/>
                </a:lnTo>
                <a:lnTo>
                  <a:pt x="93520" y="37190"/>
                </a:lnTo>
                <a:lnTo>
                  <a:pt x="93520" y="37200"/>
                </a:lnTo>
                <a:lnTo>
                  <a:pt x="93530" y="37200"/>
                </a:lnTo>
                <a:lnTo>
                  <a:pt x="93530" y="37210"/>
                </a:lnTo>
                <a:lnTo>
                  <a:pt x="93530" y="37220"/>
                </a:lnTo>
                <a:lnTo>
                  <a:pt x="93530" y="37230"/>
                </a:lnTo>
                <a:lnTo>
                  <a:pt x="93540" y="37230"/>
                </a:lnTo>
                <a:lnTo>
                  <a:pt x="93540" y="37240"/>
                </a:lnTo>
                <a:lnTo>
                  <a:pt x="93550" y="37240"/>
                </a:lnTo>
                <a:lnTo>
                  <a:pt x="93550" y="37250"/>
                </a:lnTo>
                <a:lnTo>
                  <a:pt x="93550" y="37260"/>
                </a:lnTo>
                <a:lnTo>
                  <a:pt x="93550" y="37270"/>
                </a:lnTo>
                <a:lnTo>
                  <a:pt x="93530" y="37270"/>
                </a:lnTo>
                <a:lnTo>
                  <a:pt x="93480" y="37310"/>
                </a:lnTo>
                <a:lnTo>
                  <a:pt x="93440" y="37380"/>
                </a:lnTo>
                <a:lnTo>
                  <a:pt x="93450" y="37420"/>
                </a:lnTo>
                <a:lnTo>
                  <a:pt x="93490" y="37460"/>
                </a:lnTo>
                <a:lnTo>
                  <a:pt x="93540" y="37540"/>
                </a:lnTo>
                <a:lnTo>
                  <a:pt x="93610" y="37710"/>
                </a:lnTo>
                <a:lnTo>
                  <a:pt x="93620" y="37780"/>
                </a:lnTo>
                <a:lnTo>
                  <a:pt x="93610" y="37900"/>
                </a:lnTo>
                <a:lnTo>
                  <a:pt x="93590" y="37960"/>
                </a:lnTo>
                <a:lnTo>
                  <a:pt x="93540" y="38070"/>
                </a:lnTo>
                <a:lnTo>
                  <a:pt x="93530" y="38140"/>
                </a:lnTo>
                <a:lnTo>
                  <a:pt x="93530" y="38190"/>
                </a:lnTo>
                <a:lnTo>
                  <a:pt x="93550" y="38300"/>
                </a:lnTo>
                <a:lnTo>
                  <a:pt x="93550" y="38340"/>
                </a:lnTo>
                <a:lnTo>
                  <a:pt x="93530" y="38470"/>
                </a:lnTo>
                <a:lnTo>
                  <a:pt x="93520" y="38470"/>
                </a:lnTo>
                <a:lnTo>
                  <a:pt x="93510" y="38470"/>
                </a:lnTo>
                <a:lnTo>
                  <a:pt x="93500" y="38470"/>
                </a:lnTo>
                <a:lnTo>
                  <a:pt x="93500" y="38460"/>
                </a:lnTo>
                <a:lnTo>
                  <a:pt x="93490" y="38460"/>
                </a:lnTo>
                <a:lnTo>
                  <a:pt x="93490" y="38470"/>
                </a:lnTo>
                <a:lnTo>
                  <a:pt x="93490" y="38460"/>
                </a:lnTo>
                <a:lnTo>
                  <a:pt x="93480" y="38460"/>
                </a:lnTo>
                <a:lnTo>
                  <a:pt x="93470" y="38460"/>
                </a:lnTo>
                <a:lnTo>
                  <a:pt x="93460" y="38460"/>
                </a:lnTo>
                <a:lnTo>
                  <a:pt x="93450" y="38460"/>
                </a:lnTo>
                <a:lnTo>
                  <a:pt x="93450" y="38470"/>
                </a:lnTo>
                <a:lnTo>
                  <a:pt x="93450" y="38480"/>
                </a:lnTo>
                <a:lnTo>
                  <a:pt x="93450" y="38490"/>
                </a:lnTo>
                <a:lnTo>
                  <a:pt x="93450" y="38500"/>
                </a:lnTo>
                <a:lnTo>
                  <a:pt x="93450" y="38510"/>
                </a:lnTo>
                <a:lnTo>
                  <a:pt x="93450" y="38520"/>
                </a:lnTo>
                <a:lnTo>
                  <a:pt x="93460" y="38540"/>
                </a:lnTo>
                <a:lnTo>
                  <a:pt x="93460" y="38560"/>
                </a:lnTo>
                <a:lnTo>
                  <a:pt x="93460" y="38570"/>
                </a:lnTo>
                <a:lnTo>
                  <a:pt x="93460" y="38590"/>
                </a:lnTo>
                <a:lnTo>
                  <a:pt x="93460" y="38600"/>
                </a:lnTo>
                <a:lnTo>
                  <a:pt x="93460" y="38610"/>
                </a:lnTo>
                <a:lnTo>
                  <a:pt x="93460" y="38620"/>
                </a:lnTo>
                <a:lnTo>
                  <a:pt x="93460" y="38640"/>
                </a:lnTo>
                <a:lnTo>
                  <a:pt x="93460" y="38650"/>
                </a:lnTo>
                <a:lnTo>
                  <a:pt x="93450" y="38650"/>
                </a:lnTo>
                <a:lnTo>
                  <a:pt x="93440" y="38650"/>
                </a:lnTo>
                <a:lnTo>
                  <a:pt x="93430" y="38650"/>
                </a:lnTo>
                <a:lnTo>
                  <a:pt x="93430" y="38640"/>
                </a:lnTo>
                <a:lnTo>
                  <a:pt x="93420" y="38640"/>
                </a:lnTo>
                <a:lnTo>
                  <a:pt x="93420" y="38650"/>
                </a:lnTo>
                <a:lnTo>
                  <a:pt x="93420" y="38640"/>
                </a:lnTo>
                <a:lnTo>
                  <a:pt x="93420" y="38650"/>
                </a:lnTo>
                <a:lnTo>
                  <a:pt x="93410" y="38650"/>
                </a:lnTo>
                <a:lnTo>
                  <a:pt x="93410" y="38660"/>
                </a:lnTo>
                <a:lnTo>
                  <a:pt x="93400" y="38680"/>
                </a:lnTo>
                <a:lnTo>
                  <a:pt x="93390" y="38690"/>
                </a:lnTo>
                <a:lnTo>
                  <a:pt x="93380" y="38700"/>
                </a:lnTo>
                <a:lnTo>
                  <a:pt x="93370" y="38730"/>
                </a:lnTo>
                <a:lnTo>
                  <a:pt x="93350" y="38760"/>
                </a:lnTo>
                <a:lnTo>
                  <a:pt x="93340" y="38780"/>
                </a:lnTo>
                <a:lnTo>
                  <a:pt x="93330" y="38780"/>
                </a:lnTo>
                <a:lnTo>
                  <a:pt x="93330" y="38790"/>
                </a:lnTo>
                <a:lnTo>
                  <a:pt x="93320" y="38790"/>
                </a:lnTo>
                <a:lnTo>
                  <a:pt x="93310" y="38790"/>
                </a:lnTo>
                <a:lnTo>
                  <a:pt x="93300" y="38790"/>
                </a:lnTo>
                <a:lnTo>
                  <a:pt x="93300" y="38780"/>
                </a:lnTo>
                <a:lnTo>
                  <a:pt x="93290" y="38780"/>
                </a:lnTo>
                <a:lnTo>
                  <a:pt x="93270" y="38780"/>
                </a:lnTo>
                <a:lnTo>
                  <a:pt x="93260" y="38780"/>
                </a:lnTo>
                <a:lnTo>
                  <a:pt x="93250" y="38780"/>
                </a:lnTo>
                <a:lnTo>
                  <a:pt x="93230" y="38780"/>
                </a:lnTo>
                <a:lnTo>
                  <a:pt x="93200" y="38780"/>
                </a:lnTo>
                <a:lnTo>
                  <a:pt x="93160" y="38770"/>
                </a:lnTo>
                <a:lnTo>
                  <a:pt x="93130" y="38770"/>
                </a:lnTo>
                <a:lnTo>
                  <a:pt x="93080" y="38760"/>
                </a:lnTo>
                <a:lnTo>
                  <a:pt x="93050" y="38760"/>
                </a:lnTo>
                <a:lnTo>
                  <a:pt x="93030" y="38760"/>
                </a:lnTo>
                <a:lnTo>
                  <a:pt x="92990" y="38760"/>
                </a:lnTo>
                <a:lnTo>
                  <a:pt x="92930" y="38750"/>
                </a:lnTo>
                <a:lnTo>
                  <a:pt x="92900" y="38750"/>
                </a:lnTo>
                <a:lnTo>
                  <a:pt x="92860" y="38720"/>
                </a:lnTo>
                <a:lnTo>
                  <a:pt x="92850" y="38720"/>
                </a:lnTo>
                <a:lnTo>
                  <a:pt x="92840" y="38720"/>
                </a:lnTo>
                <a:lnTo>
                  <a:pt x="92840" y="38710"/>
                </a:lnTo>
                <a:lnTo>
                  <a:pt x="92830" y="38710"/>
                </a:lnTo>
                <a:lnTo>
                  <a:pt x="92820" y="38720"/>
                </a:lnTo>
                <a:lnTo>
                  <a:pt x="92820" y="38710"/>
                </a:lnTo>
                <a:lnTo>
                  <a:pt x="92810" y="38710"/>
                </a:lnTo>
                <a:lnTo>
                  <a:pt x="92800" y="38700"/>
                </a:lnTo>
                <a:lnTo>
                  <a:pt x="92790" y="38700"/>
                </a:lnTo>
                <a:lnTo>
                  <a:pt x="92780" y="38710"/>
                </a:lnTo>
                <a:lnTo>
                  <a:pt x="92780" y="38700"/>
                </a:lnTo>
                <a:lnTo>
                  <a:pt x="92770" y="38700"/>
                </a:lnTo>
                <a:lnTo>
                  <a:pt x="92760" y="38700"/>
                </a:lnTo>
                <a:lnTo>
                  <a:pt x="92750" y="38700"/>
                </a:lnTo>
                <a:lnTo>
                  <a:pt x="92750" y="38710"/>
                </a:lnTo>
                <a:lnTo>
                  <a:pt x="92740" y="38710"/>
                </a:lnTo>
                <a:lnTo>
                  <a:pt x="92690" y="38720"/>
                </a:lnTo>
                <a:lnTo>
                  <a:pt x="92680" y="38720"/>
                </a:lnTo>
                <a:lnTo>
                  <a:pt x="92660" y="38720"/>
                </a:lnTo>
                <a:lnTo>
                  <a:pt x="92640" y="38720"/>
                </a:lnTo>
                <a:lnTo>
                  <a:pt x="92630" y="38720"/>
                </a:lnTo>
                <a:lnTo>
                  <a:pt x="92620" y="38720"/>
                </a:lnTo>
                <a:lnTo>
                  <a:pt x="92600" y="38720"/>
                </a:lnTo>
                <a:lnTo>
                  <a:pt x="92580" y="38720"/>
                </a:lnTo>
                <a:lnTo>
                  <a:pt x="92550" y="38720"/>
                </a:lnTo>
                <a:lnTo>
                  <a:pt x="92520" y="38720"/>
                </a:lnTo>
                <a:lnTo>
                  <a:pt x="92480" y="38720"/>
                </a:lnTo>
                <a:lnTo>
                  <a:pt x="92470" y="38720"/>
                </a:lnTo>
                <a:lnTo>
                  <a:pt x="92460" y="38720"/>
                </a:lnTo>
                <a:lnTo>
                  <a:pt x="92450" y="38720"/>
                </a:lnTo>
                <a:lnTo>
                  <a:pt x="92450" y="38730"/>
                </a:lnTo>
                <a:lnTo>
                  <a:pt x="92440" y="38730"/>
                </a:lnTo>
                <a:lnTo>
                  <a:pt x="92440" y="38740"/>
                </a:lnTo>
                <a:lnTo>
                  <a:pt x="92430" y="38750"/>
                </a:lnTo>
                <a:lnTo>
                  <a:pt x="92420" y="38750"/>
                </a:lnTo>
                <a:lnTo>
                  <a:pt x="92420" y="38760"/>
                </a:lnTo>
                <a:lnTo>
                  <a:pt x="92410" y="38760"/>
                </a:lnTo>
                <a:lnTo>
                  <a:pt x="92400" y="38760"/>
                </a:lnTo>
                <a:lnTo>
                  <a:pt x="92400" y="38770"/>
                </a:lnTo>
                <a:lnTo>
                  <a:pt x="92390" y="38770"/>
                </a:lnTo>
                <a:lnTo>
                  <a:pt x="92390" y="38780"/>
                </a:lnTo>
                <a:lnTo>
                  <a:pt x="92380" y="38780"/>
                </a:lnTo>
                <a:lnTo>
                  <a:pt x="92370" y="38780"/>
                </a:lnTo>
                <a:lnTo>
                  <a:pt x="92360" y="38780"/>
                </a:lnTo>
                <a:lnTo>
                  <a:pt x="92360" y="38790"/>
                </a:lnTo>
                <a:lnTo>
                  <a:pt x="92330" y="38790"/>
                </a:lnTo>
                <a:lnTo>
                  <a:pt x="92320" y="38790"/>
                </a:lnTo>
                <a:lnTo>
                  <a:pt x="92320" y="38780"/>
                </a:lnTo>
                <a:lnTo>
                  <a:pt x="92300" y="38750"/>
                </a:lnTo>
                <a:lnTo>
                  <a:pt x="92290" y="38760"/>
                </a:lnTo>
                <a:lnTo>
                  <a:pt x="92270" y="38770"/>
                </a:lnTo>
                <a:lnTo>
                  <a:pt x="92250" y="38790"/>
                </a:lnTo>
                <a:lnTo>
                  <a:pt x="92230" y="38800"/>
                </a:lnTo>
                <a:lnTo>
                  <a:pt x="92230" y="38810"/>
                </a:lnTo>
                <a:lnTo>
                  <a:pt x="92200" y="38770"/>
                </a:lnTo>
                <a:lnTo>
                  <a:pt x="92170" y="38730"/>
                </a:lnTo>
                <a:lnTo>
                  <a:pt x="92130" y="38690"/>
                </a:lnTo>
                <a:lnTo>
                  <a:pt x="92080" y="38630"/>
                </a:lnTo>
                <a:lnTo>
                  <a:pt x="92030" y="38560"/>
                </a:lnTo>
                <a:lnTo>
                  <a:pt x="92020" y="38550"/>
                </a:lnTo>
                <a:lnTo>
                  <a:pt x="92020" y="38540"/>
                </a:lnTo>
                <a:lnTo>
                  <a:pt x="92010" y="38540"/>
                </a:lnTo>
                <a:lnTo>
                  <a:pt x="92000" y="38540"/>
                </a:lnTo>
                <a:lnTo>
                  <a:pt x="92000" y="38550"/>
                </a:lnTo>
                <a:lnTo>
                  <a:pt x="91990" y="38550"/>
                </a:lnTo>
                <a:lnTo>
                  <a:pt x="91980" y="38550"/>
                </a:lnTo>
                <a:lnTo>
                  <a:pt x="91970" y="38550"/>
                </a:lnTo>
                <a:lnTo>
                  <a:pt x="91960" y="38550"/>
                </a:lnTo>
                <a:lnTo>
                  <a:pt x="91950" y="38550"/>
                </a:lnTo>
                <a:lnTo>
                  <a:pt x="91940" y="38550"/>
                </a:lnTo>
                <a:lnTo>
                  <a:pt x="91940" y="38560"/>
                </a:lnTo>
                <a:lnTo>
                  <a:pt x="91930" y="38560"/>
                </a:lnTo>
                <a:lnTo>
                  <a:pt x="91930" y="38570"/>
                </a:lnTo>
                <a:lnTo>
                  <a:pt x="91920" y="38570"/>
                </a:lnTo>
                <a:lnTo>
                  <a:pt x="91920" y="38580"/>
                </a:lnTo>
                <a:lnTo>
                  <a:pt x="91910" y="38580"/>
                </a:lnTo>
                <a:lnTo>
                  <a:pt x="91900" y="38580"/>
                </a:lnTo>
                <a:lnTo>
                  <a:pt x="91890" y="38580"/>
                </a:lnTo>
                <a:lnTo>
                  <a:pt x="91890" y="38590"/>
                </a:lnTo>
                <a:lnTo>
                  <a:pt x="91880" y="38590"/>
                </a:lnTo>
                <a:lnTo>
                  <a:pt x="91880" y="38600"/>
                </a:lnTo>
                <a:lnTo>
                  <a:pt x="91870" y="38600"/>
                </a:lnTo>
                <a:lnTo>
                  <a:pt x="91860" y="38600"/>
                </a:lnTo>
                <a:lnTo>
                  <a:pt x="91850" y="38600"/>
                </a:lnTo>
                <a:lnTo>
                  <a:pt x="91850" y="38590"/>
                </a:lnTo>
                <a:lnTo>
                  <a:pt x="91850" y="38580"/>
                </a:lnTo>
                <a:lnTo>
                  <a:pt x="91840" y="38580"/>
                </a:lnTo>
                <a:lnTo>
                  <a:pt x="91830" y="38580"/>
                </a:lnTo>
                <a:lnTo>
                  <a:pt x="91830" y="38590"/>
                </a:lnTo>
                <a:lnTo>
                  <a:pt x="91820" y="38590"/>
                </a:lnTo>
                <a:lnTo>
                  <a:pt x="91820" y="38600"/>
                </a:lnTo>
                <a:lnTo>
                  <a:pt x="91810" y="38610"/>
                </a:lnTo>
                <a:lnTo>
                  <a:pt x="91810" y="38620"/>
                </a:lnTo>
                <a:lnTo>
                  <a:pt x="91800" y="38640"/>
                </a:lnTo>
                <a:lnTo>
                  <a:pt x="91790" y="38660"/>
                </a:lnTo>
                <a:lnTo>
                  <a:pt x="91790" y="38670"/>
                </a:lnTo>
                <a:lnTo>
                  <a:pt x="91790" y="38680"/>
                </a:lnTo>
                <a:lnTo>
                  <a:pt x="91790" y="38690"/>
                </a:lnTo>
                <a:lnTo>
                  <a:pt x="91790" y="38700"/>
                </a:lnTo>
                <a:lnTo>
                  <a:pt x="91790" y="38710"/>
                </a:lnTo>
                <a:lnTo>
                  <a:pt x="91780" y="38710"/>
                </a:lnTo>
                <a:lnTo>
                  <a:pt x="91770" y="38710"/>
                </a:lnTo>
                <a:lnTo>
                  <a:pt x="91760" y="38710"/>
                </a:lnTo>
                <a:lnTo>
                  <a:pt x="91760" y="38720"/>
                </a:lnTo>
                <a:lnTo>
                  <a:pt x="91750" y="38720"/>
                </a:lnTo>
                <a:lnTo>
                  <a:pt x="91740" y="38730"/>
                </a:lnTo>
                <a:lnTo>
                  <a:pt x="91740" y="38740"/>
                </a:lnTo>
                <a:lnTo>
                  <a:pt x="91730" y="38750"/>
                </a:lnTo>
                <a:lnTo>
                  <a:pt x="91720" y="38750"/>
                </a:lnTo>
                <a:lnTo>
                  <a:pt x="91720" y="38760"/>
                </a:lnTo>
                <a:lnTo>
                  <a:pt x="91710" y="38760"/>
                </a:lnTo>
                <a:lnTo>
                  <a:pt x="91700" y="38760"/>
                </a:lnTo>
                <a:lnTo>
                  <a:pt x="91690" y="38760"/>
                </a:lnTo>
                <a:lnTo>
                  <a:pt x="91680" y="38760"/>
                </a:lnTo>
                <a:lnTo>
                  <a:pt x="91680" y="38750"/>
                </a:lnTo>
                <a:lnTo>
                  <a:pt x="91680" y="38740"/>
                </a:lnTo>
                <a:lnTo>
                  <a:pt x="91670" y="38730"/>
                </a:lnTo>
                <a:lnTo>
                  <a:pt x="91660" y="38720"/>
                </a:lnTo>
                <a:lnTo>
                  <a:pt x="91650" y="38690"/>
                </a:lnTo>
                <a:lnTo>
                  <a:pt x="91640" y="38660"/>
                </a:lnTo>
                <a:lnTo>
                  <a:pt x="91630" y="38640"/>
                </a:lnTo>
                <a:lnTo>
                  <a:pt x="91620" y="38620"/>
                </a:lnTo>
                <a:lnTo>
                  <a:pt x="91610" y="38590"/>
                </a:lnTo>
                <a:lnTo>
                  <a:pt x="91590" y="38550"/>
                </a:lnTo>
                <a:lnTo>
                  <a:pt x="91570" y="38500"/>
                </a:lnTo>
                <a:lnTo>
                  <a:pt x="91560" y="38460"/>
                </a:lnTo>
                <a:lnTo>
                  <a:pt x="91550" y="38460"/>
                </a:lnTo>
                <a:lnTo>
                  <a:pt x="91540" y="38460"/>
                </a:lnTo>
                <a:lnTo>
                  <a:pt x="91510" y="38460"/>
                </a:lnTo>
                <a:lnTo>
                  <a:pt x="91480" y="38450"/>
                </a:lnTo>
                <a:lnTo>
                  <a:pt x="91450" y="38450"/>
                </a:lnTo>
                <a:lnTo>
                  <a:pt x="91420" y="38450"/>
                </a:lnTo>
                <a:lnTo>
                  <a:pt x="91400" y="38450"/>
                </a:lnTo>
                <a:lnTo>
                  <a:pt x="91390" y="38450"/>
                </a:lnTo>
                <a:lnTo>
                  <a:pt x="91380" y="38450"/>
                </a:lnTo>
                <a:lnTo>
                  <a:pt x="91360" y="38460"/>
                </a:lnTo>
                <a:lnTo>
                  <a:pt x="91370" y="38460"/>
                </a:lnTo>
                <a:lnTo>
                  <a:pt x="91370" y="38470"/>
                </a:lnTo>
                <a:lnTo>
                  <a:pt x="91370" y="38480"/>
                </a:lnTo>
                <a:lnTo>
                  <a:pt x="91370" y="38490"/>
                </a:lnTo>
                <a:lnTo>
                  <a:pt x="91360" y="38490"/>
                </a:lnTo>
                <a:lnTo>
                  <a:pt x="91350" y="38490"/>
                </a:lnTo>
                <a:lnTo>
                  <a:pt x="91340" y="38490"/>
                </a:lnTo>
                <a:lnTo>
                  <a:pt x="91310" y="38490"/>
                </a:lnTo>
                <a:lnTo>
                  <a:pt x="91290" y="38490"/>
                </a:lnTo>
                <a:lnTo>
                  <a:pt x="91260" y="38490"/>
                </a:lnTo>
                <a:lnTo>
                  <a:pt x="91240" y="38490"/>
                </a:lnTo>
                <a:lnTo>
                  <a:pt x="91220" y="38490"/>
                </a:lnTo>
                <a:lnTo>
                  <a:pt x="91200" y="38490"/>
                </a:lnTo>
                <a:lnTo>
                  <a:pt x="91160" y="38490"/>
                </a:lnTo>
                <a:lnTo>
                  <a:pt x="91150" y="38490"/>
                </a:lnTo>
                <a:lnTo>
                  <a:pt x="91120" y="38490"/>
                </a:lnTo>
                <a:lnTo>
                  <a:pt x="91110" y="38490"/>
                </a:lnTo>
                <a:lnTo>
                  <a:pt x="91100" y="38490"/>
                </a:lnTo>
                <a:lnTo>
                  <a:pt x="91070" y="38490"/>
                </a:lnTo>
                <a:lnTo>
                  <a:pt x="91060" y="38490"/>
                </a:lnTo>
                <a:lnTo>
                  <a:pt x="91050" y="38490"/>
                </a:lnTo>
                <a:lnTo>
                  <a:pt x="91040" y="38490"/>
                </a:lnTo>
                <a:lnTo>
                  <a:pt x="91030" y="38490"/>
                </a:lnTo>
                <a:lnTo>
                  <a:pt x="91000" y="38490"/>
                </a:lnTo>
                <a:lnTo>
                  <a:pt x="90980" y="38490"/>
                </a:lnTo>
                <a:lnTo>
                  <a:pt x="90940" y="38490"/>
                </a:lnTo>
                <a:lnTo>
                  <a:pt x="90910" y="38490"/>
                </a:lnTo>
                <a:lnTo>
                  <a:pt x="90880" y="38490"/>
                </a:lnTo>
                <a:lnTo>
                  <a:pt x="90830" y="38490"/>
                </a:lnTo>
                <a:lnTo>
                  <a:pt x="90820" y="38490"/>
                </a:lnTo>
                <a:lnTo>
                  <a:pt x="90820" y="38500"/>
                </a:lnTo>
                <a:lnTo>
                  <a:pt x="90810" y="38500"/>
                </a:lnTo>
                <a:lnTo>
                  <a:pt x="90800" y="38510"/>
                </a:lnTo>
                <a:lnTo>
                  <a:pt x="90800" y="38520"/>
                </a:lnTo>
                <a:lnTo>
                  <a:pt x="90800" y="38530"/>
                </a:lnTo>
                <a:lnTo>
                  <a:pt x="90800" y="38540"/>
                </a:lnTo>
                <a:lnTo>
                  <a:pt x="90790" y="38540"/>
                </a:lnTo>
                <a:lnTo>
                  <a:pt x="90790" y="38550"/>
                </a:lnTo>
                <a:lnTo>
                  <a:pt x="90790" y="38560"/>
                </a:lnTo>
                <a:lnTo>
                  <a:pt x="90780" y="38560"/>
                </a:lnTo>
                <a:lnTo>
                  <a:pt x="90790" y="38570"/>
                </a:lnTo>
                <a:lnTo>
                  <a:pt x="90790" y="38580"/>
                </a:lnTo>
                <a:lnTo>
                  <a:pt x="90790" y="38590"/>
                </a:lnTo>
                <a:lnTo>
                  <a:pt x="90780" y="38590"/>
                </a:lnTo>
                <a:lnTo>
                  <a:pt x="90770" y="38590"/>
                </a:lnTo>
                <a:lnTo>
                  <a:pt x="90750" y="38590"/>
                </a:lnTo>
                <a:lnTo>
                  <a:pt x="90720" y="38590"/>
                </a:lnTo>
                <a:lnTo>
                  <a:pt x="90710" y="38590"/>
                </a:lnTo>
                <a:lnTo>
                  <a:pt x="90680" y="38590"/>
                </a:lnTo>
                <a:lnTo>
                  <a:pt x="90650" y="38590"/>
                </a:lnTo>
                <a:lnTo>
                  <a:pt x="90610" y="38590"/>
                </a:lnTo>
                <a:lnTo>
                  <a:pt x="90570" y="38590"/>
                </a:lnTo>
                <a:lnTo>
                  <a:pt x="90550" y="38590"/>
                </a:lnTo>
                <a:lnTo>
                  <a:pt x="90540" y="38590"/>
                </a:lnTo>
                <a:lnTo>
                  <a:pt x="90530" y="38590"/>
                </a:lnTo>
                <a:lnTo>
                  <a:pt x="90520" y="38590"/>
                </a:lnTo>
                <a:lnTo>
                  <a:pt x="90510" y="38590"/>
                </a:lnTo>
                <a:lnTo>
                  <a:pt x="90510" y="38600"/>
                </a:lnTo>
                <a:lnTo>
                  <a:pt x="90500" y="38610"/>
                </a:lnTo>
                <a:lnTo>
                  <a:pt x="90490" y="38610"/>
                </a:lnTo>
                <a:lnTo>
                  <a:pt x="90490" y="38620"/>
                </a:lnTo>
                <a:lnTo>
                  <a:pt x="90490" y="38630"/>
                </a:lnTo>
                <a:lnTo>
                  <a:pt x="90480" y="38630"/>
                </a:lnTo>
                <a:lnTo>
                  <a:pt x="90480" y="38640"/>
                </a:lnTo>
                <a:lnTo>
                  <a:pt x="90470" y="38640"/>
                </a:lnTo>
                <a:lnTo>
                  <a:pt x="90470" y="38650"/>
                </a:lnTo>
                <a:lnTo>
                  <a:pt x="90470" y="38640"/>
                </a:lnTo>
                <a:lnTo>
                  <a:pt x="90460" y="38640"/>
                </a:lnTo>
                <a:lnTo>
                  <a:pt x="90450" y="38640"/>
                </a:lnTo>
                <a:lnTo>
                  <a:pt x="90450" y="38630"/>
                </a:lnTo>
                <a:lnTo>
                  <a:pt x="90440" y="38630"/>
                </a:lnTo>
                <a:lnTo>
                  <a:pt x="90440" y="38620"/>
                </a:lnTo>
                <a:lnTo>
                  <a:pt x="90430" y="38620"/>
                </a:lnTo>
                <a:lnTo>
                  <a:pt x="90430" y="38610"/>
                </a:lnTo>
                <a:lnTo>
                  <a:pt x="90420" y="38610"/>
                </a:lnTo>
                <a:lnTo>
                  <a:pt x="90420" y="38600"/>
                </a:lnTo>
                <a:lnTo>
                  <a:pt x="90410" y="38610"/>
                </a:lnTo>
                <a:lnTo>
                  <a:pt x="90400" y="38610"/>
                </a:lnTo>
                <a:lnTo>
                  <a:pt x="90390" y="38610"/>
                </a:lnTo>
                <a:lnTo>
                  <a:pt x="90370" y="38610"/>
                </a:lnTo>
                <a:lnTo>
                  <a:pt x="90360" y="38610"/>
                </a:lnTo>
                <a:lnTo>
                  <a:pt x="90360" y="38620"/>
                </a:lnTo>
                <a:lnTo>
                  <a:pt x="90360" y="38630"/>
                </a:lnTo>
                <a:lnTo>
                  <a:pt x="90360" y="38660"/>
                </a:lnTo>
                <a:lnTo>
                  <a:pt x="90360" y="38670"/>
                </a:lnTo>
                <a:lnTo>
                  <a:pt x="90340" y="38670"/>
                </a:lnTo>
                <a:lnTo>
                  <a:pt x="90330" y="38670"/>
                </a:lnTo>
                <a:lnTo>
                  <a:pt x="90310" y="38670"/>
                </a:lnTo>
                <a:lnTo>
                  <a:pt x="90280" y="38670"/>
                </a:lnTo>
                <a:lnTo>
                  <a:pt x="90250" y="38670"/>
                </a:lnTo>
                <a:lnTo>
                  <a:pt x="90220" y="38670"/>
                </a:lnTo>
                <a:lnTo>
                  <a:pt x="90200" y="38670"/>
                </a:lnTo>
                <a:lnTo>
                  <a:pt x="90160" y="38670"/>
                </a:lnTo>
                <a:lnTo>
                  <a:pt x="90160" y="38650"/>
                </a:lnTo>
                <a:lnTo>
                  <a:pt x="90160" y="38610"/>
                </a:lnTo>
                <a:lnTo>
                  <a:pt x="90140" y="38610"/>
                </a:lnTo>
                <a:lnTo>
                  <a:pt x="90130" y="38610"/>
                </a:lnTo>
                <a:lnTo>
                  <a:pt x="90120" y="38610"/>
                </a:lnTo>
                <a:lnTo>
                  <a:pt x="90110" y="38610"/>
                </a:lnTo>
                <a:lnTo>
                  <a:pt x="90100" y="38610"/>
                </a:lnTo>
                <a:lnTo>
                  <a:pt x="90080" y="38610"/>
                </a:lnTo>
                <a:lnTo>
                  <a:pt x="90070" y="38610"/>
                </a:lnTo>
                <a:lnTo>
                  <a:pt x="90050" y="38610"/>
                </a:lnTo>
                <a:lnTo>
                  <a:pt x="90040" y="38610"/>
                </a:lnTo>
                <a:lnTo>
                  <a:pt x="90030" y="38610"/>
                </a:lnTo>
                <a:lnTo>
                  <a:pt x="90020" y="38610"/>
                </a:lnTo>
                <a:lnTo>
                  <a:pt x="90020" y="38600"/>
                </a:lnTo>
                <a:lnTo>
                  <a:pt x="90020" y="38570"/>
                </a:lnTo>
                <a:lnTo>
                  <a:pt x="90020" y="38520"/>
                </a:lnTo>
                <a:lnTo>
                  <a:pt x="90020" y="38470"/>
                </a:lnTo>
                <a:lnTo>
                  <a:pt x="90010" y="38470"/>
                </a:lnTo>
                <a:lnTo>
                  <a:pt x="89980" y="38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