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Kyivska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Kyi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47840" y="17480"/>
                </a:moveTo>
                <a:lnTo>
                  <a:pt x="47840" y="17470"/>
                </a:lnTo>
                <a:lnTo>
                  <a:pt x="47830" y="17460"/>
                </a:lnTo>
                <a:lnTo>
                  <a:pt x="47830" y="17450"/>
                </a:lnTo>
                <a:lnTo>
                  <a:pt x="47830" y="17440"/>
                </a:lnTo>
                <a:lnTo>
                  <a:pt x="47840" y="17440"/>
                </a:lnTo>
                <a:lnTo>
                  <a:pt x="47850" y="17450"/>
                </a:lnTo>
                <a:lnTo>
                  <a:pt x="47860" y="17450"/>
                </a:lnTo>
                <a:lnTo>
                  <a:pt x="47870" y="17450"/>
                </a:lnTo>
                <a:lnTo>
                  <a:pt x="47880" y="17450"/>
                </a:lnTo>
                <a:lnTo>
                  <a:pt x="47890" y="17460"/>
                </a:lnTo>
                <a:lnTo>
                  <a:pt x="47910" y="17460"/>
                </a:lnTo>
                <a:lnTo>
                  <a:pt x="47910" y="17470"/>
                </a:lnTo>
                <a:lnTo>
                  <a:pt x="47920" y="17470"/>
                </a:lnTo>
                <a:lnTo>
                  <a:pt x="47930" y="17470"/>
                </a:lnTo>
                <a:lnTo>
                  <a:pt x="47940" y="17480"/>
                </a:lnTo>
                <a:lnTo>
                  <a:pt x="47980" y="17490"/>
                </a:lnTo>
                <a:lnTo>
                  <a:pt x="47990" y="17500"/>
                </a:lnTo>
                <a:lnTo>
                  <a:pt x="48000" y="17500"/>
                </a:lnTo>
                <a:lnTo>
                  <a:pt x="48010" y="17500"/>
                </a:lnTo>
                <a:lnTo>
                  <a:pt x="48020" y="17500"/>
                </a:lnTo>
                <a:lnTo>
                  <a:pt x="48030" y="17500"/>
                </a:lnTo>
                <a:lnTo>
                  <a:pt x="48040" y="17500"/>
                </a:lnTo>
                <a:lnTo>
                  <a:pt x="48050" y="17500"/>
                </a:lnTo>
                <a:lnTo>
                  <a:pt x="48060" y="17500"/>
                </a:lnTo>
                <a:lnTo>
                  <a:pt x="48070" y="17500"/>
                </a:lnTo>
                <a:lnTo>
                  <a:pt x="48080" y="17500"/>
                </a:lnTo>
                <a:lnTo>
                  <a:pt x="48080" y="17510"/>
                </a:lnTo>
                <a:lnTo>
                  <a:pt x="48080" y="17520"/>
                </a:lnTo>
                <a:lnTo>
                  <a:pt x="48080" y="17530"/>
                </a:lnTo>
                <a:lnTo>
                  <a:pt x="48090" y="17530"/>
                </a:lnTo>
                <a:lnTo>
                  <a:pt x="48090" y="17540"/>
                </a:lnTo>
                <a:lnTo>
                  <a:pt x="48090" y="17550"/>
                </a:lnTo>
                <a:lnTo>
                  <a:pt x="48100" y="17560"/>
                </a:lnTo>
                <a:lnTo>
                  <a:pt x="48110" y="17560"/>
                </a:lnTo>
                <a:lnTo>
                  <a:pt x="48120" y="17560"/>
                </a:lnTo>
                <a:lnTo>
                  <a:pt x="48130" y="17560"/>
                </a:lnTo>
                <a:lnTo>
                  <a:pt x="48130" y="17550"/>
                </a:lnTo>
                <a:lnTo>
                  <a:pt x="48140" y="17550"/>
                </a:lnTo>
                <a:lnTo>
                  <a:pt x="48150" y="17550"/>
                </a:lnTo>
                <a:lnTo>
                  <a:pt x="48160" y="17550"/>
                </a:lnTo>
                <a:lnTo>
                  <a:pt x="48150" y="17540"/>
                </a:lnTo>
                <a:lnTo>
                  <a:pt x="48160" y="17540"/>
                </a:lnTo>
                <a:lnTo>
                  <a:pt x="48160" y="17530"/>
                </a:lnTo>
                <a:lnTo>
                  <a:pt x="48170" y="17540"/>
                </a:lnTo>
                <a:lnTo>
                  <a:pt x="48170" y="17550"/>
                </a:lnTo>
                <a:lnTo>
                  <a:pt x="48180" y="17550"/>
                </a:lnTo>
                <a:lnTo>
                  <a:pt x="48190" y="17550"/>
                </a:lnTo>
                <a:lnTo>
                  <a:pt x="48190" y="17560"/>
                </a:lnTo>
                <a:lnTo>
                  <a:pt x="48200" y="17570"/>
                </a:lnTo>
                <a:lnTo>
                  <a:pt x="48200" y="17580"/>
                </a:lnTo>
                <a:lnTo>
                  <a:pt x="48210" y="17580"/>
                </a:lnTo>
                <a:lnTo>
                  <a:pt x="48210" y="17590"/>
                </a:lnTo>
                <a:lnTo>
                  <a:pt x="48220" y="17600"/>
                </a:lnTo>
                <a:lnTo>
                  <a:pt x="48230" y="17600"/>
                </a:lnTo>
                <a:lnTo>
                  <a:pt x="48230" y="17610"/>
                </a:lnTo>
                <a:lnTo>
                  <a:pt x="48240" y="17610"/>
                </a:lnTo>
                <a:lnTo>
                  <a:pt x="48250" y="17620"/>
                </a:lnTo>
                <a:lnTo>
                  <a:pt x="48260" y="17620"/>
                </a:lnTo>
                <a:lnTo>
                  <a:pt x="48270" y="17630"/>
                </a:lnTo>
                <a:lnTo>
                  <a:pt x="48280" y="17630"/>
                </a:lnTo>
                <a:lnTo>
                  <a:pt x="48290" y="17630"/>
                </a:lnTo>
                <a:lnTo>
                  <a:pt x="48290" y="17640"/>
                </a:lnTo>
                <a:lnTo>
                  <a:pt x="48300" y="17640"/>
                </a:lnTo>
                <a:lnTo>
                  <a:pt x="48310" y="17640"/>
                </a:lnTo>
                <a:lnTo>
                  <a:pt x="48310" y="17650"/>
                </a:lnTo>
                <a:lnTo>
                  <a:pt x="48320" y="17650"/>
                </a:lnTo>
                <a:lnTo>
                  <a:pt x="48320" y="17660"/>
                </a:lnTo>
                <a:lnTo>
                  <a:pt x="48320" y="17650"/>
                </a:lnTo>
                <a:lnTo>
                  <a:pt x="48320" y="17660"/>
                </a:lnTo>
                <a:lnTo>
                  <a:pt x="48320" y="17670"/>
                </a:lnTo>
                <a:lnTo>
                  <a:pt x="48320" y="17660"/>
                </a:lnTo>
                <a:lnTo>
                  <a:pt x="48320" y="17670"/>
                </a:lnTo>
                <a:lnTo>
                  <a:pt x="48310" y="17680"/>
                </a:lnTo>
                <a:lnTo>
                  <a:pt x="48320" y="17680"/>
                </a:lnTo>
                <a:lnTo>
                  <a:pt x="48320" y="17690"/>
                </a:lnTo>
                <a:lnTo>
                  <a:pt x="48320" y="17700"/>
                </a:lnTo>
                <a:lnTo>
                  <a:pt x="48320" y="17710"/>
                </a:lnTo>
                <a:lnTo>
                  <a:pt x="48330" y="17710"/>
                </a:lnTo>
                <a:lnTo>
                  <a:pt x="48330" y="17720"/>
                </a:lnTo>
                <a:lnTo>
                  <a:pt x="48340" y="17730"/>
                </a:lnTo>
                <a:lnTo>
                  <a:pt x="48340" y="17740"/>
                </a:lnTo>
                <a:lnTo>
                  <a:pt x="48340" y="17750"/>
                </a:lnTo>
                <a:lnTo>
                  <a:pt x="48340" y="17760"/>
                </a:lnTo>
                <a:lnTo>
                  <a:pt x="48340" y="17770"/>
                </a:lnTo>
                <a:lnTo>
                  <a:pt x="48340" y="17780"/>
                </a:lnTo>
                <a:lnTo>
                  <a:pt x="48340" y="17800"/>
                </a:lnTo>
                <a:lnTo>
                  <a:pt x="48350" y="17800"/>
                </a:lnTo>
                <a:lnTo>
                  <a:pt x="48350" y="17810"/>
                </a:lnTo>
                <a:lnTo>
                  <a:pt x="48350" y="17820"/>
                </a:lnTo>
                <a:lnTo>
                  <a:pt x="48350" y="17830"/>
                </a:lnTo>
                <a:lnTo>
                  <a:pt x="48350" y="17840"/>
                </a:lnTo>
                <a:lnTo>
                  <a:pt x="48350" y="17850"/>
                </a:lnTo>
                <a:lnTo>
                  <a:pt x="48350" y="17860"/>
                </a:lnTo>
                <a:lnTo>
                  <a:pt x="48360" y="17870"/>
                </a:lnTo>
                <a:lnTo>
                  <a:pt x="48350" y="17880"/>
                </a:lnTo>
                <a:lnTo>
                  <a:pt x="48340" y="17880"/>
                </a:lnTo>
                <a:lnTo>
                  <a:pt x="48330" y="17890"/>
                </a:lnTo>
                <a:lnTo>
                  <a:pt x="48310" y="17890"/>
                </a:lnTo>
                <a:lnTo>
                  <a:pt x="48300" y="17900"/>
                </a:lnTo>
                <a:lnTo>
                  <a:pt x="48290" y="17900"/>
                </a:lnTo>
                <a:lnTo>
                  <a:pt x="48280" y="17900"/>
                </a:lnTo>
                <a:lnTo>
                  <a:pt x="48270" y="17910"/>
                </a:lnTo>
                <a:lnTo>
                  <a:pt x="48260" y="17920"/>
                </a:lnTo>
                <a:lnTo>
                  <a:pt x="48250" y="17920"/>
                </a:lnTo>
                <a:lnTo>
                  <a:pt x="48240" y="17920"/>
                </a:lnTo>
                <a:lnTo>
                  <a:pt x="48240" y="17930"/>
                </a:lnTo>
                <a:lnTo>
                  <a:pt x="48230" y="17930"/>
                </a:lnTo>
                <a:lnTo>
                  <a:pt x="48220" y="17930"/>
                </a:lnTo>
                <a:lnTo>
                  <a:pt x="48210" y="17940"/>
                </a:lnTo>
                <a:lnTo>
                  <a:pt x="48200" y="17940"/>
                </a:lnTo>
                <a:lnTo>
                  <a:pt x="48190" y="17940"/>
                </a:lnTo>
                <a:lnTo>
                  <a:pt x="48180" y="17940"/>
                </a:lnTo>
                <a:lnTo>
                  <a:pt x="48170" y="17950"/>
                </a:lnTo>
                <a:lnTo>
                  <a:pt x="48160" y="17950"/>
                </a:lnTo>
                <a:lnTo>
                  <a:pt x="48150" y="17960"/>
                </a:lnTo>
                <a:lnTo>
                  <a:pt x="48140" y="17960"/>
                </a:lnTo>
                <a:lnTo>
                  <a:pt x="48130" y="17960"/>
                </a:lnTo>
                <a:lnTo>
                  <a:pt x="48130" y="17970"/>
                </a:lnTo>
                <a:lnTo>
                  <a:pt x="48120" y="17970"/>
                </a:lnTo>
                <a:lnTo>
                  <a:pt x="48110" y="17980"/>
                </a:lnTo>
                <a:lnTo>
                  <a:pt x="48100" y="17980"/>
                </a:lnTo>
                <a:lnTo>
                  <a:pt x="48100" y="17990"/>
                </a:lnTo>
                <a:lnTo>
                  <a:pt x="48090" y="17990"/>
                </a:lnTo>
                <a:lnTo>
                  <a:pt x="48080" y="17990"/>
                </a:lnTo>
                <a:lnTo>
                  <a:pt x="48080" y="18000"/>
                </a:lnTo>
                <a:lnTo>
                  <a:pt x="48070" y="18000"/>
                </a:lnTo>
                <a:lnTo>
                  <a:pt x="48080" y="18010"/>
                </a:lnTo>
                <a:lnTo>
                  <a:pt x="48080" y="18020"/>
                </a:lnTo>
                <a:lnTo>
                  <a:pt x="48080" y="18030"/>
                </a:lnTo>
                <a:lnTo>
                  <a:pt x="48080" y="18040"/>
                </a:lnTo>
                <a:lnTo>
                  <a:pt x="48080" y="18050"/>
                </a:lnTo>
                <a:lnTo>
                  <a:pt x="48070" y="18050"/>
                </a:lnTo>
                <a:lnTo>
                  <a:pt x="48070" y="18040"/>
                </a:lnTo>
                <a:lnTo>
                  <a:pt x="48060" y="18030"/>
                </a:lnTo>
                <a:lnTo>
                  <a:pt x="48060" y="18020"/>
                </a:lnTo>
                <a:lnTo>
                  <a:pt x="48050" y="18020"/>
                </a:lnTo>
                <a:lnTo>
                  <a:pt x="48050" y="18010"/>
                </a:lnTo>
                <a:lnTo>
                  <a:pt x="48040" y="18010"/>
                </a:lnTo>
                <a:lnTo>
                  <a:pt x="48030" y="18010"/>
                </a:lnTo>
                <a:lnTo>
                  <a:pt x="48020" y="18010"/>
                </a:lnTo>
                <a:lnTo>
                  <a:pt x="48020" y="18020"/>
                </a:lnTo>
                <a:lnTo>
                  <a:pt x="48010" y="18020"/>
                </a:lnTo>
                <a:lnTo>
                  <a:pt x="48010" y="18030"/>
                </a:lnTo>
                <a:lnTo>
                  <a:pt x="48020" y="18040"/>
                </a:lnTo>
                <a:lnTo>
                  <a:pt x="48020" y="18050"/>
                </a:lnTo>
                <a:lnTo>
                  <a:pt x="48030" y="18050"/>
                </a:lnTo>
                <a:lnTo>
                  <a:pt x="48030" y="18060"/>
                </a:lnTo>
                <a:lnTo>
                  <a:pt x="48040" y="18060"/>
                </a:lnTo>
                <a:lnTo>
                  <a:pt x="48050" y="18070"/>
                </a:lnTo>
                <a:lnTo>
                  <a:pt x="48050" y="18080"/>
                </a:lnTo>
                <a:lnTo>
                  <a:pt x="48050" y="18090"/>
                </a:lnTo>
                <a:lnTo>
                  <a:pt x="48050" y="18100"/>
                </a:lnTo>
                <a:lnTo>
                  <a:pt x="48040" y="18100"/>
                </a:lnTo>
                <a:lnTo>
                  <a:pt x="48040" y="18090"/>
                </a:lnTo>
                <a:lnTo>
                  <a:pt x="48030" y="18090"/>
                </a:lnTo>
                <a:lnTo>
                  <a:pt x="48030" y="18100"/>
                </a:lnTo>
                <a:lnTo>
                  <a:pt x="48020" y="18110"/>
                </a:lnTo>
                <a:lnTo>
                  <a:pt x="48010" y="18110"/>
                </a:lnTo>
                <a:lnTo>
                  <a:pt x="48000" y="18120"/>
                </a:lnTo>
                <a:lnTo>
                  <a:pt x="47990" y="18120"/>
                </a:lnTo>
                <a:lnTo>
                  <a:pt x="47990" y="18130"/>
                </a:lnTo>
                <a:lnTo>
                  <a:pt x="47990" y="18140"/>
                </a:lnTo>
                <a:lnTo>
                  <a:pt x="47990" y="18150"/>
                </a:lnTo>
                <a:lnTo>
                  <a:pt x="47980" y="18150"/>
                </a:lnTo>
                <a:lnTo>
                  <a:pt x="47970" y="18150"/>
                </a:lnTo>
                <a:lnTo>
                  <a:pt x="47960" y="18150"/>
                </a:lnTo>
                <a:lnTo>
                  <a:pt x="47960" y="18160"/>
                </a:lnTo>
                <a:lnTo>
                  <a:pt x="47950" y="18160"/>
                </a:lnTo>
                <a:lnTo>
                  <a:pt x="47940" y="18170"/>
                </a:lnTo>
                <a:lnTo>
                  <a:pt x="47930" y="18170"/>
                </a:lnTo>
                <a:lnTo>
                  <a:pt x="47930" y="18180"/>
                </a:lnTo>
                <a:lnTo>
                  <a:pt x="47940" y="18190"/>
                </a:lnTo>
                <a:lnTo>
                  <a:pt x="47940" y="18210"/>
                </a:lnTo>
                <a:lnTo>
                  <a:pt x="47950" y="18220"/>
                </a:lnTo>
                <a:lnTo>
                  <a:pt x="47950" y="18230"/>
                </a:lnTo>
                <a:lnTo>
                  <a:pt x="47950" y="18240"/>
                </a:lnTo>
                <a:lnTo>
                  <a:pt x="47960" y="18240"/>
                </a:lnTo>
                <a:lnTo>
                  <a:pt x="47970" y="18230"/>
                </a:lnTo>
                <a:lnTo>
                  <a:pt x="47980" y="18230"/>
                </a:lnTo>
                <a:lnTo>
                  <a:pt x="47980" y="18240"/>
                </a:lnTo>
                <a:lnTo>
                  <a:pt x="47980" y="18250"/>
                </a:lnTo>
                <a:lnTo>
                  <a:pt x="47990" y="18260"/>
                </a:lnTo>
                <a:lnTo>
                  <a:pt x="47990" y="18270"/>
                </a:lnTo>
                <a:lnTo>
                  <a:pt x="48000" y="18270"/>
                </a:lnTo>
                <a:lnTo>
                  <a:pt x="48000" y="18260"/>
                </a:lnTo>
                <a:lnTo>
                  <a:pt x="48010" y="18250"/>
                </a:lnTo>
                <a:lnTo>
                  <a:pt x="48010" y="18240"/>
                </a:lnTo>
                <a:lnTo>
                  <a:pt x="48020" y="18260"/>
                </a:lnTo>
                <a:lnTo>
                  <a:pt x="48040" y="18290"/>
                </a:lnTo>
                <a:lnTo>
                  <a:pt x="48040" y="18300"/>
                </a:lnTo>
                <a:lnTo>
                  <a:pt x="48020" y="18300"/>
                </a:lnTo>
                <a:lnTo>
                  <a:pt x="48010" y="18300"/>
                </a:lnTo>
                <a:lnTo>
                  <a:pt x="48000" y="18300"/>
                </a:lnTo>
                <a:lnTo>
                  <a:pt x="47990" y="18290"/>
                </a:lnTo>
                <a:lnTo>
                  <a:pt x="47990" y="18300"/>
                </a:lnTo>
                <a:lnTo>
                  <a:pt x="47980" y="18310"/>
                </a:lnTo>
                <a:lnTo>
                  <a:pt x="47980" y="18320"/>
                </a:lnTo>
                <a:lnTo>
                  <a:pt x="47980" y="18330"/>
                </a:lnTo>
                <a:lnTo>
                  <a:pt x="47970" y="18330"/>
                </a:lnTo>
                <a:lnTo>
                  <a:pt x="47970" y="18340"/>
                </a:lnTo>
                <a:lnTo>
                  <a:pt x="47980" y="18350"/>
                </a:lnTo>
                <a:lnTo>
                  <a:pt x="47990" y="18370"/>
                </a:lnTo>
                <a:lnTo>
                  <a:pt x="47980" y="18380"/>
                </a:lnTo>
                <a:lnTo>
                  <a:pt x="47960" y="18400"/>
                </a:lnTo>
                <a:lnTo>
                  <a:pt x="47950" y="18410"/>
                </a:lnTo>
                <a:lnTo>
                  <a:pt x="47960" y="18410"/>
                </a:lnTo>
                <a:lnTo>
                  <a:pt x="47970" y="18410"/>
                </a:lnTo>
                <a:lnTo>
                  <a:pt x="47980" y="18400"/>
                </a:lnTo>
                <a:lnTo>
                  <a:pt x="48000" y="18400"/>
                </a:lnTo>
                <a:lnTo>
                  <a:pt x="48000" y="18410"/>
                </a:lnTo>
                <a:lnTo>
                  <a:pt x="48010" y="18410"/>
                </a:lnTo>
                <a:lnTo>
                  <a:pt x="48000" y="18420"/>
                </a:lnTo>
                <a:lnTo>
                  <a:pt x="48010" y="18430"/>
                </a:lnTo>
                <a:lnTo>
                  <a:pt x="48000" y="18440"/>
                </a:lnTo>
                <a:lnTo>
                  <a:pt x="47990" y="18450"/>
                </a:lnTo>
                <a:lnTo>
                  <a:pt x="48000" y="18450"/>
                </a:lnTo>
                <a:lnTo>
                  <a:pt x="48000" y="18460"/>
                </a:lnTo>
                <a:lnTo>
                  <a:pt x="48010" y="18460"/>
                </a:lnTo>
                <a:lnTo>
                  <a:pt x="48010" y="18470"/>
                </a:lnTo>
                <a:lnTo>
                  <a:pt x="48000" y="18480"/>
                </a:lnTo>
                <a:lnTo>
                  <a:pt x="47990" y="18480"/>
                </a:lnTo>
                <a:lnTo>
                  <a:pt x="47980" y="18490"/>
                </a:lnTo>
                <a:lnTo>
                  <a:pt x="47970" y="18490"/>
                </a:lnTo>
                <a:lnTo>
                  <a:pt x="47960" y="18490"/>
                </a:lnTo>
                <a:lnTo>
                  <a:pt x="47950" y="18490"/>
                </a:lnTo>
                <a:lnTo>
                  <a:pt x="47960" y="18500"/>
                </a:lnTo>
                <a:lnTo>
                  <a:pt x="47970" y="18500"/>
                </a:lnTo>
                <a:lnTo>
                  <a:pt x="47970" y="18510"/>
                </a:lnTo>
                <a:lnTo>
                  <a:pt x="47980" y="18520"/>
                </a:lnTo>
                <a:lnTo>
                  <a:pt x="48020" y="18550"/>
                </a:lnTo>
                <a:lnTo>
                  <a:pt x="48020" y="18560"/>
                </a:lnTo>
                <a:lnTo>
                  <a:pt x="48040" y="18570"/>
                </a:lnTo>
                <a:lnTo>
                  <a:pt x="48040" y="18580"/>
                </a:lnTo>
                <a:lnTo>
                  <a:pt x="48050" y="18580"/>
                </a:lnTo>
                <a:lnTo>
                  <a:pt x="48090" y="18600"/>
                </a:lnTo>
                <a:lnTo>
                  <a:pt x="48130" y="18620"/>
                </a:lnTo>
                <a:lnTo>
                  <a:pt x="48130" y="18630"/>
                </a:lnTo>
                <a:lnTo>
                  <a:pt x="48120" y="18640"/>
                </a:lnTo>
                <a:lnTo>
                  <a:pt x="48120" y="18650"/>
                </a:lnTo>
                <a:lnTo>
                  <a:pt x="48130" y="18650"/>
                </a:lnTo>
                <a:lnTo>
                  <a:pt x="48140" y="18660"/>
                </a:lnTo>
                <a:lnTo>
                  <a:pt x="48150" y="18670"/>
                </a:lnTo>
                <a:lnTo>
                  <a:pt x="48160" y="18680"/>
                </a:lnTo>
                <a:lnTo>
                  <a:pt x="48180" y="18690"/>
                </a:lnTo>
                <a:lnTo>
                  <a:pt x="48190" y="18690"/>
                </a:lnTo>
                <a:lnTo>
                  <a:pt x="48200" y="18690"/>
                </a:lnTo>
                <a:lnTo>
                  <a:pt x="48210" y="18700"/>
                </a:lnTo>
                <a:lnTo>
                  <a:pt x="48230" y="18720"/>
                </a:lnTo>
                <a:lnTo>
                  <a:pt x="48230" y="18730"/>
                </a:lnTo>
                <a:lnTo>
                  <a:pt x="48260" y="18750"/>
                </a:lnTo>
                <a:lnTo>
                  <a:pt x="48260" y="18760"/>
                </a:lnTo>
                <a:lnTo>
                  <a:pt x="48260" y="18770"/>
                </a:lnTo>
                <a:lnTo>
                  <a:pt x="48250" y="18780"/>
                </a:lnTo>
                <a:lnTo>
                  <a:pt x="48240" y="18790"/>
                </a:lnTo>
                <a:lnTo>
                  <a:pt x="48250" y="18790"/>
                </a:lnTo>
                <a:lnTo>
                  <a:pt x="48240" y="18800"/>
                </a:lnTo>
                <a:lnTo>
                  <a:pt x="48230" y="18810"/>
                </a:lnTo>
                <a:lnTo>
                  <a:pt x="48220" y="18820"/>
                </a:lnTo>
                <a:lnTo>
                  <a:pt x="48230" y="18820"/>
                </a:lnTo>
                <a:lnTo>
                  <a:pt x="48230" y="18830"/>
                </a:lnTo>
                <a:lnTo>
                  <a:pt x="48240" y="18830"/>
                </a:lnTo>
                <a:lnTo>
                  <a:pt x="48240" y="18840"/>
                </a:lnTo>
                <a:lnTo>
                  <a:pt x="48250" y="18850"/>
                </a:lnTo>
                <a:lnTo>
                  <a:pt x="48260" y="18860"/>
                </a:lnTo>
                <a:lnTo>
                  <a:pt x="48270" y="18870"/>
                </a:lnTo>
                <a:lnTo>
                  <a:pt x="48290" y="18880"/>
                </a:lnTo>
                <a:lnTo>
                  <a:pt x="48290" y="18870"/>
                </a:lnTo>
                <a:lnTo>
                  <a:pt x="48310" y="18880"/>
                </a:lnTo>
                <a:lnTo>
                  <a:pt x="48320" y="18890"/>
                </a:lnTo>
                <a:lnTo>
                  <a:pt x="48330" y="18890"/>
                </a:lnTo>
                <a:lnTo>
                  <a:pt x="48340" y="18890"/>
                </a:lnTo>
                <a:lnTo>
                  <a:pt x="48350" y="18890"/>
                </a:lnTo>
                <a:lnTo>
                  <a:pt x="48370" y="18920"/>
                </a:lnTo>
                <a:lnTo>
                  <a:pt x="48380" y="18920"/>
                </a:lnTo>
                <a:lnTo>
                  <a:pt x="48380" y="18930"/>
                </a:lnTo>
                <a:lnTo>
                  <a:pt x="48350" y="18950"/>
                </a:lnTo>
                <a:lnTo>
                  <a:pt x="48360" y="18950"/>
                </a:lnTo>
                <a:lnTo>
                  <a:pt x="48350" y="18960"/>
                </a:lnTo>
                <a:lnTo>
                  <a:pt x="48350" y="18970"/>
                </a:lnTo>
                <a:lnTo>
                  <a:pt x="48350" y="18980"/>
                </a:lnTo>
                <a:lnTo>
                  <a:pt x="48350" y="18990"/>
                </a:lnTo>
                <a:lnTo>
                  <a:pt x="48340" y="19000"/>
                </a:lnTo>
                <a:lnTo>
                  <a:pt x="48340" y="19010"/>
                </a:lnTo>
                <a:lnTo>
                  <a:pt x="48340" y="19000"/>
                </a:lnTo>
                <a:lnTo>
                  <a:pt x="48330" y="19000"/>
                </a:lnTo>
                <a:lnTo>
                  <a:pt x="48330" y="19010"/>
                </a:lnTo>
                <a:lnTo>
                  <a:pt x="48320" y="19010"/>
                </a:lnTo>
                <a:lnTo>
                  <a:pt x="48320" y="19020"/>
                </a:lnTo>
                <a:lnTo>
                  <a:pt x="48310" y="19020"/>
                </a:lnTo>
                <a:lnTo>
                  <a:pt x="48300" y="19020"/>
                </a:lnTo>
                <a:lnTo>
                  <a:pt x="48290" y="19020"/>
                </a:lnTo>
                <a:lnTo>
                  <a:pt x="48280" y="19020"/>
                </a:lnTo>
                <a:lnTo>
                  <a:pt x="48280" y="19010"/>
                </a:lnTo>
                <a:lnTo>
                  <a:pt x="48270" y="19010"/>
                </a:lnTo>
                <a:lnTo>
                  <a:pt x="48260" y="19010"/>
                </a:lnTo>
                <a:lnTo>
                  <a:pt x="48250" y="19010"/>
                </a:lnTo>
                <a:lnTo>
                  <a:pt x="48240" y="19010"/>
                </a:lnTo>
                <a:lnTo>
                  <a:pt x="48230" y="19010"/>
                </a:lnTo>
                <a:lnTo>
                  <a:pt x="48230" y="19000"/>
                </a:lnTo>
                <a:lnTo>
                  <a:pt x="48220" y="19000"/>
                </a:lnTo>
                <a:lnTo>
                  <a:pt x="48210" y="18990"/>
                </a:lnTo>
                <a:lnTo>
                  <a:pt x="48200" y="18970"/>
                </a:lnTo>
                <a:lnTo>
                  <a:pt x="48170" y="18980"/>
                </a:lnTo>
                <a:lnTo>
                  <a:pt x="48160" y="18980"/>
                </a:lnTo>
                <a:lnTo>
                  <a:pt x="48150" y="18990"/>
                </a:lnTo>
                <a:lnTo>
                  <a:pt x="48130" y="18990"/>
                </a:lnTo>
                <a:lnTo>
                  <a:pt x="48120" y="19000"/>
                </a:lnTo>
                <a:lnTo>
                  <a:pt x="48120" y="19010"/>
                </a:lnTo>
                <a:lnTo>
                  <a:pt x="48120" y="19030"/>
                </a:lnTo>
                <a:lnTo>
                  <a:pt x="48120" y="19040"/>
                </a:lnTo>
                <a:lnTo>
                  <a:pt x="48120" y="19050"/>
                </a:lnTo>
                <a:lnTo>
                  <a:pt x="48130" y="19050"/>
                </a:lnTo>
                <a:lnTo>
                  <a:pt x="48130" y="19060"/>
                </a:lnTo>
                <a:lnTo>
                  <a:pt x="48140" y="19060"/>
                </a:lnTo>
                <a:lnTo>
                  <a:pt x="48140" y="19070"/>
                </a:lnTo>
                <a:lnTo>
                  <a:pt x="48140" y="19080"/>
                </a:lnTo>
                <a:lnTo>
                  <a:pt x="48130" y="19090"/>
                </a:lnTo>
                <a:lnTo>
                  <a:pt x="48130" y="19100"/>
                </a:lnTo>
                <a:lnTo>
                  <a:pt x="48120" y="19100"/>
                </a:lnTo>
                <a:lnTo>
                  <a:pt x="48110" y="19100"/>
                </a:lnTo>
                <a:lnTo>
                  <a:pt x="48110" y="19110"/>
                </a:lnTo>
                <a:lnTo>
                  <a:pt x="48120" y="19120"/>
                </a:lnTo>
                <a:lnTo>
                  <a:pt x="48130" y="19120"/>
                </a:lnTo>
                <a:lnTo>
                  <a:pt x="48120" y="19130"/>
                </a:lnTo>
                <a:lnTo>
                  <a:pt x="48120" y="19140"/>
                </a:lnTo>
                <a:lnTo>
                  <a:pt x="48120" y="19150"/>
                </a:lnTo>
                <a:lnTo>
                  <a:pt x="48120" y="19160"/>
                </a:lnTo>
                <a:lnTo>
                  <a:pt x="48120" y="19170"/>
                </a:lnTo>
                <a:lnTo>
                  <a:pt x="48120" y="19180"/>
                </a:lnTo>
                <a:lnTo>
                  <a:pt x="48130" y="19180"/>
                </a:lnTo>
                <a:lnTo>
                  <a:pt x="48130" y="19190"/>
                </a:lnTo>
                <a:lnTo>
                  <a:pt x="48080" y="19180"/>
                </a:lnTo>
                <a:lnTo>
                  <a:pt x="48050" y="19180"/>
                </a:lnTo>
                <a:lnTo>
                  <a:pt x="48020" y="19170"/>
                </a:lnTo>
                <a:lnTo>
                  <a:pt x="48020" y="19180"/>
                </a:lnTo>
                <a:lnTo>
                  <a:pt x="48000" y="19180"/>
                </a:lnTo>
                <a:lnTo>
                  <a:pt x="47970" y="19190"/>
                </a:lnTo>
                <a:lnTo>
                  <a:pt x="47950" y="19180"/>
                </a:lnTo>
                <a:lnTo>
                  <a:pt x="47920" y="19170"/>
                </a:lnTo>
                <a:lnTo>
                  <a:pt x="47870" y="19150"/>
                </a:lnTo>
                <a:lnTo>
                  <a:pt x="47890" y="19140"/>
                </a:lnTo>
                <a:lnTo>
                  <a:pt x="47870" y="19120"/>
                </a:lnTo>
                <a:lnTo>
                  <a:pt x="47860" y="19110"/>
                </a:lnTo>
                <a:lnTo>
                  <a:pt x="47850" y="19110"/>
                </a:lnTo>
                <a:lnTo>
                  <a:pt x="47850" y="19100"/>
                </a:lnTo>
                <a:lnTo>
                  <a:pt x="47840" y="19100"/>
                </a:lnTo>
                <a:lnTo>
                  <a:pt x="47830" y="19100"/>
                </a:lnTo>
                <a:lnTo>
                  <a:pt x="47830" y="19090"/>
                </a:lnTo>
                <a:lnTo>
                  <a:pt x="47830" y="19100"/>
                </a:lnTo>
                <a:lnTo>
                  <a:pt x="47820" y="19100"/>
                </a:lnTo>
                <a:lnTo>
                  <a:pt x="47810" y="19110"/>
                </a:lnTo>
                <a:lnTo>
                  <a:pt x="47810" y="19120"/>
                </a:lnTo>
                <a:lnTo>
                  <a:pt x="47800" y="19130"/>
                </a:lnTo>
                <a:lnTo>
                  <a:pt x="47800" y="19140"/>
                </a:lnTo>
                <a:lnTo>
                  <a:pt x="47800" y="19150"/>
                </a:lnTo>
                <a:lnTo>
                  <a:pt x="47800" y="19160"/>
                </a:lnTo>
                <a:lnTo>
                  <a:pt x="47800" y="19170"/>
                </a:lnTo>
                <a:lnTo>
                  <a:pt x="47790" y="19170"/>
                </a:lnTo>
                <a:lnTo>
                  <a:pt x="47800" y="19170"/>
                </a:lnTo>
                <a:lnTo>
                  <a:pt x="47800" y="19180"/>
                </a:lnTo>
                <a:lnTo>
                  <a:pt x="47810" y="19180"/>
                </a:lnTo>
                <a:lnTo>
                  <a:pt x="47810" y="19190"/>
                </a:lnTo>
                <a:lnTo>
                  <a:pt x="47810" y="19200"/>
                </a:lnTo>
                <a:lnTo>
                  <a:pt x="47810" y="19210"/>
                </a:lnTo>
                <a:lnTo>
                  <a:pt x="47800" y="19210"/>
                </a:lnTo>
                <a:lnTo>
                  <a:pt x="47790" y="19210"/>
                </a:lnTo>
                <a:lnTo>
                  <a:pt x="47790" y="19220"/>
                </a:lnTo>
                <a:lnTo>
                  <a:pt x="47780" y="19220"/>
                </a:lnTo>
                <a:lnTo>
                  <a:pt x="47770" y="19230"/>
                </a:lnTo>
                <a:lnTo>
                  <a:pt x="47780" y="19230"/>
                </a:lnTo>
                <a:lnTo>
                  <a:pt x="47780" y="19240"/>
                </a:lnTo>
                <a:lnTo>
                  <a:pt x="47790" y="19250"/>
                </a:lnTo>
                <a:lnTo>
                  <a:pt x="47790" y="19260"/>
                </a:lnTo>
                <a:lnTo>
                  <a:pt x="47790" y="19270"/>
                </a:lnTo>
                <a:lnTo>
                  <a:pt x="47800" y="19270"/>
                </a:lnTo>
                <a:lnTo>
                  <a:pt x="47800" y="19280"/>
                </a:lnTo>
                <a:lnTo>
                  <a:pt x="47800" y="19290"/>
                </a:lnTo>
                <a:lnTo>
                  <a:pt x="47810" y="19300"/>
                </a:lnTo>
                <a:lnTo>
                  <a:pt x="47810" y="19320"/>
                </a:lnTo>
                <a:lnTo>
                  <a:pt x="47790" y="19320"/>
                </a:lnTo>
                <a:lnTo>
                  <a:pt x="47790" y="19330"/>
                </a:lnTo>
                <a:lnTo>
                  <a:pt x="47780" y="19340"/>
                </a:lnTo>
                <a:lnTo>
                  <a:pt x="47760" y="19360"/>
                </a:lnTo>
                <a:lnTo>
                  <a:pt x="47750" y="19360"/>
                </a:lnTo>
                <a:lnTo>
                  <a:pt x="47730" y="19370"/>
                </a:lnTo>
                <a:lnTo>
                  <a:pt x="47720" y="19370"/>
                </a:lnTo>
                <a:lnTo>
                  <a:pt x="47720" y="19360"/>
                </a:lnTo>
                <a:lnTo>
                  <a:pt x="47720" y="19350"/>
                </a:lnTo>
                <a:lnTo>
                  <a:pt x="47710" y="19350"/>
                </a:lnTo>
                <a:lnTo>
                  <a:pt x="47700" y="19350"/>
                </a:lnTo>
                <a:lnTo>
                  <a:pt x="47690" y="19350"/>
                </a:lnTo>
                <a:lnTo>
                  <a:pt x="47690" y="19340"/>
                </a:lnTo>
                <a:lnTo>
                  <a:pt x="47680" y="19340"/>
                </a:lnTo>
                <a:lnTo>
                  <a:pt x="47670" y="19340"/>
                </a:lnTo>
                <a:lnTo>
                  <a:pt x="47670" y="19330"/>
                </a:lnTo>
                <a:lnTo>
                  <a:pt x="47660" y="19330"/>
                </a:lnTo>
                <a:lnTo>
                  <a:pt x="47650" y="19330"/>
                </a:lnTo>
                <a:lnTo>
                  <a:pt x="47640" y="19330"/>
                </a:lnTo>
                <a:lnTo>
                  <a:pt x="47630" y="19330"/>
                </a:lnTo>
                <a:lnTo>
                  <a:pt x="47620" y="19320"/>
                </a:lnTo>
                <a:lnTo>
                  <a:pt x="47620" y="19310"/>
                </a:lnTo>
                <a:lnTo>
                  <a:pt x="47610" y="19310"/>
                </a:lnTo>
                <a:lnTo>
                  <a:pt x="47610" y="19300"/>
                </a:lnTo>
                <a:lnTo>
                  <a:pt x="47600" y="19290"/>
                </a:lnTo>
                <a:lnTo>
                  <a:pt x="47590" y="19290"/>
                </a:lnTo>
                <a:lnTo>
                  <a:pt x="47590" y="19280"/>
                </a:lnTo>
                <a:lnTo>
                  <a:pt x="47580" y="19290"/>
                </a:lnTo>
                <a:lnTo>
                  <a:pt x="47570" y="19290"/>
                </a:lnTo>
                <a:lnTo>
                  <a:pt x="47560" y="19290"/>
                </a:lnTo>
                <a:lnTo>
                  <a:pt x="47550" y="19290"/>
                </a:lnTo>
                <a:lnTo>
                  <a:pt x="47510" y="19300"/>
                </a:lnTo>
                <a:lnTo>
                  <a:pt x="47500" y="19300"/>
                </a:lnTo>
                <a:lnTo>
                  <a:pt x="47480" y="19300"/>
                </a:lnTo>
                <a:lnTo>
                  <a:pt x="47470" y="19300"/>
                </a:lnTo>
                <a:lnTo>
                  <a:pt x="47470" y="19280"/>
                </a:lnTo>
                <a:lnTo>
                  <a:pt x="47470" y="19270"/>
                </a:lnTo>
                <a:lnTo>
                  <a:pt x="47470" y="19260"/>
                </a:lnTo>
                <a:lnTo>
                  <a:pt x="47470" y="19250"/>
                </a:lnTo>
                <a:lnTo>
                  <a:pt x="47420" y="19250"/>
                </a:lnTo>
                <a:lnTo>
                  <a:pt x="47410" y="19260"/>
                </a:lnTo>
                <a:lnTo>
                  <a:pt x="47400" y="19260"/>
                </a:lnTo>
                <a:lnTo>
                  <a:pt x="47380" y="19270"/>
                </a:lnTo>
                <a:lnTo>
                  <a:pt x="47370" y="19270"/>
                </a:lnTo>
                <a:lnTo>
                  <a:pt x="47370" y="19290"/>
                </a:lnTo>
                <a:lnTo>
                  <a:pt x="47370" y="19300"/>
                </a:lnTo>
                <a:lnTo>
                  <a:pt x="47370" y="19310"/>
                </a:lnTo>
                <a:lnTo>
                  <a:pt x="47360" y="19320"/>
                </a:lnTo>
                <a:lnTo>
                  <a:pt x="47360" y="19330"/>
                </a:lnTo>
                <a:lnTo>
                  <a:pt x="47360" y="19340"/>
                </a:lnTo>
                <a:lnTo>
                  <a:pt x="47340" y="19340"/>
                </a:lnTo>
                <a:lnTo>
                  <a:pt x="47340" y="19350"/>
                </a:lnTo>
                <a:lnTo>
                  <a:pt x="47360" y="19360"/>
                </a:lnTo>
                <a:lnTo>
                  <a:pt x="47370" y="19360"/>
                </a:lnTo>
                <a:lnTo>
                  <a:pt x="47370" y="19370"/>
                </a:lnTo>
                <a:lnTo>
                  <a:pt x="47360" y="19370"/>
                </a:lnTo>
                <a:lnTo>
                  <a:pt x="47370" y="19370"/>
                </a:lnTo>
                <a:lnTo>
                  <a:pt x="47380" y="19370"/>
                </a:lnTo>
                <a:lnTo>
                  <a:pt x="47390" y="19370"/>
                </a:lnTo>
                <a:lnTo>
                  <a:pt x="47400" y="19370"/>
                </a:lnTo>
                <a:lnTo>
                  <a:pt x="47390" y="19380"/>
                </a:lnTo>
                <a:lnTo>
                  <a:pt x="47400" y="19390"/>
                </a:lnTo>
                <a:lnTo>
                  <a:pt x="47400" y="19400"/>
                </a:lnTo>
                <a:lnTo>
                  <a:pt x="47400" y="19420"/>
                </a:lnTo>
                <a:lnTo>
                  <a:pt x="47400" y="19430"/>
                </a:lnTo>
                <a:lnTo>
                  <a:pt x="47390" y="19430"/>
                </a:lnTo>
                <a:lnTo>
                  <a:pt x="47390" y="19420"/>
                </a:lnTo>
                <a:lnTo>
                  <a:pt x="47370" y="19420"/>
                </a:lnTo>
                <a:lnTo>
                  <a:pt x="47380" y="19440"/>
                </a:lnTo>
                <a:lnTo>
                  <a:pt x="47360" y="19450"/>
                </a:lnTo>
                <a:lnTo>
                  <a:pt x="47340" y="19450"/>
                </a:lnTo>
                <a:lnTo>
                  <a:pt x="47330" y="19450"/>
                </a:lnTo>
                <a:lnTo>
                  <a:pt x="47330" y="19460"/>
                </a:lnTo>
                <a:lnTo>
                  <a:pt x="47330" y="19470"/>
                </a:lnTo>
                <a:lnTo>
                  <a:pt x="47340" y="19470"/>
                </a:lnTo>
                <a:lnTo>
                  <a:pt x="47340" y="19480"/>
                </a:lnTo>
                <a:lnTo>
                  <a:pt x="47340" y="19490"/>
                </a:lnTo>
                <a:lnTo>
                  <a:pt x="47350" y="19490"/>
                </a:lnTo>
                <a:lnTo>
                  <a:pt x="47350" y="19500"/>
                </a:lnTo>
                <a:lnTo>
                  <a:pt x="47360" y="19510"/>
                </a:lnTo>
                <a:lnTo>
                  <a:pt x="47360" y="19520"/>
                </a:lnTo>
                <a:lnTo>
                  <a:pt x="47370" y="19520"/>
                </a:lnTo>
                <a:lnTo>
                  <a:pt x="47370" y="19530"/>
                </a:lnTo>
                <a:lnTo>
                  <a:pt x="47370" y="19540"/>
                </a:lnTo>
                <a:lnTo>
                  <a:pt x="47370" y="19530"/>
                </a:lnTo>
                <a:lnTo>
                  <a:pt x="47370" y="19540"/>
                </a:lnTo>
                <a:lnTo>
                  <a:pt x="47370" y="19550"/>
                </a:lnTo>
                <a:lnTo>
                  <a:pt x="47380" y="19550"/>
                </a:lnTo>
                <a:lnTo>
                  <a:pt x="47380" y="19560"/>
                </a:lnTo>
                <a:lnTo>
                  <a:pt x="47380" y="19570"/>
                </a:lnTo>
                <a:lnTo>
                  <a:pt x="47380" y="19580"/>
                </a:lnTo>
                <a:lnTo>
                  <a:pt x="47380" y="19590"/>
                </a:lnTo>
                <a:lnTo>
                  <a:pt x="47390" y="19590"/>
                </a:lnTo>
                <a:lnTo>
                  <a:pt x="47400" y="19610"/>
                </a:lnTo>
                <a:lnTo>
                  <a:pt x="47400" y="19620"/>
                </a:lnTo>
                <a:lnTo>
                  <a:pt x="47410" y="19620"/>
                </a:lnTo>
                <a:lnTo>
                  <a:pt x="47410" y="19630"/>
                </a:lnTo>
                <a:lnTo>
                  <a:pt x="47410" y="19640"/>
                </a:lnTo>
                <a:lnTo>
                  <a:pt x="47420" y="19640"/>
                </a:lnTo>
                <a:lnTo>
                  <a:pt x="47420" y="19650"/>
                </a:lnTo>
                <a:lnTo>
                  <a:pt x="47430" y="19650"/>
                </a:lnTo>
                <a:lnTo>
                  <a:pt x="47420" y="19650"/>
                </a:lnTo>
                <a:lnTo>
                  <a:pt x="47430" y="19650"/>
                </a:lnTo>
                <a:lnTo>
                  <a:pt x="47430" y="19660"/>
                </a:lnTo>
                <a:lnTo>
                  <a:pt x="47430" y="19670"/>
                </a:lnTo>
                <a:lnTo>
                  <a:pt x="47440" y="19670"/>
                </a:lnTo>
                <a:lnTo>
                  <a:pt x="47440" y="19680"/>
                </a:lnTo>
                <a:lnTo>
                  <a:pt x="47450" y="19680"/>
                </a:lnTo>
                <a:lnTo>
                  <a:pt x="47450" y="19690"/>
                </a:lnTo>
                <a:lnTo>
                  <a:pt x="47460" y="19690"/>
                </a:lnTo>
                <a:lnTo>
                  <a:pt x="47460" y="19700"/>
                </a:lnTo>
                <a:lnTo>
                  <a:pt x="47470" y="19710"/>
                </a:lnTo>
                <a:lnTo>
                  <a:pt x="47470" y="19720"/>
                </a:lnTo>
                <a:lnTo>
                  <a:pt x="47470" y="19730"/>
                </a:lnTo>
                <a:lnTo>
                  <a:pt x="47480" y="19730"/>
                </a:lnTo>
                <a:lnTo>
                  <a:pt x="47480" y="19740"/>
                </a:lnTo>
                <a:lnTo>
                  <a:pt x="47490" y="19750"/>
                </a:lnTo>
                <a:lnTo>
                  <a:pt x="47490" y="19760"/>
                </a:lnTo>
                <a:lnTo>
                  <a:pt x="47500" y="19770"/>
                </a:lnTo>
                <a:lnTo>
                  <a:pt x="47500" y="19790"/>
                </a:lnTo>
                <a:lnTo>
                  <a:pt x="47510" y="19790"/>
                </a:lnTo>
                <a:lnTo>
                  <a:pt x="47480" y="19810"/>
                </a:lnTo>
                <a:lnTo>
                  <a:pt x="47470" y="19810"/>
                </a:lnTo>
                <a:lnTo>
                  <a:pt x="47460" y="19810"/>
                </a:lnTo>
                <a:lnTo>
                  <a:pt x="47460" y="19820"/>
                </a:lnTo>
                <a:lnTo>
                  <a:pt x="47450" y="19820"/>
                </a:lnTo>
                <a:lnTo>
                  <a:pt x="47450" y="19830"/>
                </a:lnTo>
                <a:lnTo>
                  <a:pt x="47450" y="19840"/>
                </a:lnTo>
                <a:lnTo>
                  <a:pt x="47450" y="19850"/>
                </a:lnTo>
                <a:lnTo>
                  <a:pt x="47440" y="19850"/>
                </a:lnTo>
                <a:lnTo>
                  <a:pt x="47440" y="19860"/>
                </a:lnTo>
                <a:lnTo>
                  <a:pt x="47430" y="19860"/>
                </a:lnTo>
                <a:lnTo>
                  <a:pt x="47430" y="19870"/>
                </a:lnTo>
                <a:lnTo>
                  <a:pt x="47420" y="19870"/>
                </a:lnTo>
                <a:lnTo>
                  <a:pt x="47420" y="19860"/>
                </a:lnTo>
                <a:lnTo>
                  <a:pt x="47420" y="19870"/>
                </a:lnTo>
                <a:lnTo>
                  <a:pt x="47410" y="19870"/>
                </a:lnTo>
                <a:lnTo>
                  <a:pt x="47420" y="19870"/>
                </a:lnTo>
                <a:lnTo>
                  <a:pt x="47430" y="19870"/>
                </a:lnTo>
                <a:lnTo>
                  <a:pt x="47420" y="19870"/>
                </a:lnTo>
                <a:lnTo>
                  <a:pt x="47420" y="19880"/>
                </a:lnTo>
                <a:lnTo>
                  <a:pt x="47410" y="19880"/>
                </a:lnTo>
                <a:lnTo>
                  <a:pt x="47420" y="19880"/>
                </a:lnTo>
                <a:lnTo>
                  <a:pt x="47430" y="19880"/>
                </a:lnTo>
                <a:lnTo>
                  <a:pt x="47430" y="19870"/>
                </a:lnTo>
                <a:lnTo>
                  <a:pt x="47430" y="19880"/>
                </a:lnTo>
                <a:lnTo>
                  <a:pt x="47420" y="19890"/>
                </a:lnTo>
                <a:lnTo>
                  <a:pt x="47410" y="19890"/>
                </a:lnTo>
                <a:lnTo>
                  <a:pt x="47420" y="19890"/>
                </a:lnTo>
                <a:lnTo>
                  <a:pt x="47410" y="19890"/>
                </a:lnTo>
                <a:lnTo>
                  <a:pt x="47420" y="19890"/>
                </a:lnTo>
                <a:lnTo>
                  <a:pt x="47430" y="19890"/>
                </a:lnTo>
                <a:lnTo>
                  <a:pt x="47430" y="19900"/>
                </a:lnTo>
                <a:lnTo>
                  <a:pt x="47440" y="19900"/>
                </a:lnTo>
                <a:lnTo>
                  <a:pt x="47420" y="19900"/>
                </a:lnTo>
                <a:lnTo>
                  <a:pt x="47400" y="19900"/>
                </a:lnTo>
                <a:lnTo>
                  <a:pt x="47390" y="19900"/>
                </a:lnTo>
                <a:lnTo>
                  <a:pt x="47380" y="19900"/>
                </a:lnTo>
                <a:lnTo>
                  <a:pt x="47360" y="19900"/>
                </a:lnTo>
                <a:lnTo>
                  <a:pt x="47350" y="19900"/>
                </a:lnTo>
                <a:lnTo>
                  <a:pt x="47340" y="19900"/>
                </a:lnTo>
                <a:lnTo>
                  <a:pt x="47330" y="19900"/>
                </a:lnTo>
                <a:lnTo>
                  <a:pt x="47310" y="19900"/>
                </a:lnTo>
                <a:lnTo>
                  <a:pt x="47300" y="19900"/>
                </a:lnTo>
                <a:lnTo>
                  <a:pt x="47290" y="19900"/>
                </a:lnTo>
                <a:lnTo>
                  <a:pt x="47290" y="19910"/>
                </a:lnTo>
                <a:lnTo>
                  <a:pt x="47280" y="19920"/>
                </a:lnTo>
                <a:lnTo>
                  <a:pt x="47290" y="19920"/>
                </a:lnTo>
                <a:lnTo>
                  <a:pt x="47290" y="19930"/>
                </a:lnTo>
                <a:lnTo>
                  <a:pt x="47280" y="19930"/>
                </a:lnTo>
                <a:lnTo>
                  <a:pt x="47290" y="19940"/>
                </a:lnTo>
                <a:lnTo>
                  <a:pt x="47290" y="19950"/>
                </a:lnTo>
                <a:lnTo>
                  <a:pt x="47300" y="19950"/>
                </a:lnTo>
                <a:lnTo>
                  <a:pt x="47300" y="19960"/>
                </a:lnTo>
                <a:lnTo>
                  <a:pt x="47310" y="19960"/>
                </a:lnTo>
                <a:lnTo>
                  <a:pt x="47310" y="19970"/>
                </a:lnTo>
                <a:lnTo>
                  <a:pt x="47320" y="19970"/>
                </a:lnTo>
                <a:lnTo>
                  <a:pt x="47320" y="19980"/>
                </a:lnTo>
                <a:lnTo>
                  <a:pt x="47320" y="19990"/>
                </a:lnTo>
                <a:lnTo>
                  <a:pt x="47320" y="20010"/>
                </a:lnTo>
                <a:lnTo>
                  <a:pt x="47320" y="20020"/>
                </a:lnTo>
                <a:lnTo>
                  <a:pt x="47330" y="20030"/>
                </a:lnTo>
                <a:lnTo>
                  <a:pt x="47340" y="20030"/>
                </a:lnTo>
                <a:lnTo>
                  <a:pt x="47350" y="20030"/>
                </a:lnTo>
                <a:lnTo>
                  <a:pt x="47350" y="20040"/>
                </a:lnTo>
                <a:lnTo>
                  <a:pt x="47360" y="20040"/>
                </a:lnTo>
                <a:lnTo>
                  <a:pt x="47370" y="20040"/>
                </a:lnTo>
                <a:lnTo>
                  <a:pt x="47370" y="20050"/>
                </a:lnTo>
                <a:lnTo>
                  <a:pt x="47360" y="20050"/>
                </a:lnTo>
                <a:lnTo>
                  <a:pt x="47360" y="20060"/>
                </a:lnTo>
                <a:lnTo>
                  <a:pt x="47360" y="20070"/>
                </a:lnTo>
                <a:lnTo>
                  <a:pt x="47360" y="20080"/>
                </a:lnTo>
                <a:lnTo>
                  <a:pt x="47360" y="20090"/>
                </a:lnTo>
                <a:lnTo>
                  <a:pt x="47370" y="20090"/>
                </a:lnTo>
                <a:lnTo>
                  <a:pt x="47370" y="20100"/>
                </a:lnTo>
                <a:lnTo>
                  <a:pt x="47370" y="20110"/>
                </a:lnTo>
                <a:lnTo>
                  <a:pt x="47380" y="20100"/>
                </a:lnTo>
                <a:lnTo>
                  <a:pt x="47380" y="20110"/>
                </a:lnTo>
                <a:lnTo>
                  <a:pt x="47390" y="20110"/>
                </a:lnTo>
                <a:lnTo>
                  <a:pt x="47390" y="20120"/>
                </a:lnTo>
                <a:lnTo>
                  <a:pt x="47390" y="20130"/>
                </a:lnTo>
                <a:lnTo>
                  <a:pt x="47400" y="20130"/>
                </a:lnTo>
                <a:lnTo>
                  <a:pt x="47400" y="20140"/>
                </a:lnTo>
                <a:lnTo>
                  <a:pt x="47400" y="20150"/>
                </a:lnTo>
                <a:lnTo>
                  <a:pt x="47400" y="20160"/>
                </a:lnTo>
                <a:lnTo>
                  <a:pt x="47410" y="20160"/>
                </a:lnTo>
                <a:lnTo>
                  <a:pt x="47410" y="20170"/>
                </a:lnTo>
                <a:lnTo>
                  <a:pt x="47410" y="20180"/>
                </a:lnTo>
                <a:lnTo>
                  <a:pt x="47420" y="20180"/>
                </a:lnTo>
                <a:lnTo>
                  <a:pt x="47420" y="20190"/>
                </a:lnTo>
                <a:lnTo>
                  <a:pt x="47430" y="20190"/>
                </a:lnTo>
                <a:lnTo>
                  <a:pt x="47440" y="20200"/>
                </a:lnTo>
                <a:lnTo>
                  <a:pt x="47450" y="20200"/>
                </a:lnTo>
                <a:lnTo>
                  <a:pt x="47450" y="20210"/>
                </a:lnTo>
                <a:lnTo>
                  <a:pt x="47450" y="20200"/>
                </a:lnTo>
                <a:lnTo>
                  <a:pt x="47460" y="20210"/>
                </a:lnTo>
                <a:lnTo>
                  <a:pt x="47460" y="20220"/>
                </a:lnTo>
                <a:lnTo>
                  <a:pt x="47470" y="20220"/>
                </a:lnTo>
                <a:lnTo>
                  <a:pt x="47470" y="20230"/>
                </a:lnTo>
                <a:lnTo>
                  <a:pt x="47460" y="20230"/>
                </a:lnTo>
                <a:lnTo>
                  <a:pt x="47460" y="20240"/>
                </a:lnTo>
                <a:lnTo>
                  <a:pt x="47470" y="20250"/>
                </a:lnTo>
                <a:lnTo>
                  <a:pt x="47460" y="20250"/>
                </a:lnTo>
                <a:lnTo>
                  <a:pt x="47450" y="20250"/>
                </a:lnTo>
                <a:lnTo>
                  <a:pt x="47440" y="20260"/>
                </a:lnTo>
                <a:lnTo>
                  <a:pt x="47420" y="20260"/>
                </a:lnTo>
                <a:lnTo>
                  <a:pt x="47450" y="20330"/>
                </a:lnTo>
                <a:lnTo>
                  <a:pt x="47420" y="20350"/>
                </a:lnTo>
                <a:lnTo>
                  <a:pt x="47360" y="20370"/>
                </a:lnTo>
                <a:lnTo>
                  <a:pt x="47350" y="20370"/>
                </a:lnTo>
                <a:lnTo>
                  <a:pt x="47320" y="20380"/>
                </a:lnTo>
                <a:lnTo>
                  <a:pt x="47310" y="20390"/>
                </a:lnTo>
                <a:lnTo>
                  <a:pt x="47290" y="20400"/>
                </a:lnTo>
                <a:lnTo>
                  <a:pt x="47280" y="20400"/>
                </a:lnTo>
                <a:lnTo>
                  <a:pt x="47210" y="20430"/>
                </a:lnTo>
                <a:lnTo>
                  <a:pt x="47200" y="20430"/>
                </a:lnTo>
                <a:lnTo>
                  <a:pt x="47200" y="20420"/>
                </a:lnTo>
                <a:lnTo>
                  <a:pt x="47200" y="20410"/>
                </a:lnTo>
                <a:lnTo>
                  <a:pt x="47190" y="20410"/>
                </a:lnTo>
                <a:lnTo>
                  <a:pt x="47180" y="20410"/>
                </a:lnTo>
                <a:lnTo>
                  <a:pt x="47180" y="20400"/>
                </a:lnTo>
                <a:lnTo>
                  <a:pt x="47190" y="20380"/>
                </a:lnTo>
                <a:lnTo>
                  <a:pt x="47190" y="20340"/>
                </a:lnTo>
                <a:lnTo>
                  <a:pt x="47190" y="20330"/>
                </a:lnTo>
                <a:lnTo>
                  <a:pt x="47190" y="20320"/>
                </a:lnTo>
                <a:lnTo>
                  <a:pt x="47190" y="20310"/>
                </a:lnTo>
                <a:lnTo>
                  <a:pt x="47190" y="20290"/>
                </a:lnTo>
                <a:lnTo>
                  <a:pt x="47190" y="20280"/>
                </a:lnTo>
                <a:lnTo>
                  <a:pt x="47190" y="20270"/>
                </a:lnTo>
                <a:lnTo>
                  <a:pt x="47180" y="20260"/>
                </a:lnTo>
                <a:lnTo>
                  <a:pt x="47180" y="20250"/>
                </a:lnTo>
                <a:lnTo>
                  <a:pt x="47180" y="20240"/>
                </a:lnTo>
                <a:lnTo>
                  <a:pt x="47180" y="20230"/>
                </a:lnTo>
                <a:lnTo>
                  <a:pt x="47170" y="20180"/>
                </a:lnTo>
                <a:lnTo>
                  <a:pt x="47160" y="20170"/>
                </a:lnTo>
                <a:lnTo>
                  <a:pt x="47160" y="20150"/>
                </a:lnTo>
                <a:lnTo>
                  <a:pt x="47150" y="20140"/>
                </a:lnTo>
                <a:lnTo>
                  <a:pt x="47140" y="20130"/>
                </a:lnTo>
                <a:lnTo>
                  <a:pt x="47140" y="20120"/>
                </a:lnTo>
                <a:lnTo>
                  <a:pt x="47130" y="20120"/>
                </a:lnTo>
                <a:lnTo>
                  <a:pt x="47130" y="20100"/>
                </a:lnTo>
                <a:lnTo>
                  <a:pt x="47120" y="20100"/>
                </a:lnTo>
                <a:lnTo>
                  <a:pt x="47120" y="20090"/>
                </a:lnTo>
                <a:lnTo>
                  <a:pt x="47120" y="20080"/>
                </a:lnTo>
                <a:lnTo>
                  <a:pt x="47110" y="20080"/>
                </a:lnTo>
                <a:lnTo>
                  <a:pt x="47110" y="20070"/>
                </a:lnTo>
                <a:lnTo>
                  <a:pt x="47080" y="20070"/>
                </a:lnTo>
                <a:lnTo>
                  <a:pt x="47070" y="20070"/>
                </a:lnTo>
                <a:lnTo>
                  <a:pt x="47040" y="20080"/>
                </a:lnTo>
                <a:lnTo>
                  <a:pt x="47020" y="20080"/>
                </a:lnTo>
                <a:lnTo>
                  <a:pt x="47010" y="20080"/>
                </a:lnTo>
                <a:lnTo>
                  <a:pt x="47000" y="20070"/>
                </a:lnTo>
                <a:lnTo>
                  <a:pt x="46990" y="20060"/>
                </a:lnTo>
                <a:lnTo>
                  <a:pt x="46990" y="20050"/>
                </a:lnTo>
                <a:lnTo>
                  <a:pt x="47000" y="20040"/>
                </a:lnTo>
                <a:lnTo>
                  <a:pt x="47000" y="20030"/>
                </a:lnTo>
                <a:lnTo>
                  <a:pt x="47000" y="20010"/>
                </a:lnTo>
                <a:lnTo>
                  <a:pt x="47000" y="20000"/>
                </a:lnTo>
                <a:lnTo>
                  <a:pt x="47000" y="19990"/>
                </a:lnTo>
                <a:lnTo>
                  <a:pt x="47000" y="19980"/>
                </a:lnTo>
                <a:lnTo>
                  <a:pt x="46990" y="19980"/>
                </a:lnTo>
                <a:lnTo>
                  <a:pt x="46980" y="19980"/>
                </a:lnTo>
                <a:lnTo>
                  <a:pt x="46980" y="19970"/>
                </a:lnTo>
                <a:lnTo>
                  <a:pt x="46970" y="19960"/>
                </a:lnTo>
                <a:lnTo>
                  <a:pt x="46960" y="19950"/>
                </a:lnTo>
                <a:lnTo>
                  <a:pt x="46950" y="19950"/>
                </a:lnTo>
                <a:lnTo>
                  <a:pt x="46950" y="19940"/>
                </a:lnTo>
                <a:lnTo>
                  <a:pt x="46950" y="19930"/>
                </a:lnTo>
                <a:lnTo>
                  <a:pt x="46970" y="19890"/>
                </a:lnTo>
                <a:lnTo>
                  <a:pt x="46970" y="19880"/>
                </a:lnTo>
                <a:lnTo>
                  <a:pt x="46970" y="19860"/>
                </a:lnTo>
                <a:lnTo>
                  <a:pt x="46970" y="19830"/>
                </a:lnTo>
                <a:lnTo>
                  <a:pt x="46960" y="19830"/>
                </a:lnTo>
                <a:lnTo>
                  <a:pt x="46960" y="19820"/>
                </a:lnTo>
                <a:lnTo>
                  <a:pt x="46950" y="19820"/>
                </a:lnTo>
                <a:lnTo>
                  <a:pt x="46940" y="19820"/>
                </a:lnTo>
                <a:lnTo>
                  <a:pt x="46930" y="19820"/>
                </a:lnTo>
                <a:lnTo>
                  <a:pt x="46920" y="19820"/>
                </a:lnTo>
                <a:lnTo>
                  <a:pt x="46900" y="19820"/>
                </a:lnTo>
                <a:lnTo>
                  <a:pt x="46890" y="19820"/>
                </a:lnTo>
                <a:lnTo>
                  <a:pt x="46880" y="19820"/>
                </a:lnTo>
                <a:lnTo>
                  <a:pt x="46870" y="19820"/>
                </a:lnTo>
                <a:lnTo>
                  <a:pt x="46870" y="19810"/>
                </a:lnTo>
                <a:lnTo>
                  <a:pt x="46880" y="19810"/>
                </a:lnTo>
                <a:lnTo>
                  <a:pt x="46880" y="19800"/>
                </a:lnTo>
                <a:lnTo>
                  <a:pt x="46880" y="19790"/>
                </a:lnTo>
                <a:lnTo>
                  <a:pt x="46890" y="19790"/>
                </a:lnTo>
                <a:lnTo>
                  <a:pt x="46900" y="19770"/>
                </a:lnTo>
                <a:lnTo>
                  <a:pt x="46910" y="19760"/>
                </a:lnTo>
                <a:lnTo>
                  <a:pt x="46910" y="19750"/>
                </a:lnTo>
                <a:lnTo>
                  <a:pt x="46920" y="19740"/>
                </a:lnTo>
                <a:lnTo>
                  <a:pt x="46910" y="19740"/>
                </a:lnTo>
                <a:lnTo>
                  <a:pt x="46900" y="19740"/>
                </a:lnTo>
                <a:lnTo>
                  <a:pt x="46900" y="19730"/>
                </a:lnTo>
                <a:lnTo>
                  <a:pt x="46890" y="19730"/>
                </a:lnTo>
                <a:lnTo>
                  <a:pt x="46890" y="19720"/>
                </a:lnTo>
                <a:lnTo>
                  <a:pt x="46900" y="19720"/>
                </a:lnTo>
                <a:lnTo>
                  <a:pt x="46900" y="19710"/>
                </a:lnTo>
                <a:lnTo>
                  <a:pt x="46900" y="19700"/>
                </a:lnTo>
                <a:lnTo>
                  <a:pt x="46900" y="19690"/>
                </a:lnTo>
                <a:lnTo>
                  <a:pt x="46900" y="19670"/>
                </a:lnTo>
                <a:lnTo>
                  <a:pt x="46900" y="19650"/>
                </a:lnTo>
                <a:lnTo>
                  <a:pt x="46900" y="19630"/>
                </a:lnTo>
                <a:lnTo>
                  <a:pt x="46910" y="19620"/>
                </a:lnTo>
                <a:lnTo>
                  <a:pt x="46910" y="19610"/>
                </a:lnTo>
                <a:lnTo>
                  <a:pt x="46900" y="19610"/>
                </a:lnTo>
                <a:lnTo>
                  <a:pt x="46890" y="19600"/>
                </a:lnTo>
                <a:lnTo>
                  <a:pt x="46880" y="19600"/>
                </a:lnTo>
                <a:lnTo>
                  <a:pt x="46870" y="19600"/>
                </a:lnTo>
                <a:lnTo>
                  <a:pt x="46860" y="19600"/>
                </a:lnTo>
                <a:lnTo>
                  <a:pt x="46840" y="19590"/>
                </a:lnTo>
                <a:lnTo>
                  <a:pt x="46820" y="19580"/>
                </a:lnTo>
                <a:lnTo>
                  <a:pt x="46810" y="19580"/>
                </a:lnTo>
                <a:lnTo>
                  <a:pt x="46810" y="19570"/>
                </a:lnTo>
                <a:lnTo>
                  <a:pt x="46800" y="19570"/>
                </a:lnTo>
                <a:lnTo>
                  <a:pt x="46790" y="19550"/>
                </a:lnTo>
                <a:lnTo>
                  <a:pt x="46780" y="19550"/>
                </a:lnTo>
                <a:lnTo>
                  <a:pt x="46780" y="19540"/>
                </a:lnTo>
                <a:lnTo>
                  <a:pt x="46770" y="19540"/>
                </a:lnTo>
                <a:lnTo>
                  <a:pt x="46750" y="19550"/>
                </a:lnTo>
                <a:lnTo>
                  <a:pt x="46750" y="19560"/>
                </a:lnTo>
                <a:lnTo>
                  <a:pt x="46740" y="19560"/>
                </a:lnTo>
                <a:lnTo>
                  <a:pt x="46730" y="19560"/>
                </a:lnTo>
                <a:lnTo>
                  <a:pt x="46720" y="19570"/>
                </a:lnTo>
                <a:lnTo>
                  <a:pt x="46710" y="19570"/>
                </a:lnTo>
                <a:lnTo>
                  <a:pt x="46700" y="19560"/>
                </a:lnTo>
                <a:lnTo>
                  <a:pt x="46680" y="19540"/>
                </a:lnTo>
                <a:lnTo>
                  <a:pt x="46670" y="19530"/>
                </a:lnTo>
                <a:lnTo>
                  <a:pt x="46670" y="19520"/>
                </a:lnTo>
                <a:lnTo>
                  <a:pt x="46680" y="19520"/>
                </a:lnTo>
                <a:lnTo>
                  <a:pt x="46690" y="19510"/>
                </a:lnTo>
                <a:lnTo>
                  <a:pt x="46710" y="19500"/>
                </a:lnTo>
                <a:lnTo>
                  <a:pt x="46710" y="19490"/>
                </a:lnTo>
                <a:lnTo>
                  <a:pt x="46720" y="19490"/>
                </a:lnTo>
                <a:lnTo>
                  <a:pt x="46710" y="19480"/>
                </a:lnTo>
                <a:lnTo>
                  <a:pt x="46700" y="19480"/>
                </a:lnTo>
                <a:lnTo>
                  <a:pt x="46690" y="19480"/>
                </a:lnTo>
                <a:lnTo>
                  <a:pt x="46690" y="19470"/>
                </a:lnTo>
                <a:lnTo>
                  <a:pt x="46680" y="19470"/>
                </a:lnTo>
                <a:lnTo>
                  <a:pt x="46660" y="19460"/>
                </a:lnTo>
                <a:lnTo>
                  <a:pt x="46660" y="19480"/>
                </a:lnTo>
                <a:lnTo>
                  <a:pt x="46650" y="19480"/>
                </a:lnTo>
                <a:lnTo>
                  <a:pt x="46640" y="19480"/>
                </a:lnTo>
                <a:lnTo>
                  <a:pt x="46630" y="19480"/>
                </a:lnTo>
                <a:lnTo>
                  <a:pt x="46620" y="19480"/>
                </a:lnTo>
                <a:lnTo>
                  <a:pt x="46610" y="19480"/>
                </a:lnTo>
                <a:lnTo>
                  <a:pt x="46610" y="19490"/>
                </a:lnTo>
                <a:lnTo>
                  <a:pt x="46600" y="19480"/>
                </a:lnTo>
                <a:lnTo>
                  <a:pt x="46600" y="19470"/>
                </a:lnTo>
                <a:lnTo>
                  <a:pt x="46600" y="19460"/>
                </a:lnTo>
                <a:lnTo>
                  <a:pt x="46610" y="19460"/>
                </a:lnTo>
                <a:lnTo>
                  <a:pt x="46620" y="19440"/>
                </a:lnTo>
                <a:lnTo>
                  <a:pt x="46610" y="19430"/>
                </a:lnTo>
                <a:lnTo>
                  <a:pt x="46600" y="19430"/>
                </a:lnTo>
                <a:lnTo>
                  <a:pt x="46600" y="19420"/>
                </a:lnTo>
                <a:lnTo>
                  <a:pt x="46600" y="19410"/>
                </a:lnTo>
                <a:lnTo>
                  <a:pt x="46600" y="19400"/>
                </a:lnTo>
                <a:lnTo>
                  <a:pt x="46590" y="19350"/>
                </a:lnTo>
                <a:lnTo>
                  <a:pt x="46570" y="19340"/>
                </a:lnTo>
                <a:lnTo>
                  <a:pt x="46570" y="19320"/>
                </a:lnTo>
                <a:lnTo>
                  <a:pt x="46580" y="19310"/>
                </a:lnTo>
                <a:lnTo>
                  <a:pt x="46580" y="19300"/>
                </a:lnTo>
                <a:lnTo>
                  <a:pt x="46580" y="19290"/>
                </a:lnTo>
                <a:lnTo>
                  <a:pt x="46570" y="19290"/>
                </a:lnTo>
                <a:lnTo>
                  <a:pt x="46560" y="19290"/>
                </a:lnTo>
                <a:lnTo>
                  <a:pt x="46560" y="19280"/>
                </a:lnTo>
                <a:lnTo>
                  <a:pt x="46570" y="19280"/>
                </a:lnTo>
                <a:lnTo>
                  <a:pt x="46570" y="19270"/>
                </a:lnTo>
                <a:lnTo>
                  <a:pt x="46560" y="19270"/>
                </a:lnTo>
                <a:lnTo>
                  <a:pt x="46550" y="19270"/>
                </a:lnTo>
                <a:lnTo>
                  <a:pt x="46540" y="19270"/>
                </a:lnTo>
                <a:lnTo>
                  <a:pt x="46530" y="19270"/>
                </a:lnTo>
                <a:lnTo>
                  <a:pt x="46520" y="19270"/>
                </a:lnTo>
                <a:lnTo>
                  <a:pt x="46510" y="19270"/>
                </a:lnTo>
                <a:lnTo>
                  <a:pt x="46500" y="19270"/>
                </a:lnTo>
                <a:lnTo>
                  <a:pt x="46500" y="19290"/>
                </a:lnTo>
                <a:lnTo>
                  <a:pt x="46490" y="19310"/>
                </a:lnTo>
                <a:lnTo>
                  <a:pt x="46490" y="19320"/>
                </a:lnTo>
                <a:lnTo>
                  <a:pt x="46470" y="19310"/>
                </a:lnTo>
                <a:lnTo>
                  <a:pt x="46460" y="19310"/>
                </a:lnTo>
                <a:lnTo>
                  <a:pt x="46450" y="19310"/>
                </a:lnTo>
                <a:lnTo>
                  <a:pt x="46420" y="19300"/>
                </a:lnTo>
                <a:lnTo>
                  <a:pt x="46420" y="19290"/>
                </a:lnTo>
                <a:lnTo>
                  <a:pt x="46420" y="19270"/>
                </a:lnTo>
                <a:lnTo>
                  <a:pt x="46410" y="19270"/>
                </a:lnTo>
                <a:lnTo>
                  <a:pt x="46410" y="19260"/>
                </a:lnTo>
                <a:lnTo>
                  <a:pt x="46410" y="19250"/>
                </a:lnTo>
                <a:lnTo>
                  <a:pt x="46410" y="19220"/>
                </a:lnTo>
                <a:lnTo>
                  <a:pt x="46410" y="19210"/>
                </a:lnTo>
                <a:lnTo>
                  <a:pt x="46380" y="19180"/>
                </a:lnTo>
                <a:lnTo>
                  <a:pt x="46390" y="19170"/>
                </a:lnTo>
                <a:lnTo>
                  <a:pt x="46400" y="19160"/>
                </a:lnTo>
                <a:lnTo>
                  <a:pt x="46400" y="19150"/>
                </a:lnTo>
                <a:lnTo>
                  <a:pt x="46410" y="19130"/>
                </a:lnTo>
                <a:lnTo>
                  <a:pt x="46420" y="19120"/>
                </a:lnTo>
                <a:lnTo>
                  <a:pt x="46430" y="19110"/>
                </a:lnTo>
                <a:lnTo>
                  <a:pt x="46440" y="19100"/>
                </a:lnTo>
                <a:lnTo>
                  <a:pt x="46410" y="19070"/>
                </a:lnTo>
                <a:lnTo>
                  <a:pt x="46400" y="19050"/>
                </a:lnTo>
                <a:lnTo>
                  <a:pt x="46370" y="19020"/>
                </a:lnTo>
                <a:lnTo>
                  <a:pt x="46360" y="19020"/>
                </a:lnTo>
                <a:lnTo>
                  <a:pt x="46360" y="19030"/>
                </a:lnTo>
                <a:lnTo>
                  <a:pt x="46360" y="19020"/>
                </a:lnTo>
                <a:lnTo>
                  <a:pt x="46350" y="19010"/>
                </a:lnTo>
                <a:lnTo>
                  <a:pt x="46340" y="19010"/>
                </a:lnTo>
                <a:lnTo>
                  <a:pt x="46340" y="19000"/>
                </a:lnTo>
                <a:lnTo>
                  <a:pt x="46340" y="18990"/>
                </a:lnTo>
                <a:lnTo>
                  <a:pt x="46330" y="18990"/>
                </a:lnTo>
                <a:lnTo>
                  <a:pt x="46320" y="18990"/>
                </a:lnTo>
                <a:lnTo>
                  <a:pt x="46310" y="18990"/>
                </a:lnTo>
                <a:lnTo>
                  <a:pt x="46330" y="18980"/>
                </a:lnTo>
                <a:lnTo>
                  <a:pt x="46320" y="18970"/>
                </a:lnTo>
                <a:lnTo>
                  <a:pt x="46310" y="18970"/>
                </a:lnTo>
                <a:lnTo>
                  <a:pt x="46290" y="18960"/>
                </a:lnTo>
                <a:lnTo>
                  <a:pt x="46280" y="18950"/>
                </a:lnTo>
                <a:lnTo>
                  <a:pt x="46270" y="18950"/>
                </a:lnTo>
                <a:lnTo>
                  <a:pt x="46260" y="18950"/>
                </a:lnTo>
                <a:lnTo>
                  <a:pt x="46250" y="18940"/>
                </a:lnTo>
                <a:lnTo>
                  <a:pt x="46230" y="18930"/>
                </a:lnTo>
                <a:lnTo>
                  <a:pt x="46220" y="18930"/>
                </a:lnTo>
                <a:lnTo>
                  <a:pt x="46200" y="18910"/>
                </a:lnTo>
                <a:lnTo>
                  <a:pt x="46190" y="18910"/>
                </a:lnTo>
                <a:lnTo>
                  <a:pt x="46190" y="18900"/>
                </a:lnTo>
                <a:lnTo>
                  <a:pt x="46180" y="18900"/>
                </a:lnTo>
                <a:lnTo>
                  <a:pt x="46180" y="18890"/>
                </a:lnTo>
                <a:lnTo>
                  <a:pt x="46170" y="18890"/>
                </a:lnTo>
                <a:lnTo>
                  <a:pt x="46150" y="18870"/>
                </a:lnTo>
                <a:lnTo>
                  <a:pt x="46140" y="18860"/>
                </a:lnTo>
                <a:lnTo>
                  <a:pt x="46110" y="18830"/>
                </a:lnTo>
                <a:lnTo>
                  <a:pt x="46090" y="18810"/>
                </a:lnTo>
                <a:lnTo>
                  <a:pt x="46070" y="18790"/>
                </a:lnTo>
                <a:lnTo>
                  <a:pt x="46060" y="18780"/>
                </a:lnTo>
                <a:lnTo>
                  <a:pt x="46050" y="18760"/>
                </a:lnTo>
                <a:lnTo>
                  <a:pt x="46050" y="18750"/>
                </a:lnTo>
                <a:lnTo>
                  <a:pt x="46040" y="18740"/>
                </a:lnTo>
                <a:lnTo>
                  <a:pt x="46040" y="18730"/>
                </a:lnTo>
                <a:lnTo>
                  <a:pt x="46040" y="18720"/>
                </a:lnTo>
                <a:lnTo>
                  <a:pt x="46030" y="18710"/>
                </a:lnTo>
                <a:lnTo>
                  <a:pt x="46030" y="18700"/>
                </a:lnTo>
                <a:lnTo>
                  <a:pt x="46020" y="18700"/>
                </a:lnTo>
                <a:lnTo>
                  <a:pt x="46020" y="18690"/>
                </a:lnTo>
                <a:lnTo>
                  <a:pt x="46020" y="18680"/>
                </a:lnTo>
                <a:lnTo>
                  <a:pt x="46020" y="18670"/>
                </a:lnTo>
                <a:lnTo>
                  <a:pt x="46020" y="18660"/>
                </a:lnTo>
                <a:lnTo>
                  <a:pt x="46020" y="18640"/>
                </a:lnTo>
                <a:lnTo>
                  <a:pt x="46010" y="18620"/>
                </a:lnTo>
                <a:lnTo>
                  <a:pt x="46010" y="18600"/>
                </a:lnTo>
                <a:lnTo>
                  <a:pt x="46000" y="18600"/>
                </a:lnTo>
                <a:lnTo>
                  <a:pt x="45990" y="18600"/>
                </a:lnTo>
                <a:lnTo>
                  <a:pt x="45980" y="18600"/>
                </a:lnTo>
                <a:lnTo>
                  <a:pt x="45980" y="18590"/>
                </a:lnTo>
                <a:lnTo>
                  <a:pt x="45980" y="18580"/>
                </a:lnTo>
                <a:lnTo>
                  <a:pt x="45980" y="18570"/>
                </a:lnTo>
                <a:lnTo>
                  <a:pt x="45970" y="18570"/>
                </a:lnTo>
                <a:lnTo>
                  <a:pt x="45960" y="18570"/>
                </a:lnTo>
                <a:lnTo>
                  <a:pt x="45970" y="18570"/>
                </a:lnTo>
                <a:lnTo>
                  <a:pt x="45970" y="18560"/>
                </a:lnTo>
                <a:lnTo>
                  <a:pt x="45970" y="18550"/>
                </a:lnTo>
                <a:lnTo>
                  <a:pt x="45960" y="18550"/>
                </a:lnTo>
                <a:lnTo>
                  <a:pt x="45960" y="18540"/>
                </a:lnTo>
                <a:lnTo>
                  <a:pt x="45950" y="18540"/>
                </a:lnTo>
                <a:lnTo>
                  <a:pt x="45950" y="18530"/>
                </a:lnTo>
                <a:lnTo>
                  <a:pt x="45950" y="18540"/>
                </a:lnTo>
                <a:lnTo>
                  <a:pt x="45940" y="18540"/>
                </a:lnTo>
                <a:lnTo>
                  <a:pt x="45930" y="18530"/>
                </a:lnTo>
                <a:lnTo>
                  <a:pt x="45930" y="18540"/>
                </a:lnTo>
                <a:lnTo>
                  <a:pt x="45920" y="18540"/>
                </a:lnTo>
                <a:lnTo>
                  <a:pt x="45930" y="18550"/>
                </a:lnTo>
                <a:lnTo>
                  <a:pt x="45940" y="18550"/>
                </a:lnTo>
                <a:lnTo>
                  <a:pt x="45940" y="18560"/>
                </a:lnTo>
                <a:lnTo>
                  <a:pt x="45940" y="18570"/>
                </a:lnTo>
                <a:lnTo>
                  <a:pt x="45950" y="18570"/>
                </a:lnTo>
                <a:lnTo>
                  <a:pt x="45940" y="18580"/>
                </a:lnTo>
                <a:lnTo>
                  <a:pt x="45950" y="18580"/>
                </a:lnTo>
                <a:lnTo>
                  <a:pt x="45940" y="18580"/>
                </a:lnTo>
                <a:lnTo>
                  <a:pt x="45950" y="18580"/>
                </a:lnTo>
                <a:lnTo>
                  <a:pt x="45940" y="18580"/>
                </a:lnTo>
                <a:lnTo>
                  <a:pt x="45940" y="18590"/>
                </a:lnTo>
                <a:lnTo>
                  <a:pt x="45940" y="18600"/>
                </a:lnTo>
                <a:lnTo>
                  <a:pt x="45930" y="18600"/>
                </a:lnTo>
                <a:lnTo>
                  <a:pt x="45920" y="18600"/>
                </a:lnTo>
                <a:lnTo>
                  <a:pt x="45910" y="18600"/>
                </a:lnTo>
                <a:lnTo>
                  <a:pt x="45900" y="18600"/>
                </a:lnTo>
                <a:lnTo>
                  <a:pt x="45880" y="18610"/>
                </a:lnTo>
                <a:lnTo>
                  <a:pt x="45870" y="18610"/>
                </a:lnTo>
                <a:lnTo>
                  <a:pt x="45850" y="18610"/>
                </a:lnTo>
                <a:lnTo>
                  <a:pt x="45840" y="18620"/>
                </a:lnTo>
                <a:lnTo>
                  <a:pt x="45830" y="18620"/>
                </a:lnTo>
                <a:lnTo>
                  <a:pt x="45820" y="18620"/>
                </a:lnTo>
                <a:lnTo>
                  <a:pt x="45810" y="18620"/>
                </a:lnTo>
                <a:lnTo>
                  <a:pt x="45800" y="18620"/>
                </a:lnTo>
                <a:lnTo>
                  <a:pt x="45790" y="18620"/>
                </a:lnTo>
                <a:lnTo>
                  <a:pt x="45780" y="18620"/>
                </a:lnTo>
                <a:lnTo>
                  <a:pt x="45760" y="18620"/>
                </a:lnTo>
                <a:lnTo>
                  <a:pt x="45760" y="18610"/>
                </a:lnTo>
                <a:lnTo>
                  <a:pt x="45720" y="18610"/>
                </a:lnTo>
                <a:lnTo>
                  <a:pt x="45710" y="18600"/>
                </a:lnTo>
                <a:lnTo>
                  <a:pt x="45700" y="18600"/>
                </a:lnTo>
                <a:lnTo>
                  <a:pt x="45670" y="18590"/>
                </a:lnTo>
                <a:lnTo>
                  <a:pt x="45660" y="18590"/>
                </a:lnTo>
                <a:lnTo>
                  <a:pt x="45650" y="18590"/>
                </a:lnTo>
                <a:lnTo>
                  <a:pt x="45640" y="18590"/>
                </a:lnTo>
                <a:lnTo>
                  <a:pt x="45630" y="18580"/>
                </a:lnTo>
                <a:lnTo>
                  <a:pt x="45630" y="18610"/>
                </a:lnTo>
                <a:lnTo>
                  <a:pt x="45630" y="18620"/>
                </a:lnTo>
                <a:lnTo>
                  <a:pt x="45630" y="18630"/>
                </a:lnTo>
                <a:lnTo>
                  <a:pt x="45620" y="18640"/>
                </a:lnTo>
                <a:lnTo>
                  <a:pt x="45620" y="18650"/>
                </a:lnTo>
                <a:lnTo>
                  <a:pt x="45620" y="18660"/>
                </a:lnTo>
                <a:lnTo>
                  <a:pt x="45610" y="18660"/>
                </a:lnTo>
                <a:lnTo>
                  <a:pt x="45610" y="18670"/>
                </a:lnTo>
                <a:lnTo>
                  <a:pt x="45610" y="18680"/>
                </a:lnTo>
                <a:lnTo>
                  <a:pt x="45600" y="18680"/>
                </a:lnTo>
                <a:lnTo>
                  <a:pt x="45600" y="18690"/>
                </a:lnTo>
                <a:lnTo>
                  <a:pt x="45600" y="18700"/>
                </a:lnTo>
                <a:lnTo>
                  <a:pt x="45590" y="18710"/>
                </a:lnTo>
                <a:lnTo>
                  <a:pt x="45600" y="18710"/>
                </a:lnTo>
                <a:lnTo>
                  <a:pt x="45600" y="18720"/>
                </a:lnTo>
                <a:lnTo>
                  <a:pt x="45590" y="18720"/>
                </a:lnTo>
                <a:lnTo>
                  <a:pt x="45590" y="18730"/>
                </a:lnTo>
                <a:lnTo>
                  <a:pt x="45580" y="18740"/>
                </a:lnTo>
                <a:lnTo>
                  <a:pt x="45570" y="18740"/>
                </a:lnTo>
                <a:lnTo>
                  <a:pt x="45570" y="18750"/>
                </a:lnTo>
                <a:lnTo>
                  <a:pt x="45560" y="18740"/>
                </a:lnTo>
                <a:lnTo>
                  <a:pt x="45550" y="18730"/>
                </a:lnTo>
                <a:lnTo>
                  <a:pt x="45540" y="18730"/>
                </a:lnTo>
                <a:lnTo>
                  <a:pt x="45520" y="18710"/>
                </a:lnTo>
                <a:lnTo>
                  <a:pt x="45510" y="18710"/>
                </a:lnTo>
                <a:lnTo>
                  <a:pt x="45500" y="18710"/>
                </a:lnTo>
                <a:lnTo>
                  <a:pt x="45490" y="18720"/>
                </a:lnTo>
                <a:lnTo>
                  <a:pt x="45490" y="18730"/>
                </a:lnTo>
                <a:lnTo>
                  <a:pt x="45480" y="18740"/>
                </a:lnTo>
                <a:lnTo>
                  <a:pt x="45470" y="18750"/>
                </a:lnTo>
                <a:lnTo>
                  <a:pt x="45460" y="18760"/>
                </a:lnTo>
                <a:lnTo>
                  <a:pt x="45450" y="18770"/>
                </a:lnTo>
                <a:lnTo>
                  <a:pt x="45440" y="18770"/>
                </a:lnTo>
                <a:lnTo>
                  <a:pt x="45440" y="18780"/>
                </a:lnTo>
                <a:lnTo>
                  <a:pt x="45440" y="18770"/>
                </a:lnTo>
                <a:lnTo>
                  <a:pt x="45430" y="18770"/>
                </a:lnTo>
                <a:lnTo>
                  <a:pt x="45430" y="18760"/>
                </a:lnTo>
                <a:lnTo>
                  <a:pt x="45430" y="18750"/>
                </a:lnTo>
                <a:lnTo>
                  <a:pt x="45430" y="18740"/>
                </a:lnTo>
                <a:lnTo>
                  <a:pt x="45420" y="18740"/>
                </a:lnTo>
                <a:lnTo>
                  <a:pt x="45420" y="18730"/>
                </a:lnTo>
                <a:lnTo>
                  <a:pt x="45420" y="18720"/>
                </a:lnTo>
                <a:lnTo>
                  <a:pt x="45410" y="18720"/>
                </a:lnTo>
                <a:lnTo>
                  <a:pt x="45400" y="18720"/>
                </a:lnTo>
                <a:lnTo>
                  <a:pt x="45400" y="18710"/>
                </a:lnTo>
                <a:lnTo>
                  <a:pt x="45410" y="18710"/>
                </a:lnTo>
                <a:lnTo>
                  <a:pt x="45410" y="18700"/>
                </a:lnTo>
                <a:lnTo>
                  <a:pt x="45420" y="18690"/>
                </a:lnTo>
                <a:lnTo>
                  <a:pt x="45420" y="18680"/>
                </a:lnTo>
                <a:lnTo>
                  <a:pt x="45430" y="18670"/>
                </a:lnTo>
                <a:lnTo>
                  <a:pt x="45430" y="18660"/>
                </a:lnTo>
                <a:lnTo>
                  <a:pt x="45430" y="18650"/>
                </a:lnTo>
                <a:lnTo>
                  <a:pt x="45440" y="18650"/>
                </a:lnTo>
                <a:lnTo>
                  <a:pt x="45450" y="18650"/>
                </a:lnTo>
                <a:lnTo>
                  <a:pt x="45450" y="18640"/>
                </a:lnTo>
                <a:lnTo>
                  <a:pt x="45450" y="18630"/>
                </a:lnTo>
                <a:lnTo>
                  <a:pt x="45450" y="18620"/>
                </a:lnTo>
                <a:lnTo>
                  <a:pt x="45450" y="18610"/>
                </a:lnTo>
                <a:lnTo>
                  <a:pt x="45440" y="18610"/>
                </a:lnTo>
                <a:lnTo>
                  <a:pt x="45430" y="18590"/>
                </a:lnTo>
                <a:lnTo>
                  <a:pt x="45430" y="18580"/>
                </a:lnTo>
                <a:lnTo>
                  <a:pt x="45420" y="18580"/>
                </a:lnTo>
                <a:lnTo>
                  <a:pt x="45420" y="18570"/>
                </a:lnTo>
                <a:lnTo>
                  <a:pt x="45410" y="18560"/>
                </a:lnTo>
                <a:lnTo>
                  <a:pt x="45420" y="18550"/>
                </a:lnTo>
                <a:lnTo>
                  <a:pt x="45420" y="18540"/>
                </a:lnTo>
                <a:lnTo>
                  <a:pt x="45420" y="18530"/>
                </a:lnTo>
                <a:lnTo>
                  <a:pt x="45420" y="18520"/>
                </a:lnTo>
                <a:lnTo>
                  <a:pt x="45430" y="18510"/>
                </a:lnTo>
                <a:lnTo>
                  <a:pt x="45440" y="18510"/>
                </a:lnTo>
                <a:lnTo>
                  <a:pt x="45440" y="18500"/>
                </a:lnTo>
                <a:lnTo>
                  <a:pt x="45440" y="18490"/>
                </a:lnTo>
                <a:lnTo>
                  <a:pt x="45460" y="18470"/>
                </a:lnTo>
                <a:lnTo>
                  <a:pt x="45460" y="18460"/>
                </a:lnTo>
                <a:lnTo>
                  <a:pt x="45470" y="18460"/>
                </a:lnTo>
                <a:lnTo>
                  <a:pt x="45470" y="18450"/>
                </a:lnTo>
                <a:lnTo>
                  <a:pt x="45480" y="18440"/>
                </a:lnTo>
                <a:lnTo>
                  <a:pt x="45490" y="18430"/>
                </a:lnTo>
                <a:lnTo>
                  <a:pt x="45500" y="18420"/>
                </a:lnTo>
                <a:lnTo>
                  <a:pt x="45500" y="18410"/>
                </a:lnTo>
                <a:lnTo>
                  <a:pt x="45510" y="18410"/>
                </a:lnTo>
                <a:lnTo>
                  <a:pt x="45510" y="18400"/>
                </a:lnTo>
                <a:lnTo>
                  <a:pt x="45500" y="18390"/>
                </a:lnTo>
                <a:lnTo>
                  <a:pt x="45490" y="18380"/>
                </a:lnTo>
                <a:lnTo>
                  <a:pt x="45480" y="18380"/>
                </a:lnTo>
                <a:lnTo>
                  <a:pt x="45480" y="18370"/>
                </a:lnTo>
                <a:lnTo>
                  <a:pt x="45470" y="18370"/>
                </a:lnTo>
                <a:lnTo>
                  <a:pt x="45470" y="18360"/>
                </a:lnTo>
                <a:lnTo>
                  <a:pt x="45470" y="18350"/>
                </a:lnTo>
                <a:lnTo>
                  <a:pt x="45470" y="18340"/>
                </a:lnTo>
                <a:lnTo>
                  <a:pt x="45480" y="18330"/>
                </a:lnTo>
                <a:lnTo>
                  <a:pt x="45480" y="18320"/>
                </a:lnTo>
                <a:lnTo>
                  <a:pt x="45480" y="18310"/>
                </a:lnTo>
                <a:lnTo>
                  <a:pt x="45480" y="18300"/>
                </a:lnTo>
                <a:lnTo>
                  <a:pt x="45480" y="18290"/>
                </a:lnTo>
                <a:lnTo>
                  <a:pt x="45480" y="18280"/>
                </a:lnTo>
                <a:lnTo>
                  <a:pt x="45480" y="18270"/>
                </a:lnTo>
                <a:lnTo>
                  <a:pt x="45490" y="18270"/>
                </a:lnTo>
                <a:lnTo>
                  <a:pt x="45500" y="18270"/>
                </a:lnTo>
                <a:lnTo>
                  <a:pt x="45510" y="18270"/>
                </a:lnTo>
                <a:lnTo>
                  <a:pt x="45510" y="18280"/>
                </a:lnTo>
                <a:lnTo>
                  <a:pt x="45520" y="18280"/>
                </a:lnTo>
                <a:lnTo>
                  <a:pt x="45520" y="18270"/>
                </a:lnTo>
                <a:lnTo>
                  <a:pt x="45530" y="18260"/>
                </a:lnTo>
                <a:lnTo>
                  <a:pt x="45540" y="18260"/>
                </a:lnTo>
                <a:lnTo>
                  <a:pt x="45540" y="18250"/>
                </a:lnTo>
                <a:lnTo>
                  <a:pt x="45540" y="18240"/>
                </a:lnTo>
                <a:lnTo>
                  <a:pt x="45550" y="18230"/>
                </a:lnTo>
                <a:lnTo>
                  <a:pt x="45550" y="18220"/>
                </a:lnTo>
                <a:lnTo>
                  <a:pt x="45540" y="18210"/>
                </a:lnTo>
                <a:lnTo>
                  <a:pt x="45550" y="18200"/>
                </a:lnTo>
                <a:lnTo>
                  <a:pt x="45560" y="18200"/>
                </a:lnTo>
                <a:lnTo>
                  <a:pt x="45560" y="18190"/>
                </a:lnTo>
                <a:lnTo>
                  <a:pt x="45570" y="18190"/>
                </a:lnTo>
                <a:lnTo>
                  <a:pt x="45570" y="18180"/>
                </a:lnTo>
                <a:lnTo>
                  <a:pt x="45570" y="18170"/>
                </a:lnTo>
                <a:lnTo>
                  <a:pt x="45570" y="18160"/>
                </a:lnTo>
                <a:lnTo>
                  <a:pt x="45570" y="18150"/>
                </a:lnTo>
                <a:lnTo>
                  <a:pt x="45570" y="18140"/>
                </a:lnTo>
                <a:lnTo>
                  <a:pt x="45550" y="18130"/>
                </a:lnTo>
                <a:lnTo>
                  <a:pt x="45550" y="18120"/>
                </a:lnTo>
                <a:lnTo>
                  <a:pt x="45540" y="18120"/>
                </a:lnTo>
                <a:lnTo>
                  <a:pt x="45530" y="18100"/>
                </a:lnTo>
                <a:lnTo>
                  <a:pt x="45530" y="18090"/>
                </a:lnTo>
                <a:lnTo>
                  <a:pt x="45520" y="18090"/>
                </a:lnTo>
                <a:lnTo>
                  <a:pt x="45520" y="18070"/>
                </a:lnTo>
                <a:lnTo>
                  <a:pt x="45530" y="18070"/>
                </a:lnTo>
                <a:lnTo>
                  <a:pt x="45530" y="18060"/>
                </a:lnTo>
                <a:lnTo>
                  <a:pt x="45540" y="18050"/>
                </a:lnTo>
                <a:lnTo>
                  <a:pt x="45540" y="18040"/>
                </a:lnTo>
                <a:lnTo>
                  <a:pt x="45550" y="18040"/>
                </a:lnTo>
                <a:lnTo>
                  <a:pt x="45550" y="18030"/>
                </a:lnTo>
                <a:lnTo>
                  <a:pt x="45560" y="18030"/>
                </a:lnTo>
                <a:lnTo>
                  <a:pt x="45560" y="18020"/>
                </a:lnTo>
                <a:lnTo>
                  <a:pt x="45570" y="18020"/>
                </a:lnTo>
                <a:lnTo>
                  <a:pt x="45570" y="18010"/>
                </a:lnTo>
                <a:lnTo>
                  <a:pt x="45580" y="18010"/>
                </a:lnTo>
                <a:lnTo>
                  <a:pt x="45580" y="18000"/>
                </a:lnTo>
                <a:lnTo>
                  <a:pt x="45590" y="18000"/>
                </a:lnTo>
                <a:lnTo>
                  <a:pt x="45590" y="17990"/>
                </a:lnTo>
                <a:lnTo>
                  <a:pt x="45600" y="18000"/>
                </a:lnTo>
                <a:lnTo>
                  <a:pt x="45610" y="17990"/>
                </a:lnTo>
                <a:lnTo>
                  <a:pt x="45620" y="17990"/>
                </a:lnTo>
                <a:lnTo>
                  <a:pt x="45630" y="17990"/>
                </a:lnTo>
                <a:lnTo>
                  <a:pt x="45640" y="17980"/>
                </a:lnTo>
                <a:lnTo>
                  <a:pt x="45650" y="17970"/>
                </a:lnTo>
                <a:lnTo>
                  <a:pt x="45650" y="17960"/>
                </a:lnTo>
                <a:lnTo>
                  <a:pt x="45660" y="17960"/>
                </a:lnTo>
                <a:lnTo>
                  <a:pt x="45680" y="17950"/>
                </a:lnTo>
                <a:lnTo>
                  <a:pt x="45670" y="17940"/>
                </a:lnTo>
                <a:lnTo>
                  <a:pt x="45670" y="17930"/>
                </a:lnTo>
                <a:lnTo>
                  <a:pt x="45680" y="17910"/>
                </a:lnTo>
                <a:lnTo>
                  <a:pt x="45690" y="17900"/>
                </a:lnTo>
                <a:lnTo>
                  <a:pt x="45710" y="17900"/>
                </a:lnTo>
                <a:lnTo>
                  <a:pt x="45720" y="17900"/>
                </a:lnTo>
                <a:lnTo>
                  <a:pt x="45730" y="17900"/>
                </a:lnTo>
                <a:lnTo>
                  <a:pt x="45730" y="17890"/>
                </a:lnTo>
                <a:lnTo>
                  <a:pt x="45740" y="17880"/>
                </a:lnTo>
                <a:lnTo>
                  <a:pt x="45740" y="17870"/>
                </a:lnTo>
                <a:lnTo>
                  <a:pt x="45740" y="17860"/>
                </a:lnTo>
                <a:lnTo>
                  <a:pt x="45740" y="17850"/>
                </a:lnTo>
                <a:lnTo>
                  <a:pt x="45740" y="17840"/>
                </a:lnTo>
                <a:lnTo>
                  <a:pt x="45740" y="17830"/>
                </a:lnTo>
                <a:lnTo>
                  <a:pt x="45740" y="17820"/>
                </a:lnTo>
                <a:lnTo>
                  <a:pt x="45740" y="17810"/>
                </a:lnTo>
                <a:lnTo>
                  <a:pt x="45740" y="17800"/>
                </a:lnTo>
                <a:lnTo>
                  <a:pt x="45730" y="17800"/>
                </a:lnTo>
                <a:lnTo>
                  <a:pt x="45730" y="17790"/>
                </a:lnTo>
                <a:lnTo>
                  <a:pt x="45740" y="17790"/>
                </a:lnTo>
                <a:lnTo>
                  <a:pt x="45740" y="17780"/>
                </a:lnTo>
                <a:lnTo>
                  <a:pt x="45730" y="17780"/>
                </a:lnTo>
                <a:lnTo>
                  <a:pt x="45720" y="17770"/>
                </a:lnTo>
                <a:lnTo>
                  <a:pt x="45720" y="17760"/>
                </a:lnTo>
                <a:lnTo>
                  <a:pt x="45710" y="17760"/>
                </a:lnTo>
                <a:lnTo>
                  <a:pt x="45710" y="17750"/>
                </a:lnTo>
                <a:lnTo>
                  <a:pt x="45710" y="17740"/>
                </a:lnTo>
                <a:lnTo>
                  <a:pt x="45710" y="17730"/>
                </a:lnTo>
                <a:lnTo>
                  <a:pt x="45720" y="17730"/>
                </a:lnTo>
                <a:lnTo>
                  <a:pt x="45720" y="17740"/>
                </a:lnTo>
                <a:lnTo>
                  <a:pt x="45730" y="17740"/>
                </a:lnTo>
                <a:lnTo>
                  <a:pt x="45740" y="17740"/>
                </a:lnTo>
                <a:lnTo>
                  <a:pt x="45750" y="17730"/>
                </a:lnTo>
                <a:lnTo>
                  <a:pt x="45760" y="17730"/>
                </a:lnTo>
                <a:lnTo>
                  <a:pt x="45770" y="17730"/>
                </a:lnTo>
                <a:lnTo>
                  <a:pt x="45780" y="17730"/>
                </a:lnTo>
                <a:lnTo>
                  <a:pt x="45790" y="17730"/>
                </a:lnTo>
                <a:lnTo>
                  <a:pt x="45800" y="17750"/>
                </a:lnTo>
                <a:lnTo>
                  <a:pt x="45810" y="17760"/>
                </a:lnTo>
                <a:lnTo>
                  <a:pt x="45820" y="17760"/>
                </a:lnTo>
                <a:lnTo>
                  <a:pt x="45820" y="17770"/>
                </a:lnTo>
                <a:lnTo>
                  <a:pt x="45830" y="17780"/>
                </a:lnTo>
                <a:lnTo>
                  <a:pt x="45840" y="17780"/>
                </a:lnTo>
                <a:lnTo>
                  <a:pt x="45840" y="17790"/>
                </a:lnTo>
                <a:lnTo>
                  <a:pt x="45850" y="17790"/>
                </a:lnTo>
                <a:lnTo>
                  <a:pt x="45860" y="17800"/>
                </a:lnTo>
                <a:lnTo>
                  <a:pt x="45850" y="17800"/>
                </a:lnTo>
                <a:lnTo>
                  <a:pt x="45850" y="17790"/>
                </a:lnTo>
                <a:lnTo>
                  <a:pt x="45850" y="17780"/>
                </a:lnTo>
                <a:lnTo>
                  <a:pt x="45850" y="17770"/>
                </a:lnTo>
                <a:lnTo>
                  <a:pt x="45860" y="17770"/>
                </a:lnTo>
                <a:lnTo>
                  <a:pt x="45870" y="17770"/>
                </a:lnTo>
                <a:lnTo>
                  <a:pt x="45880" y="17770"/>
                </a:lnTo>
                <a:lnTo>
                  <a:pt x="45880" y="17760"/>
                </a:lnTo>
                <a:lnTo>
                  <a:pt x="45890" y="17760"/>
                </a:lnTo>
                <a:lnTo>
                  <a:pt x="45880" y="17750"/>
                </a:lnTo>
                <a:lnTo>
                  <a:pt x="45870" y="17740"/>
                </a:lnTo>
                <a:lnTo>
                  <a:pt x="45870" y="17730"/>
                </a:lnTo>
                <a:lnTo>
                  <a:pt x="45880" y="17730"/>
                </a:lnTo>
                <a:lnTo>
                  <a:pt x="45880" y="17720"/>
                </a:lnTo>
                <a:lnTo>
                  <a:pt x="45880" y="17710"/>
                </a:lnTo>
                <a:lnTo>
                  <a:pt x="45890" y="17710"/>
                </a:lnTo>
                <a:lnTo>
                  <a:pt x="45900" y="17710"/>
                </a:lnTo>
                <a:lnTo>
                  <a:pt x="45900" y="17720"/>
                </a:lnTo>
                <a:lnTo>
                  <a:pt x="45910" y="17720"/>
                </a:lnTo>
                <a:lnTo>
                  <a:pt x="45920" y="17720"/>
                </a:lnTo>
                <a:lnTo>
                  <a:pt x="45930" y="17720"/>
                </a:lnTo>
                <a:lnTo>
                  <a:pt x="45930" y="17710"/>
                </a:lnTo>
                <a:lnTo>
                  <a:pt x="45920" y="17700"/>
                </a:lnTo>
                <a:lnTo>
                  <a:pt x="45910" y="17700"/>
                </a:lnTo>
                <a:lnTo>
                  <a:pt x="45900" y="17700"/>
                </a:lnTo>
                <a:lnTo>
                  <a:pt x="45880" y="17690"/>
                </a:lnTo>
                <a:lnTo>
                  <a:pt x="45870" y="17690"/>
                </a:lnTo>
                <a:lnTo>
                  <a:pt x="45870" y="17680"/>
                </a:lnTo>
                <a:lnTo>
                  <a:pt x="45860" y="17670"/>
                </a:lnTo>
                <a:lnTo>
                  <a:pt x="45850" y="17670"/>
                </a:lnTo>
                <a:lnTo>
                  <a:pt x="45850" y="17660"/>
                </a:lnTo>
                <a:lnTo>
                  <a:pt x="45860" y="17660"/>
                </a:lnTo>
                <a:lnTo>
                  <a:pt x="45850" y="17660"/>
                </a:lnTo>
                <a:lnTo>
                  <a:pt x="45860" y="17660"/>
                </a:lnTo>
                <a:lnTo>
                  <a:pt x="45860" y="17650"/>
                </a:lnTo>
                <a:lnTo>
                  <a:pt x="45850" y="17650"/>
                </a:lnTo>
                <a:lnTo>
                  <a:pt x="45830" y="17640"/>
                </a:lnTo>
                <a:lnTo>
                  <a:pt x="45820" y="17630"/>
                </a:lnTo>
                <a:lnTo>
                  <a:pt x="45810" y="17630"/>
                </a:lnTo>
                <a:lnTo>
                  <a:pt x="45800" y="17630"/>
                </a:lnTo>
                <a:lnTo>
                  <a:pt x="45800" y="17620"/>
                </a:lnTo>
                <a:lnTo>
                  <a:pt x="45790" y="17620"/>
                </a:lnTo>
                <a:lnTo>
                  <a:pt x="45780" y="17620"/>
                </a:lnTo>
                <a:lnTo>
                  <a:pt x="45780" y="17610"/>
                </a:lnTo>
                <a:lnTo>
                  <a:pt x="45770" y="17620"/>
                </a:lnTo>
                <a:lnTo>
                  <a:pt x="45770" y="17610"/>
                </a:lnTo>
                <a:lnTo>
                  <a:pt x="45760" y="17610"/>
                </a:lnTo>
                <a:lnTo>
                  <a:pt x="45760" y="17600"/>
                </a:lnTo>
                <a:lnTo>
                  <a:pt x="45770" y="17600"/>
                </a:lnTo>
                <a:lnTo>
                  <a:pt x="45800" y="17600"/>
                </a:lnTo>
                <a:lnTo>
                  <a:pt x="45810" y="17600"/>
                </a:lnTo>
                <a:lnTo>
                  <a:pt x="45840" y="17590"/>
                </a:lnTo>
                <a:lnTo>
                  <a:pt x="45850" y="17590"/>
                </a:lnTo>
                <a:lnTo>
                  <a:pt x="45870" y="17590"/>
                </a:lnTo>
                <a:lnTo>
                  <a:pt x="45880" y="17590"/>
                </a:lnTo>
                <a:lnTo>
                  <a:pt x="45900" y="17580"/>
                </a:lnTo>
                <a:lnTo>
                  <a:pt x="45920" y="17580"/>
                </a:lnTo>
                <a:lnTo>
                  <a:pt x="45930" y="17580"/>
                </a:lnTo>
                <a:lnTo>
                  <a:pt x="45940" y="17580"/>
                </a:lnTo>
                <a:lnTo>
                  <a:pt x="45960" y="17580"/>
                </a:lnTo>
                <a:lnTo>
                  <a:pt x="45970" y="17580"/>
                </a:lnTo>
                <a:lnTo>
                  <a:pt x="46000" y="17580"/>
                </a:lnTo>
                <a:lnTo>
                  <a:pt x="46040" y="17580"/>
                </a:lnTo>
                <a:lnTo>
                  <a:pt x="46080" y="17580"/>
                </a:lnTo>
                <a:lnTo>
                  <a:pt x="46080" y="17550"/>
                </a:lnTo>
                <a:lnTo>
                  <a:pt x="46080" y="17510"/>
                </a:lnTo>
                <a:lnTo>
                  <a:pt x="46080" y="17480"/>
                </a:lnTo>
                <a:lnTo>
                  <a:pt x="46090" y="17480"/>
                </a:lnTo>
                <a:lnTo>
                  <a:pt x="46110" y="17480"/>
                </a:lnTo>
                <a:lnTo>
                  <a:pt x="46120" y="17480"/>
                </a:lnTo>
                <a:lnTo>
                  <a:pt x="46150" y="17480"/>
                </a:lnTo>
                <a:lnTo>
                  <a:pt x="46190" y="17480"/>
                </a:lnTo>
                <a:lnTo>
                  <a:pt x="46230" y="17480"/>
                </a:lnTo>
                <a:lnTo>
                  <a:pt x="46240" y="17480"/>
                </a:lnTo>
                <a:lnTo>
                  <a:pt x="46270" y="17480"/>
                </a:lnTo>
                <a:lnTo>
                  <a:pt x="46310" y="17480"/>
                </a:lnTo>
                <a:lnTo>
                  <a:pt x="46350" y="17480"/>
                </a:lnTo>
                <a:lnTo>
                  <a:pt x="46380" y="17480"/>
                </a:lnTo>
                <a:lnTo>
                  <a:pt x="46390" y="17480"/>
                </a:lnTo>
                <a:lnTo>
                  <a:pt x="46410" y="17480"/>
                </a:lnTo>
                <a:lnTo>
                  <a:pt x="46420" y="17480"/>
                </a:lnTo>
                <a:lnTo>
                  <a:pt x="46430" y="17480"/>
                </a:lnTo>
                <a:lnTo>
                  <a:pt x="46440" y="17480"/>
                </a:lnTo>
                <a:lnTo>
                  <a:pt x="46460" y="17480"/>
                </a:lnTo>
                <a:lnTo>
                  <a:pt x="46480" y="17490"/>
                </a:lnTo>
                <a:lnTo>
                  <a:pt x="46500" y="17490"/>
                </a:lnTo>
                <a:lnTo>
                  <a:pt x="46510" y="17490"/>
                </a:lnTo>
                <a:lnTo>
                  <a:pt x="46530" y="17500"/>
                </a:lnTo>
                <a:lnTo>
                  <a:pt x="46540" y="17500"/>
                </a:lnTo>
                <a:lnTo>
                  <a:pt x="46540" y="17490"/>
                </a:lnTo>
                <a:lnTo>
                  <a:pt x="46540" y="17500"/>
                </a:lnTo>
                <a:lnTo>
                  <a:pt x="46540" y="17510"/>
                </a:lnTo>
                <a:lnTo>
                  <a:pt x="46550" y="17540"/>
                </a:lnTo>
                <a:lnTo>
                  <a:pt x="46550" y="17550"/>
                </a:lnTo>
                <a:lnTo>
                  <a:pt x="46550" y="17560"/>
                </a:lnTo>
                <a:lnTo>
                  <a:pt x="46550" y="17570"/>
                </a:lnTo>
                <a:lnTo>
                  <a:pt x="46550" y="17580"/>
                </a:lnTo>
                <a:lnTo>
                  <a:pt x="46550" y="17590"/>
                </a:lnTo>
                <a:lnTo>
                  <a:pt x="46550" y="17600"/>
                </a:lnTo>
                <a:lnTo>
                  <a:pt x="46560" y="17600"/>
                </a:lnTo>
                <a:lnTo>
                  <a:pt x="46570" y="17590"/>
                </a:lnTo>
                <a:lnTo>
                  <a:pt x="46580" y="17590"/>
                </a:lnTo>
                <a:lnTo>
                  <a:pt x="46590" y="17590"/>
                </a:lnTo>
                <a:lnTo>
                  <a:pt x="46600" y="17590"/>
                </a:lnTo>
                <a:lnTo>
                  <a:pt x="46610" y="17590"/>
                </a:lnTo>
                <a:lnTo>
                  <a:pt x="46620" y="17590"/>
                </a:lnTo>
                <a:lnTo>
                  <a:pt x="46630" y="17590"/>
                </a:lnTo>
                <a:lnTo>
                  <a:pt x="46640" y="17590"/>
                </a:lnTo>
                <a:lnTo>
                  <a:pt x="46650" y="17610"/>
                </a:lnTo>
                <a:lnTo>
                  <a:pt x="46650" y="17620"/>
                </a:lnTo>
                <a:lnTo>
                  <a:pt x="46650" y="17630"/>
                </a:lnTo>
                <a:lnTo>
                  <a:pt x="46660" y="17620"/>
                </a:lnTo>
                <a:lnTo>
                  <a:pt x="46670" y="17620"/>
                </a:lnTo>
                <a:lnTo>
                  <a:pt x="46680" y="17620"/>
                </a:lnTo>
                <a:lnTo>
                  <a:pt x="46680" y="17630"/>
                </a:lnTo>
                <a:lnTo>
                  <a:pt x="46680" y="17640"/>
                </a:lnTo>
                <a:lnTo>
                  <a:pt x="46680" y="17650"/>
                </a:lnTo>
                <a:lnTo>
                  <a:pt x="46680" y="17660"/>
                </a:lnTo>
                <a:lnTo>
                  <a:pt x="46690" y="17680"/>
                </a:lnTo>
                <a:lnTo>
                  <a:pt x="46690" y="17690"/>
                </a:lnTo>
                <a:lnTo>
                  <a:pt x="46690" y="17700"/>
                </a:lnTo>
                <a:lnTo>
                  <a:pt x="46690" y="17710"/>
                </a:lnTo>
                <a:lnTo>
                  <a:pt x="46700" y="17710"/>
                </a:lnTo>
                <a:lnTo>
                  <a:pt x="46700" y="17720"/>
                </a:lnTo>
                <a:lnTo>
                  <a:pt x="46700" y="17730"/>
                </a:lnTo>
                <a:lnTo>
                  <a:pt x="46700" y="17740"/>
                </a:lnTo>
                <a:lnTo>
                  <a:pt x="46710" y="17740"/>
                </a:lnTo>
                <a:lnTo>
                  <a:pt x="46710" y="17750"/>
                </a:lnTo>
                <a:lnTo>
                  <a:pt x="46710" y="17760"/>
                </a:lnTo>
                <a:lnTo>
                  <a:pt x="46710" y="17750"/>
                </a:lnTo>
                <a:lnTo>
                  <a:pt x="46710" y="17760"/>
                </a:lnTo>
                <a:lnTo>
                  <a:pt x="46720" y="17760"/>
                </a:lnTo>
                <a:lnTo>
                  <a:pt x="46720" y="17770"/>
                </a:lnTo>
                <a:lnTo>
                  <a:pt x="46730" y="17780"/>
                </a:lnTo>
                <a:lnTo>
                  <a:pt x="46740" y="17790"/>
                </a:lnTo>
                <a:lnTo>
                  <a:pt x="46750" y="17800"/>
                </a:lnTo>
                <a:lnTo>
                  <a:pt x="46760" y="17800"/>
                </a:lnTo>
                <a:lnTo>
                  <a:pt x="46760" y="17810"/>
                </a:lnTo>
                <a:lnTo>
                  <a:pt x="46770" y="17810"/>
                </a:lnTo>
                <a:lnTo>
                  <a:pt x="46780" y="17810"/>
                </a:lnTo>
                <a:lnTo>
                  <a:pt x="46780" y="17820"/>
                </a:lnTo>
                <a:lnTo>
                  <a:pt x="46790" y="17820"/>
                </a:lnTo>
                <a:lnTo>
                  <a:pt x="46800" y="17820"/>
                </a:lnTo>
                <a:lnTo>
                  <a:pt x="46810" y="17830"/>
                </a:lnTo>
                <a:lnTo>
                  <a:pt x="46820" y="17840"/>
                </a:lnTo>
                <a:lnTo>
                  <a:pt x="46830" y="17840"/>
                </a:lnTo>
                <a:lnTo>
                  <a:pt x="46850" y="17850"/>
                </a:lnTo>
                <a:lnTo>
                  <a:pt x="46850" y="17860"/>
                </a:lnTo>
                <a:lnTo>
                  <a:pt x="46860" y="17860"/>
                </a:lnTo>
                <a:lnTo>
                  <a:pt x="46870" y="17870"/>
                </a:lnTo>
                <a:lnTo>
                  <a:pt x="46880" y="17870"/>
                </a:lnTo>
                <a:lnTo>
                  <a:pt x="46880" y="17880"/>
                </a:lnTo>
                <a:lnTo>
                  <a:pt x="46890" y="17880"/>
                </a:lnTo>
                <a:lnTo>
                  <a:pt x="46890" y="17890"/>
                </a:lnTo>
                <a:lnTo>
                  <a:pt x="46900" y="17900"/>
                </a:lnTo>
                <a:lnTo>
                  <a:pt x="46900" y="17910"/>
                </a:lnTo>
                <a:lnTo>
                  <a:pt x="46900" y="17920"/>
                </a:lnTo>
                <a:lnTo>
                  <a:pt x="46910" y="17930"/>
                </a:lnTo>
                <a:lnTo>
                  <a:pt x="46910" y="17940"/>
                </a:lnTo>
                <a:lnTo>
                  <a:pt x="46910" y="17950"/>
                </a:lnTo>
                <a:lnTo>
                  <a:pt x="46910" y="17960"/>
                </a:lnTo>
                <a:lnTo>
                  <a:pt x="46920" y="17960"/>
                </a:lnTo>
                <a:lnTo>
                  <a:pt x="46940" y="17980"/>
                </a:lnTo>
                <a:lnTo>
                  <a:pt x="46950" y="17960"/>
                </a:lnTo>
                <a:lnTo>
                  <a:pt x="46950" y="17940"/>
                </a:lnTo>
                <a:lnTo>
                  <a:pt x="46910" y="17860"/>
                </a:lnTo>
                <a:lnTo>
                  <a:pt x="46890" y="17850"/>
                </a:lnTo>
                <a:lnTo>
                  <a:pt x="46890" y="17840"/>
                </a:lnTo>
                <a:lnTo>
                  <a:pt x="46890" y="17830"/>
                </a:lnTo>
                <a:lnTo>
                  <a:pt x="46880" y="17830"/>
                </a:lnTo>
                <a:lnTo>
                  <a:pt x="46880" y="17820"/>
                </a:lnTo>
                <a:lnTo>
                  <a:pt x="46880" y="17810"/>
                </a:lnTo>
                <a:lnTo>
                  <a:pt x="46890" y="17800"/>
                </a:lnTo>
                <a:lnTo>
                  <a:pt x="46890" y="17790"/>
                </a:lnTo>
                <a:lnTo>
                  <a:pt x="46900" y="17780"/>
                </a:lnTo>
                <a:lnTo>
                  <a:pt x="46910" y="17780"/>
                </a:lnTo>
                <a:lnTo>
                  <a:pt x="46920" y="17770"/>
                </a:lnTo>
                <a:lnTo>
                  <a:pt x="46960" y="17770"/>
                </a:lnTo>
                <a:lnTo>
                  <a:pt x="46970" y="17780"/>
                </a:lnTo>
                <a:lnTo>
                  <a:pt x="46990" y="17780"/>
                </a:lnTo>
                <a:lnTo>
                  <a:pt x="47010" y="17790"/>
                </a:lnTo>
                <a:lnTo>
                  <a:pt x="47030" y="17800"/>
                </a:lnTo>
                <a:lnTo>
                  <a:pt x="47040" y="17810"/>
                </a:lnTo>
                <a:lnTo>
                  <a:pt x="47050" y="17810"/>
                </a:lnTo>
                <a:lnTo>
                  <a:pt x="47070" y="17810"/>
                </a:lnTo>
                <a:lnTo>
                  <a:pt x="47080" y="17810"/>
                </a:lnTo>
                <a:lnTo>
                  <a:pt x="47090" y="17800"/>
                </a:lnTo>
                <a:lnTo>
                  <a:pt x="47090" y="17790"/>
                </a:lnTo>
                <a:lnTo>
                  <a:pt x="47090" y="17780"/>
                </a:lnTo>
                <a:lnTo>
                  <a:pt x="47100" y="17780"/>
                </a:lnTo>
                <a:lnTo>
                  <a:pt x="47100" y="17790"/>
                </a:lnTo>
                <a:lnTo>
                  <a:pt x="47090" y="17820"/>
                </a:lnTo>
                <a:lnTo>
                  <a:pt x="47080" y="17820"/>
                </a:lnTo>
                <a:lnTo>
                  <a:pt x="47090" y="17860"/>
                </a:lnTo>
                <a:lnTo>
                  <a:pt x="47110" y="17870"/>
                </a:lnTo>
                <a:lnTo>
                  <a:pt x="47150" y="17870"/>
                </a:lnTo>
                <a:lnTo>
                  <a:pt x="47200" y="17870"/>
                </a:lnTo>
                <a:lnTo>
                  <a:pt x="47240" y="17880"/>
                </a:lnTo>
                <a:lnTo>
                  <a:pt x="47280" y="17880"/>
                </a:lnTo>
                <a:lnTo>
                  <a:pt x="47300" y="17880"/>
                </a:lnTo>
                <a:lnTo>
                  <a:pt x="47340" y="17890"/>
                </a:lnTo>
                <a:lnTo>
                  <a:pt x="47350" y="17890"/>
                </a:lnTo>
                <a:lnTo>
                  <a:pt x="47350" y="17880"/>
                </a:lnTo>
                <a:lnTo>
                  <a:pt x="47360" y="17880"/>
                </a:lnTo>
                <a:lnTo>
                  <a:pt x="47410" y="17880"/>
                </a:lnTo>
                <a:lnTo>
                  <a:pt x="47440" y="17890"/>
                </a:lnTo>
                <a:lnTo>
                  <a:pt x="47490" y="17890"/>
                </a:lnTo>
                <a:lnTo>
                  <a:pt x="47510" y="17890"/>
                </a:lnTo>
                <a:lnTo>
                  <a:pt x="47510" y="17870"/>
                </a:lnTo>
                <a:lnTo>
                  <a:pt x="47510" y="17860"/>
                </a:lnTo>
                <a:lnTo>
                  <a:pt x="47520" y="17860"/>
                </a:lnTo>
                <a:lnTo>
                  <a:pt x="47520" y="17840"/>
                </a:lnTo>
                <a:lnTo>
                  <a:pt x="47530" y="17830"/>
                </a:lnTo>
                <a:lnTo>
                  <a:pt x="47540" y="17820"/>
                </a:lnTo>
                <a:lnTo>
                  <a:pt x="47540" y="17810"/>
                </a:lnTo>
                <a:lnTo>
                  <a:pt x="47540" y="17800"/>
                </a:lnTo>
                <a:lnTo>
                  <a:pt x="47550" y="17800"/>
                </a:lnTo>
                <a:lnTo>
                  <a:pt x="47550" y="17790"/>
                </a:lnTo>
                <a:lnTo>
                  <a:pt x="47550" y="17780"/>
                </a:lnTo>
                <a:lnTo>
                  <a:pt x="47550" y="17770"/>
                </a:lnTo>
                <a:lnTo>
                  <a:pt x="47560" y="17760"/>
                </a:lnTo>
                <a:lnTo>
                  <a:pt x="47560" y="17750"/>
                </a:lnTo>
                <a:lnTo>
                  <a:pt x="47570" y="17750"/>
                </a:lnTo>
                <a:lnTo>
                  <a:pt x="47580" y="17740"/>
                </a:lnTo>
                <a:lnTo>
                  <a:pt x="47590" y="17740"/>
                </a:lnTo>
                <a:lnTo>
                  <a:pt x="47600" y="17740"/>
                </a:lnTo>
                <a:lnTo>
                  <a:pt x="47610" y="17740"/>
                </a:lnTo>
                <a:lnTo>
                  <a:pt x="47620" y="17730"/>
                </a:lnTo>
                <a:lnTo>
                  <a:pt x="47630" y="17730"/>
                </a:lnTo>
                <a:lnTo>
                  <a:pt x="47640" y="17730"/>
                </a:lnTo>
                <a:lnTo>
                  <a:pt x="47640" y="17720"/>
                </a:lnTo>
                <a:lnTo>
                  <a:pt x="47650" y="17720"/>
                </a:lnTo>
                <a:lnTo>
                  <a:pt x="47660" y="17710"/>
                </a:lnTo>
                <a:lnTo>
                  <a:pt x="47670" y="17710"/>
                </a:lnTo>
                <a:lnTo>
                  <a:pt x="47680" y="17700"/>
                </a:lnTo>
                <a:lnTo>
                  <a:pt x="47690" y="17700"/>
                </a:lnTo>
                <a:lnTo>
                  <a:pt x="47700" y="17690"/>
                </a:lnTo>
                <a:lnTo>
                  <a:pt x="47710" y="17690"/>
                </a:lnTo>
                <a:lnTo>
                  <a:pt x="47710" y="17680"/>
                </a:lnTo>
                <a:lnTo>
                  <a:pt x="47710" y="17690"/>
                </a:lnTo>
                <a:lnTo>
                  <a:pt x="47720" y="17680"/>
                </a:lnTo>
                <a:lnTo>
                  <a:pt x="47730" y="17680"/>
                </a:lnTo>
                <a:lnTo>
                  <a:pt x="47730" y="17690"/>
                </a:lnTo>
                <a:lnTo>
                  <a:pt x="47730" y="17700"/>
                </a:lnTo>
                <a:lnTo>
                  <a:pt x="47730" y="17710"/>
                </a:lnTo>
                <a:lnTo>
                  <a:pt x="47730" y="17720"/>
                </a:lnTo>
                <a:lnTo>
                  <a:pt x="47770" y="17710"/>
                </a:lnTo>
                <a:lnTo>
                  <a:pt x="47780" y="17710"/>
                </a:lnTo>
                <a:lnTo>
                  <a:pt x="47790" y="17710"/>
                </a:lnTo>
                <a:lnTo>
                  <a:pt x="47810" y="17710"/>
                </a:lnTo>
                <a:lnTo>
                  <a:pt x="47800" y="17690"/>
                </a:lnTo>
                <a:lnTo>
                  <a:pt x="47800" y="17670"/>
                </a:lnTo>
                <a:lnTo>
                  <a:pt x="47800" y="17620"/>
                </a:lnTo>
                <a:lnTo>
                  <a:pt x="47800" y="17610"/>
                </a:lnTo>
                <a:lnTo>
                  <a:pt x="47790" y="17580"/>
                </a:lnTo>
                <a:lnTo>
                  <a:pt x="47790" y="17570"/>
                </a:lnTo>
                <a:lnTo>
                  <a:pt x="47800" y="17560"/>
                </a:lnTo>
                <a:lnTo>
                  <a:pt x="47810" y="17540"/>
                </a:lnTo>
                <a:lnTo>
                  <a:pt x="47820" y="17530"/>
                </a:lnTo>
                <a:lnTo>
                  <a:pt x="47830" y="17520"/>
                </a:lnTo>
                <a:lnTo>
                  <a:pt x="47830" y="17510"/>
                </a:lnTo>
                <a:lnTo>
                  <a:pt x="47830" y="17500"/>
                </a:lnTo>
                <a:lnTo>
                  <a:pt x="47840" y="17500"/>
                </a:lnTo>
                <a:lnTo>
                  <a:pt x="47840" y="17490"/>
                </a:lnTo>
                <a:lnTo>
                  <a:pt x="47840" y="17480"/>
                </a:lnTo>
                <a:lnTo>
                  <a:pt x="47850" y="17480"/>
                </a:lnTo>
                <a:lnTo>
                  <a:pt x="47840" y="17480"/>
                </a:lnTo>
                <a:close/>
                <a:moveTo>
                  <a:pt x="45940" y="18190"/>
                </a:moveTo>
                <a:lnTo>
                  <a:pt x="45930" y="18180"/>
                </a:lnTo>
                <a:lnTo>
                  <a:pt x="45920" y="18180"/>
                </a:lnTo>
                <a:lnTo>
                  <a:pt x="45920" y="18190"/>
                </a:lnTo>
                <a:lnTo>
                  <a:pt x="45910" y="18190"/>
                </a:lnTo>
                <a:lnTo>
                  <a:pt x="45910" y="18210"/>
                </a:lnTo>
                <a:lnTo>
                  <a:pt x="45900" y="18210"/>
                </a:lnTo>
                <a:lnTo>
                  <a:pt x="45900" y="18220"/>
                </a:lnTo>
                <a:lnTo>
                  <a:pt x="45890" y="18220"/>
                </a:lnTo>
                <a:lnTo>
                  <a:pt x="45880" y="18220"/>
                </a:lnTo>
                <a:lnTo>
                  <a:pt x="45870" y="18220"/>
                </a:lnTo>
                <a:lnTo>
                  <a:pt x="45860" y="18220"/>
                </a:lnTo>
                <a:lnTo>
                  <a:pt x="45850" y="18220"/>
                </a:lnTo>
                <a:lnTo>
                  <a:pt x="45840" y="18220"/>
                </a:lnTo>
                <a:lnTo>
                  <a:pt x="45820" y="18210"/>
                </a:lnTo>
                <a:lnTo>
                  <a:pt x="45820" y="18200"/>
                </a:lnTo>
                <a:lnTo>
                  <a:pt x="45810" y="18200"/>
                </a:lnTo>
                <a:lnTo>
                  <a:pt x="45810" y="18210"/>
                </a:lnTo>
                <a:lnTo>
                  <a:pt x="45810" y="18230"/>
                </a:lnTo>
                <a:lnTo>
                  <a:pt x="45810" y="18240"/>
                </a:lnTo>
                <a:lnTo>
                  <a:pt x="45820" y="18240"/>
                </a:lnTo>
                <a:lnTo>
                  <a:pt x="45820" y="18250"/>
                </a:lnTo>
                <a:lnTo>
                  <a:pt x="45820" y="18260"/>
                </a:lnTo>
                <a:lnTo>
                  <a:pt x="45830" y="18260"/>
                </a:lnTo>
                <a:lnTo>
                  <a:pt x="45830" y="18270"/>
                </a:lnTo>
                <a:lnTo>
                  <a:pt x="45820" y="18260"/>
                </a:lnTo>
                <a:lnTo>
                  <a:pt x="45820" y="18270"/>
                </a:lnTo>
                <a:lnTo>
                  <a:pt x="45830" y="18270"/>
                </a:lnTo>
                <a:lnTo>
                  <a:pt x="45850" y="18280"/>
                </a:lnTo>
                <a:lnTo>
                  <a:pt x="45840" y="18280"/>
                </a:lnTo>
                <a:lnTo>
                  <a:pt x="45850" y="18280"/>
                </a:lnTo>
                <a:lnTo>
                  <a:pt x="45850" y="18290"/>
                </a:lnTo>
                <a:lnTo>
                  <a:pt x="45860" y="18290"/>
                </a:lnTo>
                <a:lnTo>
                  <a:pt x="45870" y="18290"/>
                </a:lnTo>
                <a:lnTo>
                  <a:pt x="45880" y="18290"/>
                </a:lnTo>
                <a:lnTo>
                  <a:pt x="45890" y="18290"/>
                </a:lnTo>
                <a:lnTo>
                  <a:pt x="45890" y="18300"/>
                </a:lnTo>
                <a:lnTo>
                  <a:pt x="45900" y="18300"/>
                </a:lnTo>
                <a:lnTo>
                  <a:pt x="45910" y="18300"/>
                </a:lnTo>
                <a:lnTo>
                  <a:pt x="45900" y="18290"/>
                </a:lnTo>
                <a:lnTo>
                  <a:pt x="45910" y="18290"/>
                </a:lnTo>
                <a:lnTo>
                  <a:pt x="45910" y="18280"/>
                </a:lnTo>
                <a:lnTo>
                  <a:pt x="45910" y="18290"/>
                </a:lnTo>
                <a:lnTo>
                  <a:pt x="45920" y="18290"/>
                </a:lnTo>
                <a:lnTo>
                  <a:pt x="45930" y="18290"/>
                </a:lnTo>
                <a:lnTo>
                  <a:pt x="45930" y="18300"/>
                </a:lnTo>
                <a:lnTo>
                  <a:pt x="45940" y="18300"/>
                </a:lnTo>
                <a:lnTo>
                  <a:pt x="45950" y="18300"/>
                </a:lnTo>
                <a:lnTo>
                  <a:pt x="45970" y="18290"/>
                </a:lnTo>
                <a:lnTo>
                  <a:pt x="45980" y="18290"/>
                </a:lnTo>
                <a:lnTo>
                  <a:pt x="45980" y="18280"/>
                </a:lnTo>
                <a:lnTo>
                  <a:pt x="45980" y="18270"/>
                </a:lnTo>
                <a:lnTo>
                  <a:pt x="45980" y="18260"/>
                </a:lnTo>
                <a:lnTo>
                  <a:pt x="45980" y="18250"/>
                </a:lnTo>
                <a:lnTo>
                  <a:pt x="45980" y="18240"/>
                </a:lnTo>
                <a:lnTo>
                  <a:pt x="45950" y="18230"/>
                </a:lnTo>
                <a:lnTo>
                  <a:pt x="45950" y="18210"/>
                </a:lnTo>
                <a:lnTo>
                  <a:pt x="45950" y="18200"/>
                </a:lnTo>
                <a:lnTo>
                  <a:pt x="45950" y="18190"/>
                </a:lnTo>
                <a:lnTo>
                  <a:pt x="45940" y="18200"/>
                </a:lnTo>
                <a:lnTo>
                  <a:pt x="45940" y="18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