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Kyivska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Ky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5940" y="18190"/>
                </a:moveTo>
                <a:lnTo>
                  <a:pt x="45940" y="18200"/>
                </a:lnTo>
                <a:lnTo>
                  <a:pt x="45950" y="18190"/>
                </a:lnTo>
                <a:lnTo>
                  <a:pt x="45950" y="18200"/>
                </a:lnTo>
                <a:lnTo>
                  <a:pt x="45950" y="18210"/>
                </a:lnTo>
                <a:lnTo>
                  <a:pt x="45950" y="18230"/>
                </a:lnTo>
                <a:lnTo>
                  <a:pt x="45980" y="18240"/>
                </a:lnTo>
                <a:lnTo>
                  <a:pt x="45980" y="18250"/>
                </a:lnTo>
                <a:lnTo>
                  <a:pt x="45980" y="18260"/>
                </a:lnTo>
                <a:lnTo>
                  <a:pt x="45980" y="18270"/>
                </a:lnTo>
                <a:lnTo>
                  <a:pt x="45980" y="18280"/>
                </a:lnTo>
                <a:lnTo>
                  <a:pt x="45980" y="18290"/>
                </a:lnTo>
                <a:lnTo>
                  <a:pt x="45970" y="18290"/>
                </a:lnTo>
                <a:lnTo>
                  <a:pt x="45950" y="18300"/>
                </a:lnTo>
                <a:lnTo>
                  <a:pt x="45940" y="18300"/>
                </a:lnTo>
                <a:lnTo>
                  <a:pt x="45930" y="18300"/>
                </a:lnTo>
                <a:lnTo>
                  <a:pt x="45930" y="18290"/>
                </a:lnTo>
                <a:lnTo>
                  <a:pt x="45920" y="18290"/>
                </a:lnTo>
                <a:lnTo>
                  <a:pt x="45910" y="18290"/>
                </a:lnTo>
                <a:lnTo>
                  <a:pt x="45910" y="18280"/>
                </a:lnTo>
                <a:lnTo>
                  <a:pt x="45910" y="18290"/>
                </a:lnTo>
                <a:lnTo>
                  <a:pt x="45900" y="18290"/>
                </a:lnTo>
                <a:lnTo>
                  <a:pt x="45910" y="18300"/>
                </a:lnTo>
                <a:lnTo>
                  <a:pt x="45900" y="18300"/>
                </a:lnTo>
                <a:lnTo>
                  <a:pt x="45890" y="18300"/>
                </a:lnTo>
                <a:lnTo>
                  <a:pt x="45890" y="18290"/>
                </a:lnTo>
                <a:lnTo>
                  <a:pt x="45880" y="18290"/>
                </a:lnTo>
                <a:lnTo>
                  <a:pt x="45870" y="18290"/>
                </a:lnTo>
                <a:lnTo>
                  <a:pt x="45860" y="18290"/>
                </a:lnTo>
                <a:lnTo>
                  <a:pt x="45850" y="18290"/>
                </a:lnTo>
                <a:lnTo>
                  <a:pt x="45850" y="18280"/>
                </a:lnTo>
                <a:lnTo>
                  <a:pt x="45840" y="18280"/>
                </a:lnTo>
                <a:lnTo>
                  <a:pt x="45850" y="18280"/>
                </a:lnTo>
                <a:lnTo>
                  <a:pt x="45830" y="18270"/>
                </a:lnTo>
                <a:lnTo>
                  <a:pt x="45820" y="18270"/>
                </a:lnTo>
                <a:lnTo>
                  <a:pt x="45820" y="18260"/>
                </a:lnTo>
                <a:lnTo>
                  <a:pt x="45830" y="18270"/>
                </a:lnTo>
                <a:lnTo>
                  <a:pt x="45830" y="18260"/>
                </a:lnTo>
                <a:lnTo>
                  <a:pt x="45820" y="18260"/>
                </a:lnTo>
                <a:lnTo>
                  <a:pt x="45820" y="18250"/>
                </a:lnTo>
                <a:lnTo>
                  <a:pt x="45820" y="18240"/>
                </a:lnTo>
                <a:lnTo>
                  <a:pt x="45810" y="18240"/>
                </a:lnTo>
                <a:lnTo>
                  <a:pt x="45810" y="18230"/>
                </a:lnTo>
                <a:lnTo>
                  <a:pt x="45810" y="18210"/>
                </a:lnTo>
                <a:lnTo>
                  <a:pt x="45810" y="18200"/>
                </a:lnTo>
                <a:lnTo>
                  <a:pt x="45820" y="18200"/>
                </a:lnTo>
                <a:lnTo>
                  <a:pt x="45820" y="18210"/>
                </a:lnTo>
                <a:lnTo>
                  <a:pt x="45840" y="18220"/>
                </a:lnTo>
                <a:lnTo>
                  <a:pt x="45850" y="18220"/>
                </a:lnTo>
                <a:lnTo>
                  <a:pt x="45860" y="18220"/>
                </a:lnTo>
                <a:lnTo>
                  <a:pt x="45870" y="18220"/>
                </a:lnTo>
                <a:lnTo>
                  <a:pt x="45880" y="18220"/>
                </a:lnTo>
                <a:lnTo>
                  <a:pt x="45890" y="18220"/>
                </a:lnTo>
                <a:lnTo>
                  <a:pt x="45900" y="18220"/>
                </a:lnTo>
                <a:lnTo>
                  <a:pt x="45900" y="18210"/>
                </a:lnTo>
                <a:lnTo>
                  <a:pt x="45910" y="18210"/>
                </a:lnTo>
                <a:lnTo>
                  <a:pt x="45910" y="18190"/>
                </a:lnTo>
                <a:lnTo>
                  <a:pt x="45920" y="18190"/>
                </a:lnTo>
                <a:lnTo>
                  <a:pt x="45920" y="18180"/>
                </a:lnTo>
                <a:lnTo>
                  <a:pt x="45930" y="18180"/>
                </a:lnTo>
                <a:lnTo>
                  <a:pt x="45940" y="18190"/>
                </a:lnTo>
                <a:close/>
                <a:moveTo>
                  <a:pt x="48130" y="10070"/>
                </a:moveTo>
                <a:lnTo>
                  <a:pt x="48110" y="10080"/>
                </a:lnTo>
                <a:lnTo>
                  <a:pt x="48110" y="10060"/>
                </a:lnTo>
                <a:lnTo>
                  <a:pt x="48130" y="10050"/>
                </a:lnTo>
                <a:lnTo>
                  <a:pt x="48130" y="10060"/>
                </a:lnTo>
                <a:lnTo>
                  <a:pt x="48130" y="10070"/>
                </a:lnTo>
                <a:close/>
                <a:moveTo>
                  <a:pt x="47560" y="10070"/>
                </a:moveTo>
                <a:lnTo>
                  <a:pt x="47550" y="10060"/>
                </a:lnTo>
                <a:lnTo>
                  <a:pt x="47550" y="10050"/>
                </a:lnTo>
                <a:lnTo>
                  <a:pt x="47570" y="10040"/>
                </a:lnTo>
                <a:lnTo>
                  <a:pt x="47570" y="10050"/>
                </a:lnTo>
                <a:lnTo>
                  <a:pt x="47570" y="10060"/>
                </a:lnTo>
                <a:lnTo>
                  <a:pt x="47560" y="10070"/>
                </a:lnTo>
                <a:close/>
                <a:moveTo>
                  <a:pt x="48020" y="10030"/>
                </a:moveTo>
                <a:lnTo>
                  <a:pt x="48020" y="10040"/>
                </a:lnTo>
                <a:lnTo>
                  <a:pt x="48010" y="10040"/>
                </a:lnTo>
                <a:lnTo>
                  <a:pt x="47980" y="10030"/>
                </a:lnTo>
                <a:lnTo>
                  <a:pt x="47980" y="10020"/>
                </a:lnTo>
                <a:lnTo>
                  <a:pt x="48000" y="10030"/>
                </a:lnTo>
                <a:lnTo>
                  <a:pt x="48020" y="10030"/>
                </a:lnTo>
                <a:close/>
                <a:moveTo>
                  <a:pt x="47010" y="12190"/>
                </a:moveTo>
                <a:lnTo>
                  <a:pt x="47020" y="12200"/>
                </a:lnTo>
                <a:lnTo>
                  <a:pt x="47020" y="12210"/>
                </a:lnTo>
                <a:lnTo>
                  <a:pt x="47020" y="12220"/>
                </a:lnTo>
                <a:lnTo>
                  <a:pt x="47020" y="12230"/>
                </a:lnTo>
                <a:lnTo>
                  <a:pt x="47020" y="12240"/>
                </a:lnTo>
                <a:lnTo>
                  <a:pt x="47030" y="12250"/>
                </a:lnTo>
                <a:lnTo>
                  <a:pt x="47030" y="12260"/>
                </a:lnTo>
                <a:lnTo>
                  <a:pt x="47030" y="12270"/>
                </a:lnTo>
                <a:lnTo>
                  <a:pt x="47030" y="12280"/>
                </a:lnTo>
                <a:lnTo>
                  <a:pt x="47030" y="12290"/>
                </a:lnTo>
                <a:lnTo>
                  <a:pt x="47030" y="12300"/>
                </a:lnTo>
                <a:lnTo>
                  <a:pt x="47020" y="12310"/>
                </a:lnTo>
                <a:lnTo>
                  <a:pt x="47020" y="12320"/>
                </a:lnTo>
                <a:lnTo>
                  <a:pt x="47010" y="12330"/>
                </a:lnTo>
                <a:lnTo>
                  <a:pt x="47000" y="12330"/>
                </a:lnTo>
                <a:lnTo>
                  <a:pt x="46980" y="12330"/>
                </a:lnTo>
                <a:lnTo>
                  <a:pt x="46970" y="12330"/>
                </a:lnTo>
                <a:lnTo>
                  <a:pt x="46960" y="12330"/>
                </a:lnTo>
                <a:lnTo>
                  <a:pt x="46940" y="12320"/>
                </a:lnTo>
                <a:lnTo>
                  <a:pt x="46930" y="12320"/>
                </a:lnTo>
                <a:lnTo>
                  <a:pt x="46920" y="12310"/>
                </a:lnTo>
                <a:lnTo>
                  <a:pt x="46910" y="12300"/>
                </a:lnTo>
                <a:lnTo>
                  <a:pt x="46900" y="12290"/>
                </a:lnTo>
                <a:lnTo>
                  <a:pt x="46880" y="12280"/>
                </a:lnTo>
                <a:lnTo>
                  <a:pt x="46870" y="12280"/>
                </a:lnTo>
                <a:lnTo>
                  <a:pt x="46860" y="12280"/>
                </a:lnTo>
                <a:lnTo>
                  <a:pt x="46850" y="12280"/>
                </a:lnTo>
                <a:lnTo>
                  <a:pt x="46840" y="12290"/>
                </a:lnTo>
                <a:lnTo>
                  <a:pt x="46820" y="12290"/>
                </a:lnTo>
                <a:lnTo>
                  <a:pt x="46820" y="12300"/>
                </a:lnTo>
                <a:lnTo>
                  <a:pt x="46810" y="12300"/>
                </a:lnTo>
                <a:lnTo>
                  <a:pt x="46800" y="12310"/>
                </a:lnTo>
                <a:lnTo>
                  <a:pt x="46790" y="12310"/>
                </a:lnTo>
                <a:lnTo>
                  <a:pt x="46780" y="12310"/>
                </a:lnTo>
                <a:lnTo>
                  <a:pt x="46780" y="12320"/>
                </a:lnTo>
                <a:lnTo>
                  <a:pt x="46770" y="12330"/>
                </a:lnTo>
                <a:lnTo>
                  <a:pt x="46760" y="12340"/>
                </a:lnTo>
                <a:lnTo>
                  <a:pt x="46760" y="12350"/>
                </a:lnTo>
                <a:lnTo>
                  <a:pt x="46760" y="12360"/>
                </a:lnTo>
                <a:lnTo>
                  <a:pt x="46760" y="12380"/>
                </a:lnTo>
                <a:lnTo>
                  <a:pt x="46760" y="12390"/>
                </a:lnTo>
                <a:lnTo>
                  <a:pt x="46760" y="12400"/>
                </a:lnTo>
                <a:lnTo>
                  <a:pt x="46760" y="12410"/>
                </a:lnTo>
                <a:lnTo>
                  <a:pt x="46770" y="12410"/>
                </a:lnTo>
                <a:lnTo>
                  <a:pt x="46770" y="12420"/>
                </a:lnTo>
                <a:lnTo>
                  <a:pt x="46780" y="12420"/>
                </a:lnTo>
                <a:lnTo>
                  <a:pt x="46800" y="12440"/>
                </a:lnTo>
                <a:lnTo>
                  <a:pt x="46820" y="12450"/>
                </a:lnTo>
                <a:lnTo>
                  <a:pt x="46830" y="12460"/>
                </a:lnTo>
                <a:lnTo>
                  <a:pt x="46840" y="12470"/>
                </a:lnTo>
                <a:lnTo>
                  <a:pt x="46850" y="12480"/>
                </a:lnTo>
                <a:lnTo>
                  <a:pt x="46850" y="12500"/>
                </a:lnTo>
                <a:lnTo>
                  <a:pt x="46860" y="12510"/>
                </a:lnTo>
                <a:lnTo>
                  <a:pt x="46860" y="12520"/>
                </a:lnTo>
                <a:lnTo>
                  <a:pt x="46870" y="12540"/>
                </a:lnTo>
                <a:lnTo>
                  <a:pt x="46880" y="12550"/>
                </a:lnTo>
                <a:lnTo>
                  <a:pt x="46880" y="12560"/>
                </a:lnTo>
                <a:lnTo>
                  <a:pt x="46880" y="12570"/>
                </a:lnTo>
                <a:lnTo>
                  <a:pt x="46880" y="12580"/>
                </a:lnTo>
                <a:lnTo>
                  <a:pt x="46880" y="12590"/>
                </a:lnTo>
                <a:lnTo>
                  <a:pt x="46880" y="12600"/>
                </a:lnTo>
                <a:lnTo>
                  <a:pt x="46870" y="12610"/>
                </a:lnTo>
                <a:lnTo>
                  <a:pt x="46860" y="12620"/>
                </a:lnTo>
                <a:lnTo>
                  <a:pt x="46840" y="12630"/>
                </a:lnTo>
                <a:lnTo>
                  <a:pt x="46830" y="12640"/>
                </a:lnTo>
                <a:lnTo>
                  <a:pt x="46820" y="12650"/>
                </a:lnTo>
                <a:lnTo>
                  <a:pt x="46820" y="12660"/>
                </a:lnTo>
                <a:lnTo>
                  <a:pt x="46810" y="12660"/>
                </a:lnTo>
                <a:lnTo>
                  <a:pt x="46810" y="12670"/>
                </a:lnTo>
                <a:lnTo>
                  <a:pt x="46810" y="12680"/>
                </a:lnTo>
                <a:lnTo>
                  <a:pt x="46810" y="12690"/>
                </a:lnTo>
                <a:lnTo>
                  <a:pt x="46820" y="12690"/>
                </a:lnTo>
                <a:lnTo>
                  <a:pt x="46820" y="12700"/>
                </a:lnTo>
                <a:lnTo>
                  <a:pt x="46830" y="12710"/>
                </a:lnTo>
                <a:lnTo>
                  <a:pt x="46840" y="12710"/>
                </a:lnTo>
                <a:lnTo>
                  <a:pt x="46860" y="12710"/>
                </a:lnTo>
                <a:lnTo>
                  <a:pt x="46870" y="12700"/>
                </a:lnTo>
                <a:lnTo>
                  <a:pt x="46890" y="12700"/>
                </a:lnTo>
                <a:lnTo>
                  <a:pt x="46900" y="12700"/>
                </a:lnTo>
                <a:lnTo>
                  <a:pt x="46920" y="12710"/>
                </a:lnTo>
                <a:lnTo>
                  <a:pt x="46920" y="12720"/>
                </a:lnTo>
                <a:lnTo>
                  <a:pt x="46930" y="12730"/>
                </a:lnTo>
                <a:lnTo>
                  <a:pt x="46930" y="12750"/>
                </a:lnTo>
                <a:lnTo>
                  <a:pt x="46920" y="12760"/>
                </a:lnTo>
                <a:lnTo>
                  <a:pt x="46920" y="12770"/>
                </a:lnTo>
                <a:lnTo>
                  <a:pt x="46910" y="12780"/>
                </a:lnTo>
                <a:lnTo>
                  <a:pt x="46900" y="12780"/>
                </a:lnTo>
                <a:lnTo>
                  <a:pt x="46880" y="12790"/>
                </a:lnTo>
                <a:lnTo>
                  <a:pt x="46860" y="12790"/>
                </a:lnTo>
                <a:lnTo>
                  <a:pt x="46840" y="12790"/>
                </a:lnTo>
                <a:lnTo>
                  <a:pt x="46820" y="12780"/>
                </a:lnTo>
                <a:lnTo>
                  <a:pt x="46800" y="12770"/>
                </a:lnTo>
                <a:lnTo>
                  <a:pt x="46790" y="12760"/>
                </a:lnTo>
                <a:lnTo>
                  <a:pt x="46780" y="12760"/>
                </a:lnTo>
                <a:lnTo>
                  <a:pt x="46760" y="12760"/>
                </a:lnTo>
                <a:lnTo>
                  <a:pt x="46750" y="12760"/>
                </a:lnTo>
                <a:lnTo>
                  <a:pt x="46740" y="12760"/>
                </a:lnTo>
                <a:lnTo>
                  <a:pt x="46720" y="12780"/>
                </a:lnTo>
                <a:lnTo>
                  <a:pt x="46710" y="12800"/>
                </a:lnTo>
                <a:lnTo>
                  <a:pt x="46700" y="12810"/>
                </a:lnTo>
                <a:lnTo>
                  <a:pt x="46690" y="12850"/>
                </a:lnTo>
                <a:lnTo>
                  <a:pt x="46680" y="12870"/>
                </a:lnTo>
                <a:lnTo>
                  <a:pt x="46680" y="12950"/>
                </a:lnTo>
                <a:lnTo>
                  <a:pt x="46680" y="13010"/>
                </a:lnTo>
                <a:lnTo>
                  <a:pt x="46680" y="13030"/>
                </a:lnTo>
                <a:lnTo>
                  <a:pt x="46690" y="13050"/>
                </a:lnTo>
                <a:lnTo>
                  <a:pt x="46700" y="13080"/>
                </a:lnTo>
                <a:lnTo>
                  <a:pt x="46700" y="13100"/>
                </a:lnTo>
                <a:lnTo>
                  <a:pt x="46710" y="13120"/>
                </a:lnTo>
                <a:lnTo>
                  <a:pt x="46730" y="13150"/>
                </a:lnTo>
                <a:lnTo>
                  <a:pt x="46740" y="13170"/>
                </a:lnTo>
                <a:lnTo>
                  <a:pt x="46770" y="13200"/>
                </a:lnTo>
                <a:lnTo>
                  <a:pt x="46790" y="13220"/>
                </a:lnTo>
                <a:lnTo>
                  <a:pt x="46800" y="13240"/>
                </a:lnTo>
                <a:lnTo>
                  <a:pt x="46810" y="13270"/>
                </a:lnTo>
                <a:lnTo>
                  <a:pt x="46820" y="13290"/>
                </a:lnTo>
                <a:lnTo>
                  <a:pt x="46810" y="13320"/>
                </a:lnTo>
                <a:lnTo>
                  <a:pt x="46810" y="13340"/>
                </a:lnTo>
                <a:lnTo>
                  <a:pt x="46800" y="13360"/>
                </a:lnTo>
                <a:lnTo>
                  <a:pt x="46790" y="13360"/>
                </a:lnTo>
                <a:lnTo>
                  <a:pt x="46780" y="13370"/>
                </a:lnTo>
                <a:lnTo>
                  <a:pt x="46750" y="13370"/>
                </a:lnTo>
                <a:lnTo>
                  <a:pt x="46730" y="13370"/>
                </a:lnTo>
                <a:lnTo>
                  <a:pt x="46710" y="13380"/>
                </a:lnTo>
                <a:lnTo>
                  <a:pt x="46680" y="13400"/>
                </a:lnTo>
                <a:lnTo>
                  <a:pt x="46660" y="13420"/>
                </a:lnTo>
                <a:lnTo>
                  <a:pt x="46650" y="13440"/>
                </a:lnTo>
                <a:lnTo>
                  <a:pt x="46650" y="13450"/>
                </a:lnTo>
                <a:lnTo>
                  <a:pt x="46660" y="13460"/>
                </a:lnTo>
                <a:lnTo>
                  <a:pt x="46680" y="13480"/>
                </a:lnTo>
                <a:lnTo>
                  <a:pt x="46700" y="13500"/>
                </a:lnTo>
                <a:lnTo>
                  <a:pt x="46730" y="13530"/>
                </a:lnTo>
                <a:lnTo>
                  <a:pt x="46770" y="13560"/>
                </a:lnTo>
                <a:lnTo>
                  <a:pt x="46780" y="13570"/>
                </a:lnTo>
                <a:lnTo>
                  <a:pt x="46780" y="13580"/>
                </a:lnTo>
                <a:lnTo>
                  <a:pt x="46780" y="13590"/>
                </a:lnTo>
                <a:lnTo>
                  <a:pt x="46780" y="13610"/>
                </a:lnTo>
                <a:lnTo>
                  <a:pt x="46780" y="13630"/>
                </a:lnTo>
                <a:lnTo>
                  <a:pt x="46770" y="13660"/>
                </a:lnTo>
                <a:lnTo>
                  <a:pt x="46760" y="13680"/>
                </a:lnTo>
                <a:lnTo>
                  <a:pt x="46750" y="13700"/>
                </a:lnTo>
                <a:lnTo>
                  <a:pt x="46740" y="13720"/>
                </a:lnTo>
                <a:lnTo>
                  <a:pt x="46710" y="13750"/>
                </a:lnTo>
                <a:lnTo>
                  <a:pt x="46700" y="13770"/>
                </a:lnTo>
                <a:lnTo>
                  <a:pt x="46700" y="13780"/>
                </a:lnTo>
                <a:lnTo>
                  <a:pt x="46700" y="13790"/>
                </a:lnTo>
                <a:lnTo>
                  <a:pt x="46700" y="13810"/>
                </a:lnTo>
                <a:lnTo>
                  <a:pt x="46710" y="13840"/>
                </a:lnTo>
                <a:lnTo>
                  <a:pt x="46730" y="13870"/>
                </a:lnTo>
                <a:lnTo>
                  <a:pt x="46740" y="13920"/>
                </a:lnTo>
                <a:lnTo>
                  <a:pt x="46740" y="13950"/>
                </a:lnTo>
                <a:lnTo>
                  <a:pt x="46740" y="13970"/>
                </a:lnTo>
                <a:lnTo>
                  <a:pt x="46730" y="14000"/>
                </a:lnTo>
                <a:lnTo>
                  <a:pt x="47070" y="13970"/>
                </a:lnTo>
                <a:lnTo>
                  <a:pt x="47240" y="13960"/>
                </a:lnTo>
                <a:lnTo>
                  <a:pt x="47240" y="13980"/>
                </a:lnTo>
                <a:lnTo>
                  <a:pt x="47250" y="14040"/>
                </a:lnTo>
                <a:lnTo>
                  <a:pt x="47250" y="14050"/>
                </a:lnTo>
                <a:lnTo>
                  <a:pt x="47250" y="14080"/>
                </a:lnTo>
                <a:lnTo>
                  <a:pt x="47250" y="14100"/>
                </a:lnTo>
                <a:lnTo>
                  <a:pt x="47260" y="14100"/>
                </a:lnTo>
                <a:lnTo>
                  <a:pt x="47280" y="14100"/>
                </a:lnTo>
                <a:lnTo>
                  <a:pt x="47330" y="14100"/>
                </a:lnTo>
                <a:lnTo>
                  <a:pt x="47350" y="14100"/>
                </a:lnTo>
                <a:lnTo>
                  <a:pt x="47360" y="14100"/>
                </a:lnTo>
                <a:lnTo>
                  <a:pt x="47360" y="14110"/>
                </a:lnTo>
                <a:lnTo>
                  <a:pt x="47450" y="14160"/>
                </a:lnTo>
                <a:lnTo>
                  <a:pt x="47450" y="14180"/>
                </a:lnTo>
                <a:lnTo>
                  <a:pt x="47450" y="14190"/>
                </a:lnTo>
                <a:lnTo>
                  <a:pt x="47470" y="14250"/>
                </a:lnTo>
                <a:lnTo>
                  <a:pt x="47480" y="14280"/>
                </a:lnTo>
                <a:lnTo>
                  <a:pt x="47480" y="14290"/>
                </a:lnTo>
                <a:lnTo>
                  <a:pt x="47480" y="14300"/>
                </a:lnTo>
                <a:lnTo>
                  <a:pt x="47490" y="14300"/>
                </a:lnTo>
                <a:lnTo>
                  <a:pt x="47490" y="14310"/>
                </a:lnTo>
                <a:lnTo>
                  <a:pt x="47480" y="14320"/>
                </a:lnTo>
                <a:lnTo>
                  <a:pt x="47480" y="14330"/>
                </a:lnTo>
                <a:lnTo>
                  <a:pt x="47480" y="14340"/>
                </a:lnTo>
                <a:lnTo>
                  <a:pt x="47480" y="14360"/>
                </a:lnTo>
                <a:lnTo>
                  <a:pt x="47470" y="14360"/>
                </a:lnTo>
                <a:lnTo>
                  <a:pt x="47470" y="14370"/>
                </a:lnTo>
                <a:lnTo>
                  <a:pt x="47470" y="14380"/>
                </a:lnTo>
                <a:lnTo>
                  <a:pt x="47470" y="14410"/>
                </a:lnTo>
                <a:lnTo>
                  <a:pt x="47460" y="14470"/>
                </a:lnTo>
                <a:lnTo>
                  <a:pt x="47530" y="14550"/>
                </a:lnTo>
                <a:lnTo>
                  <a:pt x="47550" y="14620"/>
                </a:lnTo>
                <a:lnTo>
                  <a:pt x="47570" y="14670"/>
                </a:lnTo>
                <a:lnTo>
                  <a:pt x="47580" y="14680"/>
                </a:lnTo>
                <a:lnTo>
                  <a:pt x="47580" y="14690"/>
                </a:lnTo>
                <a:lnTo>
                  <a:pt x="47580" y="14700"/>
                </a:lnTo>
                <a:lnTo>
                  <a:pt x="47570" y="14700"/>
                </a:lnTo>
                <a:lnTo>
                  <a:pt x="47570" y="14710"/>
                </a:lnTo>
                <a:lnTo>
                  <a:pt x="47580" y="14720"/>
                </a:lnTo>
                <a:lnTo>
                  <a:pt x="47580" y="14740"/>
                </a:lnTo>
                <a:lnTo>
                  <a:pt x="47590" y="14770"/>
                </a:lnTo>
                <a:lnTo>
                  <a:pt x="47600" y="14770"/>
                </a:lnTo>
                <a:lnTo>
                  <a:pt x="47600" y="14790"/>
                </a:lnTo>
                <a:lnTo>
                  <a:pt x="47600" y="14800"/>
                </a:lnTo>
                <a:lnTo>
                  <a:pt x="47600" y="14810"/>
                </a:lnTo>
                <a:lnTo>
                  <a:pt x="47600" y="14820"/>
                </a:lnTo>
                <a:lnTo>
                  <a:pt x="47610" y="14820"/>
                </a:lnTo>
                <a:lnTo>
                  <a:pt x="47610" y="14830"/>
                </a:lnTo>
                <a:lnTo>
                  <a:pt x="47610" y="14840"/>
                </a:lnTo>
                <a:lnTo>
                  <a:pt x="47620" y="14850"/>
                </a:lnTo>
                <a:lnTo>
                  <a:pt x="47620" y="14860"/>
                </a:lnTo>
                <a:lnTo>
                  <a:pt x="47620" y="14870"/>
                </a:lnTo>
                <a:lnTo>
                  <a:pt x="47630" y="14880"/>
                </a:lnTo>
                <a:lnTo>
                  <a:pt x="47640" y="14900"/>
                </a:lnTo>
                <a:lnTo>
                  <a:pt x="47660" y="14960"/>
                </a:lnTo>
                <a:lnTo>
                  <a:pt x="47720" y="14950"/>
                </a:lnTo>
                <a:lnTo>
                  <a:pt x="47720" y="14970"/>
                </a:lnTo>
                <a:lnTo>
                  <a:pt x="47810" y="14980"/>
                </a:lnTo>
                <a:lnTo>
                  <a:pt x="47820" y="14990"/>
                </a:lnTo>
                <a:lnTo>
                  <a:pt x="47820" y="15000"/>
                </a:lnTo>
                <a:lnTo>
                  <a:pt x="47830" y="15000"/>
                </a:lnTo>
                <a:lnTo>
                  <a:pt x="47840" y="15010"/>
                </a:lnTo>
                <a:lnTo>
                  <a:pt x="47850" y="15010"/>
                </a:lnTo>
                <a:lnTo>
                  <a:pt x="47850" y="15020"/>
                </a:lnTo>
                <a:lnTo>
                  <a:pt x="47870" y="15020"/>
                </a:lnTo>
                <a:lnTo>
                  <a:pt x="47880" y="15020"/>
                </a:lnTo>
                <a:lnTo>
                  <a:pt x="47900" y="15010"/>
                </a:lnTo>
                <a:lnTo>
                  <a:pt x="47910" y="15020"/>
                </a:lnTo>
                <a:lnTo>
                  <a:pt x="47920" y="15020"/>
                </a:lnTo>
                <a:lnTo>
                  <a:pt x="47920" y="15030"/>
                </a:lnTo>
                <a:lnTo>
                  <a:pt x="47920" y="15050"/>
                </a:lnTo>
                <a:lnTo>
                  <a:pt x="47920" y="15080"/>
                </a:lnTo>
                <a:lnTo>
                  <a:pt x="47960" y="15100"/>
                </a:lnTo>
                <a:lnTo>
                  <a:pt x="47970" y="15100"/>
                </a:lnTo>
                <a:lnTo>
                  <a:pt x="47980" y="15110"/>
                </a:lnTo>
                <a:lnTo>
                  <a:pt x="47990" y="15120"/>
                </a:lnTo>
                <a:lnTo>
                  <a:pt x="48000" y="15130"/>
                </a:lnTo>
                <a:lnTo>
                  <a:pt x="48010" y="15130"/>
                </a:lnTo>
                <a:lnTo>
                  <a:pt x="48020" y="15140"/>
                </a:lnTo>
                <a:lnTo>
                  <a:pt x="48050" y="15150"/>
                </a:lnTo>
                <a:lnTo>
                  <a:pt x="48060" y="15160"/>
                </a:lnTo>
                <a:lnTo>
                  <a:pt x="48070" y="15170"/>
                </a:lnTo>
                <a:lnTo>
                  <a:pt x="48080" y="15170"/>
                </a:lnTo>
                <a:lnTo>
                  <a:pt x="48090" y="15180"/>
                </a:lnTo>
                <a:lnTo>
                  <a:pt x="48100" y="15180"/>
                </a:lnTo>
                <a:lnTo>
                  <a:pt x="48080" y="15200"/>
                </a:lnTo>
                <a:lnTo>
                  <a:pt x="48090" y="15220"/>
                </a:lnTo>
                <a:lnTo>
                  <a:pt x="48090" y="15230"/>
                </a:lnTo>
                <a:lnTo>
                  <a:pt x="48100" y="15230"/>
                </a:lnTo>
                <a:lnTo>
                  <a:pt x="48100" y="15240"/>
                </a:lnTo>
                <a:lnTo>
                  <a:pt x="48100" y="15250"/>
                </a:lnTo>
                <a:lnTo>
                  <a:pt x="48110" y="15260"/>
                </a:lnTo>
                <a:lnTo>
                  <a:pt x="48120" y="15270"/>
                </a:lnTo>
                <a:lnTo>
                  <a:pt x="48130" y="15330"/>
                </a:lnTo>
                <a:lnTo>
                  <a:pt x="48130" y="15340"/>
                </a:lnTo>
                <a:lnTo>
                  <a:pt x="48120" y="15340"/>
                </a:lnTo>
                <a:lnTo>
                  <a:pt x="48120" y="15350"/>
                </a:lnTo>
                <a:lnTo>
                  <a:pt x="48110" y="15350"/>
                </a:lnTo>
                <a:lnTo>
                  <a:pt x="48110" y="15360"/>
                </a:lnTo>
                <a:lnTo>
                  <a:pt x="48100" y="15360"/>
                </a:lnTo>
                <a:lnTo>
                  <a:pt x="48100" y="15370"/>
                </a:lnTo>
                <a:lnTo>
                  <a:pt x="48100" y="15380"/>
                </a:lnTo>
                <a:lnTo>
                  <a:pt x="48100" y="15390"/>
                </a:lnTo>
                <a:lnTo>
                  <a:pt x="48100" y="15400"/>
                </a:lnTo>
                <a:lnTo>
                  <a:pt x="48100" y="15410"/>
                </a:lnTo>
                <a:lnTo>
                  <a:pt x="48110" y="15410"/>
                </a:lnTo>
                <a:lnTo>
                  <a:pt x="48110" y="15420"/>
                </a:lnTo>
                <a:lnTo>
                  <a:pt x="48110" y="15430"/>
                </a:lnTo>
                <a:lnTo>
                  <a:pt x="48120" y="15430"/>
                </a:lnTo>
                <a:lnTo>
                  <a:pt x="48110" y="15430"/>
                </a:lnTo>
                <a:lnTo>
                  <a:pt x="48110" y="15440"/>
                </a:lnTo>
                <a:lnTo>
                  <a:pt x="48110" y="15450"/>
                </a:lnTo>
                <a:lnTo>
                  <a:pt x="48110" y="15460"/>
                </a:lnTo>
                <a:lnTo>
                  <a:pt x="48110" y="15470"/>
                </a:lnTo>
                <a:lnTo>
                  <a:pt x="48110" y="15480"/>
                </a:lnTo>
                <a:lnTo>
                  <a:pt x="48120" y="15490"/>
                </a:lnTo>
                <a:lnTo>
                  <a:pt x="48120" y="15500"/>
                </a:lnTo>
                <a:lnTo>
                  <a:pt x="48120" y="15510"/>
                </a:lnTo>
                <a:lnTo>
                  <a:pt x="48130" y="15510"/>
                </a:lnTo>
                <a:lnTo>
                  <a:pt x="48130" y="15520"/>
                </a:lnTo>
                <a:lnTo>
                  <a:pt x="48130" y="15530"/>
                </a:lnTo>
                <a:lnTo>
                  <a:pt x="48130" y="15540"/>
                </a:lnTo>
                <a:lnTo>
                  <a:pt x="48120" y="15540"/>
                </a:lnTo>
                <a:lnTo>
                  <a:pt x="48120" y="15550"/>
                </a:lnTo>
                <a:lnTo>
                  <a:pt x="48110" y="15560"/>
                </a:lnTo>
                <a:lnTo>
                  <a:pt x="48100" y="15560"/>
                </a:lnTo>
                <a:lnTo>
                  <a:pt x="48090" y="15560"/>
                </a:lnTo>
                <a:lnTo>
                  <a:pt x="48080" y="15560"/>
                </a:lnTo>
                <a:lnTo>
                  <a:pt x="48070" y="15570"/>
                </a:lnTo>
                <a:lnTo>
                  <a:pt x="48070" y="15580"/>
                </a:lnTo>
                <a:lnTo>
                  <a:pt x="48070" y="15590"/>
                </a:lnTo>
                <a:lnTo>
                  <a:pt x="48080" y="15590"/>
                </a:lnTo>
                <a:lnTo>
                  <a:pt x="48090" y="15590"/>
                </a:lnTo>
                <a:lnTo>
                  <a:pt x="48090" y="15600"/>
                </a:lnTo>
                <a:lnTo>
                  <a:pt x="48090" y="15610"/>
                </a:lnTo>
                <a:lnTo>
                  <a:pt x="48090" y="15620"/>
                </a:lnTo>
                <a:lnTo>
                  <a:pt x="48090" y="15630"/>
                </a:lnTo>
                <a:lnTo>
                  <a:pt x="48100" y="15630"/>
                </a:lnTo>
                <a:lnTo>
                  <a:pt x="48100" y="15640"/>
                </a:lnTo>
                <a:lnTo>
                  <a:pt x="48100" y="15650"/>
                </a:lnTo>
                <a:lnTo>
                  <a:pt x="48090" y="15650"/>
                </a:lnTo>
                <a:lnTo>
                  <a:pt x="48090" y="15660"/>
                </a:lnTo>
                <a:lnTo>
                  <a:pt x="48080" y="15660"/>
                </a:lnTo>
                <a:lnTo>
                  <a:pt x="48080" y="15670"/>
                </a:lnTo>
                <a:lnTo>
                  <a:pt x="48080" y="15680"/>
                </a:lnTo>
                <a:lnTo>
                  <a:pt x="48060" y="15690"/>
                </a:lnTo>
                <a:lnTo>
                  <a:pt x="48050" y="15690"/>
                </a:lnTo>
                <a:lnTo>
                  <a:pt x="48040" y="15690"/>
                </a:lnTo>
                <a:lnTo>
                  <a:pt x="48030" y="15690"/>
                </a:lnTo>
                <a:lnTo>
                  <a:pt x="48020" y="15690"/>
                </a:lnTo>
                <a:lnTo>
                  <a:pt x="48010" y="15690"/>
                </a:lnTo>
                <a:lnTo>
                  <a:pt x="48010" y="15680"/>
                </a:lnTo>
                <a:lnTo>
                  <a:pt x="48000" y="15680"/>
                </a:lnTo>
                <a:lnTo>
                  <a:pt x="48000" y="15670"/>
                </a:lnTo>
                <a:lnTo>
                  <a:pt x="47990" y="15660"/>
                </a:lnTo>
                <a:lnTo>
                  <a:pt x="47980" y="15650"/>
                </a:lnTo>
                <a:lnTo>
                  <a:pt x="47960" y="15620"/>
                </a:lnTo>
                <a:lnTo>
                  <a:pt x="47930" y="15640"/>
                </a:lnTo>
                <a:lnTo>
                  <a:pt x="47900" y="15640"/>
                </a:lnTo>
                <a:lnTo>
                  <a:pt x="47910" y="15680"/>
                </a:lnTo>
                <a:lnTo>
                  <a:pt x="47920" y="15710"/>
                </a:lnTo>
                <a:lnTo>
                  <a:pt x="47930" y="15710"/>
                </a:lnTo>
                <a:lnTo>
                  <a:pt x="47940" y="15710"/>
                </a:lnTo>
                <a:lnTo>
                  <a:pt x="47950" y="15710"/>
                </a:lnTo>
                <a:lnTo>
                  <a:pt x="47950" y="15720"/>
                </a:lnTo>
                <a:lnTo>
                  <a:pt x="47960" y="15720"/>
                </a:lnTo>
                <a:lnTo>
                  <a:pt x="47960" y="15730"/>
                </a:lnTo>
                <a:lnTo>
                  <a:pt x="47970" y="15740"/>
                </a:lnTo>
                <a:lnTo>
                  <a:pt x="47970" y="15750"/>
                </a:lnTo>
                <a:lnTo>
                  <a:pt x="47960" y="15760"/>
                </a:lnTo>
                <a:lnTo>
                  <a:pt x="47960" y="15770"/>
                </a:lnTo>
                <a:lnTo>
                  <a:pt x="47960" y="15780"/>
                </a:lnTo>
                <a:lnTo>
                  <a:pt x="47970" y="15780"/>
                </a:lnTo>
                <a:lnTo>
                  <a:pt x="47970" y="15790"/>
                </a:lnTo>
                <a:lnTo>
                  <a:pt x="47970" y="15800"/>
                </a:lnTo>
                <a:lnTo>
                  <a:pt x="47960" y="15810"/>
                </a:lnTo>
                <a:lnTo>
                  <a:pt x="47950" y="15820"/>
                </a:lnTo>
                <a:lnTo>
                  <a:pt x="47960" y="15820"/>
                </a:lnTo>
                <a:lnTo>
                  <a:pt x="47960" y="15830"/>
                </a:lnTo>
                <a:lnTo>
                  <a:pt x="47970" y="15830"/>
                </a:lnTo>
                <a:lnTo>
                  <a:pt x="47970" y="15840"/>
                </a:lnTo>
                <a:lnTo>
                  <a:pt x="47980" y="15840"/>
                </a:lnTo>
                <a:lnTo>
                  <a:pt x="47990" y="15850"/>
                </a:lnTo>
                <a:lnTo>
                  <a:pt x="47980" y="15850"/>
                </a:lnTo>
                <a:lnTo>
                  <a:pt x="47980" y="15860"/>
                </a:lnTo>
                <a:lnTo>
                  <a:pt x="47970" y="15870"/>
                </a:lnTo>
                <a:lnTo>
                  <a:pt x="47970" y="15880"/>
                </a:lnTo>
                <a:lnTo>
                  <a:pt x="47970" y="15890"/>
                </a:lnTo>
                <a:lnTo>
                  <a:pt x="47960" y="15890"/>
                </a:lnTo>
                <a:lnTo>
                  <a:pt x="47950" y="15890"/>
                </a:lnTo>
                <a:lnTo>
                  <a:pt x="47940" y="15900"/>
                </a:lnTo>
                <a:lnTo>
                  <a:pt x="47930" y="15900"/>
                </a:lnTo>
                <a:lnTo>
                  <a:pt x="47930" y="15910"/>
                </a:lnTo>
                <a:lnTo>
                  <a:pt x="47940" y="15910"/>
                </a:lnTo>
                <a:lnTo>
                  <a:pt x="47930" y="15920"/>
                </a:lnTo>
                <a:lnTo>
                  <a:pt x="47930" y="15910"/>
                </a:lnTo>
                <a:lnTo>
                  <a:pt x="47920" y="15910"/>
                </a:lnTo>
                <a:lnTo>
                  <a:pt x="47920" y="15920"/>
                </a:lnTo>
                <a:lnTo>
                  <a:pt x="47930" y="15920"/>
                </a:lnTo>
                <a:lnTo>
                  <a:pt x="47930" y="15930"/>
                </a:lnTo>
                <a:lnTo>
                  <a:pt x="47940" y="15930"/>
                </a:lnTo>
                <a:lnTo>
                  <a:pt x="47940" y="15940"/>
                </a:lnTo>
                <a:lnTo>
                  <a:pt x="47930" y="15940"/>
                </a:lnTo>
                <a:lnTo>
                  <a:pt x="47930" y="15950"/>
                </a:lnTo>
                <a:lnTo>
                  <a:pt x="47930" y="15960"/>
                </a:lnTo>
                <a:lnTo>
                  <a:pt x="47930" y="15970"/>
                </a:lnTo>
                <a:lnTo>
                  <a:pt x="47940" y="15970"/>
                </a:lnTo>
                <a:lnTo>
                  <a:pt x="47940" y="15980"/>
                </a:lnTo>
                <a:lnTo>
                  <a:pt x="47930" y="15980"/>
                </a:lnTo>
                <a:lnTo>
                  <a:pt x="47930" y="15990"/>
                </a:lnTo>
                <a:lnTo>
                  <a:pt x="47940" y="15990"/>
                </a:lnTo>
                <a:lnTo>
                  <a:pt x="47930" y="15990"/>
                </a:lnTo>
                <a:lnTo>
                  <a:pt x="47930" y="16000"/>
                </a:lnTo>
                <a:lnTo>
                  <a:pt x="47940" y="16000"/>
                </a:lnTo>
                <a:lnTo>
                  <a:pt x="47940" y="16010"/>
                </a:lnTo>
                <a:lnTo>
                  <a:pt x="47940" y="16000"/>
                </a:lnTo>
                <a:lnTo>
                  <a:pt x="47950" y="16000"/>
                </a:lnTo>
                <a:lnTo>
                  <a:pt x="47960" y="16000"/>
                </a:lnTo>
                <a:lnTo>
                  <a:pt x="47960" y="15990"/>
                </a:lnTo>
                <a:lnTo>
                  <a:pt x="47970" y="15990"/>
                </a:lnTo>
                <a:lnTo>
                  <a:pt x="47980" y="15990"/>
                </a:lnTo>
                <a:lnTo>
                  <a:pt x="47990" y="15990"/>
                </a:lnTo>
                <a:lnTo>
                  <a:pt x="47990" y="15980"/>
                </a:lnTo>
                <a:lnTo>
                  <a:pt x="48000" y="15980"/>
                </a:lnTo>
                <a:lnTo>
                  <a:pt x="48010" y="15970"/>
                </a:lnTo>
                <a:lnTo>
                  <a:pt x="48020" y="15970"/>
                </a:lnTo>
                <a:lnTo>
                  <a:pt x="48020" y="15980"/>
                </a:lnTo>
                <a:lnTo>
                  <a:pt x="48030" y="15980"/>
                </a:lnTo>
                <a:lnTo>
                  <a:pt x="48030" y="15990"/>
                </a:lnTo>
                <a:lnTo>
                  <a:pt x="48030" y="16000"/>
                </a:lnTo>
                <a:lnTo>
                  <a:pt x="48040" y="16000"/>
                </a:lnTo>
                <a:lnTo>
                  <a:pt x="48050" y="16000"/>
                </a:lnTo>
                <a:lnTo>
                  <a:pt x="48060" y="16000"/>
                </a:lnTo>
                <a:lnTo>
                  <a:pt x="48070" y="16000"/>
                </a:lnTo>
                <a:lnTo>
                  <a:pt x="48070" y="16010"/>
                </a:lnTo>
                <a:lnTo>
                  <a:pt x="48080" y="16010"/>
                </a:lnTo>
                <a:lnTo>
                  <a:pt x="48080" y="16000"/>
                </a:lnTo>
                <a:lnTo>
                  <a:pt x="48080" y="15990"/>
                </a:lnTo>
                <a:lnTo>
                  <a:pt x="48090" y="15980"/>
                </a:lnTo>
                <a:lnTo>
                  <a:pt x="48090" y="15970"/>
                </a:lnTo>
                <a:lnTo>
                  <a:pt x="48090" y="15950"/>
                </a:lnTo>
                <a:lnTo>
                  <a:pt x="48120" y="15960"/>
                </a:lnTo>
                <a:lnTo>
                  <a:pt x="48130" y="15960"/>
                </a:lnTo>
                <a:lnTo>
                  <a:pt x="48130" y="15970"/>
                </a:lnTo>
                <a:lnTo>
                  <a:pt x="48140" y="15970"/>
                </a:lnTo>
                <a:lnTo>
                  <a:pt x="48140" y="15980"/>
                </a:lnTo>
                <a:lnTo>
                  <a:pt x="48160" y="15990"/>
                </a:lnTo>
                <a:lnTo>
                  <a:pt x="48180" y="15990"/>
                </a:lnTo>
                <a:lnTo>
                  <a:pt x="48200" y="16000"/>
                </a:lnTo>
                <a:lnTo>
                  <a:pt x="48210" y="16010"/>
                </a:lnTo>
                <a:lnTo>
                  <a:pt x="48220" y="16010"/>
                </a:lnTo>
                <a:lnTo>
                  <a:pt x="48230" y="16010"/>
                </a:lnTo>
                <a:lnTo>
                  <a:pt x="48240" y="16020"/>
                </a:lnTo>
                <a:lnTo>
                  <a:pt x="48250" y="16020"/>
                </a:lnTo>
                <a:lnTo>
                  <a:pt x="48260" y="16020"/>
                </a:lnTo>
                <a:lnTo>
                  <a:pt x="48270" y="16020"/>
                </a:lnTo>
                <a:lnTo>
                  <a:pt x="48280" y="16020"/>
                </a:lnTo>
                <a:lnTo>
                  <a:pt x="48290" y="16020"/>
                </a:lnTo>
                <a:lnTo>
                  <a:pt x="48300" y="16030"/>
                </a:lnTo>
                <a:lnTo>
                  <a:pt x="48310" y="16030"/>
                </a:lnTo>
                <a:lnTo>
                  <a:pt x="48320" y="16030"/>
                </a:lnTo>
                <a:lnTo>
                  <a:pt x="48320" y="16040"/>
                </a:lnTo>
                <a:lnTo>
                  <a:pt x="48330" y="16040"/>
                </a:lnTo>
                <a:lnTo>
                  <a:pt x="48340" y="16050"/>
                </a:lnTo>
                <a:lnTo>
                  <a:pt x="48350" y="16060"/>
                </a:lnTo>
                <a:lnTo>
                  <a:pt x="48360" y="16060"/>
                </a:lnTo>
                <a:lnTo>
                  <a:pt x="48370" y="16060"/>
                </a:lnTo>
                <a:lnTo>
                  <a:pt x="48370" y="16070"/>
                </a:lnTo>
                <a:lnTo>
                  <a:pt x="48380" y="16070"/>
                </a:lnTo>
                <a:lnTo>
                  <a:pt x="48390" y="16070"/>
                </a:lnTo>
                <a:lnTo>
                  <a:pt x="48410" y="16080"/>
                </a:lnTo>
                <a:lnTo>
                  <a:pt x="48430" y="16080"/>
                </a:lnTo>
                <a:lnTo>
                  <a:pt x="48430" y="16070"/>
                </a:lnTo>
                <a:lnTo>
                  <a:pt x="48440" y="16060"/>
                </a:lnTo>
                <a:lnTo>
                  <a:pt x="48440" y="16050"/>
                </a:lnTo>
                <a:lnTo>
                  <a:pt x="48440" y="16040"/>
                </a:lnTo>
                <a:lnTo>
                  <a:pt x="48450" y="16040"/>
                </a:lnTo>
                <a:lnTo>
                  <a:pt x="48460" y="16040"/>
                </a:lnTo>
                <a:lnTo>
                  <a:pt x="48470" y="16030"/>
                </a:lnTo>
                <a:lnTo>
                  <a:pt x="48470" y="16020"/>
                </a:lnTo>
                <a:lnTo>
                  <a:pt x="48470" y="16010"/>
                </a:lnTo>
                <a:lnTo>
                  <a:pt x="48460" y="16000"/>
                </a:lnTo>
                <a:lnTo>
                  <a:pt x="48470" y="16000"/>
                </a:lnTo>
                <a:lnTo>
                  <a:pt x="48470" y="15990"/>
                </a:lnTo>
                <a:lnTo>
                  <a:pt x="48480" y="15990"/>
                </a:lnTo>
                <a:lnTo>
                  <a:pt x="48490" y="15990"/>
                </a:lnTo>
                <a:lnTo>
                  <a:pt x="48500" y="15990"/>
                </a:lnTo>
                <a:lnTo>
                  <a:pt x="48500" y="15980"/>
                </a:lnTo>
                <a:lnTo>
                  <a:pt x="48510" y="15970"/>
                </a:lnTo>
                <a:lnTo>
                  <a:pt x="48530" y="15970"/>
                </a:lnTo>
                <a:lnTo>
                  <a:pt x="48550" y="15950"/>
                </a:lnTo>
                <a:lnTo>
                  <a:pt x="48570" y="15940"/>
                </a:lnTo>
                <a:lnTo>
                  <a:pt x="48600" y="15930"/>
                </a:lnTo>
                <a:lnTo>
                  <a:pt x="48620" y="15960"/>
                </a:lnTo>
                <a:lnTo>
                  <a:pt x="48610" y="15960"/>
                </a:lnTo>
                <a:lnTo>
                  <a:pt x="48540" y="16010"/>
                </a:lnTo>
                <a:lnTo>
                  <a:pt x="48520" y="16000"/>
                </a:lnTo>
                <a:lnTo>
                  <a:pt x="48520" y="16010"/>
                </a:lnTo>
                <a:lnTo>
                  <a:pt x="48510" y="16020"/>
                </a:lnTo>
                <a:lnTo>
                  <a:pt x="48500" y="16020"/>
                </a:lnTo>
                <a:lnTo>
                  <a:pt x="48490" y="16040"/>
                </a:lnTo>
                <a:lnTo>
                  <a:pt x="48480" y="16040"/>
                </a:lnTo>
                <a:lnTo>
                  <a:pt x="48480" y="16050"/>
                </a:lnTo>
                <a:lnTo>
                  <a:pt x="48470" y="16060"/>
                </a:lnTo>
                <a:lnTo>
                  <a:pt x="48460" y="16070"/>
                </a:lnTo>
                <a:lnTo>
                  <a:pt x="48450" y="16070"/>
                </a:lnTo>
                <a:lnTo>
                  <a:pt x="48450" y="16080"/>
                </a:lnTo>
                <a:lnTo>
                  <a:pt x="48450" y="16090"/>
                </a:lnTo>
                <a:lnTo>
                  <a:pt x="48440" y="16100"/>
                </a:lnTo>
                <a:lnTo>
                  <a:pt x="48440" y="16110"/>
                </a:lnTo>
                <a:lnTo>
                  <a:pt x="48440" y="16120"/>
                </a:lnTo>
                <a:lnTo>
                  <a:pt x="48460" y="16130"/>
                </a:lnTo>
                <a:lnTo>
                  <a:pt x="48450" y="16140"/>
                </a:lnTo>
                <a:lnTo>
                  <a:pt x="48380" y="16120"/>
                </a:lnTo>
                <a:lnTo>
                  <a:pt x="48380" y="16180"/>
                </a:lnTo>
                <a:lnTo>
                  <a:pt x="48410" y="16190"/>
                </a:lnTo>
                <a:lnTo>
                  <a:pt x="48420" y="16220"/>
                </a:lnTo>
                <a:lnTo>
                  <a:pt x="48440" y="16220"/>
                </a:lnTo>
                <a:lnTo>
                  <a:pt x="48570" y="16210"/>
                </a:lnTo>
                <a:lnTo>
                  <a:pt x="48620" y="16200"/>
                </a:lnTo>
                <a:lnTo>
                  <a:pt x="48620" y="16190"/>
                </a:lnTo>
                <a:lnTo>
                  <a:pt x="48620" y="16150"/>
                </a:lnTo>
                <a:lnTo>
                  <a:pt x="48620" y="16140"/>
                </a:lnTo>
                <a:lnTo>
                  <a:pt x="48620" y="16130"/>
                </a:lnTo>
                <a:lnTo>
                  <a:pt x="48630" y="16100"/>
                </a:lnTo>
                <a:lnTo>
                  <a:pt x="48630" y="16070"/>
                </a:lnTo>
                <a:lnTo>
                  <a:pt x="48630" y="16040"/>
                </a:lnTo>
                <a:lnTo>
                  <a:pt x="48630" y="16030"/>
                </a:lnTo>
                <a:lnTo>
                  <a:pt x="48650" y="16020"/>
                </a:lnTo>
                <a:lnTo>
                  <a:pt x="48700" y="15990"/>
                </a:lnTo>
                <a:lnTo>
                  <a:pt x="48710" y="16000"/>
                </a:lnTo>
                <a:lnTo>
                  <a:pt x="48710" y="16010"/>
                </a:lnTo>
                <a:lnTo>
                  <a:pt x="48710" y="16020"/>
                </a:lnTo>
                <a:lnTo>
                  <a:pt x="48710" y="16030"/>
                </a:lnTo>
                <a:lnTo>
                  <a:pt x="48710" y="16040"/>
                </a:lnTo>
                <a:lnTo>
                  <a:pt x="48710" y="16050"/>
                </a:lnTo>
                <a:lnTo>
                  <a:pt x="48720" y="16050"/>
                </a:lnTo>
                <a:lnTo>
                  <a:pt x="48730" y="16050"/>
                </a:lnTo>
                <a:lnTo>
                  <a:pt x="48740" y="16050"/>
                </a:lnTo>
                <a:lnTo>
                  <a:pt x="48770" y="16060"/>
                </a:lnTo>
                <a:lnTo>
                  <a:pt x="48780" y="16060"/>
                </a:lnTo>
                <a:lnTo>
                  <a:pt x="48820" y="16060"/>
                </a:lnTo>
                <a:lnTo>
                  <a:pt x="48830" y="16060"/>
                </a:lnTo>
                <a:lnTo>
                  <a:pt x="48840" y="16060"/>
                </a:lnTo>
                <a:lnTo>
                  <a:pt x="48850" y="16060"/>
                </a:lnTo>
                <a:lnTo>
                  <a:pt x="48870" y="16070"/>
                </a:lnTo>
                <a:lnTo>
                  <a:pt x="48920" y="16070"/>
                </a:lnTo>
                <a:lnTo>
                  <a:pt x="48920" y="16080"/>
                </a:lnTo>
                <a:lnTo>
                  <a:pt x="48920" y="16090"/>
                </a:lnTo>
                <a:lnTo>
                  <a:pt x="48920" y="16100"/>
                </a:lnTo>
                <a:lnTo>
                  <a:pt x="48920" y="16110"/>
                </a:lnTo>
                <a:lnTo>
                  <a:pt x="48930" y="16110"/>
                </a:lnTo>
                <a:lnTo>
                  <a:pt x="48940" y="16110"/>
                </a:lnTo>
                <a:lnTo>
                  <a:pt x="48960" y="16110"/>
                </a:lnTo>
                <a:lnTo>
                  <a:pt x="48970" y="16110"/>
                </a:lnTo>
                <a:lnTo>
                  <a:pt x="48980" y="16110"/>
                </a:lnTo>
                <a:lnTo>
                  <a:pt x="48990" y="16120"/>
                </a:lnTo>
                <a:lnTo>
                  <a:pt x="49000" y="16120"/>
                </a:lnTo>
                <a:lnTo>
                  <a:pt x="49010" y="16100"/>
                </a:lnTo>
                <a:lnTo>
                  <a:pt x="49020" y="16070"/>
                </a:lnTo>
                <a:lnTo>
                  <a:pt x="49070" y="16080"/>
                </a:lnTo>
                <a:lnTo>
                  <a:pt x="49110" y="16080"/>
                </a:lnTo>
                <a:lnTo>
                  <a:pt x="49130" y="16090"/>
                </a:lnTo>
                <a:lnTo>
                  <a:pt x="49130" y="16080"/>
                </a:lnTo>
                <a:lnTo>
                  <a:pt x="49170" y="16080"/>
                </a:lnTo>
                <a:lnTo>
                  <a:pt x="49180" y="16080"/>
                </a:lnTo>
                <a:lnTo>
                  <a:pt x="49190" y="16080"/>
                </a:lnTo>
                <a:lnTo>
                  <a:pt x="49200" y="16070"/>
                </a:lnTo>
                <a:lnTo>
                  <a:pt x="49210" y="16070"/>
                </a:lnTo>
                <a:lnTo>
                  <a:pt x="49320" y="16050"/>
                </a:lnTo>
                <a:lnTo>
                  <a:pt x="49320" y="16060"/>
                </a:lnTo>
                <a:lnTo>
                  <a:pt x="49330" y="16070"/>
                </a:lnTo>
                <a:lnTo>
                  <a:pt x="49340" y="16070"/>
                </a:lnTo>
                <a:lnTo>
                  <a:pt x="49370" y="16070"/>
                </a:lnTo>
                <a:lnTo>
                  <a:pt x="49380" y="16070"/>
                </a:lnTo>
                <a:lnTo>
                  <a:pt x="49390" y="16070"/>
                </a:lnTo>
                <a:lnTo>
                  <a:pt x="49400" y="16080"/>
                </a:lnTo>
                <a:lnTo>
                  <a:pt x="49410" y="16080"/>
                </a:lnTo>
                <a:lnTo>
                  <a:pt x="49420" y="16080"/>
                </a:lnTo>
                <a:lnTo>
                  <a:pt x="49430" y="16080"/>
                </a:lnTo>
                <a:lnTo>
                  <a:pt x="49450" y="16070"/>
                </a:lnTo>
                <a:lnTo>
                  <a:pt x="49460" y="16070"/>
                </a:lnTo>
                <a:lnTo>
                  <a:pt x="49480" y="16070"/>
                </a:lnTo>
                <a:lnTo>
                  <a:pt x="49500" y="16070"/>
                </a:lnTo>
                <a:lnTo>
                  <a:pt x="49530" y="16060"/>
                </a:lnTo>
                <a:lnTo>
                  <a:pt x="49540" y="16060"/>
                </a:lnTo>
                <a:lnTo>
                  <a:pt x="49570" y="16060"/>
                </a:lnTo>
                <a:lnTo>
                  <a:pt x="49600" y="16060"/>
                </a:lnTo>
                <a:lnTo>
                  <a:pt x="49610" y="16040"/>
                </a:lnTo>
                <a:lnTo>
                  <a:pt x="49610" y="16010"/>
                </a:lnTo>
                <a:lnTo>
                  <a:pt x="49630" y="15930"/>
                </a:lnTo>
                <a:lnTo>
                  <a:pt x="49640" y="15930"/>
                </a:lnTo>
                <a:lnTo>
                  <a:pt x="49650" y="15930"/>
                </a:lnTo>
                <a:lnTo>
                  <a:pt x="49680" y="15930"/>
                </a:lnTo>
                <a:lnTo>
                  <a:pt x="49710" y="15940"/>
                </a:lnTo>
                <a:lnTo>
                  <a:pt x="49740" y="15940"/>
                </a:lnTo>
                <a:lnTo>
                  <a:pt x="49750" y="15940"/>
                </a:lnTo>
                <a:lnTo>
                  <a:pt x="49770" y="15950"/>
                </a:lnTo>
                <a:lnTo>
                  <a:pt x="49800" y="15950"/>
                </a:lnTo>
                <a:lnTo>
                  <a:pt x="49850" y="15970"/>
                </a:lnTo>
                <a:lnTo>
                  <a:pt x="49890" y="15980"/>
                </a:lnTo>
                <a:lnTo>
                  <a:pt x="49890" y="16000"/>
                </a:lnTo>
                <a:lnTo>
                  <a:pt x="49880" y="16030"/>
                </a:lnTo>
                <a:lnTo>
                  <a:pt x="49870" y="16070"/>
                </a:lnTo>
                <a:lnTo>
                  <a:pt x="49870" y="16080"/>
                </a:lnTo>
                <a:lnTo>
                  <a:pt x="49870" y="16120"/>
                </a:lnTo>
                <a:lnTo>
                  <a:pt x="49870" y="16180"/>
                </a:lnTo>
                <a:lnTo>
                  <a:pt x="49890" y="16190"/>
                </a:lnTo>
                <a:lnTo>
                  <a:pt x="49900" y="16190"/>
                </a:lnTo>
                <a:lnTo>
                  <a:pt x="49910" y="16200"/>
                </a:lnTo>
                <a:lnTo>
                  <a:pt x="49920" y="16200"/>
                </a:lnTo>
                <a:lnTo>
                  <a:pt x="49940" y="16200"/>
                </a:lnTo>
                <a:lnTo>
                  <a:pt x="49970" y="16200"/>
                </a:lnTo>
                <a:lnTo>
                  <a:pt x="49990" y="16230"/>
                </a:lnTo>
                <a:lnTo>
                  <a:pt x="49990" y="16240"/>
                </a:lnTo>
                <a:lnTo>
                  <a:pt x="50000" y="16250"/>
                </a:lnTo>
                <a:lnTo>
                  <a:pt x="50010" y="16270"/>
                </a:lnTo>
                <a:lnTo>
                  <a:pt x="50040" y="16270"/>
                </a:lnTo>
                <a:lnTo>
                  <a:pt x="50070" y="16300"/>
                </a:lnTo>
                <a:lnTo>
                  <a:pt x="50090" y="16310"/>
                </a:lnTo>
                <a:lnTo>
                  <a:pt x="50090" y="16330"/>
                </a:lnTo>
                <a:lnTo>
                  <a:pt x="50080" y="16360"/>
                </a:lnTo>
                <a:lnTo>
                  <a:pt x="50080" y="16370"/>
                </a:lnTo>
                <a:lnTo>
                  <a:pt x="50080" y="16380"/>
                </a:lnTo>
                <a:lnTo>
                  <a:pt x="50210" y="16380"/>
                </a:lnTo>
                <a:lnTo>
                  <a:pt x="50220" y="16490"/>
                </a:lnTo>
                <a:lnTo>
                  <a:pt x="50210" y="16550"/>
                </a:lnTo>
                <a:lnTo>
                  <a:pt x="50220" y="16550"/>
                </a:lnTo>
                <a:lnTo>
                  <a:pt x="50270" y="16530"/>
                </a:lnTo>
                <a:lnTo>
                  <a:pt x="50290" y="16520"/>
                </a:lnTo>
                <a:lnTo>
                  <a:pt x="50290" y="16560"/>
                </a:lnTo>
                <a:lnTo>
                  <a:pt x="50290" y="16570"/>
                </a:lnTo>
                <a:lnTo>
                  <a:pt x="50290" y="16580"/>
                </a:lnTo>
                <a:lnTo>
                  <a:pt x="50290" y="16600"/>
                </a:lnTo>
                <a:lnTo>
                  <a:pt x="50330" y="16600"/>
                </a:lnTo>
                <a:lnTo>
                  <a:pt x="50340" y="16600"/>
                </a:lnTo>
                <a:lnTo>
                  <a:pt x="50350" y="16600"/>
                </a:lnTo>
                <a:lnTo>
                  <a:pt x="50360" y="16610"/>
                </a:lnTo>
                <a:lnTo>
                  <a:pt x="50350" y="16640"/>
                </a:lnTo>
                <a:lnTo>
                  <a:pt x="50350" y="16650"/>
                </a:lnTo>
                <a:lnTo>
                  <a:pt x="50350" y="16670"/>
                </a:lnTo>
                <a:lnTo>
                  <a:pt x="50360" y="16700"/>
                </a:lnTo>
                <a:lnTo>
                  <a:pt x="50370" y="16770"/>
                </a:lnTo>
                <a:lnTo>
                  <a:pt x="50370" y="16800"/>
                </a:lnTo>
                <a:lnTo>
                  <a:pt x="50370" y="16810"/>
                </a:lnTo>
                <a:lnTo>
                  <a:pt x="50370" y="16820"/>
                </a:lnTo>
                <a:lnTo>
                  <a:pt x="50380" y="16830"/>
                </a:lnTo>
                <a:lnTo>
                  <a:pt x="50330" y="16870"/>
                </a:lnTo>
                <a:lnTo>
                  <a:pt x="50280" y="16920"/>
                </a:lnTo>
                <a:lnTo>
                  <a:pt x="50270" y="16940"/>
                </a:lnTo>
                <a:lnTo>
                  <a:pt x="50260" y="17010"/>
                </a:lnTo>
                <a:lnTo>
                  <a:pt x="50280" y="17070"/>
                </a:lnTo>
                <a:lnTo>
                  <a:pt x="50310" y="17090"/>
                </a:lnTo>
                <a:lnTo>
                  <a:pt x="50350" y="17120"/>
                </a:lnTo>
                <a:lnTo>
                  <a:pt x="50390" y="17150"/>
                </a:lnTo>
                <a:lnTo>
                  <a:pt x="50400" y="17160"/>
                </a:lnTo>
                <a:lnTo>
                  <a:pt x="50350" y="17210"/>
                </a:lnTo>
                <a:lnTo>
                  <a:pt x="50380" y="17250"/>
                </a:lnTo>
                <a:lnTo>
                  <a:pt x="50400" y="17260"/>
                </a:lnTo>
                <a:lnTo>
                  <a:pt x="50400" y="17270"/>
                </a:lnTo>
                <a:lnTo>
                  <a:pt x="50370" y="17320"/>
                </a:lnTo>
                <a:lnTo>
                  <a:pt x="50290" y="17320"/>
                </a:lnTo>
                <a:lnTo>
                  <a:pt x="50250" y="17310"/>
                </a:lnTo>
                <a:lnTo>
                  <a:pt x="50200" y="17310"/>
                </a:lnTo>
                <a:lnTo>
                  <a:pt x="50160" y="17310"/>
                </a:lnTo>
                <a:lnTo>
                  <a:pt x="50090" y="17310"/>
                </a:lnTo>
                <a:lnTo>
                  <a:pt x="50090" y="17390"/>
                </a:lnTo>
                <a:lnTo>
                  <a:pt x="50090" y="17410"/>
                </a:lnTo>
                <a:lnTo>
                  <a:pt x="50090" y="17450"/>
                </a:lnTo>
                <a:lnTo>
                  <a:pt x="50140" y="17460"/>
                </a:lnTo>
                <a:lnTo>
                  <a:pt x="50200" y="17460"/>
                </a:lnTo>
                <a:lnTo>
                  <a:pt x="50200" y="17580"/>
                </a:lnTo>
                <a:lnTo>
                  <a:pt x="50280" y="17580"/>
                </a:lnTo>
                <a:lnTo>
                  <a:pt x="50290" y="17580"/>
                </a:lnTo>
                <a:lnTo>
                  <a:pt x="50310" y="17580"/>
                </a:lnTo>
                <a:lnTo>
                  <a:pt x="50330" y="17580"/>
                </a:lnTo>
                <a:lnTo>
                  <a:pt x="50330" y="17590"/>
                </a:lnTo>
                <a:lnTo>
                  <a:pt x="50330" y="17610"/>
                </a:lnTo>
                <a:lnTo>
                  <a:pt x="50400" y="17610"/>
                </a:lnTo>
                <a:lnTo>
                  <a:pt x="50450" y="17620"/>
                </a:lnTo>
                <a:lnTo>
                  <a:pt x="50450" y="17630"/>
                </a:lnTo>
                <a:lnTo>
                  <a:pt x="50460" y="17630"/>
                </a:lnTo>
                <a:lnTo>
                  <a:pt x="50470" y="17630"/>
                </a:lnTo>
                <a:lnTo>
                  <a:pt x="50480" y="17630"/>
                </a:lnTo>
                <a:lnTo>
                  <a:pt x="50490" y="17630"/>
                </a:lnTo>
                <a:lnTo>
                  <a:pt x="50500" y="17630"/>
                </a:lnTo>
                <a:lnTo>
                  <a:pt x="50500" y="17660"/>
                </a:lnTo>
                <a:lnTo>
                  <a:pt x="50500" y="17670"/>
                </a:lnTo>
                <a:lnTo>
                  <a:pt x="50500" y="17680"/>
                </a:lnTo>
                <a:lnTo>
                  <a:pt x="50520" y="17720"/>
                </a:lnTo>
                <a:lnTo>
                  <a:pt x="50550" y="17710"/>
                </a:lnTo>
                <a:lnTo>
                  <a:pt x="50560" y="17710"/>
                </a:lnTo>
                <a:lnTo>
                  <a:pt x="50560" y="17720"/>
                </a:lnTo>
                <a:lnTo>
                  <a:pt x="50560" y="17730"/>
                </a:lnTo>
                <a:lnTo>
                  <a:pt x="50560" y="17750"/>
                </a:lnTo>
                <a:lnTo>
                  <a:pt x="50560" y="17760"/>
                </a:lnTo>
                <a:lnTo>
                  <a:pt x="50560" y="17770"/>
                </a:lnTo>
                <a:lnTo>
                  <a:pt x="50560" y="17780"/>
                </a:lnTo>
                <a:lnTo>
                  <a:pt x="50550" y="17790"/>
                </a:lnTo>
                <a:lnTo>
                  <a:pt x="50550" y="17800"/>
                </a:lnTo>
                <a:lnTo>
                  <a:pt x="50540" y="17800"/>
                </a:lnTo>
                <a:lnTo>
                  <a:pt x="50540" y="17810"/>
                </a:lnTo>
                <a:lnTo>
                  <a:pt x="50540" y="17820"/>
                </a:lnTo>
                <a:lnTo>
                  <a:pt x="50540" y="17830"/>
                </a:lnTo>
                <a:lnTo>
                  <a:pt x="50550" y="17830"/>
                </a:lnTo>
                <a:lnTo>
                  <a:pt x="50550" y="17840"/>
                </a:lnTo>
                <a:lnTo>
                  <a:pt x="50560" y="17840"/>
                </a:lnTo>
                <a:lnTo>
                  <a:pt x="50570" y="17850"/>
                </a:lnTo>
                <a:lnTo>
                  <a:pt x="50580" y="17860"/>
                </a:lnTo>
                <a:lnTo>
                  <a:pt x="50590" y="17860"/>
                </a:lnTo>
                <a:lnTo>
                  <a:pt x="50600" y="17860"/>
                </a:lnTo>
                <a:lnTo>
                  <a:pt x="50620" y="17870"/>
                </a:lnTo>
                <a:lnTo>
                  <a:pt x="50630" y="17870"/>
                </a:lnTo>
                <a:lnTo>
                  <a:pt x="50640" y="17870"/>
                </a:lnTo>
                <a:lnTo>
                  <a:pt x="50640" y="17880"/>
                </a:lnTo>
                <a:lnTo>
                  <a:pt x="50640" y="17870"/>
                </a:lnTo>
                <a:lnTo>
                  <a:pt x="50650" y="17870"/>
                </a:lnTo>
                <a:lnTo>
                  <a:pt x="50650" y="17880"/>
                </a:lnTo>
                <a:lnTo>
                  <a:pt x="50660" y="17880"/>
                </a:lnTo>
                <a:lnTo>
                  <a:pt x="50670" y="17880"/>
                </a:lnTo>
                <a:lnTo>
                  <a:pt x="50680" y="17880"/>
                </a:lnTo>
                <a:lnTo>
                  <a:pt x="50680" y="17890"/>
                </a:lnTo>
                <a:lnTo>
                  <a:pt x="50690" y="17890"/>
                </a:lnTo>
                <a:lnTo>
                  <a:pt x="50700" y="17890"/>
                </a:lnTo>
                <a:lnTo>
                  <a:pt x="50700" y="17900"/>
                </a:lnTo>
                <a:lnTo>
                  <a:pt x="50710" y="17900"/>
                </a:lnTo>
                <a:lnTo>
                  <a:pt x="50720" y="17890"/>
                </a:lnTo>
                <a:lnTo>
                  <a:pt x="50730" y="17900"/>
                </a:lnTo>
                <a:lnTo>
                  <a:pt x="50740" y="17900"/>
                </a:lnTo>
                <a:lnTo>
                  <a:pt x="50750" y="17910"/>
                </a:lnTo>
                <a:lnTo>
                  <a:pt x="50760" y="17910"/>
                </a:lnTo>
                <a:lnTo>
                  <a:pt x="50810" y="17920"/>
                </a:lnTo>
                <a:lnTo>
                  <a:pt x="50800" y="17930"/>
                </a:lnTo>
                <a:lnTo>
                  <a:pt x="50810" y="17930"/>
                </a:lnTo>
                <a:lnTo>
                  <a:pt x="50840" y="17940"/>
                </a:lnTo>
                <a:lnTo>
                  <a:pt x="50850" y="17940"/>
                </a:lnTo>
                <a:lnTo>
                  <a:pt x="50870" y="17950"/>
                </a:lnTo>
                <a:lnTo>
                  <a:pt x="50870" y="17970"/>
                </a:lnTo>
                <a:lnTo>
                  <a:pt x="50870" y="18000"/>
                </a:lnTo>
                <a:lnTo>
                  <a:pt x="50880" y="18060"/>
                </a:lnTo>
                <a:lnTo>
                  <a:pt x="50900" y="18110"/>
                </a:lnTo>
                <a:lnTo>
                  <a:pt x="50900" y="18120"/>
                </a:lnTo>
                <a:lnTo>
                  <a:pt x="50900" y="18130"/>
                </a:lnTo>
                <a:lnTo>
                  <a:pt x="50910" y="18150"/>
                </a:lnTo>
                <a:lnTo>
                  <a:pt x="50920" y="18160"/>
                </a:lnTo>
                <a:lnTo>
                  <a:pt x="50960" y="18090"/>
                </a:lnTo>
                <a:lnTo>
                  <a:pt x="50970" y="18080"/>
                </a:lnTo>
                <a:lnTo>
                  <a:pt x="50980" y="18070"/>
                </a:lnTo>
                <a:lnTo>
                  <a:pt x="51000" y="18040"/>
                </a:lnTo>
                <a:lnTo>
                  <a:pt x="51010" y="18030"/>
                </a:lnTo>
                <a:lnTo>
                  <a:pt x="51020" y="18010"/>
                </a:lnTo>
                <a:lnTo>
                  <a:pt x="51050" y="17950"/>
                </a:lnTo>
                <a:lnTo>
                  <a:pt x="51060" y="17930"/>
                </a:lnTo>
                <a:lnTo>
                  <a:pt x="51090" y="17920"/>
                </a:lnTo>
                <a:lnTo>
                  <a:pt x="51120" y="17900"/>
                </a:lnTo>
                <a:lnTo>
                  <a:pt x="51130" y="17920"/>
                </a:lnTo>
                <a:lnTo>
                  <a:pt x="51130" y="17930"/>
                </a:lnTo>
                <a:lnTo>
                  <a:pt x="51140" y="17940"/>
                </a:lnTo>
                <a:lnTo>
                  <a:pt x="51150" y="17940"/>
                </a:lnTo>
                <a:lnTo>
                  <a:pt x="51150" y="17950"/>
                </a:lnTo>
                <a:lnTo>
                  <a:pt x="51160" y="17950"/>
                </a:lnTo>
                <a:lnTo>
                  <a:pt x="51170" y="17950"/>
                </a:lnTo>
                <a:lnTo>
                  <a:pt x="51190" y="17950"/>
                </a:lnTo>
                <a:lnTo>
                  <a:pt x="51190" y="17960"/>
                </a:lnTo>
                <a:lnTo>
                  <a:pt x="51210" y="17970"/>
                </a:lnTo>
                <a:lnTo>
                  <a:pt x="51230" y="17970"/>
                </a:lnTo>
                <a:lnTo>
                  <a:pt x="51250" y="17980"/>
                </a:lnTo>
                <a:lnTo>
                  <a:pt x="51260" y="17980"/>
                </a:lnTo>
                <a:lnTo>
                  <a:pt x="51270" y="17980"/>
                </a:lnTo>
                <a:lnTo>
                  <a:pt x="51280" y="17990"/>
                </a:lnTo>
                <a:lnTo>
                  <a:pt x="51310" y="18020"/>
                </a:lnTo>
                <a:lnTo>
                  <a:pt x="51340" y="18030"/>
                </a:lnTo>
                <a:lnTo>
                  <a:pt x="51340" y="18040"/>
                </a:lnTo>
                <a:lnTo>
                  <a:pt x="51370" y="18090"/>
                </a:lnTo>
                <a:lnTo>
                  <a:pt x="51380" y="18100"/>
                </a:lnTo>
                <a:lnTo>
                  <a:pt x="51370" y="18100"/>
                </a:lnTo>
                <a:lnTo>
                  <a:pt x="51370" y="18110"/>
                </a:lnTo>
                <a:lnTo>
                  <a:pt x="51370" y="18120"/>
                </a:lnTo>
                <a:lnTo>
                  <a:pt x="51370" y="18140"/>
                </a:lnTo>
                <a:lnTo>
                  <a:pt x="51430" y="18150"/>
                </a:lnTo>
                <a:lnTo>
                  <a:pt x="51500" y="18160"/>
                </a:lnTo>
                <a:lnTo>
                  <a:pt x="51500" y="18140"/>
                </a:lnTo>
                <a:lnTo>
                  <a:pt x="51500" y="18120"/>
                </a:lnTo>
                <a:lnTo>
                  <a:pt x="51530" y="18120"/>
                </a:lnTo>
                <a:lnTo>
                  <a:pt x="51540" y="18110"/>
                </a:lnTo>
                <a:lnTo>
                  <a:pt x="51550" y="18080"/>
                </a:lnTo>
                <a:lnTo>
                  <a:pt x="51610" y="18060"/>
                </a:lnTo>
                <a:lnTo>
                  <a:pt x="51670" y="18040"/>
                </a:lnTo>
                <a:lnTo>
                  <a:pt x="51740" y="18000"/>
                </a:lnTo>
                <a:lnTo>
                  <a:pt x="51740" y="17980"/>
                </a:lnTo>
                <a:lnTo>
                  <a:pt x="51770" y="17990"/>
                </a:lnTo>
                <a:lnTo>
                  <a:pt x="51780" y="17990"/>
                </a:lnTo>
                <a:lnTo>
                  <a:pt x="51790" y="17990"/>
                </a:lnTo>
                <a:lnTo>
                  <a:pt x="51800" y="17990"/>
                </a:lnTo>
                <a:lnTo>
                  <a:pt x="51830" y="17980"/>
                </a:lnTo>
                <a:lnTo>
                  <a:pt x="51830" y="18000"/>
                </a:lnTo>
                <a:lnTo>
                  <a:pt x="51850" y="18000"/>
                </a:lnTo>
                <a:lnTo>
                  <a:pt x="51860" y="17990"/>
                </a:lnTo>
                <a:lnTo>
                  <a:pt x="51870" y="17990"/>
                </a:lnTo>
                <a:lnTo>
                  <a:pt x="51870" y="17930"/>
                </a:lnTo>
                <a:lnTo>
                  <a:pt x="51910" y="17930"/>
                </a:lnTo>
                <a:lnTo>
                  <a:pt x="51920" y="17950"/>
                </a:lnTo>
                <a:lnTo>
                  <a:pt x="51950" y="17940"/>
                </a:lnTo>
                <a:lnTo>
                  <a:pt x="51990" y="17990"/>
                </a:lnTo>
                <a:lnTo>
                  <a:pt x="52000" y="17990"/>
                </a:lnTo>
                <a:lnTo>
                  <a:pt x="52000" y="18000"/>
                </a:lnTo>
                <a:lnTo>
                  <a:pt x="52010" y="18000"/>
                </a:lnTo>
                <a:lnTo>
                  <a:pt x="52020" y="18000"/>
                </a:lnTo>
                <a:lnTo>
                  <a:pt x="52030" y="18000"/>
                </a:lnTo>
                <a:lnTo>
                  <a:pt x="52040" y="18000"/>
                </a:lnTo>
                <a:lnTo>
                  <a:pt x="52040" y="18010"/>
                </a:lnTo>
                <a:lnTo>
                  <a:pt x="52050" y="18010"/>
                </a:lnTo>
                <a:lnTo>
                  <a:pt x="52060" y="18000"/>
                </a:lnTo>
                <a:lnTo>
                  <a:pt x="52070" y="18000"/>
                </a:lnTo>
                <a:lnTo>
                  <a:pt x="52070" y="18010"/>
                </a:lnTo>
                <a:lnTo>
                  <a:pt x="52100" y="18020"/>
                </a:lnTo>
                <a:lnTo>
                  <a:pt x="52120" y="17990"/>
                </a:lnTo>
                <a:lnTo>
                  <a:pt x="52130" y="17980"/>
                </a:lnTo>
                <a:lnTo>
                  <a:pt x="52130" y="17950"/>
                </a:lnTo>
                <a:lnTo>
                  <a:pt x="52180" y="17950"/>
                </a:lnTo>
                <a:lnTo>
                  <a:pt x="52210" y="17960"/>
                </a:lnTo>
                <a:lnTo>
                  <a:pt x="52250" y="17970"/>
                </a:lnTo>
                <a:lnTo>
                  <a:pt x="52270" y="17970"/>
                </a:lnTo>
                <a:lnTo>
                  <a:pt x="52300" y="17980"/>
                </a:lnTo>
                <a:lnTo>
                  <a:pt x="52320" y="17980"/>
                </a:lnTo>
                <a:lnTo>
                  <a:pt x="52360" y="17990"/>
                </a:lnTo>
                <a:lnTo>
                  <a:pt x="52370" y="17990"/>
                </a:lnTo>
                <a:lnTo>
                  <a:pt x="52380" y="17990"/>
                </a:lnTo>
                <a:lnTo>
                  <a:pt x="52390" y="17990"/>
                </a:lnTo>
                <a:lnTo>
                  <a:pt x="52410" y="18000"/>
                </a:lnTo>
                <a:lnTo>
                  <a:pt x="52430" y="18000"/>
                </a:lnTo>
                <a:lnTo>
                  <a:pt x="52480" y="17970"/>
                </a:lnTo>
                <a:lnTo>
                  <a:pt x="52490" y="17960"/>
                </a:lnTo>
                <a:lnTo>
                  <a:pt x="52490" y="17940"/>
                </a:lnTo>
                <a:lnTo>
                  <a:pt x="52510" y="17920"/>
                </a:lnTo>
                <a:lnTo>
                  <a:pt x="52510" y="17910"/>
                </a:lnTo>
                <a:lnTo>
                  <a:pt x="52510" y="17900"/>
                </a:lnTo>
                <a:lnTo>
                  <a:pt x="52510" y="17750"/>
                </a:lnTo>
                <a:lnTo>
                  <a:pt x="52540" y="17750"/>
                </a:lnTo>
                <a:lnTo>
                  <a:pt x="52580" y="17740"/>
                </a:lnTo>
                <a:lnTo>
                  <a:pt x="52590" y="17740"/>
                </a:lnTo>
                <a:lnTo>
                  <a:pt x="52600" y="17760"/>
                </a:lnTo>
                <a:lnTo>
                  <a:pt x="52630" y="17780"/>
                </a:lnTo>
                <a:lnTo>
                  <a:pt x="52640" y="17770"/>
                </a:lnTo>
                <a:lnTo>
                  <a:pt x="52650" y="17760"/>
                </a:lnTo>
                <a:lnTo>
                  <a:pt x="52670" y="17720"/>
                </a:lnTo>
                <a:lnTo>
                  <a:pt x="52680" y="17700"/>
                </a:lnTo>
                <a:lnTo>
                  <a:pt x="52710" y="17670"/>
                </a:lnTo>
                <a:lnTo>
                  <a:pt x="52790" y="17670"/>
                </a:lnTo>
                <a:lnTo>
                  <a:pt x="52860" y="17680"/>
                </a:lnTo>
                <a:lnTo>
                  <a:pt x="52920" y="17690"/>
                </a:lnTo>
                <a:lnTo>
                  <a:pt x="52980" y="17690"/>
                </a:lnTo>
                <a:lnTo>
                  <a:pt x="52990" y="17690"/>
                </a:lnTo>
                <a:lnTo>
                  <a:pt x="53080" y="17690"/>
                </a:lnTo>
                <a:lnTo>
                  <a:pt x="53150" y="17690"/>
                </a:lnTo>
                <a:lnTo>
                  <a:pt x="53170" y="17690"/>
                </a:lnTo>
                <a:lnTo>
                  <a:pt x="53180" y="17690"/>
                </a:lnTo>
                <a:lnTo>
                  <a:pt x="53200" y="17690"/>
                </a:lnTo>
                <a:lnTo>
                  <a:pt x="53190" y="17630"/>
                </a:lnTo>
                <a:lnTo>
                  <a:pt x="53180" y="17590"/>
                </a:lnTo>
                <a:lnTo>
                  <a:pt x="53170" y="17550"/>
                </a:lnTo>
                <a:lnTo>
                  <a:pt x="53180" y="17550"/>
                </a:lnTo>
                <a:lnTo>
                  <a:pt x="53190" y="17550"/>
                </a:lnTo>
                <a:lnTo>
                  <a:pt x="53200" y="17540"/>
                </a:lnTo>
                <a:lnTo>
                  <a:pt x="53210" y="17540"/>
                </a:lnTo>
                <a:lnTo>
                  <a:pt x="53220" y="17540"/>
                </a:lnTo>
                <a:lnTo>
                  <a:pt x="53230" y="17540"/>
                </a:lnTo>
                <a:lnTo>
                  <a:pt x="53230" y="17480"/>
                </a:lnTo>
                <a:lnTo>
                  <a:pt x="53220" y="17450"/>
                </a:lnTo>
                <a:lnTo>
                  <a:pt x="53220" y="17400"/>
                </a:lnTo>
                <a:lnTo>
                  <a:pt x="53210" y="17390"/>
                </a:lnTo>
                <a:lnTo>
                  <a:pt x="53200" y="17330"/>
                </a:lnTo>
                <a:lnTo>
                  <a:pt x="53200" y="17320"/>
                </a:lnTo>
                <a:lnTo>
                  <a:pt x="53210" y="17320"/>
                </a:lnTo>
                <a:lnTo>
                  <a:pt x="53220" y="17320"/>
                </a:lnTo>
                <a:lnTo>
                  <a:pt x="53230" y="17320"/>
                </a:lnTo>
                <a:lnTo>
                  <a:pt x="53240" y="17320"/>
                </a:lnTo>
                <a:lnTo>
                  <a:pt x="53250" y="17320"/>
                </a:lnTo>
                <a:lnTo>
                  <a:pt x="53260" y="17320"/>
                </a:lnTo>
                <a:lnTo>
                  <a:pt x="53270" y="17320"/>
                </a:lnTo>
                <a:lnTo>
                  <a:pt x="53280" y="17320"/>
                </a:lnTo>
                <a:lnTo>
                  <a:pt x="53290" y="17320"/>
                </a:lnTo>
                <a:lnTo>
                  <a:pt x="53300" y="17320"/>
                </a:lnTo>
                <a:lnTo>
                  <a:pt x="53310" y="17320"/>
                </a:lnTo>
                <a:lnTo>
                  <a:pt x="53320" y="17320"/>
                </a:lnTo>
                <a:lnTo>
                  <a:pt x="53320" y="17330"/>
                </a:lnTo>
                <a:lnTo>
                  <a:pt x="53330" y="17320"/>
                </a:lnTo>
                <a:lnTo>
                  <a:pt x="53340" y="17320"/>
                </a:lnTo>
                <a:lnTo>
                  <a:pt x="53350" y="17320"/>
                </a:lnTo>
                <a:lnTo>
                  <a:pt x="53350" y="17260"/>
                </a:lnTo>
                <a:lnTo>
                  <a:pt x="53340" y="17200"/>
                </a:lnTo>
                <a:lnTo>
                  <a:pt x="53340" y="17190"/>
                </a:lnTo>
                <a:lnTo>
                  <a:pt x="53340" y="17180"/>
                </a:lnTo>
                <a:lnTo>
                  <a:pt x="53520" y="17150"/>
                </a:lnTo>
                <a:lnTo>
                  <a:pt x="53520" y="17140"/>
                </a:lnTo>
                <a:lnTo>
                  <a:pt x="53590" y="17120"/>
                </a:lnTo>
                <a:lnTo>
                  <a:pt x="53630" y="17220"/>
                </a:lnTo>
                <a:lnTo>
                  <a:pt x="53650" y="17220"/>
                </a:lnTo>
                <a:lnTo>
                  <a:pt x="53710" y="17310"/>
                </a:lnTo>
                <a:lnTo>
                  <a:pt x="53730" y="17300"/>
                </a:lnTo>
                <a:lnTo>
                  <a:pt x="53780" y="17340"/>
                </a:lnTo>
                <a:lnTo>
                  <a:pt x="53820" y="17360"/>
                </a:lnTo>
                <a:lnTo>
                  <a:pt x="53860" y="17380"/>
                </a:lnTo>
                <a:lnTo>
                  <a:pt x="53880" y="17390"/>
                </a:lnTo>
                <a:lnTo>
                  <a:pt x="53890" y="17410"/>
                </a:lnTo>
                <a:lnTo>
                  <a:pt x="53900" y="17420"/>
                </a:lnTo>
                <a:lnTo>
                  <a:pt x="53910" y="17440"/>
                </a:lnTo>
                <a:lnTo>
                  <a:pt x="53910" y="17460"/>
                </a:lnTo>
                <a:lnTo>
                  <a:pt x="53910" y="17480"/>
                </a:lnTo>
                <a:lnTo>
                  <a:pt x="53920" y="17500"/>
                </a:lnTo>
                <a:lnTo>
                  <a:pt x="53920" y="17510"/>
                </a:lnTo>
                <a:lnTo>
                  <a:pt x="53930" y="17520"/>
                </a:lnTo>
                <a:lnTo>
                  <a:pt x="53930" y="17530"/>
                </a:lnTo>
                <a:lnTo>
                  <a:pt x="53940" y="17530"/>
                </a:lnTo>
                <a:lnTo>
                  <a:pt x="53950" y="17540"/>
                </a:lnTo>
                <a:lnTo>
                  <a:pt x="53950" y="17550"/>
                </a:lnTo>
                <a:lnTo>
                  <a:pt x="53970" y="17560"/>
                </a:lnTo>
                <a:lnTo>
                  <a:pt x="53970" y="17570"/>
                </a:lnTo>
                <a:lnTo>
                  <a:pt x="53980" y="17570"/>
                </a:lnTo>
                <a:lnTo>
                  <a:pt x="53980" y="17580"/>
                </a:lnTo>
                <a:lnTo>
                  <a:pt x="53990" y="17580"/>
                </a:lnTo>
                <a:lnTo>
                  <a:pt x="53990" y="17590"/>
                </a:lnTo>
                <a:lnTo>
                  <a:pt x="54000" y="17600"/>
                </a:lnTo>
                <a:lnTo>
                  <a:pt x="54000" y="17610"/>
                </a:lnTo>
                <a:lnTo>
                  <a:pt x="54000" y="17620"/>
                </a:lnTo>
                <a:lnTo>
                  <a:pt x="54000" y="17630"/>
                </a:lnTo>
                <a:lnTo>
                  <a:pt x="54010" y="17630"/>
                </a:lnTo>
                <a:lnTo>
                  <a:pt x="54010" y="17640"/>
                </a:lnTo>
                <a:lnTo>
                  <a:pt x="54010" y="17650"/>
                </a:lnTo>
                <a:lnTo>
                  <a:pt x="54020" y="17650"/>
                </a:lnTo>
                <a:lnTo>
                  <a:pt x="54020" y="17660"/>
                </a:lnTo>
                <a:lnTo>
                  <a:pt x="54020" y="17670"/>
                </a:lnTo>
                <a:lnTo>
                  <a:pt x="54020" y="17680"/>
                </a:lnTo>
                <a:lnTo>
                  <a:pt x="54020" y="17690"/>
                </a:lnTo>
                <a:lnTo>
                  <a:pt x="54030" y="17710"/>
                </a:lnTo>
                <a:lnTo>
                  <a:pt x="54030" y="17720"/>
                </a:lnTo>
                <a:lnTo>
                  <a:pt x="54050" y="17750"/>
                </a:lnTo>
                <a:lnTo>
                  <a:pt x="54060" y="17770"/>
                </a:lnTo>
                <a:lnTo>
                  <a:pt x="54070" y="17810"/>
                </a:lnTo>
                <a:lnTo>
                  <a:pt x="54070" y="17820"/>
                </a:lnTo>
                <a:lnTo>
                  <a:pt x="54170" y="17850"/>
                </a:lnTo>
                <a:lnTo>
                  <a:pt x="54180" y="17850"/>
                </a:lnTo>
                <a:lnTo>
                  <a:pt x="54260" y="17840"/>
                </a:lnTo>
                <a:lnTo>
                  <a:pt x="54350" y="17840"/>
                </a:lnTo>
                <a:lnTo>
                  <a:pt x="54530" y="17830"/>
                </a:lnTo>
                <a:lnTo>
                  <a:pt x="54610" y="17840"/>
                </a:lnTo>
                <a:lnTo>
                  <a:pt x="54620" y="17840"/>
                </a:lnTo>
                <a:lnTo>
                  <a:pt x="54610" y="17870"/>
                </a:lnTo>
                <a:lnTo>
                  <a:pt x="54610" y="17900"/>
                </a:lnTo>
                <a:lnTo>
                  <a:pt x="54610" y="17920"/>
                </a:lnTo>
                <a:lnTo>
                  <a:pt x="54610" y="17930"/>
                </a:lnTo>
                <a:lnTo>
                  <a:pt x="54560" y="17980"/>
                </a:lnTo>
                <a:lnTo>
                  <a:pt x="54620" y="18070"/>
                </a:lnTo>
                <a:lnTo>
                  <a:pt x="54530" y="18200"/>
                </a:lnTo>
                <a:lnTo>
                  <a:pt x="54360" y="18260"/>
                </a:lnTo>
                <a:lnTo>
                  <a:pt x="54330" y="18270"/>
                </a:lnTo>
                <a:lnTo>
                  <a:pt x="54330" y="18260"/>
                </a:lnTo>
                <a:lnTo>
                  <a:pt x="54320" y="18250"/>
                </a:lnTo>
                <a:lnTo>
                  <a:pt x="54320" y="18210"/>
                </a:lnTo>
                <a:lnTo>
                  <a:pt x="54310" y="18200"/>
                </a:lnTo>
                <a:lnTo>
                  <a:pt x="54310" y="18190"/>
                </a:lnTo>
                <a:lnTo>
                  <a:pt x="54300" y="18200"/>
                </a:lnTo>
                <a:lnTo>
                  <a:pt x="54290" y="18190"/>
                </a:lnTo>
                <a:lnTo>
                  <a:pt x="54280" y="18190"/>
                </a:lnTo>
                <a:lnTo>
                  <a:pt x="54270" y="18200"/>
                </a:lnTo>
                <a:lnTo>
                  <a:pt x="54260" y="18200"/>
                </a:lnTo>
                <a:lnTo>
                  <a:pt x="54260" y="18210"/>
                </a:lnTo>
                <a:lnTo>
                  <a:pt x="54230" y="18200"/>
                </a:lnTo>
                <a:lnTo>
                  <a:pt x="54230" y="18190"/>
                </a:lnTo>
                <a:lnTo>
                  <a:pt x="54220" y="18200"/>
                </a:lnTo>
                <a:lnTo>
                  <a:pt x="54220" y="18210"/>
                </a:lnTo>
                <a:lnTo>
                  <a:pt x="54220" y="18220"/>
                </a:lnTo>
                <a:lnTo>
                  <a:pt x="54220" y="18230"/>
                </a:lnTo>
                <a:lnTo>
                  <a:pt x="54220" y="18250"/>
                </a:lnTo>
                <a:lnTo>
                  <a:pt x="54230" y="18260"/>
                </a:lnTo>
                <a:lnTo>
                  <a:pt x="54230" y="18270"/>
                </a:lnTo>
                <a:lnTo>
                  <a:pt x="54220" y="18270"/>
                </a:lnTo>
                <a:lnTo>
                  <a:pt x="54220" y="18280"/>
                </a:lnTo>
                <a:lnTo>
                  <a:pt x="54220" y="18290"/>
                </a:lnTo>
                <a:lnTo>
                  <a:pt x="54210" y="18300"/>
                </a:lnTo>
                <a:lnTo>
                  <a:pt x="54190" y="18290"/>
                </a:lnTo>
                <a:lnTo>
                  <a:pt x="54190" y="18280"/>
                </a:lnTo>
                <a:lnTo>
                  <a:pt x="54180" y="18280"/>
                </a:lnTo>
                <a:lnTo>
                  <a:pt x="54180" y="18260"/>
                </a:lnTo>
                <a:lnTo>
                  <a:pt x="54180" y="18250"/>
                </a:lnTo>
                <a:lnTo>
                  <a:pt x="54170" y="18250"/>
                </a:lnTo>
                <a:lnTo>
                  <a:pt x="54160" y="18260"/>
                </a:lnTo>
                <a:lnTo>
                  <a:pt x="54150" y="18260"/>
                </a:lnTo>
                <a:lnTo>
                  <a:pt x="54140" y="18260"/>
                </a:lnTo>
                <a:lnTo>
                  <a:pt x="54130" y="18260"/>
                </a:lnTo>
                <a:lnTo>
                  <a:pt x="54120" y="18260"/>
                </a:lnTo>
                <a:lnTo>
                  <a:pt x="54120" y="18270"/>
                </a:lnTo>
                <a:lnTo>
                  <a:pt x="54110" y="18280"/>
                </a:lnTo>
                <a:lnTo>
                  <a:pt x="54120" y="18280"/>
                </a:lnTo>
                <a:lnTo>
                  <a:pt x="54120" y="18290"/>
                </a:lnTo>
                <a:lnTo>
                  <a:pt x="54130" y="18290"/>
                </a:lnTo>
                <a:lnTo>
                  <a:pt x="54130" y="18300"/>
                </a:lnTo>
                <a:lnTo>
                  <a:pt x="54140" y="18310"/>
                </a:lnTo>
                <a:lnTo>
                  <a:pt x="54150" y="18300"/>
                </a:lnTo>
                <a:lnTo>
                  <a:pt x="54150" y="18290"/>
                </a:lnTo>
                <a:lnTo>
                  <a:pt x="54160" y="18300"/>
                </a:lnTo>
                <a:lnTo>
                  <a:pt x="54160" y="18310"/>
                </a:lnTo>
                <a:lnTo>
                  <a:pt x="54160" y="18320"/>
                </a:lnTo>
                <a:lnTo>
                  <a:pt x="54170" y="18320"/>
                </a:lnTo>
                <a:lnTo>
                  <a:pt x="54180" y="18310"/>
                </a:lnTo>
                <a:lnTo>
                  <a:pt x="54190" y="18310"/>
                </a:lnTo>
                <a:lnTo>
                  <a:pt x="54190" y="18320"/>
                </a:lnTo>
                <a:lnTo>
                  <a:pt x="54190" y="18330"/>
                </a:lnTo>
                <a:lnTo>
                  <a:pt x="54180" y="18330"/>
                </a:lnTo>
                <a:lnTo>
                  <a:pt x="54170" y="18340"/>
                </a:lnTo>
                <a:lnTo>
                  <a:pt x="54160" y="18350"/>
                </a:lnTo>
                <a:lnTo>
                  <a:pt x="54160" y="18360"/>
                </a:lnTo>
                <a:lnTo>
                  <a:pt x="54150" y="18370"/>
                </a:lnTo>
                <a:lnTo>
                  <a:pt x="54160" y="18420"/>
                </a:lnTo>
                <a:lnTo>
                  <a:pt x="54160" y="18430"/>
                </a:lnTo>
                <a:lnTo>
                  <a:pt x="54190" y="18440"/>
                </a:lnTo>
                <a:lnTo>
                  <a:pt x="54270" y="18460"/>
                </a:lnTo>
                <a:lnTo>
                  <a:pt x="54360" y="18480"/>
                </a:lnTo>
                <a:lnTo>
                  <a:pt x="54410" y="18490"/>
                </a:lnTo>
                <a:lnTo>
                  <a:pt x="54420" y="18500"/>
                </a:lnTo>
                <a:lnTo>
                  <a:pt x="54420" y="18510"/>
                </a:lnTo>
                <a:lnTo>
                  <a:pt x="54420" y="18530"/>
                </a:lnTo>
                <a:lnTo>
                  <a:pt x="54430" y="18570"/>
                </a:lnTo>
                <a:lnTo>
                  <a:pt x="54430" y="18590"/>
                </a:lnTo>
                <a:lnTo>
                  <a:pt x="54430" y="18630"/>
                </a:lnTo>
                <a:lnTo>
                  <a:pt x="54440" y="18670"/>
                </a:lnTo>
                <a:lnTo>
                  <a:pt x="54440" y="18680"/>
                </a:lnTo>
                <a:lnTo>
                  <a:pt x="54490" y="18720"/>
                </a:lnTo>
                <a:lnTo>
                  <a:pt x="54490" y="18730"/>
                </a:lnTo>
                <a:lnTo>
                  <a:pt x="54500" y="18730"/>
                </a:lnTo>
                <a:lnTo>
                  <a:pt x="54500" y="18790"/>
                </a:lnTo>
                <a:lnTo>
                  <a:pt x="54510" y="18840"/>
                </a:lnTo>
                <a:lnTo>
                  <a:pt x="54510" y="18850"/>
                </a:lnTo>
                <a:lnTo>
                  <a:pt x="54520" y="18870"/>
                </a:lnTo>
                <a:lnTo>
                  <a:pt x="54520" y="18880"/>
                </a:lnTo>
                <a:lnTo>
                  <a:pt x="54520" y="18890"/>
                </a:lnTo>
                <a:lnTo>
                  <a:pt x="54530" y="18890"/>
                </a:lnTo>
                <a:lnTo>
                  <a:pt x="54530" y="18940"/>
                </a:lnTo>
                <a:lnTo>
                  <a:pt x="54540" y="18950"/>
                </a:lnTo>
                <a:lnTo>
                  <a:pt x="54580" y="18980"/>
                </a:lnTo>
                <a:lnTo>
                  <a:pt x="54640" y="18940"/>
                </a:lnTo>
                <a:lnTo>
                  <a:pt x="54650" y="18930"/>
                </a:lnTo>
                <a:lnTo>
                  <a:pt x="54680" y="18900"/>
                </a:lnTo>
                <a:lnTo>
                  <a:pt x="54690" y="18900"/>
                </a:lnTo>
                <a:lnTo>
                  <a:pt x="54710" y="18880"/>
                </a:lnTo>
                <a:lnTo>
                  <a:pt x="54720" y="18870"/>
                </a:lnTo>
                <a:lnTo>
                  <a:pt x="54780" y="18820"/>
                </a:lnTo>
                <a:lnTo>
                  <a:pt x="54780" y="18830"/>
                </a:lnTo>
                <a:lnTo>
                  <a:pt x="54810" y="18860"/>
                </a:lnTo>
                <a:lnTo>
                  <a:pt x="54720" y="18980"/>
                </a:lnTo>
                <a:lnTo>
                  <a:pt x="54680" y="19020"/>
                </a:lnTo>
                <a:lnTo>
                  <a:pt x="54720" y="19070"/>
                </a:lnTo>
                <a:lnTo>
                  <a:pt x="54710" y="19090"/>
                </a:lnTo>
                <a:lnTo>
                  <a:pt x="54720" y="19120"/>
                </a:lnTo>
                <a:lnTo>
                  <a:pt x="54680" y="19160"/>
                </a:lnTo>
                <a:lnTo>
                  <a:pt x="54730" y="19180"/>
                </a:lnTo>
                <a:lnTo>
                  <a:pt x="54760" y="19200"/>
                </a:lnTo>
                <a:lnTo>
                  <a:pt x="54780" y="19180"/>
                </a:lnTo>
                <a:lnTo>
                  <a:pt x="54790" y="19180"/>
                </a:lnTo>
                <a:lnTo>
                  <a:pt x="54820" y="19160"/>
                </a:lnTo>
                <a:lnTo>
                  <a:pt x="54830" y="19130"/>
                </a:lnTo>
                <a:lnTo>
                  <a:pt x="54890" y="19110"/>
                </a:lnTo>
                <a:lnTo>
                  <a:pt x="54900" y="19110"/>
                </a:lnTo>
                <a:lnTo>
                  <a:pt x="54940" y="19120"/>
                </a:lnTo>
                <a:lnTo>
                  <a:pt x="54960" y="19130"/>
                </a:lnTo>
                <a:lnTo>
                  <a:pt x="54990" y="19140"/>
                </a:lnTo>
                <a:lnTo>
                  <a:pt x="55000" y="19140"/>
                </a:lnTo>
                <a:lnTo>
                  <a:pt x="55010" y="19140"/>
                </a:lnTo>
                <a:lnTo>
                  <a:pt x="55060" y="19140"/>
                </a:lnTo>
                <a:lnTo>
                  <a:pt x="55070" y="19140"/>
                </a:lnTo>
                <a:lnTo>
                  <a:pt x="55080" y="19140"/>
                </a:lnTo>
                <a:lnTo>
                  <a:pt x="55110" y="19210"/>
                </a:lnTo>
                <a:lnTo>
                  <a:pt x="55050" y="19280"/>
                </a:lnTo>
                <a:lnTo>
                  <a:pt x="55010" y="19320"/>
                </a:lnTo>
                <a:lnTo>
                  <a:pt x="55010" y="19330"/>
                </a:lnTo>
                <a:lnTo>
                  <a:pt x="55020" y="19360"/>
                </a:lnTo>
                <a:lnTo>
                  <a:pt x="55020" y="19370"/>
                </a:lnTo>
                <a:lnTo>
                  <a:pt x="55030" y="19390"/>
                </a:lnTo>
                <a:lnTo>
                  <a:pt x="55050" y="19420"/>
                </a:lnTo>
                <a:lnTo>
                  <a:pt x="55060" y="19450"/>
                </a:lnTo>
                <a:lnTo>
                  <a:pt x="55040" y="19520"/>
                </a:lnTo>
                <a:lnTo>
                  <a:pt x="55020" y="19570"/>
                </a:lnTo>
                <a:lnTo>
                  <a:pt x="55020" y="19580"/>
                </a:lnTo>
                <a:lnTo>
                  <a:pt x="55010" y="19580"/>
                </a:lnTo>
                <a:lnTo>
                  <a:pt x="54970" y="19610"/>
                </a:lnTo>
                <a:lnTo>
                  <a:pt x="54950" y="19620"/>
                </a:lnTo>
                <a:lnTo>
                  <a:pt x="54970" y="19650"/>
                </a:lnTo>
                <a:lnTo>
                  <a:pt x="55000" y="19710"/>
                </a:lnTo>
                <a:lnTo>
                  <a:pt x="54980" y="19720"/>
                </a:lnTo>
                <a:lnTo>
                  <a:pt x="54960" y="19740"/>
                </a:lnTo>
                <a:lnTo>
                  <a:pt x="54950" y="19740"/>
                </a:lnTo>
                <a:lnTo>
                  <a:pt x="54940" y="19750"/>
                </a:lnTo>
                <a:lnTo>
                  <a:pt x="54910" y="19770"/>
                </a:lnTo>
                <a:lnTo>
                  <a:pt x="54890" y="19790"/>
                </a:lnTo>
                <a:lnTo>
                  <a:pt x="54860" y="19810"/>
                </a:lnTo>
                <a:lnTo>
                  <a:pt x="54790" y="19850"/>
                </a:lnTo>
                <a:lnTo>
                  <a:pt x="54780" y="19850"/>
                </a:lnTo>
                <a:lnTo>
                  <a:pt x="54770" y="19850"/>
                </a:lnTo>
                <a:lnTo>
                  <a:pt x="54760" y="19850"/>
                </a:lnTo>
                <a:lnTo>
                  <a:pt x="54760" y="19860"/>
                </a:lnTo>
                <a:lnTo>
                  <a:pt x="54750" y="19860"/>
                </a:lnTo>
                <a:lnTo>
                  <a:pt x="54750" y="19870"/>
                </a:lnTo>
                <a:lnTo>
                  <a:pt x="54730" y="19880"/>
                </a:lnTo>
                <a:lnTo>
                  <a:pt x="54750" y="19890"/>
                </a:lnTo>
                <a:lnTo>
                  <a:pt x="54800" y="19920"/>
                </a:lnTo>
                <a:lnTo>
                  <a:pt x="54810" y="19920"/>
                </a:lnTo>
                <a:lnTo>
                  <a:pt x="54800" y="19920"/>
                </a:lnTo>
                <a:lnTo>
                  <a:pt x="54780" y="19930"/>
                </a:lnTo>
                <a:lnTo>
                  <a:pt x="54800" y="19940"/>
                </a:lnTo>
                <a:lnTo>
                  <a:pt x="54800" y="19960"/>
                </a:lnTo>
                <a:lnTo>
                  <a:pt x="54780" y="20030"/>
                </a:lnTo>
                <a:lnTo>
                  <a:pt x="54780" y="20050"/>
                </a:lnTo>
                <a:lnTo>
                  <a:pt x="54750" y="20150"/>
                </a:lnTo>
                <a:lnTo>
                  <a:pt x="54750" y="20170"/>
                </a:lnTo>
                <a:lnTo>
                  <a:pt x="54770" y="20180"/>
                </a:lnTo>
                <a:lnTo>
                  <a:pt x="54780" y="20190"/>
                </a:lnTo>
                <a:lnTo>
                  <a:pt x="54800" y="20210"/>
                </a:lnTo>
                <a:lnTo>
                  <a:pt x="54780" y="20230"/>
                </a:lnTo>
                <a:lnTo>
                  <a:pt x="54820" y="20260"/>
                </a:lnTo>
                <a:lnTo>
                  <a:pt x="54890" y="20310"/>
                </a:lnTo>
                <a:lnTo>
                  <a:pt x="54840" y="20380"/>
                </a:lnTo>
                <a:lnTo>
                  <a:pt x="54780" y="20370"/>
                </a:lnTo>
                <a:lnTo>
                  <a:pt x="54750" y="20370"/>
                </a:lnTo>
                <a:lnTo>
                  <a:pt x="54730" y="20370"/>
                </a:lnTo>
                <a:lnTo>
                  <a:pt x="54710" y="20410"/>
                </a:lnTo>
                <a:lnTo>
                  <a:pt x="54690" y="20440"/>
                </a:lnTo>
                <a:lnTo>
                  <a:pt x="54690" y="20450"/>
                </a:lnTo>
                <a:lnTo>
                  <a:pt x="54680" y="20450"/>
                </a:lnTo>
                <a:lnTo>
                  <a:pt x="54650" y="20510"/>
                </a:lnTo>
                <a:lnTo>
                  <a:pt x="54650" y="20520"/>
                </a:lnTo>
                <a:lnTo>
                  <a:pt x="54640" y="20520"/>
                </a:lnTo>
                <a:lnTo>
                  <a:pt x="54630" y="20550"/>
                </a:lnTo>
                <a:lnTo>
                  <a:pt x="54620" y="20560"/>
                </a:lnTo>
                <a:lnTo>
                  <a:pt x="54620" y="20570"/>
                </a:lnTo>
                <a:lnTo>
                  <a:pt x="54610" y="20580"/>
                </a:lnTo>
                <a:lnTo>
                  <a:pt x="54600" y="20600"/>
                </a:lnTo>
                <a:lnTo>
                  <a:pt x="54590" y="20620"/>
                </a:lnTo>
                <a:lnTo>
                  <a:pt x="54580" y="20630"/>
                </a:lnTo>
                <a:lnTo>
                  <a:pt x="54550" y="20630"/>
                </a:lnTo>
                <a:lnTo>
                  <a:pt x="54530" y="20630"/>
                </a:lnTo>
                <a:lnTo>
                  <a:pt x="54520" y="20630"/>
                </a:lnTo>
                <a:lnTo>
                  <a:pt x="54500" y="20630"/>
                </a:lnTo>
                <a:lnTo>
                  <a:pt x="54480" y="20610"/>
                </a:lnTo>
                <a:lnTo>
                  <a:pt x="54470" y="20600"/>
                </a:lnTo>
                <a:lnTo>
                  <a:pt x="54450" y="20590"/>
                </a:lnTo>
                <a:lnTo>
                  <a:pt x="54440" y="20570"/>
                </a:lnTo>
                <a:lnTo>
                  <a:pt x="54430" y="20560"/>
                </a:lnTo>
                <a:lnTo>
                  <a:pt x="54410" y="20540"/>
                </a:lnTo>
                <a:lnTo>
                  <a:pt x="54390" y="20510"/>
                </a:lnTo>
                <a:lnTo>
                  <a:pt x="54370" y="20490"/>
                </a:lnTo>
                <a:lnTo>
                  <a:pt x="54330" y="20500"/>
                </a:lnTo>
                <a:lnTo>
                  <a:pt x="54300" y="20510"/>
                </a:lnTo>
                <a:lnTo>
                  <a:pt x="54260" y="20530"/>
                </a:lnTo>
                <a:lnTo>
                  <a:pt x="54250" y="20560"/>
                </a:lnTo>
                <a:lnTo>
                  <a:pt x="54260" y="20570"/>
                </a:lnTo>
                <a:lnTo>
                  <a:pt x="54270" y="20570"/>
                </a:lnTo>
                <a:lnTo>
                  <a:pt x="54300" y="20580"/>
                </a:lnTo>
                <a:lnTo>
                  <a:pt x="54290" y="20590"/>
                </a:lnTo>
                <a:lnTo>
                  <a:pt x="54280" y="20610"/>
                </a:lnTo>
                <a:lnTo>
                  <a:pt x="54270" y="20620"/>
                </a:lnTo>
                <a:lnTo>
                  <a:pt x="54270" y="20630"/>
                </a:lnTo>
                <a:lnTo>
                  <a:pt x="54250" y="20640"/>
                </a:lnTo>
                <a:lnTo>
                  <a:pt x="54250" y="20650"/>
                </a:lnTo>
                <a:lnTo>
                  <a:pt x="54240" y="20660"/>
                </a:lnTo>
                <a:lnTo>
                  <a:pt x="54230" y="20690"/>
                </a:lnTo>
                <a:lnTo>
                  <a:pt x="54220" y="20700"/>
                </a:lnTo>
                <a:lnTo>
                  <a:pt x="54210" y="20710"/>
                </a:lnTo>
                <a:lnTo>
                  <a:pt x="54200" y="20740"/>
                </a:lnTo>
                <a:lnTo>
                  <a:pt x="54200" y="20750"/>
                </a:lnTo>
                <a:lnTo>
                  <a:pt x="54190" y="20770"/>
                </a:lnTo>
                <a:lnTo>
                  <a:pt x="54180" y="20780"/>
                </a:lnTo>
                <a:lnTo>
                  <a:pt x="54170" y="20790"/>
                </a:lnTo>
                <a:lnTo>
                  <a:pt x="54170" y="20800"/>
                </a:lnTo>
                <a:lnTo>
                  <a:pt x="54170" y="20810"/>
                </a:lnTo>
                <a:lnTo>
                  <a:pt x="54160" y="20820"/>
                </a:lnTo>
                <a:lnTo>
                  <a:pt x="54160" y="20840"/>
                </a:lnTo>
                <a:lnTo>
                  <a:pt x="54150" y="20840"/>
                </a:lnTo>
                <a:lnTo>
                  <a:pt x="54120" y="20920"/>
                </a:lnTo>
                <a:lnTo>
                  <a:pt x="54060" y="20900"/>
                </a:lnTo>
                <a:lnTo>
                  <a:pt x="54040" y="20890"/>
                </a:lnTo>
                <a:lnTo>
                  <a:pt x="54030" y="20890"/>
                </a:lnTo>
                <a:lnTo>
                  <a:pt x="54020" y="20880"/>
                </a:lnTo>
                <a:lnTo>
                  <a:pt x="54000" y="20880"/>
                </a:lnTo>
                <a:lnTo>
                  <a:pt x="53980" y="20870"/>
                </a:lnTo>
                <a:lnTo>
                  <a:pt x="53970" y="20870"/>
                </a:lnTo>
                <a:lnTo>
                  <a:pt x="53960" y="20860"/>
                </a:lnTo>
                <a:lnTo>
                  <a:pt x="53970" y="20880"/>
                </a:lnTo>
                <a:lnTo>
                  <a:pt x="53980" y="20900"/>
                </a:lnTo>
                <a:lnTo>
                  <a:pt x="53980" y="20920"/>
                </a:lnTo>
                <a:lnTo>
                  <a:pt x="53990" y="20940"/>
                </a:lnTo>
                <a:lnTo>
                  <a:pt x="54000" y="20960"/>
                </a:lnTo>
                <a:lnTo>
                  <a:pt x="54020" y="21010"/>
                </a:lnTo>
                <a:lnTo>
                  <a:pt x="54030" y="21040"/>
                </a:lnTo>
                <a:lnTo>
                  <a:pt x="54050" y="21020"/>
                </a:lnTo>
                <a:lnTo>
                  <a:pt x="54080" y="21000"/>
                </a:lnTo>
                <a:lnTo>
                  <a:pt x="54090" y="21000"/>
                </a:lnTo>
                <a:lnTo>
                  <a:pt x="54090" y="21010"/>
                </a:lnTo>
                <a:lnTo>
                  <a:pt x="54100" y="21020"/>
                </a:lnTo>
                <a:lnTo>
                  <a:pt x="54100" y="21030"/>
                </a:lnTo>
                <a:lnTo>
                  <a:pt x="54110" y="21040"/>
                </a:lnTo>
                <a:lnTo>
                  <a:pt x="54120" y="21050"/>
                </a:lnTo>
                <a:lnTo>
                  <a:pt x="54120" y="21060"/>
                </a:lnTo>
                <a:lnTo>
                  <a:pt x="54130" y="21060"/>
                </a:lnTo>
                <a:lnTo>
                  <a:pt x="54140" y="21080"/>
                </a:lnTo>
                <a:lnTo>
                  <a:pt x="54150" y="21090"/>
                </a:lnTo>
                <a:lnTo>
                  <a:pt x="54150" y="21100"/>
                </a:lnTo>
                <a:lnTo>
                  <a:pt x="54170" y="21130"/>
                </a:lnTo>
                <a:lnTo>
                  <a:pt x="54160" y="21130"/>
                </a:lnTo>
                <a:lnTo>
                  <a:pt x="54150" y="21140"/>
                </a:lnTo>
                <a:lnTo>
                  <a:pt x="54140" y="21140"/>
                </a:lnTo>
                <a:lnTo>
                  <a:pt x="54140" y="21150"/>
                </a:lnTo>
                <a:lnTo>
                  <a:pt x="54130" y="21150"/>
                </a:lnTo>
                <a:lnTo>
                  <a:pt x="54120" y="21160"/>
                </a:lnTo>
                <a:lnTo>
                  <a:pt x="54110" y="21160"/>
                </a:lnTo>
                <a:lnTo>
                  <a:pt x="54100" y="21170"/>
                </a:lnTo>
                <a:lnTo>
                  <a:pt x="54090" y="21170"/>
                </a:lnTo>
                <a:lnTo>
                  <a:pt x="54090" y="21180"/>
                </a:lnTo>
                <a:lnTo>
                  <a:pt x="54080" y="21180"/>
                </a:lnTo>
                <a:lnTo>
                  <a:pt x="54040" y="21200"/>
                </a:lnTo>
                <a:lnTo>
                  <a:pt x="54040" y="21210"/>
                </a:lnTo>
                <a:lnTo>
                  <a:pt x="54020" y="21220"/>
                </a:lnTo>
                <a:lnTo>
                  <a:pt x="54010" y="21220"/>
                </a:lnTo>
                <a:lnTo>
                  <a:pt x="53990" y="21230"/>
                </a:lnTo>
                <a:lnTo>
                  <a:pt x="53980" y="21240"/>
                </a:lnTo>
                <a:lnTo>
                  <a:pt x="53970" y="21250"/>
                </a:lnTo>
                <a:lnTo>
                  <a:pt x="53940" y="21260"/>
                </a:lnTo>
                <a:lnTo>
                  <a:pt x="53930" y="21270"/>
                </a:lnTo>
                <a:lnTo>
                  <a:pt x="53880" y="21300"/>
                </a:lnTo>
                <a:lnTo>
                  <a:pt x="53870" y="21310"/>
                </a:lnTo>
                <a:lnTo>
                  <a:pt x="53850" y="21320"/>
                </a:lnTo>
                <a:lnTo>
                  <a:pt x="53850" y="21340"/>
                </a:lnTo>
                <a:lnTo>
                  <a:pt x="53840" y="21400"/>
                </a:lnTo>
                <a:lnTo>
                  <a:pt x="53840" y="21410"/>
                </a:lnTo>
                <a:lnTo>
                  <a:pt x="53840" y="21420"/>
                </a:lnTo>
                <a:lnTo>
                  <a:pt x="53840" y="21430"/>
                </a:lnTo>
                <a:lnTo>
                  <a:pt x="53840" y="21440"/>
                </a:lnTo>
                <a:lnTo>
                  <a:pt x="53840" y="21460"/>
                </a:lnTo>
                <a:lnTo>
                  <a:pt x="53840" y="21480"/>
                </a:lnTo>
                <a:lnTo>
                  <a:pt x="53840" y="21500"/>
                </a:lnTo>
                <a:lnTo>
                  <a:pt x="53840" y="21520"/>
                </a:lnTo>
                <a:lnTo>
                  <a:pt x="53840" y="21530"/>
                </a:lnTo>
                <a:lnTo>
                  <a:pt x="53840" y="21540"/>
                </a:lnTo>
                <a:lnTo>
                  <a:pt x="53830" y="21570"/>
                </a:lnTo>
                <a:lnTo>
                  <a:pt x="53830" y="21620"/>
                </a:lnTo>
                <a:lnTo>
                  <a:pt x="53830" y="21630"/>
                </a:lnTo>
                <a:lnTo>
                  <a:pt x="53830" y="21640"/>
                </a:lnTo>
                <a:lnTo>
                  <a:pt x="53820" y="21660"/>
                </a:lnTo>
                <a:lnTo>
                  <a:pt x="53840" y="21670"/>
                </a:lnTo>
                <a:lnTo>
                  <a:pt x="53870" y="21650"/>
                </a:lnTo>
                <a:lnTo>
                  <a:pt x="53900" y="21640"/>
                </a:lnTo>
                <a:lnTo>
                  <a:pt x="53920" y="21640"/>
                </a:lnTo>
                <a:lnTo>
                  <a:pt x="53930" y="21640"/>
                </a:lnTo>
                <a:lnTo>
                  <a:pt x="53950" y="21640"/>
                </a:lnTo>
                <a:lnTo>
                  <a:pt x="53990" y="21650"/>
                </a:lnTo>
                <a:lnTo>
                  <a:pt x="54010" y="21650"/>
                </a:lnTo>
                <a:lnTo>
                  <a:pt x="54010" y="21660"/>
                </a:lnTo>
                <a:lnTo>
                  <a:pt x="54030" y="21660"/>
                </a:lnTo>
                <a:lnTo>
                  <a:pt x="54050" y="21660"/>
                </a:lnTo>
                <a:lnTo>
                  <a:pt x="54060" y="21660"/>
                </a:lnTo>
                <a:lnTo>
                  <a:pt x="54100" y="21670"/>
                </a:lnTo>
                <a:lnTo>
                  <a:pt x="54130" y="21680"/>
                </a:lnTo>
                <a:lnTo>
                  <a:pt x="54160" y="21690"/>
                </a:lnTo>
                <a:lnTo>
                  <a:pt x="54180" y="21690"/>
                </a:lnTo>
                <a:lnTo>
                  <a:pt x="54190" y="21690"/>
                </a:lnTo>
                <a:lnTo>
                  <a:pt x="54210" y="21690"/>
                </a:lnTo>
                <a:lnTo>
                  <a:pt x="54230" y="21700"/>
                </a:lnTo>
                <a:lnTo>
                  <a:pt x="54220" y="21710"/>
                </a:lnTo>
                <a:lnTo>
                  <a:pt x="54210" y="21740"/>
                </a:lnTo>
                <a:lnTo>
                  <a:pt x="54200" y="21780"/>
                </a:lnTo>
                <a:lnTo>
                  <a:pt x="54190" y="21800"/>
                </a:lnTo>
                <a:lnTo>
                  <a:pt x="54160" y="21780"/>
                </a:lnTo>
                <a:lnTo>
                  <a:pt x="54150" y="21780"/>
                </a:lnTo>
                <a:lnTo>
                  <a:pt x="54150" y="21770"/>
                </a:lnTo>
                <a:lnTo>
                  <a:pt x="54140" y="21770"/>
                </a:lnTo>
                <a:lnTo>
                  <a:pt x="54140" y="21760"/>
                </a:lnTo>
                <a:lnTo>
                  <a:pt x="54120" y="21770"/>
                </a:lnTo>
                <a:lnTo>
                  <a:pt x="54100" y="21780"/>
                </a:lnTo>
                <a:lnTo>
                  <a:pt x="54060" y="21800"/>
                </a:lnTo>
                <a:lnTo>
                  <a:pt x="54030" y="21820"/>
                </a:lnTo>
                <a:lnTo>
                  <a:pt x="54020" y="21820"/>
                </a:lnTo>
                <a:lnTo>
                  <a:pt x="53990" y="21840"/>
                </a:lnTo>
                <a:lnTo>
                  <a:pt x="53970" y="21850"/>
                </a:lnTo>
                <a:lnTo>
                  <a:pt x="53950" y="21860"/>
                </a:lnTo>
                <a:lnTo>
                  <a:pt x="53940" y="21860"/>
                </a:lnTo>
                <a:lnTo>
                  <a:pt x="53930" y="21870"/>
                </a:lnTo>
                <a:lnTo>
                  <a:pt x="53910" y="21880"/>
                </a:lnTo>
                <a:lnTo>
                  <a:pt x="53880" y="21880"/>
                </a:lnTo>
                <a:lnTo>
                  <a:pt x="53880" y="21890"/>
                </a:lnTo>
                <a:lnTo>
                  <a:pt x="53870" y="21890"/>
                </a:lnTo>
                <a:lnTo>
                  <a:pt x="53860" y="21890"/>
                </a:lnTo>
                <a:lnTo>
                  <a:pt x="53860" y="21900"/>
                </a:lnTo>
                <a:lnTo>
                  <a:pt x="53850" y="21900"/>
                </a:lnTo>
                <a:lnTo>
                  <a:pt x="53840" y="21910"/>
                </a:lnTo>
                <a:lnTo>
                  <a:pt x="53830" y="21920"/>
                </a:lnTo>
                <a:lnTo>
                  <a:pt x="53820" y="21920"/>
                </a:lnTo>
                <a:lnTo>
                  <a:pt x="53830" y="21950"/>
                </a:lnTo>
                <a:lnTo>
                  <a:pt x="53800" y="21960"/>
                </a:lnTo>
                <a:lnTo>
                  <a:pt x="53790" y="21960"/>
                </a:lnTo>
                <a:lnTo>
                  <a:pt x="53800" y="21970"/>
                </a:lnTo>
                <a:lnTo>
                  <a:pt x="53810" y="21980"/>
                </a:lnTo>
                <a:lnTo>
                  <a:pt x="53810" y="21990"/>
                </a:lnTo>
                <a:lnTo>
                  <a:pt x="53820" y="21990"/>
                </a:lnTo>
                <a:lnTo>
                  <a:pt x="53830" y="22000"/>
                </a:lnTo>
                <a:lnTo>
                  <a:pt x="53830" y="22010"/>
                </a:lnTo>
                <a:lnTo>
                  <a:pt x="53840" y="22010"/>
                </a:lnTo>
                <a:lnTo>
                  <a:pt x="53840" y="22040"/>
                </a:lnTo>
                <a:lnTo>
                  <a:pt x="53840" y="22060"/>
                </a:lnTo>
                <a:lnTo>
                  <a:pt x="53850" y="22090"/>
                </a:lnTo>
                <a:lnTo>
                  <a:pt x="53850" y="22160"/>
                </a:lnTo>
                <a:lnTo>
                  <a:pt x="53860" y="22190"/>
                </a:lnTo>
                <a:lnTo>
                  <a:pt x="53860" y="22200"/>
                </a:lnTo>
                <a:lnTo>
                  <a:pt x="53870" y="22210"/>
                </a:lnTo>
                <a:lnTo>
                  <a:pt x="53870" y="22220"/>
                </a:lnTo>
                <a:lnTo>
                  <a:pt x="53870" y="22230"/>
                </a:lnTo>
                <a:lnTo>
                  <a:pt x="53870" y="22240"/>
                </a:lnTo>
                <a:lnTo>
                  <a:pt x="53870" y="22250"/>
                </a:lnTo>
                <a:lnTo>
                  <a:pt x="53870" y="22260"/>
                </a:lnTo>
                <a:lnTo>
                  <a:pt x="53870" y="22270"/>
                </a:lnTo>
                <a:lnTo>
                  <a:pt x="53870" y="22280"/>
                </a:lnTo>
                <a:lnTo>
                  <a:pt x="53880" y="22290"/>
                </a:lnTo>
                <a:lnTo>
                  <a:pt x="53880" y="22300"/>
                </a:lnTo>
                <a:lnTo>
                  <a:pt x="53880" y="22310"/>
                </a:lnTo>
                <a:lnTo>
                  <a:pt x="53880" y="22320"/>
                </a:lnTo>
                <a:lnTo>
                  <a:pt x="53880" y="22330"/>
                </a:lnTo>
                <a:lnTo>
                  <a:pt x="53880" y="22340"/>
                </a:lnTo>
                <a:lnTo>
                  <a:pt x="53880" y="22350"/>
                </a:lnTo>
                <a:lnTo>
                  <a:pt x="53880" y="22360"/>
                </a:lnTo>
                <a:lnTo>
                  <a:pt x="53880" y="22370"/>
                </a:lnTo>
                <a:lnTo>
                  <a:pt x="53880" y="22380"/>
                </a:lnTo>
                <a:lnTo>
                  <a:pt x="53880" y="22400"/>
                </a:lnTo>
                <a:lnTo>
                  <a:pt x="53880" y="22410"/>
                </a:lnTo>
                <a:lnTo>
                  <a:pt x="53880" y="22420"/>
                </a:lnTo>
                <a:lnTo>
                  <a:pt x="53870" y="22430"/>
                </a:lnTo>
                <a:lnTo>
                  <a:pt x="53870" y="22440"/>
                </a:lnTo>
                <a:lnTo>
                  <a:pt x="53860" y="22450"/>
                </a:lnTo>
                <a:lnTo>
                  <a:pt x="53860" y="22460"/>
                </a:lnTo>
                <a:lnTo>
                  <a:pt x="53850" y="22460"/>
                </a:lnTo>
                <a:lnTo>
                  <a:pt x="53850" y="22470"/>
                </a:lnTo>
                <a:lnTo>
                  <a:pt x="53840" y="22480"/>
                </a:lnTo>
                <a:lnTo>
                  <a:pt x="53820" y="22510"/>
                </a:lnTo>
                <a:lnTo>
                  <a:pt x="53810" y="22530"/>
                </a:lnTo>
                <a:lnTo>
                  <a:pt x="53800" y="22550"/>
                </a:lnTo>
                <a:lnTo>
                  <a:pt x="53790" y="22520"/>
                </a:lnTo>
                <a:lnTo>
                  <a:pt x="53780" y="22500"/>
                </a:lnTo>
                <a:lnTo>
                  <a:pt x="53760" y="22490"/>
                </a:lnTo>
                <a:lnTo>
                  <a:pt x="53750" y="22490"/>
                </a:lnTo>
                <a:lnTo>
                  <a:pt x="53740" y="22490"/>
                </a:lnTo>
                <a:lnTo>
                  <a:pt x="53740" y="22480"/>
                </a:lnTo>
                <a:lnTo>
                  <a:pt x="53740" y="22460"/>
                </a:lnTo>
                <a:lnTo>
                  <a:pt x="53740" y="22430"/>
                </a:lnTo>
                <a:lnTo>
                  <a:pt x="53740" y="22400"/>
                </a:lnTo>
                <a:lnTo>
                  <a:pt x="53700" y="22400"/>
                </a:lnTo>
                <a:lnTo>
                  <a:pt x="53640" y="22400"/>
                </a:lnTo>
                <a:lnTo>
                  <a:pt x="53600" y="22390"/>
                </a:lnTo>
                <a:lnTo>
                  <a:pt x="53550" y="22390"/>
                </a:lnTo>
                <a:lnTo>
                  <a:pt x="53480" y="22380"/>
                </a:lnTo>
                <a:lnTo>
                  <a:pt x="53400" y="22380"/>
                </a:lnTo>
                <a:lnTo>
                  <a:pt x="53360" y="22370"/>
                </a:lnTo>
                <a:lnTo>
                  <a:pt x="53360" y="22410"/>
                </a:lnTo>
                <a:lnTo>
                  <a:pt x="53360" y="22420"/>
                </a:lnTo>
                <a:lnTo>
                  <a:pt x="53360" y="22430"/>
                </a:lnTo>
                <a:lnTo>
                  <a:pt x="53350" y="22450"/>
                </a:lnTo>
                <a:lnTo>
                  <a:pt x="53330" y="22480"/>
                </a:lnTo>
                <a:lnTo>
                  <a:pt x="53310" y="22520"/>
                </a:lnTo>
                <a:lnTo>
                  <a:pt x="53300" y="22540"/>
                </a:lnTo>
                <a:lnTo>
                  <a:pt x="53270" y="22610"/>
                </a:lnTo>
                <a:lnTo>
                  <a:pt x="53260" y="22630"/>
                </a:lnTo>
                <a:lnTo>
                  <a:pt x="53250" y="22640"/>
                </a:lnTo>
                <a:lnTo>
                  <a:pt x="53240" y="22650"/>
                </a:lnTo>
                <a:lnTo>
                  <a:pt x="53220" y="22670"/>
                </a:lnTo>
                <a:lnTo>
                  <a:pt x="53210" y="22680"/>
                </a:lnTo>
                <a:lnTo>
                  <a:pt x="53190" y="22690"/>
                </a:lnTo>
                <a:lnTo>
                  <a:pt x="53180" y="22700"/>
                </a:lnTo>
                <a:lnTo>
                  <a:pt x="53160" y="22720"/>
                </a:lnTo>
                <a:lnTo>
                  <a:pt x="53150" y="22720"/>
                </a:lnTo>
                <a:lnTo>
                  <a:pt x="53140" y="22740"/>
                </a:lnTo>
                <a:lnTo>
                  <a:pt x="53140" y="22760"/>
                </a:lnTo>
                <a:lnTo>
                  <a:pt x="53140" y="22790"/>
                </a:lnTo>
                <a:lnTo>
                  <a:pt x="53140" y="22800"/>
                </a:lnTo>
                <a:lnTo>
                  <a:pt x="53140" y="22810"/>
                </a:lnTo>
                <a:lnTo>
                  <a:pt x="53150" y="22840"/>
                </a:lnTo>
                <a:lnTo>
                  <a:pt x="53150" y="22890"/>
                </a:lnTo>
                <a:lnTo>
                  <a:pt x="53150" y="22900"/>
                </a:lnTo>
                <a:lnTo>
                  <a:pt x="53160" y="22940"/>
                </a:lnTo>
                <a:lnTo>
                  <a:pt x="53150" y="22940"/>
                </a:lnTo>
                <a:lnTo>
                  <a:pt x="53120" y="22940"/>
                </a:lnTo>
                <a:lnTo>
                  <a:pt x="53110" y="22940"/>
                </a:lnTo>
                <a:lnTo>
                  <a:pt x="53050" y="22940"/>
                </a:lnTo>
                <a:lnTo>
                  <a:pt x="53040" y="22950"/>
                </a:lnTo>
                <a:lnTo>
                  <a:pt x="53020" y="22990"/>
                </a:lnTo>
                <a:lnTo>
                  <a:pt x="52990" y="23040"/>
                </a:lnTo>
                <a:lnTo>
                  <a:pt x="52930" y="23150"/>
                </a:lnTo>
                <a:lnTo>
                  <a:pt x="52930" y="23160"/>
                </a:lnTo>
                <a:lnTo>
                  <a:pt x="52920" y="23170"/>
                </a:lnTo>
                <a:lnTo>
                  <a:pt x="52910" y="23190"/>
                </a:lnTo>
                <a:lnTo>
                  <a:pt x="52890" y="23230"/>
                </a:lnTo>
                <a:lnTo>
                  <a:pt x="52870" y="23250"/>
                </a:lnTo>
                <a:lnTo>
                  <a:pt x="52860" y="23260"/>
                </a:lnTo>
                <a:lnTo>
                  <a:pt x="52870" y="23260"/>
                </a:lnTo>
                <a:lnTo>
                  <a:pt x="52870" y="23270"/>
                </a:lnTo>
                <a:lnTo>
                  <a:pt x="52850" y="23270"/>
                </a:lnTo>
                <a:lnTo>
                  <a:pt x="52840" y="23280"/>
                </a:lnTo>
                <a:lnTo>
                  <a:pt x="52830" y="23280"/>
                </a:lnTo>
                <a:lnTo>
                  <a:pt x="52810" y="23270"/>
                </a:lnTo>
                <a:lnTo>
                  <a:pt x="52770" y="23260"/>
                </a:lnTo>
                <a:lnTo>
                  <a:pt x="52750" y="23260"/>
                </a:lnTo>
                <a:lnTo>
                  <a:pt x="52690" y="23240"/>
                </a:lnTo>
                <a:lnTo>
                  <a:pt x="52650" y="23230"/>
                </a:lnTo>
                <a:lnTo>
                  <a:pt x="52640" y="23230"/>
                </a:lnTo>
                <a:lnTo>
                  <a:pt x="52630" y="23230"/>
                </a:lnTo>
                <a:lnTo>
                  <a:pt x="52620" y="23220"/>
                </a:lnTo>
                <a:lnTo>
                  <a:pt x="52610" y="23230"/>
                </a:lnTo>
                <a:lnTo>
                  <a:pt x="52600" y="23230"/>
                </a:lnTo>
                <a:lnTo>
                  <a:pt x="52590" y="23230"/>
                </a:lnTo>
                <a:lnTo>
                  <a:pt x="52580" y="23230"/>
                </a:lnTo>
                <a:lnTo>
                  <a:pt x="52560" y="23230"/>
                </a:lnTo>
                <a:lnTo>
                  <a:pt x="52550" y="23230"/>
                </a:lnTo>
                <a:lnTo>
                  <a:pt x="52520" y="23230"/>
                </a:lnTo>
                <a:lnTo>
                  <a:pt x="52500" y="23230"/>
                </a:lnTo>
                <a:lnTo>
                  <a:pt x="52500" y="23220"/>
                </a:lnTo>
                <a:lnTo>
                  <a:pt x="52490" y="23220"/>
                </a:lnTo>
                <a:lnTo>
                  <a:pt x="52410" y="23230"/>
                </a:lnTo>
                <a:lnTo>
                  <a:pt x="52400" y="23230"/>
                </a:lnTo>
                <a:lnTo>
                  <a:pt x="52350" y="23240"/>
                </a:lnTo>
                <a:lnTo>
                  <a:pt x="52360" y="23140"/>
                </a:lnTo>
                <a:lnTo>
                  <a:pt x="52370" y="23090"/>
                </a:lnTo>
                <a:lnTo>
                  <a:pt x="52370" y="23070"/>
                </a:lnTo>
                <a:lnTo>
                  <a:pt x="52370" y="23050"/>
                </a:lnTo>
                <a:lnTo>
                  <a:pt x="52360" y="23030"/>
                </a:lnTo>
                <a:lnTo>
                  <a:pt x="52350" y="23010"/>
                </a:lnTo>
                <a:lnTo>
                  <a:pt x="52340" y="22990"/>
                </a:lnTo>
                <a:lnTo>
                  <a:pt x="52330" y="22980"/>
                </a:lnTo>
                <a:lnTo>
                  <a:pt x="52320" y="22970"/>
                </a:lnTo>
                <a:lnTo>
                  <a:pt x="52330" y="22970"/>
                </a:lnTo>
                <a:lnTo>
                  <a:pt x="52340" y="22960"/>
                </a:lnTo>
                <a:lnTo>
                  <a:pt x="52350" y="22960"/>
                </a:lnTo>
                <a:lnTo>
                  <a:pt x="52340" y="22910"/>
                </a:lnTo>
                <a:lnTo>
                  <a:pt x="52340" y="22890"/>
                </a:lnTo>
                <a:lnTo>
                  <a:pt x="52340" y="22840"/>
                </a:lnTo>
                <a:lnTo>
                  <a:pt x="52320" y="22840"/>
                </a:lnTo>
                <a:lnTo>
                  <a:pt x="52270" y="22840"/>
                </a:lnTo>
                <a:lnTo>
                  <a:pt x="52240" y="22840"/>
                </a:lnTo>
                <a:lnTo>
                  <a:pt x="52190" y="22840"/>
                </a:lnTo>
                <a:lnTo>
                  <a:pt x="52190" y="22860"/>
                </a:lnTo>
                <a:lnTo>
                  <a:pt x="52190" y="22870"/>
                </a:lnTo>
                <a:lnTo>
                  <a:pt x="52190" y="22880"/>
                </a:lnTo>
                <a:lnTo>
                  <a:pt x="52190" y="22900"/>
                </a:lnTo>
                <a:lnTo>
                  <a:pt x="52180" y="22900"/>
                </a:lnTo>
                <a:lnTo>
                  <a:pt x="52170" y="22900"/>
                </a:lnTo>
                <a:lnTo>
                  <a:pt x="52170" y="22930"/>
                </a:lnTo>
                <a:lnTo>
                  <a:pt x="52140" y="22930"/>
                </a:lnTo>
                <a:lnTo>
                  <a:pt x="52130" y="22930"/>
                </a:lnTo>
                <a:lnTo>
                  <a:pt x="52120" y="22930"/>
                </a:lnTo>
                <a:lnTo>
                  <a:pt x="52120" y="22950"/>
                </a:lnTo>
                <a:lnTo>
                  <a:pt x="52120" y="22970"/>
                </a:lnTo>
                <a:lnTo>
                  <a:pt x="52110" y="22990"/>
                </a:lnTo>
                <a:lnTo>
                  <a:pt x="52100" y="22990"/>
                </a:lnTo>
                <a:lnTo>
                  <a:pt x="52100" y="23020"/>
                </a:lnTo>
                <a:lnTo>
                  <a:pt x="52090" y="23020"/>
                </a:lnTo>
                <a:lnTo>
                  <a:pt x="52080" y="23040"/>
                </a:lnTo>
                <a:lnTo>
                  <a:pt x="52070" y="23040"/>
                </a:lnTo>
                <a:lnTo>
                  <a:pt x="52070" y="23060"/>
                </a:lnTo>
                <a:lnTo>
                  <a:pt x="52060" y="23090"/>
                </a:lnTo>
                <a:lnTo>
                  <a:pt x="52040" y="23090"/>
                </a:lnTo>
                <a:lnTo>
                  <a:pt x="52030" y="23100"/>
                </a:lnTo>
                <a:lnTo>
                  <a:pt x="52020" y="23090"/>
                </a:lnTo>
                <a:lnTo>
                  <a:pt x="52010" y="23100"/>
                </a:lnTo>
                <a:lnTo>
                  <a:pt x="52000" y="23080"/>
                </a:lnTo>
                <a:lnTo>
                  <a:pt x="51990" y="23060"/>
                </a:lnTo>
                <a:lnTo>
                  <a:pt x="51980" y="23070"/>
                </a:lnTo>
                <a:lnTo>
                  <a:pt x="51980" y="23080"/>
                </a:lnTo>
                <a:lnTo>
                  <a:pt x="51960" y="23090"/>
                </a:lnTo>
                <a:lnTo>
                  <a:pt x="51950" y="23080"/>
                </a:lnTo>
                <a:lnTo>
                  <a:pt x="51940" y="23090"/>
                </a:lnTo>
                <a:lnTo>
                  <a:pt x="51940" y="23100"/>
                </a:lnTo>
                <a:lnTo>
                  <a:pt x="51910" y="23110"/>
                </a:lnTo>
                <a:lnTo>
                  <a:pt x="51900" y="23120"/>
                </a:lnTo>
                <a:lnTo>
                  <a:pt x="51880" y="23100"/>
                </a:lnTo>
                <a:lnTo>
                  <a:pt x="51860" y="23120"/>
                </a:lnTo>
                <a:lnTo>
                  <a:pt x="51850" y="23130"/>
                </a:lnTo>
                <a:lnTo>
                  <a:pt x="51850" y="23140"/>
                </a:lnTo>
                <a:lnTo>
                  <a:pt x="51850" y="23150"/>
                </a:lnTo>
                <a:lnTo>
                  <a:pt x="51860" y="23150"/>
                </a:lnTo>
                <a:lnTo>
                  <a:pt x="51870" y="23160"/>
                </a:lnTo>
                <a:lnTo>
                  <a:pt x="51870" y="23170"/>
                </a:lnTo>
                <a:lnTo>
                  <a:pt x="51870" y="23190"/>
                </a:lnTo>
                <a:lnTo>
                  <a:pt x="51860" y="23200"/>
                </a:lnTo>
                <a:lnTo>
                  <a:pt x="51840" y="23210"/>
                </a:lnTo>
                <a:lnTo>
                  <a:pt x="51830" y="23220"/>
                </a:lnTo>
                <a:lnTo>
                  <a:pt x="51830" y="23230"/>
                </a:lnTo>
                <a:lnTo>
                  <a:pt x="51830" y="23240"/>
                </a:lnTo>
                <a:lnTo>
                  <a:pt x="51820" y="23250"/>
                </a:lnTo>
                <a:lnTo>
                  <a:pt x="51850" y="23290"/>
                </a:lnTo>
                <a:lnTo>
                  <a:pt x="51850" y="23300"/>
                </a:lnTo>
                <a:lnTo>
                  <a:pt x="51840" y="23310"/>
                </a:lnTo>
                <a:lnTo>
                  <a:pt x="51830" y="23320"/>
                </a:lnTo>
                <a:lnTo>
                  <a:pt x="51820" y="23330"/>
                </a:lnTo>
                <a:lnTo>
                  <a:pt x="51810" y="23330"/>
                </a:lnTo>
                <a:lnTo>
                  <a:pt x="51790" y="23330"/>
                </a:lnTo>
                <a:lnTo>
                  <a:pt x="51780" y="23330"/>
                </a:lnTo>
                <a:lnTo>
                  <a:pt x="51770" y="23310"/>
                </a:lnTo>
                <a:lnTo>
                  <a:pt x="51770" y="23300"/>
                </a:lnTo>
                <a:lnTo>
                  <a:pt x="51760" y="23280"/>
                </a:lnTo>
                <a:lnTo>
                  <a:pt x="51750" y="23230"/>
                </a:lnTo>
                <a:lnTo>
                  <a:pt x="51750" y="23200"/>
                </a:lnTo>
                <a:lnTo>
                  <a:pt x="51730" y="23200"/>
                </a:lnTo>
                <a:lnTo>
                  <a:pt x="51700" y="23220"/>
                </a:lnTo>
                <a:lnTo>
                  <a:pt x="51680" y="23220"/>
                </a:lnTo>
                <a:lnTo>
                  <a:pt x="51660" y="23200"/>
                </a:lnTo>
                <a:lnTo>
                  <a:pt x="51650" y="23200"/>
                </a:lnTo>
                <a:lnTo>
                  <a:pt x="51640" y="23180"/>
                </a:lnTo>
                <a:lnTo>
                  <a:pt x="51630" y="23100"/>
                </a:lnTo>
                <a:lnTo>
                  <a:pt x="51590" y="23100"/>
                </a:lnTo>
                <a:lnTo>
                  <a:pt x="51580" y="23070"/>
                </a:lnTo>
                <a:lnTo>
                  <a:pt x="51470" y="23070"/>
                </a:lnTo>
                <a:lnTo>
                  <a:pt x="51450" y="23000"/>
                </a:lnTo>
                <a:lnTo>
                  <a:pt x="51430" y="22900"/>
                </a:lnTo>
                <a:lnTo>
                  <a:pt x="51400" y="22900"/>
                </a:lnTo>
                <a:lnTo>
                  <a:pt x="51380" y="22810"/>
                </a:lnTo>
                <a:lnTo>
                  <a:pt x="51380" y="22780"/>
                </a:lnTo>
                <a:lnTo>
                  <a:pt x="51380" y="22760"/>
                </a:lnTo>
                <a:lnTo>
                  <a:pt x="51390" y="22720"/>
                </a:lnTo>
                <a:lnTo>
                  <a:pt x="51390" y="22680"/>
                </a:lnTo>
                <a:lnTo>
                  <a:pt x="51390" y="22670"/>
                </a:lnTo>
                <a:lnTo>
                  <a:pt x="51390" y="22650"/>
                </a:lnTo>
                <a:lnTo>
                  <a:pt x="51390" y="22630"/>
                </a:lnTo>
                <a:lnTo>
                  <a:pt x="51390" y="22620"/>
                </a:lnTo>
                <a:lnTo>
                  <a:pt x="51400" y="22610"/>
                </a:lnTo>
                <a:lnTo>
                  <a:pt x="51430" y="22560"/>
                </a:lnTo>
                <a:lnTo>
                  <a:pt x="51440" y="22550"/>
                </a:lnTo>
                <a:lnTo>
                  <a:pt x="51440" y="22530"/>
                </a:lnTo>
                <a:lnTo>
                  <a:pt x="51430" y="22520"/>
                </a:lnTo>
                <a:lnTo>
                  <a:pt x="51430" y="22500"/>
                </a:lnTo>
                <a:lnTo>
                  <a:pt x="51430" y="22490"/>
                </a:lnTo>
                <a:lnTo>
                  <a:pt x="51430" y="22460"/>
                </a:lnTo>
                <a:lnTo>
                  <a:pt x="51440" y="22420"/>
                </a:lnTo>
                <a:lnTo>
                  <a:pt x="51440" y="22400"/>
                </a:lnTo>
                <a:lnTo>
                  <a:pt x="51470" y="22340"/>
                </a:lnTo>
                <a:lnTo>
                  <a:pt x="51490" y="22330"/>
                </a:lnTo>
                <a:lnTo>
                  <a:pt x="51500" y="22320"/>
                </a:lnTo>
                <a:lnTo>
                  <a:pt x="51500" y="22310"/>
                </a:lnTo>
                <a:lnTo>
                  <a:pt x="51500" y="22300"/>
                </a:lnTo>
                <a:lnTo>
                  <a:pt x="51490" y="22280"/>
                </a:lnTo>
                <a:lnTo>
                  <a:pt x="51480" y="22270"/>
                </a:lnTo>
                <a:lnTo>
                  <a:pt x="51450" y="22230"/>
                </a:lnTo>
                <a:lnTo>
                  <a:pt x="51420" y="22200"/>
                </a:lnTo>
                <a:lnTo>
                  <a:pt x="51380" y="22180"/>
                </a:lnTo>
                <a:lnTo>
                  <a:pt x="51360" y="22170"/>
                </a:lnTo>
                <a:lnTo>
                  <a:pt x="51340" y="22190"/>
                </a:lnTo>
                <a:lnTo>
                  <a:pt x="51280" y="22170"/>
                </a:lnTo>
                <a:lnTo>
                  <a:pt x="51210" y="22150"/>
                </a:lnTo>
                <a:lnTo>
                  <a:pt x="51190" y="22150"/>
                </a:lnTo>
                <a:lnTo>
                  <a:pt x="51110" y="22170"/>
                </a:lnTo>
                <a:lnTo>
                  <a:pt x="51090" y="22170"/>
                </a:lnTo>
                <a:lnTo>
                  <a:pt x="51080" y="22170"/>
                </a:lnTo>
                <a:lnTo>
                  <a:pt x="51060" y="22170"/>
                </a:lnTo>
                <a:lnTo>
                  <a:pt x="51050" y="22180"/>
                </a:lnTo>
                <a:lnTo>
                  <a:pt x="51040" y="22180"/>
                </a:lnTo>
                <a:lnTo>
                  <a:pt x="50990" y="22180"/>
                </a:lnTo>
                <a:lnTo>
                  <a:pt x="50940" y="22170"/>
                </a:lnTo>
                <a:lnTo>
                  <a:pt x="50900" y="22160"/>
                </a:lnTo>
                <a:lnTo>
                  <a:pt x="50870" y="22160"/>
                </a:lnTo>
                <a:lnTo>
                  <a:pt x="50820" y="22170"/>
                </a:lnTo>
                <a:lnTo>
                  <a:pt x="50810" y="22170"/>
                </a:lnTo>
                <a:lnTo>
                  <a:pt x="50780" y="22200"/>
                </a:lnTo>
                <a:lnTo>
                  <a:pt x="50760" y="22220"/>
                </a:lnTo>
                <a:lnTo>
                  <a:pt x="50760" y="22240"/>
                </a:lnTo>
                <a:lnTo>
                  <a:pt x="50740" y="22290"/>
                </a:lnTo>
                <a:lnTo>
                  <a:pt x="50760" y="22300"/>
                </a:lnTo>
                <a:lnTo>
                  <a:pt x="50800" y="22260"/>
                </a:lnTo>
                <a:lnTo>
                  <a:pt x="50840" y="22300"/>
                </a:lnTo>
                <a:lnTo>
                  <a:pt x="50800" y="22340"/>
                </a:lnTo>
                <a:lnTo>
                  <a:pt x="50750" y="22400"/>
                </a:lnTo>
                <a:lnTo>
                  <a:pt x="50740" y="22410"/>
                </a:lnTo>
                <a:lnTo>
                  <a:pt x="50730" y="22410"/>
                </a:lnTo>
                <a:lnTo>
                  <a:pt x="50730" y="22420"/>
                </a:lnTo>
                <a:lnTo>
                  <a:pt x="50700" y="22460"/>
                </a:lnTo>
                <a:lnTo>
                  <a:pt x="50740" y="22440"/>
                </a:lnTo>
                <a:lnTo>
                  <a:pt x="50760" y="22440"/>
                </a:lnTo>
                <a:lnTo>
                  <a:pt x="50770" y="22420"/>
                </a:lnTo>
                <a:lnTo>
                  <a:pt x="50820" y="22380"/>
                </a:lnTo>
                <a:lnTo>
                  <a:pt x="50930" y="22440"/>
                </a:lnTo>
                <a:lnTo>
                  <a:pt x="51000" y="22490"/>
                </a:lnTo>
                <a:lnTo>
                  <a:pt x="51020" y="22500"/>
                </a:lnTo>
                <a:lnTo>
                  <a:pt x="50990" y="22520"/>
                </a:lnTo>
                <a:lnTo>
                  <a:pt x="50950" y="22540"/>
                </a:lnTo>
                <a:lnTo>
                  <a:pt x="50940" y="22590"/>
                </a:lnTo>
                <a:lnTo>
                  <a:pt x="51000" y="22600"/>
                </a:lnTo>
                <a:lnTo>
                  <a:pt x="51060" y="22670"/>
                </a:lnTo>
                <a:lnTo>
                  <a:pt x="51150" y="22800"/>
                </a:lnTo>
                <a:lnTo>
                  <a:pt x="51170" y="22830"/>
                </a:lnTo>
                <a:lnTo>
                  <a:pt x="51170" y="22840"/>
                </a:lnTo>
                <a:lnTo>
                  <a:pt x="51150" y="22870"/>
                </a:lnTo>
                <a:lnTo>
                  <a:pt x="51140" y="22900"/>
                </a:lnTo>
                <a:lnTo>
                  <a:pt x="51120" y="22900"/>
                </a:lnTo>
                <a:lnTo>
                  <a:pt x="51100" y="22920"/>
                </a:lnTo>
                <a:lnTo>
                  <a:pt x="51090" y="22920"/>
                </a:lnTo>
                <a:lnTo>
                  <a:pt x="51070" y="22920"/>
                </a:lnTo>
                <a:lnTo>
                  <a:pt x="51050" y="22920"/>
                </a:lnTo>
                <a:lnTo>
                  <a:pt x="51040" y="22920"/>
                </a:lnTo>
                <a:lnTo>
                  <a:pt x="51030" y="22920"/>
                </a:lnTo>
                <a:lnTo>
                  <a:pt x="51000" y="22920"/>
                </a:lnTo>
                <a:lnTo>
                  <a:pt x="50960" y="22930"/>
                </a:lnTo>
                <a:lnTo>
                  <a:pt x="50950" y="22930"/>
                </a:lnTo>
                <a:lnTo>
                  <a:pt x="50940" y="22930"/>
                </a:lnTo>
                <a:lnTo>
                  <a:pt x="50930" y="22940"/>
                </a:lnTo>
                <a:lnTo>
                  <a:pt x="50920" y="22940"/>
                </a:lnTo>
                <a:lnTo>
                  <a:pt x="50860" y="22950"/>
                </a:lnTo>
                <a:lnTo>
                  <a:pt x="50850" y="22950"/>
                </a:lnTo>
                <a:lnTo>
                  <a:pt x="50850" y="22970"/>
                </a:lnTo>
                <a:lnTo>
                  <a:pt x="50840" y="22970"/>
                </a:lnTo>
                <a:lnTo>
                  <a:pt x="50830" y="22970"/>
                </a:lnTo>
                <a:lnTo>
                  <a:pt x="50830" y="22980"/>
                </a:lnTo>
                <a:lnTo>
                  <a:pt x="50760" y="23010"/>
                </a:lnTo>
                <a:lnTo>
                  <a:pt x="50720" y="23030"/>
                </a:lnTo>
                <a:lnTo>
                  <a:pt x="50720" y="23040"/>
                </a:lnTo>
                <a:lnTo>
                  <a:pt x="50710" y="23040"/>
                </a:lnTo>
                <a:lnTo>
                  <a:pt x="50670" y="23090"/>
                </a:lnTo>
                <a:lnTo>
                  <a:pt x="50650" y="23120"/>
                </a:lnTo>
                <a:lnTo>
                  <a:pt x="50640" y="23130"/>
                </a:lnTo>
                <a:lnTo>
                  <a:pt x="50600" y="23190"/>
                </a:lnTo>
                <a:lnTo>
                  <a:pt x="50590" y="23190"/>
                </a:lnTo>
                <a:lnTo>
                  <a:pt x="50590" y="23200"/>
                </a:lnTo>
                <a:lnTo>
                  <a:pt x="50570" y="23210"/>
                </a:lnTo>
                <a:lnTo>
                  <a:pt x="50570" y="23220"/>
                </a:lnTo>
                <a:lnTo>
                  <a:pt x="50560" y="23220"/>
                </a:lnTo>
                <a:lnTo>
                  <a:pt x="50550" y="23210"/>
                </a:lnTo>
                <a:lnTo>
                  <a:pt x="50550" y="23200"/>
                </a:lnTo>
                <a:lnTo>
                  <a:pt x="50540" y="23190"/>
                </a:lnTo>
                <a:lnTo>
                  <a:pt x="50540" y="23180"/>
                </a:lnTo>
                <a:lnTo>
                  <a:pt x="50530" y="23180"/>
                </a:lnTo>
                <a:lnTo>
                  <a:pt x="50530" y="23170"/>
                </a:lnTo>
                <a:lnTo>
                  <a:pt x="50520" y="23160"/>
                </a:lnTo>
                <a:lnTo>
                  <a:pt x="50500" y="23150"/>
                </a:lnTo>
                <a:lnTo>
                  <a:pt x="50340" y="23240"/>
                </a:lnTo>
                <a:lnTo>
                  <a:pt x="50310" y="23260"/>
                </a:lnTo>
                <a:lnTo>
                  <a:pt x="50300" y="23260"/>
                </a:lnTo>
                <a:lnTo>
                  <a:pt x="50300" y="23270"/>
                </a:lnTo>
                <a:lnTo>
                  <a:pt x="50300" y="23280"/>
                </a:lnTo>
                <a:lnTo>
                  <a:pt x="50300" y="23290"/>
                </a:lnTo>
                <a:lnTo>
                  <a:pt x="50300" y="23300"/>
                </a:lnTo>
                <a:lnTo>
                  <a:pt x="50310" y="23300"/>
                </a:lnTo>
                <a:lnTo>
                  <a:pt x="50310" y="23310"/>
                </a:lnTo>
                <a:lnTo>
                  <a:pt x="50320" y="23320"/>
                </a:lnTo>
                <a:lnTo>
                  <a:pt x="50320" y="23330"/>
                </a:lnTo>
                <a:lnTo>
                  <a:pt x="50330" y="23330"/>
                </a:lnTo>
                <a:lnTo>
                  <a:pt x="50330" y="23340"/>
                </a:lnTo>
                <a:lnTo>
                  <a:pt x="50340" y="23350"/>
                </a:lnTo>
                <a:lnTo>
                  <a:pt x="50350" y="23380"/>
                </a:lnTo>
                <a:lnTo>
                  <a:pt x="50370" y="23420"/>
                </a:lnTo>
                <a:lnTo>
                  <a:pt x="50360" y="23440"/>
                </a:lnTo>
                <a:lnTo>
                  <a:pt x="50340" y="23470"/>
                </a:lnTo>
                <a:lnTo>
                  <a:pt x="50310" y="23530"/>
                </a:lnTo>
                <a:lnTo>
                  <a:pt x="50310" y="23540"/>
                </a:lnTo>
                <a:lnTo>
                  <a:pt x="50290" y="23570"/>
                </a:lnTo>
                <a:lnTo>
                  <a:pt x="50280" y="23570"/>
                </a:lnTo>
                <a:lnTo>
                  <a:pt x="50280" y="23580"/>
                </a:lnTo>
                <a:lnTo>
                  <a:pt x="50280" y="23590"/>
                </a:lnTo>
                <a:lnTo>
                  <a:pt x="50290" y="23590"/>
                </a:lnTo>
                <a:lnTo>
                  <a:pt x="50280" y="23600"/>
                </a:lnTo>
                <a:lnTo>
                  <a:pt x="50270" y="23620"/>
                </a:lnTo>
                <a:lnTo>
                  <a:pt x="50260" y="23640"/>
                </a:lnTo>
                <a:lnTo>
                  <a:pt x="50260" y="23650"/>
                </a:lnTo>
                <a:lnTo>
                  <a:pt x="50230" y="23710"/>
                </a:lnTo>
                <a:lnTo>
                  <a:pt x="50220" y="23740"/>
                </a:lnTo>
                <a:lnTo>
                  <a:pt x="50210" y="23750"/>
                </a:lnTo>
                <a:lnTo>
                  <a:pt x="50240" y="23780"/>
                </a:lnTo>
                <a:lnTo>
                  <a:pt x="50310" y="23830"/>
                </a:lnTo>
                <a:lnTo>
                  <a:pt x="50340" y="23860"/>
                </a:lnTo>
                <a:lnTo>
                  <a:pt x="50320" y="23920"/>
                </a:lnTo>
                <a:lnTo>
                  <a:pt x="50310" y="23960"/>
                </a:lnTo>
                <a:lnTo>
                  <a:pt x="50300" y="23980"/>
                </a:lnTo>
                <a:lnTo>
                  <a:pt x="50300" y="23990"/>
                </a:lnTo>
                <a:lnTo>
                  <a:pt x="50310" y="23990"/>
                </a:lnTo>
                <a:lnTo>
                  <a:pt x="50320" y="24010"/>
                </a:lnTo>
                <a:lnTo>
                  <a:pt x="50310" y="24020"/>
                </a:lnTo>
                <a:lnTo>
                  <a:pt x="50300" y="24020"/>
                </a:lnTo>
                <a:lnTo>
                  <a:pt x="50310" y="24050"/>
                </a:lnTo>
                <a:lnTo>
                  <a:pt x="50310" y="24060"/>
                </a:lnTo>
                <a:lnTo>
                  <a:pt x="50320" y="24070"/>
                </a:lnTo>
                <a:lnTo>
                  <a:pt x="50330" y="24090"/>
                </a:lnTo>
                <a:lnTo>
                  <a:pt x="50330" y="24100"/>
                </a:lnTo>
                <a:lnTo>
                  <a:pt x="50340" y="24100"/>
                </a:lnTo>
                <a:lnTo>
                  <a:pt x="50340" y="24110"/>
                </a:lnTo>
                <a:lnTo>
                  <a:pt x="50340" y="24120"/>
                </a:lnTo>
                <a:lnTo>
                  <a:pt x="50340" y="24130"/>
                </a:lnTo>
                <a:lnTo>
                  <a:pt x="50350" y="24150"/>
                </a:lnTo>
                <a:lnTo>
                  <a:pt x="50350" y="24170"/>
                </a:lnTo>
                <a:lnTo>
                  <a:pt x="50360" y="24180"/>
                </a:lnTo>
                <a:lnTo>
                  <a:pt x="50370" y="24200"/>
                </a:lnTo>
                <a:lnTo>
                  <a:pt x="50350" y="24210"/>
                </a:lnTo>
                <a:lnTo>
                  <a:pt x="50340" y="24220"/>
                </a:lnTo>
                <a:lnTo>
                  <a:pt x="50330" y="24220"/>
                </a:lnTo>
                <a:lnTo>
                  <a:pt x="50320" y="24220"/>
                </a:lnTo>
                <a:lnTo>
                  <a:pt x="50290" y="24300"/>
                </a:lnTo>
                <a:lnTo>
                  <a:pt x="50280" y="24340"/>
                </a:lnTo>
                <a:lnTo>
                  <a:pt x="50270" y="24380"/>
                </a:lnTo>
                <a:lnTo>
                  <a:pt x="50260" y="24390"/>
                </a:lnTo>
                <a:lnTo>
                  <a:pt x="50240" y="24440"/>
                </a:lnTo>
                <a:lnTo>
                  <a:pt x="50280" y="24460"/>
                </a:lnTo>
                <a:lnTo>
                  <a:pt x="50290" y="24460"/>
                </a:lnTo>
                <a:lnTo>
                  <a:pt x="50300" y="24460"/>
                </a:lnTo>
                <a:lnTo>
                  <a:pt x="50310" y="24470"/>
                </a:lnTo>
                <a:lnTo>
                  <a:pt x="50320" y="24470"/>
                </a:lnTo>
                <a:lnTo>
                  <a:pt x="50330" y="24490"/>
                </a:lnTo>
                <a:lnTo>
                  <a:pt x="50340" y="24490"/>
                </a:lnTo>
                <a:lnTo>
                  <a:pt x="50350" y="24500"/>
                </a:lnTo>
                <a:lnTo>
                  <a:pt x="50340" y="24510"/>
                </a:lnTo>
                <a:lnTo>
                  <a:pt x="50340" y="24520"/>
                </a:lnTo>
                <a:lnTo>
                  <a:pt x="50330" y="24540"/>
                </a:lnTo>
                <a:lnTo>
                  <a:pt x="50320" y="24560"/>
                </a:lnTo>
                <a:lnTo>
                  <a:pt x="50310" y="24560"/>
                </a:lnTo>
                <a:lnTo>
                  <a:pt x="50290" y="24550"/>
                </a:lnTo>
                <a:lnTo>
                  <a:pt x="50300" y="24530"/>
                </a:lnTo>
                <a:lnTo>
                  <a:pt x="50280" y="24520"/>
                </a:lnTo>
                <a:lnTo>
                  <a:pt x="50260" y="24540"/>
                </a:lnTo>
                <a:lnTo>
                  <a:pt x="50270" y="24550"/>
                </a:lnTo>
                <a:lnTo>
                  <a:pt x="50250" y="24570"/>
                </a:lnTo>
                <a:lnTo>
                  <a:pt x="50240" y="24580"/>
                </a:lnTo>
                <a:lnTo>
                  <a:pt x="50240" y="24590"/>
                </a:lnTo>
                <a:lnTo>
                  <a:pt x="50250" y="24600"/>
                </a:lnTo>
                <a:lnTo>
                  <a:pt x="50250" y="24610"/>
                </a:lnTo>
                <a:lnTo>
                  <a:pt x="50260" y="24610"/>
                </a:lnTo>
                <a:lnTo>
                  <a:pt x="50270" y="24640"/>
                </a:lnTo>
                <a:lnTo>
                  <a:pt x="50270" y="24650"/>
                </a:lnTo>
                <a:lnTo>
                  <a:pt x="50250" y="24690"/>
                </a:lnTo>
                <a:lnTo>
                  <a:pt x="50220" y="24730"/>
                </a:lnTo>
                <a:lnTo>
                  <a:pt x="50200" y="24760"/>
                </a:lnTo>
                <a:lnTo>
                  <a:pt x="50170" y="24800"/>
                </a:lnTo>
                <a:lnTo>
                  <a:pt x="50140" y="24850"/>
                </a:lnTo>
                <a:lnTo>
                  <a:pt x="50110" y="24900"/>
                </a:lnTo>
                <a:lnTo>
                  <a:pt x="50100" y="24910"/>
                </a:lnTo>
                <a:lnTo>
                  <a:pt x="50090" y="24930"/>
                </a:lnTo>
                <a:lnTo>
                  <a:pt x="50080" y="24940"/>
                </a:lnTo>
                <a:lnTo>
                  <a:pt x="50080" y="24950"/>
                </a:lnTo>
                <a:lnTo>
                  <a:pt x="50060" y="24970"/>
                </a:lnTo>
                <a:lnTo>
                  <a:pt x="50050" y="24990"/>
                </a:lnTo>
                <a:lnTo>
                  <a:pt x="50040" y="25000"/>
                </a:lnTo>
                <a:lnTo>
                  <a:pt x="50030" y="25010"/>
                </a:lnTo>
                <a:lnTo>
                  <a:pt x="50030" y="25020"/>
                </a:lnTo>
                <a:lnTo>
                  <a:pt x="50020" y="25040"/>
                </a:lnTo>
                <a:lnTo>
                  <a:pt x="50010" y="25050"/>
                </a:lnTo>
                <a:lnTo>
                  <a:pt x="50000" y="25070"/>
                </a:lnTo>
                <a:lnTo>
                  <a:pt x="49970" y="25130"/>
                </a:lnTo>
                <a:lnTo>
                  <a:pt x="49970" y="25140"/>
                </a:lnTo>
                <a:lnTo>
                  <a:pt x="49960" y="25150"/>
                </a:lnTo>
                <a:lnTo>
                  <a:pt x="49960" y="25160"/>
                </a:lnTo>
                <a:lnTo>
                  <a:pt x="49960" y="25170"/>
                </a:lnTo>
                <a:lnTo>
                  <a:pt x="49950" y="25170"/>
                </a:lnTo>
                <a:lnTo>
                  <a:pt x="49950" y="25180"/>
                </a:lnTo>
                <a:lnTo>
                  <a:pt x="49950" y="25190"/>
                </a:lnTo>
                <a:lnTo>
                  <a:pt x="49940" y="25190"/>
                </a:lnTo>
                <a:lnTo>
                  <a:pt x="49940" y="25200"/>
                </a:lnTo>
                <a:lnTo>
                  <a:pt x="49940" y="25210"/>
                </a:lnTo>
                <a:lnTo>
                  <a:pt x="49940" y="25220"/>
                </a:lnTo>
                <a:lnTo>
                  <a:pt x="49940" y="25230"/>
                </a:lnTo>
                <a:lnTo>
                  <a:pt x="49930" y="25240"/>
                </a:lnTo>
                <a:lnTo>
                  <a:pt x="49930" y="25250"/>
                </a:lnTo>
                <a:lnTo>
                  <a:pt x="49930" y="25260"/>
                </a:lnTo>
                <a:lnTo>
                  <a:pt x="49920" y="25260"/>
                </a:lnTo>
                <a:lnTo>
                  <a:pt x="49920" y="25270"/>
                </a:lnTo>
                <a:lnTo>
                  <a:pt x="49920" y="25280"/>
                </a:lnTo>
                <a:lnTo>
                  <a:pt x="49920" y="25290"/>
                </a:lnTo>
                <a:lnTo>
                  <a:pt x="49920" y="25300"/>
                </a:lnTo>
                <a:lnTo>
                  <a:pt x="49910" y="25310"/>
                </a:lnTo>
                <a:lnTo>
                  <a:pt x="49910" y="25320"/>
                </a:lnTo>
                <a:lnTo>
                  <a:pt x="49910" y="25330"/>
                </a:lnTo>
                <a:lnTo>
                  <a:pt x="49910" y="25340"/>
                </a:lnTo>
                <a:lnTo>
                  <a:pt x="49900" y="25360"/>
                </a:lnTo>
                <a:lnTo>
                  <a:pt x="49940" y="25370"/>
                </a:lnTo>
                <a:lnTo>
                  <a:pt x="49950" y="25370"/>
                </a:lnTo>
                <a:lnTo>
                  <a:pt x="49960" y="25370"/>
                </a:lnTo>
                <a:lnTo>
                  <a:pt x="49980" y="25380"/>
                </a:lnTo>
                <a:lnTo>
                  <a:pt x="49990" y="25380"/>
                </a:lnTo>
                <a:lnTo>
                  <a:pt x="50010" y="25380"/>
                </a:lnTo>
                <a:lnTo>
                  <a:pt x="50020" y="25390"/>
                </a:lnTo>
                <a:lnTo>
                  <a:pt x="50010" y="25400"/>
                </a:lnTo>
                <a:lnTo>
                  <a:pt x="50000" y="25410"/>
                </a:lnTo>
                <a:lnTo>
                  <a:pt x="49990" y="25420"/>
                </a:lnTo>
                <a:lnTo>
                  <a:pt x="49980" y="25430"/>
                </a:lnTo>
                <a:lnTo>
                  <a:pt x="49970" y="25440"/>
                </a:lnTo>
                <a:lnTo>
                  <a:pt x="49950" y="25460"/>
                </a:lnTo>
                <a:lnTo>
                  <a:pt x="49960" y="25460"/>
                </a:lnTo>
                <a:lnTo>
                  <a:pt x="49970" y="25460"/>
                </a:lnTo>
                <a:lnTo>
                  <a:pt x="49980" y="25460"/>
                </a:lnTo>
                <a:lnTo>
                  <a:pt x="49990" y="25470"/>
                </a:lnTo>
                <a:lnTo>
                  <a:pt x="50000" y="25470"/>
                </a:lnTo>
                <a:lnTo>
                  <a:pt x="50000" y="25480"/>
                </a:lnTo>
                <a:lnTo>
                  <a:pt x="50010" y="25490"/>
                </a:lnTo>
                <a:lnTo>
                  <a:pt x="50010" y="25500"/>
                </a:lnTo>
                <a:lnTo>
                  <a:pt x="50010" y="25510"/>
                </a:lnTo>
                <a:lnTo>
                  <a:pt x="50010" y="25520"/>
                </a:lnTo>
                <a:lnTo>
                  <a:pt x="50010" y="25530"/>
                </a:lnTo>
                <a:lnTo>
                  <a:pt x="50010" y="25540"/>
                </a:lnTo>
                <a:lnTo>
                  <a:pt x="50010" y="25550"/>
                </a:lnTo>
                <a:lnTo>
                  <a:pt x="50010" y="25560"/>
                </a:lnTo>
                <a:lnTo>
                  <a:pt x="50010" y="25570"/>
                </a:lnTo>
                <a:lnTo>
                  <a:pt x="50020" y="25580"/>
                </a:lnTo>
                <a:lnTo>
                  <a:pt x="50010" y="25580"/>
                </a:lnTo>
                <a:lnTo>
                  <a:pt x="50000" y="25580"/>
                </a:lnTo>
                <a:lnTo>
                  <a:pt x="49990" y="25570"/>
                </a:lnTo>
                <a:lnTo>
                  <a:pt x="49980" y="25570"/>
                </a:lnTo>
                <a:lnTo>
                  <a:pt x="49970" y="25560"/>
                </a:lnTo>
                <a:lnTo>
                  <a:pt x="49960" y="25590"/>
                </a:lnTo>
                <a:lnTo>
                  <a:pt x="49960" y="25600"/>
                </a:lnTo>
                <a:lnTo>
                  <a:pt x="49960" y="25610"/>
                </a:lnTo>
                <a:lnTo>
                  <a:pt x="49950" y="25600"/>
                </a:lnTo>
                <a:lnTo>
                  <a:pt x="49940" y="25600"/>
                </a:lnTo>
                <a:lnTo>
                  <a:pt x="49930" y="25600"/>
                </a:lnTo>
                <a:lnTo>
                  <a:pt x="49930" y="25590"/>
                </a:lnTo>
                <a:lnTo>
                  <a:pt x="49920" y="25590"/>
                </a:lnTo>
                <a:lnTo>
                  <a:pt x="49910" y="25580"/>
                </a:lnTo>
                <a:lnTo>
                  <a:pt x="49890" y="25560"/>
                </a:lnTo>
                <a:lnTo>
                  <a:pt x="49880" y="25550"/>
                </a:lnTo>
                <a:lnTo>
                  <a:pt x="49860" y="25540"/>
                </a:lnTo>
                <a:lnTo>
                  <a:pt x="49850" y="25540"/>
                </a:lnTo>
                <a:lnTo>
                  <a:pt x="49850" y="25550"/>
                </a:lnTo>
                <a:lnTo>
                  <a:pt x="49850" y="25560"/>
                </a:lnTo>
                <a:lnTo>
                  <a:pt x="49850" y="25570"/>
                </a:lnTo>
                <a:lnTo>
                  <a:pt x="49840" y="25570"/>
                </a:lnTo>
                <a:lnTo>
                  <a:pt x="49830" y="25570"/>
                </a:lnTo>
                <a:lnTo>
                  <a:pt x="49820" y="25570"/>
                </a:lnTo>
                <a:lnTo>
                  <a:pt x="49810" y="25570"/>
                </a:lnTo>
                <a:lnTo>
                  <a:pt x="49810" y="25560"/>
                </a:lnTo>
                <a:lnTo>
                  <a:pt x="49800" y="25560"/>
                </a:lnTo>
                <a:lnTo>
                  <a:pt x="49800" y="25570"/>
                </a:lnTo>
                <a:lnTo>
                  <a:pt x="49800" y="25580"/>
                </a:lnTo>
                <a:lnTo>
                  <a:pt x="49800" y="25590"/>
                </a:lnTo>
                <a:lnTo>
                  <a:pt x="49790" y="25590"/>
                </a:lnTo>
                <a:lnTo>
                  <a:pt x="49790" y="25600"/>
                </a:lnTo>
                <a:lnTo>
                  <a:pt x="49790" y="25610"/>
                </a:lnTo>
                <a:lnTo>
                  <a:pt x="49790" y="25620"/>
                </a:lnTo>
                <a:lnTo>
                  <a:pt x="49790" y="25630"/>
                </a:lnTo>
                <a:lnTo>
                  <a:pt x="49780" y="25630"/>
                </a:lnTo>
                <a:lnTo>
                  <a:pt x="49770" y="25630"/>
                </a:lnTo>
                <a:lnTo>
                  <a:pt x="49760" y="25630"/>
                </a:lnTo>
                <a:lnTo>
                  <a:pt x="49760" y="25640"/>
                </a:lnTo>
                <a:lnTo>
                  <a:pt x="49750" y="25650"/>
                </a:lnTo>
                <a:lnTo>
                  <a:pt x="49750" y="25660"/>
                </a:lnTo>
                <a:lnTo>
                  <a:pt x="49750" y="25670"/>
                </a:lnTo>
                <a:lnTo>
                  <a:pt x="49740" y="25680"/>
                </a:lnTo>
                <a:lnTo>
                  <a:pt x="49750" y="25680"/>
                </a:lnTo>
                <a:lnTo>
                  <a:pt x="49750" y="25690"/>
                </a:lnTo>
                <a:lnTo>
                  <a:pt x="49750" y="25700"/>
                </a:lnTo>
                <a:lnTo>
                  <a:pt x="49760" y="25700"/>
                </a:lnTo>
                <a:lnTo>
                  <a:pt x="49760" y="25710"/>
                </a:lnTo>
                <a:lnTo>
                  <a:pt x="49760" y="25720"/>
                </a:lnTo>
                <a:lnTo>
                  <a:pt x="49750" y="25720"/>
                </a:lnTo>
                <a:lnTo>
                  <a:pt x="49760" y="25730"/>
                </a:lnTo>
                <a:lnTo>
                  <a:pt x="49770" y="25740"/>
                </a:lnTo>
                <a:lnTo>
                  <a:pt x="49770" y="25750"/>
                </a:lnTo>
                <a:lnTo>
                  <a:pt x="49770" y="25760"/>
                </a:lnTo>
                <a:lnTo>
                  <a:pt x="49770" y="25770"/>
                </a:lnTo>
                <a:lnTo>
                  <a:pt x="49780" y="25770"/>
                </a:lnTo>
                <a:lnTo>
                  <a:pt x="49770" y="25770"/>
                </a:lnTo>
                <a:lnTo>
                  <a:pt x="49760" y="25770"/>
                </a:lnTo>
                <a:lnTo>
                  <a:pt x="49760" y="25780"/>
                </a:lnTo>
                <a:lnTo>
                  <a:pt x="49750" y="25780"/>
                </a:lnTo>
                <a:lnTo>
                  <a:pt x="49750" y="25790"/>
                </a:lnTo>
                <a:lnTo>
                  <a:pt x="49750" y="25800"/>
                </a:lnTo>
                <a:lnTo>
                  <a:pt x="49750" y="25810"/>
                </a:lnTo>
                <a:lnTo>
                  <a:pt x="49750" y="25820"/>
                </a:lnTo>
                <a:lnTo>
                  <a:pt x="49760" y="25820"/>
                </a:lnTo>
                <a:lnTo>
                  <a:pt x="49760" y="25830"/>
                </a:lnTo>
                <a:lnTo>
                  <a:pt x="49760" y="25840"/>
                </a:lnTo>
                <a:lnTo>
                  <a:pt x="49750" y="25840"/>
                </a:lnTo>
                <a:lnTo>
                  <a:pt x="49740" y="25840"/>
                </a:lnTo>
                <a:lnTo>
                  <a:pt x="49740" y="25850"/>
                </a:lnTo>
                <a:lnTo>
                  <a:pt x="49740" y="25860"/>
                </a:lnTo>
                <a:lnTo>
                  <a:pt x="49730" y="25870"/>
                </a:lnTo>
                <a:lnTo>
                  <a:pt x="49730" y="25880"/>
                </a:lnTo>
                <a:lnTo>
                  <a:pt x="49720" y="25880"/>
                </a:lnTo>
                <a:lnTo>
                  <a:pt x="49720" y="25890"/>
                </a:lnTo>
                <a:lnTo>
                  <a:pt x="49730" y="25890"/>
                </a:lnTo>
                <a:lnTo>
                  <a:pt x="49730" y="25900"/>
                </a:lnTo>
                <a:lnTo>
                  <a:pt x="49740" y="25900"/>
                </a:lnTo>
                <a:lnTo>
                  <a:pt x="49740" y="25910"/>
                </a:lnTo>
                <a:lnTo>
                  <a:pt x="49730" y="25910"/>
                </a:lnTo>
                <a:lnTo>
                  <a:pt x="49720" y="25920"/>
                </a:lnTo>
                <a:lnTo>
                  <a:pt x="49720" y="25930"/>
                </a:lnTo>
                <a:lnTo>
                  <a:pt x="49710" y="25930"/>
                </a:lnTo>
                <a:lnTo>
                  <a:pt x="49710" y="25940"/>
                </a:lnTo>
                <a:lnTo>
                  <a:pt x="49720" y="25940"/>
                </a:lnTo>
                <a:lnTo>
                  <a:pt x="49730" y="25940"/>
                </a:lnTo>
                <a:lnTo>
                  <a:pt x="49730" y="25950"/>
                </a:lnTo>
                <a:lnTo>
                  <a:pt x="49730" y="25960"/>
                </a:lnTo>
                <a:lnTo>
                  <a:pt x="49720" y="25960"/>
                </a:lnTo>
                <a:lnTo>
                  <a:pt x="49720" y="25970"/>
                </a:lnTo>
                <a:lnTo>
                  <a:pt x="49730" y="25970"/>
                </a:lnTo>
                <a:lnTo>
                  <a:pt x="49730" y="25980"/>
                </a:lnTo>
                <a:lnTo>
                  <a:pt x="49740" y="25970"/>
                </a:lnTo>
                <a:lnTo>
                  <a:pt x="49750" y="25970"/>
                </a:lnTo>
                <a:lnTo>
                  <a:pt x="49750" y="25980"/>
                </a:lnTo>
                <a:lnTo>
                  <a:pt x="49750" y="25990"/>
                </a:lnTo>
                <a:lnTo>
                  <a:pt x="49740" y="25990"/>
                </a:lnTo>
                <a:lnTo>
                  <a:pt x="49740" y="26000"/>
                </a:lnTo>
                <a:lnTo>
                  <a:pt x="49730" y="26000"/>
                </a:lnTo>
                <a:lnTo>
                  <a:pt x="49730" y="25990"/>
                </a:lnTo>
                <a:lnTo>
                  <a:pt x="49720" y="25990"/>
                </a:lnTo>
                <a:lnTo>
                  <a:pt x="49720" y="26000"/>
                </a:lnTo>
                <a:lnTo>
                  <a:pt x="49720" y="26010"/>
                </a:lnTo>
                <a:lnTo>
                  <a:pt x="49720" y="26020"/>
                </a:lnTo>
                <a:lnTo>
                  <a:pt x="49730" y="26020"/>
                </a:lnTo>
                <a:lnTo>
                  <a:pt x="49730" y="26030"/>
                </a:lnTo>
                <a:lnTo>
                  <a:pt x="49730" y="26040"/>
                </a:lnTo>
                <a:lnTo>
                  <a:pt x="49720" y="26040"/>
                </a:lnTo>
                <a:lnTo>
                  <a:pt x="49720" y="26050"/>
                </a:lnTo>
                <a:lnTo>
                  <a:pt x="49710" y="26050"/>
                </a:lnTo>
                <a:lnTo>
                  <a:pt x="49700" y="26040"/>
                </a:lnTo>
                <a:lnTo>
                  <a:pt x="49690" y="26040"/>
                </a:lnTo>
                <a:lnTo>
                  <a:pt x="49690" y="26050"/>
                </a:lnTo>
                <a:lnTo>
                  <a:pt x="49690" y="26060"/>
                </a:lnTo>
                <a:lnTo>
                  <a:pt x="49690" y="26070"/>
                </a:lnTo>
                <a:lnTo>
                  <a:pt x="49690" y="26080"/>
                </a:lnTo>
                <a:lnTo>
                  <a:pt x="49690" y="26090"/>
                </a:lnTo>
                <a:lnTo>
                  <a:pt x="49680" y="26090"/>
                </a:lnTo>
                <a:lnTo>
                  <a:pt x="49670" y="26090"/>
                </a:lnTo>
                <a:lnTo>
                  <a:pt x="49670" y="26100"/>
                </a:lnTo>
                <a:lnTo>
                  <a:pt x="49660" y="26100"/>
                </a:lnTo>
                <a:lnTo>
                  <a:pt x="49650" y="26100"/>
                </a:lnTo>
                <a:lnTo>
                  <a:pt x="49650" y="26110"/>
                </a:lnTo>
                <a:lnTo>
                  <a:pt x="49640" y="26110"/>
                </a:lnTo>
                <a:lnTo>
                  <a:pt x="49640" y="26120"/>
                </a:lnTo>
                <a:lnTo>
                  <a:pt x="49630" y="26120"/>
                </a:lnTo>
                <a:lnTo>
                  <a:pt x="49620" y="26120"/>
                </a:lnTo>
                <a:lnTo>
                  <a:pt x="49610" y="26120"/>
                </a:lnTo>
                <a:lnTo>
                  <a:pt x="49610" y="26130"/>
                </a:lnTo>
                <a:lnTo>
                  <a:pt x="49600" y="26130"/>
                </a:lnTo>
                <a:lnTo>
                  <a:pt x="49590" y="26130"/>
                </a:lnTo>
                <a:lnTo>
                  <a:pt x="49590" y="26140"/>
                </a:lnTo>
                <a:lnTo>
                  <a:pt x="49580" y="26140"/>
                </a:lnTo>
                <a:lnTo>
                  <a:pt x="49570" y="26140"/>
                </a:lnTo>
                <a:lnTo>
                  <a:pt x="49560" y="26150"/>
                </a:lnTo>
                <a:lnTo>
                  <a:pt x="49560" y="26160"/>
                </a:lnTo>
                <a:lnTo>
                  <a:pt x="49560" y="26170"/>
                </a:lnTo>
                <a:lnTo>
                  <a:pt x="49560" y="26190"/>
                </a:lnTo>
                <a:lnTo>
                  <a:pt x="49540" y="26180"/>
                </a:lnTo>
                <a:lnTo>
                  <a:pt x="49500" y="26180"/>
                </a:lnTo>
                <a:lnTo>
                  <a:pt x="49490" y="26180"/>
                </a:lnTo>
                <a:lnTo>
                  <a:pt x="49490" y="26190"/>
                </a:lnTo>
                <a:lnTo>
                  <a:pt x="49480" y="26200"/>
                </a:lnTo>
                <a:lnTo>
                  <a:pt x="49470" y="26200"/>
                </a:lnTo>
                <a:lnTo>
                  <a:pt x="49470" y="26210"/>
                </a:lnTo>
                <a:lnTo>
                  <a:pt x="49450" y="26220"/>
                </a:lnTo>
                <a:lnTo>
                  <a:pt x="49450" y="26250"/>
                </a:lnTo>
                <a:lnTo>
                  <a:pt x="49460" y="26260"/>
                </a:lnTo>
                <a:lnTo>
                  <a:pt x="49480" y="26300"/>
                </a:lnTo>
                <a:lnTo>
                  <a:pt x="49480" y="26310"/>
                </a:lnTo>
                <a:lnTo>
                  <a:pt x="49470" y="26320"/>
                </a:lnTo>
                <a:lnTo>
                  <a:pt x="49480" y="26340"/>
                </a:lnTo>
                <a:lnTo>
                  <a:pt x="49480" y="26350"/>
                </a:lnTo>
                <a:lnTo>
                  <a:pt x="49470" y="26350"/>
                </a:lnTo>
                <a:lnTo>
                  <a:pt x="49460" y="26350"/>
                </a:lnTo>
                <a:lnTo>
                  <a:pt x="49450" y="26350"/>
                </a:lnTo>
                <a:lnTo>
                  <a:pt x="49450" y="26340"/>
                </a:lnTo>
                <a:lnTo>
                  <a:pt x="49440" y="26330"/>
                </a:lnTo>
                <a:lnTo>
                  <a:pt x="49440" y="26320"/>
                </a:lnTo>
                <a:lnTo>
                  <a:pt x="49430" y="26320"/>
                </a:lnTo>
                <a:lnTo>
                  <a:pt x="49430" y="26310"/>
                </a:lnTo>
                <a:lnTo>
                  <a:pt x="49430" y="26300"/>
                </a:lnTo>
                <a:lnTo>
                  <a:pt x="49430" y="26290"/>
                </a:lnTo>
                <a:lnTo>
                  <a:pt x="49420" y="26270"/>
                </a:lnTo>
                <a:lnTo>
                  <a:pt x="49420" y="26260"/>
                </a:lnTo>
                <a:lnTo>
                  <a:pt x="49420" y="26250"/>
                </a:lnTo>
                <a:lnTo>
                  <a:pt x="49410" y="26250"/>
                </a:lnTo>
                <a:lnTo>
                  <a:pt x="49410" y="26240"/>
                </a:lnTo>
                <a:lnTo>
                  <a:pt x="49410" y="26230"/>
                </a:lnTo>
                <a:lnTo>
                  <a:pt x="49400" y="26230"/>
                </a:lnTo>
                <a:lnTo>
                  <a:pt x="49390" y="26240"/>
                </a:lnTo>
                <a:lnTo>
                  <a:pt x="49390" y="26250"/>
                </a:lnTo>
                <a:lnTo>
                  <a:pt x="49350" y="26300"/>
                </a:lnTo>
                <a:lnTo>
                  <a:pt x="49300" y="26360"/>
                </a:lnTo>
                <a:lnTo>
                  <a:pt x="49290" y="26370"/>
                </a:lnTo>
                <a:lnTo>
                  <a:pt x="49280" y="26390"/>
                </a:lnTo>
                <a:lnTo>
                  <a:pt x="49280" y="26420"/>
                </a:lnTo>
                <a:lnTo>
                  <a:pt x="49280" y="26430"/>
                </a:lnTo>
                <a:lnTo>
                  <a:pt x="49280" y="26440"/>
                </a:lnTo>
                <a:lnTo>
                  <a:pt x="49280" y="26470"/>
                </a:lnTo>
                <a:lnTo>
                  <a:pt x="49280" y="26510"/>
                </a:lnTo>
                <a:lnTo>
                  <a:pt x="49280" y="26550"/>
                </a:lnTo>
                <a:lnTo>
                  <a:pt x="49270" y="26560"/>
                </a:lnTo>
                <a:lnTo>
                  <a:pt x="49270" y="26570"/>
                </a:lnTo>
                <a:lnTo>
                  <a:pt x="49250" y="26580"/>
                </a:lnTo>
                <a:lnTo>
                  <a:pt x="49240" y="26590"/>
                </a:lnTo>
                <a:lnTo>
                  <a:pt x="49230" y="26600"/>
                </a:lnTo>
                <a:lnTo>
                  <a:pt x="49230" y="26610"/>
                </a:lnTo>
                <a:lnTo>
                  <a:pt x="49220" y="26610"/>
                </a:lnTo>
                <a:lnTo>
                  <a:pt x="49220" y="26620"/>
                </a:lnTo>
                <a:lnTo>
                  <a:pt x="49210" y="26620"/>
                </a:lnTo>
                <a:lnTo>
                  <a:pt x="49200" y="26620"/>
                </a:lnTo>
                <a:lnTo>
                  <a:pt x="49190" y="26620"/>
                </a:lnTo>
                <a:lnTo>
                  <a:pt x="49190" y="26610"/>
                </a:lnTo>
                <a:lnTo>
                  <a:pt x="49180" y="26610"/>
                </a:lnTo>
                <a:lnTo>
                  <a:pt x="49170" y="26610"/>
                </a:lnTo>
                <a:lnTo>
                  <a:pt x="49150" y="26610"/>
                </a:lnTo>
                <a:lnTo>
                  <a:pt x="49130" y="26610"/>
                </a:lnTo>
                <a:lnTo>
                  <a:pt x="49120" y="26610"/>
                </a:lnTo>
                <a:lnTo>
                  <a:pt x="49070" y="26600"/>
                </a:lnTo>
                <a:lnTo>
                  <a:pt x="49030" y="26600"/>
                </a:lnTo>
                <a:lnTo>
                  <a:pt x="49020" y="26610"/>
                </a:lnTo>
                <a:lnTo>
                  <a:pt x="49010" y="26610"/>
                </a:lnTo>
                <a:lnTo>
                  <a:pt x="49000" y="26610"/>
                </a:lnTo>
                <a:lnTo>
                  <a:pt x="48990" y="26610"/>
                </a:lnTo>
                <a:lnTo>
                  <a:pt x="48960" y="26620"/>
                </a:lnTo>
                <a:lnTo>
                  <a:pt x="48930" y="26630"/>
                </a:lnTo>
                <a:lnTo>
                  <a:pt x="48900" y="26640"/>
                </a:lnTo>
                <a:lnTo>
                  <a:pt x="48900" y="26650"/>
                </a:lnTo>
                <a:lnTo>
                  <a:pt x="48850" y="26670"/>
                </a:lnTo>
                <a:lnTo>
                  <a:pt x="48860" y="26670"/>
                </a:lnTo>
                <a:lnTo>
                  <a:pt x="48890" y="26700"/>
                </a:lnTo>
                <a:lnTo>
                  <a:pt x="48900" y="26720"/>
                </a:lnTo>
                <a:lnTo>
                  <a:pt x="48930" y="26730"/>
                </a:lnTo>
                <a:lnTo>
                  <a:pt x="48930" y="26740"/>
                </a:lnTo>
                <a:lnTo>
                  <a:pt x="48930" y="26760"/>
                </a:lnTo>
                <a:lnTo>
                  <a:pt x="48920" y="26770"/>
                </a:lnTo>
                <a:lnTo>
                  <a:pt x="48920" y="26790"/>
                </a:lnTo>
                <a:lnTo>
                  <a:pt x="48920" y="26820"/>
                </a:lnTo>
                <a:lnTo>
                  <a:pt x="48900" y="26830"/>
                </a:lnTo>
                <a:lnTo>
                  <a:pt x="48890" y="26840"/>
                </a:lnTo>
                <a:lnTo>
                  <a:pt x="48890" y="26860"/>
                </a:lnTo>
                <a:lnTo>
                  <a:pt x="48890" y="26880"/>
                </a:lnTo>
                <a:lnTo>
                  <a:pt x="48890" y="26890"/>
                </a:lnTo>
                <a:lnTo>
                  <a:pt x="48900" y="26910"/>
                </a:lnTo>
                <a:lnTo>
                  <a:pt x="48900" y="26920"/>
                </a:lnTo>
                <a:lnTo>
                  <a:pt x="48900" y="26930"/>
                </a:lnTo>
                <a:lnTo>
                  <a:pt x="48900" y="26940"/>
                </a:lnTo>
                <a:lnTo>
                  <a:pt x="48890" y="26940"/>
                </a:lnTo>
                <a:lnTo>
                  <a:pt x="48890" y="26950"/>
                </a:lnTo>
                <a:lnTo>
                  <a:pt x="48880" y="26950"/>
                </a:lnTo>
                <a:lnTo>
                  <a:pt x="48870" y="26950"/>
                </a:lnTo>
                <a:lnTo>
                  <a:pt x="48870" y="26940"/>
                </a:lnTo>
                <a:lnTo>
                  <a:pt x="48860" y="26940"/>
                </a:lnTo>
                <a:lnTo>
                  <a:pt x="48860" y="26930"/>
                </a:lnTo>
                <a:lnTo>
                  <a:pt x="48850" y="26930"/>
                </a:lnTo>
                <a:lnTo>
                  <a:pt x="48850" y="26940"/>
                </a:lnTo>
                <a:lnTo>
                  <a:pt x="48850" y="26950"/>
                </a:lnTo>
                <a:lnTo>
                  <a:pt x="48840" y="26960"/>
                </a:lnTo>
                <a:lnTo>
                  <a:pt x="48840" y="26970"/>
                </a:lnTo>
                <a:lnTo>
                  <a:pt x="48840" y="26980"/>
                </a:lnTo>
                <a:lnTo>
                  <a:pt x="48830" y="26980"/>
                </a:lnTo>
                <a:lnTo>
                  <a:pt x="48830" y="26990"/>
                </a:lnTo>
                <a:lnTo>
                  <a:pt x="48830" y="27010"/>
                </a:lnTo>
                <a:lnTo>
                  <a:pt x="48820" y="27020"/>
                </a:lnTo>
                <a:lnTo>
                  <a:pt x="48820" y="27030"/>
                </a:lnTo>
                <a:lnTo>
                  <a:pt x="48810" y="27050"/>
                </a:lnTo>
                <a:lnTo>
                  <a:pt x="48810" y="27060"/>
                </a:lnTo>
                <a:lnTo>
                  <a:pt x="48800" y="27070"/>
                </a:lnTo>
                <a:lnTo>
                  <a:pt x="48800" y="27090"/>
                </a:lnTo>
                <a:lnTo>
                  <a:pt x="48800" y="27100"/>
                </a:lnTo>
                <a:lnTo>
                  <a:pt x="48790" y="27110"/>
                </a:lnTo>
                <a:lnTo>
                  <a:pt x="48730" y="27080"/>
                </a:lnTo>
                <a:lnTo>
                  <a:pt x="48720" y="27080"/>
                </a:lnTo>
                <a:lnTo>
                  <a:pt x="48710" y="27080"/>
                </a:lnTo>
                <a:lnTo>
                  <a:pt x="48680" y="27070"/>
                </a:lnTo>
                <a:lnTo>
                  <a:pt x="48640" y="27090"/>
                </a:lnTo>
                <a:lnTo>
                  <a:pt x="48640" y="27110"/>
                </a:lnTo>
                <a:lnTo>
                  <a:pt x="48620" y="27130"/>
                </a:lnTo>
                <a:lnTo>
                  <a:pt x="48610" y="27130"/>
                </a:lnTo>
                <a:lnTo>
                  <a:pt x="48600" y="27130"/>
                </a:lnTo>
                <a:lnTo>
                  <a:pt x="48600" y="27140"/>
                </a:lnTo>
                <a:lnTo>
                  <a:pt x="48590" y="27150"/>
                </a:lnTo>
                <a:lnTo>
                  <a:pt x="48590" y="27160"/>
                </a:lnTo>
                <a:lnTo>
                  <a:pt x="48560" y="27160"/>
                </a:lnTo>
                <a:lnTo>
                  <a:pt x="48550" y="27160"/>
                </a:lnTo>
                <a:lnTo>
                  <a:pt x="48540" y="27150"/>
                </a:lnTo>
                <a:lnTo>
                  <a:pt x="48530" y="27150"/>
                </a:lnTo>
                <a:lnTo>
                  <a:pt x="48510" y="27150"/>
                </a:lnTo>
                <a:lnTo>
                  <a:pt x="48490" y="27150"/>
                </a:lnTo>
                <a:lnTo>
                  <a:pt x="48450" y="27160"/>
                </a:lnTo>
                <a:lnTo>
                  <a:pt x="48440" y="27150"/>
                </a:lnTo>
                <a:lnTo>
                  <a:pt x="48440" y="27160"/>
                </a:lnTo>
                <a:lnTo>
                  <a:pt x="48430" y="27160"/>
                </a:lnTo>
                <a:lnTo>
                  <a:pt x="48430" y="27170"/>
                </a:lnTo>
                <a:lnTo>
                  <a:pt x="48420" y="27170"/>
                </a:lnTo>
                <a:lnTo>
                  <a:pt x="48410" y="27170"/>
                </a:lnTo>
                <a:lnTo>
                  <a:pt x="48400" y="27170"/>
                </a:lnTo>
                <a:lnTo>
                  <a:pt x="48400" y="27160"/>
                </a:lnTo>
                <a:lnTo>
                  <a:pt x="48390" y="27160"/>
                </a:lnTo>
                <a:lnTo>
                  <a:pt x="48380" y="27150"/>
                </a:lnTo>
                <a:lnTo>
                  <a:pt x="48370" y="27150"/>
                </a:lnTo>
                <a:lnTo>
                  <a:pt x="48360" y="27140"/>
                </a:lnTo>
                <a:lnTo>
                  <a:pt x="48340" y="27140"/>
                </a:lnTo>
                <a:lnTo>
                  <a:pt x="48320" y="27140"/>
                </a:lnTo>
                <a:lnTo>
                  <a:pt x="48320" y="27150"/>
                </a:lnTo>
                <a:lnTo>
                  <a:pt x="48310" y="27150"/>
                </a:lnTo>
                <a:lnTo>
                  <a:pt x="48270" y="27150"/>
                </a:lnTo>
                <a:lnTo>
                  <a:pt x="48250" y="27140"/>
                </a:lnTo>
                <a:lnTo>
                  <a:pt x="48240" y="27150"/>
                </a:lnTo>
                <a:lnTo>
                  <a:pt x="48230" y="27150"/>
                </a:lnTo>
                <a:lnTo>
                  <a:pt x="48200" y="27180"/>
                </a:lnTo>
                <a:lnTo>
                  <a:pt x="48170" y="27200"/>
                </a:lnTo>
                <a:lnTo>
                  <a:pt x="48160" y="27200"/>
                </a:lnTo>
                <a:lnTo>
                  <a:pt x="48160" y="27210"/>
                </a:lnTo>
                <a:lnTo>
                  <a:pt x="48130" y="27220"/>
                </a:lnTo>
                <a:lnTo>
                  <a:pt x="48120" y="27220"/>
                </a:lnTo>
                <a:lnTo>
                  <a:pt x="48100" y="27220"/>
                </a:lnTo>
                <a:lnTo>
                  <a:pt x="48090" y="27220"/>
                </a:lnTo>
                <a:lnTo>
                  <a:pt x="48070" y="27220"/>
                </a:lnTo>
                <a:lnTo>
                  <a:pt x="48060" y="27220"/>
                </a:lnTo>
                <a:lnTo>
                  <a:pt x="48050" y="27220"/>
                </a:lnTo>
                <a:lnTo>
                  <a:pt x="48040" y="27220"/>
                </a:lnTo>
                <a:lnTo>
                  <a:pt x="48030" y="27220"/>
                </a:lnTo>
                <a:lnTo>
                  <a:pt x="48020" y="27220"/>
                </a:lnTo>
                <a:lnTo>
                  <a:pt x="47990" y="27210"/>
                </a:lnTo>
                <a:lnTo>
                  <a:pt x="47990" y="27220"/>
                </a:lnTo>
                <a:lnTo>
                  <a:pt x="47980" y="27220"/>
                </a:lnTo>
                <a:lnTo>
                  <a:pt x="47970" y="27240"/>
                </a:lnTo>
                <a:lnTo>
                  <a:pt x="47960" y="27250"/>
                </a:lnTo>
                <a:lnTo>
                  <a:pt x="47950" y="27250"/>
                </a:lnTo>
                <a:lnTo>
                  <a:pt x="47940" y="27260"/>
                </a:lnTo>
                <a:lnTo>
                  <a:pt x="47930" y="27280"/>
                </a:lnTo>
                <a:lnTo>
                  <a:pt x="47890" y="27310"/>
                </a:lnTo>
                <a:lnTo>
                  <a:pt x="47880" y="27320"/>
                </a:lnTo>
                <a:lnTo>
                  <a:pt x="47880" y="27310"/>
                </a:lnTo>
                <a:lnTo>
                  <a:pt x="47870" y="27310"/>
                </a:lnTo>
                <a:lnTo>
                  <a:pt x="47850" y="27290"/>
                </a:lnTo>
                <a:lnTo>
                  <a:pt x="47840" y="27280"/>
                </a:lnTo>
                <a:lnTo>
                  <a:pt x="47820" y="27260"/>
                </a:lnTo>
                <a:lnTo>
                  <a:pt x="47780" y="27280"/>
                </a:lnTo>
                <a:lnTo>
                  <a:pt x="47760" y="27260"/>
                </a:lnTo>
                <a:lnTo>
                  <a:pt x="47740" y="27250"/>
                </a:lnTo>
                <a:lnTo>
                  <a:pt x="47710" y="27220"/>
                </a:lnTo>
                <a:lnTo>
                  <a:pt x="47680" y="27180"/>
                </a:lnTo>
                <a:lnTo>
                  <a:pt x="47670" y="27180"/>
                </a:lnTo>
                <a:lnTo>
                  <a:pt x="47670" y="27170"/>
                </a:lnTo>
                <a:lnTo>
                  <a:pt x="47650" y="27160"/>
                </a:lnTo>
                <a:lnTo>
                  <a:pt x="47640" y="27150"/>
                </a:lnTo>
                <a:lnTo>
                  <a:pt x="47630" y="27140"/>
                </a:lnTo>
                <a:lnTo>
                  <a:pt x="47620" y="27140"/>
                </a:lnTo>
                <a:lnTo>
                  <a:pt x="47610" y="27140"/>
                </a:lnTo>
                <a:lnTo>
                  <a:pt x="47590" y="27140"/>
                </a:lnTo>
                <a:lnTo>
                  <a:pt x="47590" y="27130"/>
                </a:lnTo>
                <a:lnTo>
                  <a:pt x="47580" y="27130"/>
                </a:lnTo>
                <a:lnTo>
                  <a:pt x="47570" y="27130"/>
                </a:lnTo>
                <a:lnTo>
                  <a:pt x="47570" y="27140"/>
                </a:lnTo>
                <a:lnTo>
                  <a:pt x="47560" y="27140"/>
                </a:lnTo>
                <a:lnTo>
                  <a:pt x="47560" y="27150"/>
                </a:lnTo>
                <a:lnTo>
                  <a:pt x="47550" y="27140"/>
                </a:lnTo>
                <a:lnTo>
                  <a:pt x="47540" y="27140"/>
                </a:lnTo>
                <a:lnTo>
                  <a:pt x="47540" y="27130"/>
                </a:lnTo>
                <a:lnTo>
                  <a:pt x="47540" y="27120"/>
                </a:lnTo>
                <a:lnTo>
                  <a:pt x="47540" y="27110"/>
                </a:lnTo>
                <a:lnTo>
                  <a:pt x="47540" y="27100"/>
                </a:lnTo>
                <a:lnTo>
                  <a:pt x="47520" y="27100"/>
                </a:lnTo>
                <a:lnTo>
                  <a:pt x="47500" y="27110"/>
                </a:lnTo>
                <a:lnTo>
                  <a:pt x="47490" y="27110"/>
                </a:lnTo>
                <a:lnTo>
                  <a:pt x="47460" y="27120"/>
                </a:lnTo>
                <a:lnTo>
                  <a:pt x="47430" y="27130"/>
                </a:lnTo>
                <a:lnTo>
                  <a:pt x="47420" y="27120"/>
                </a:lnTo>
                <a:lnTo>
                  <a:pt x="47410" y="27110"/>
                </a:lnTo>
                <a:lnTo>
                  <a:pt x="47400" y="27110"/>
                </a:lnTo>
                <a:lnTo>
                  <a:pt x="47400" y="27100"/>
                </a:lnTo>
                <a:lnTo>
                  <a:pt x="47390" y="27100"/>
                </a:lnTo>
                <a:lnTo>
                  <a:pt x="47380" y="27100"/>
                </a:lnTo>
                <a:lnTo>
                  <a:pt x="47380" y="27090"/>
                </a:lnTo>
                <a:lnTo>
                  <a:pt x="47360" y="27080"/>
                </a:lnTo>
                <a:lnTo>
                  <a:pt x="47350" y="27080"/>
                </a:lnTo>
                <a:lnTo>
                  <a:pt x="47350" y="27070"/>
                </a:lnTo>
                <a:lnTo>
                  <a:pt x="47340" y="27060"/>
                </a:lnTo>
                <a:lnTo>
                  <a:pt x="47320" y="27060"/>
                </a:lnTo>
                <a:lnTo>
                  <a:pt x="47310" y="27050"/>
                </a:lnTo>
                <a:lnTo>
                  <a:pt x="47300" y="27040"/>
                </a:lnTo>
                <a:lnTo>
                  <a:pt x="47290" y="27030"/>
                </a:lnTo>
                <a:lnTo>
                  <a:pt x="47280" y="27030"/>
                </a:lnTo>
                <a:lnTo>
                  <a:pt x="47280" y="27020"/>
                </a:lnTo>
                <a:lnTo>
                  <a:pt x="47270" y="27020"/>
                </a:lnTo>
                <a:lnTo>
                  <a:pt x="47220" y="27090"/>
                </a:lnTo>
                <a:lnTo>
                  <a:pt x="47180" y="27140"/>
                </a:lnTo>
                <a:lnTo>
                  <a:pt x="47160" y="27170"/>
                </a:lnTo>
                <a:lnTo>
                  <a:pt x="47150" y="27180"/>
                </a:lnTo>
                <a:lnTo>
                  <a:pt x="47140" y="27180"/>
                </a:lnTo>
                <a:lnTo>
                  <a:pt x="47130" y="27180"/>
                </a:lnTo>
                <a:lnTo>
                  <a:pt x="47130" y="27170"/>
                </a:lnTo>
                <a:lnTo>
                  <a:pt x="47120" y="27170"/>
                </a:lnTo>
                <a:lnTo>
                  <a:pt x="47120" y="27160"/>
                </a:lnTo>
                <a:lnTo>
                  <a:pt x="47120" y="27150"/>
                </a:lnTo>
                <a:lnTo>
                  <a:pt x="47110" y="27150"/>
                </a:lnTo>
                <a:lnTo>
                  <a:pt x="47100" y="27140"/>
                </a:lnTo>
                <a:lnTo>
                  <a:pt x="47090" y="27140"/>
                </a:lnTo>
                <a:lnTo>
                  <a:pt x="47080" y="27140"/>
                </a:lnTo>
                <a:lnTo>
                  <a:pt x="47080" y="27150"/>
                </a:lnTo>
                <a:lnTo>
                  <a:pt x="47070" y="27150"/>
                </a:lnTo>
                <a:lnTo>
                  <a:pt x="47070" y="27160"/>
                </a:lnTo>
                <a:lnTo>
                  <a:pt x="47070" y="27170"/>
                </a:lnTo>
                <a:lnTo>
                  <a:pt x="47060" y="27170"/>
                </a:lnTo>
                <a:lnTo>
                  <a:pt x="47060" y="27180"/>
                </a:lnTo>
                <a:lnTo>
                  <a:pt x="47050" y="27180"/>
                </a:lnTo>
                <a:lnTo>
                  <a:pt x="47050" y="27190"/>
                </a:lnTo>
                <a:lnTo>
                  <a:pt x="47040" y="27190"/>
                </a:lnTo>
                <a:lnTo>
                  <a:pt x="47040" y="27200"/>
                </a:lnTo>
                <a:lnTo>
                  <a:pt x="47030" y="27200"/>
                </a:lnTo>
                <a:lnTo>
                  <a:pt x="47030" y="27210"/>
                </a:lnTo>
                <a:lnTo>
                  <a:pt x="47030" y="27220"/>
                </a:lnTo>
                <a:lnTo>
                  <a:pt x="47020" y="27220"/>
                </a:lnTo>
                <a:lnTo>
                  <a:pt x="47020" y="27230"/>
                </a:lnTo>
                <a:lnTo>
                  <a:pt x="47020" y="27240"/>
                </a:lnTo>
                <a:lnTo>
                  <a:pt x="47020" y="27250"/>
                </a:lnTo>
                <a:lnTo>
                  <a:pt x="47010" y="27250"/>
                </a:lnTo>
                <a:lnTo>
                  <a:pt x="47010" y="27260"/>
                </a:lnTo>
                <a:lnTo>
                  <a:pt x="47000" y="27260"/>
                </a:lnTo>
                <a:lnTo>
                  <a:pt x="46990" y="27260"/>
                </a:lnTo>
                <a:lnTo>
                  <a:pt x="46980" y="27260"/>
                </a:lnTo>
                <a:lnTo>
                  <a:pt x="46970" y="27270"/>
                </a:lnTo>
                <a:lnTo>
                  <a:pt x="46960" y="27270"/>
                </a:lnTo>
                <a:lnTo>
                  <a:pt x="46960" y="27280"/>
                </a:lnTo>
                <a:lnTo>
                  <a:pt x="46950" y="27280"/>
                </a:lnTo>
                <a:lnTo>
                  <a:pt x="46950" y="27290"/>
                </a:lnTo>
                <a:lnTo>
                  <a:pt x="46950" y="27300"/>
                </a:lnTo>
                <a:lnTo>
                  <a:pt x="46960" y="27310"/>
                </a:lnTo>
                <a:lnTo>
                  <a:pt x="46950" y="27320"/>
                </a:lnTo>
                <a:lnTo>
                  <a:pt x="46940" y="27320"/>
                </a:lnTo>
                <a:lnTo>
                  <a:pt x="46930" y="27320"/>
                </a:lnTo>
                <a:lnTo>
                  <a:pt x="46920" y="27320"/>
                </a:lnTo>
                <a:lnTo>
                  <a:pt x="46920" y="27350"/>
                </a:lnTo>
                <a:lnTo>
                  <a:pt x="46870" y="27330"/>
                </a:lnTo>
                <a:lnTo>
                  <a:pt x="46840" y="27340"/>
                </a:lnTo>
                <a:lnTo>
                  <a:pt x="46830" y="27340"/>
                </a:lnTo>
                <a:lnTo>
                  <a:pt x="46810" y="27350"/>
                </a:lnTo>
                <a:lnTo>
                  <a:pt x="46790" y="27320"/>
                </a:lnTo>
                <a:lnTo>
                  <a:pt x="46750" y="27280"/>
                </a:lnTo>
                <a:lnTo>
                  <a:pt x="46720" y="27240"/>
                </a:lnTo>
                <a:lnTo>
                  <a:pt x="46710" y="27220"/>
                </a:lnTo>
                <a:lnTo>
                  <a:pt x="46690" y="27200"/>
                </a:lnTo>
                <a:lnTo>
                  <a:pt x="46690" y="27190"/>
                </a:lnTo>
                <a:lnTo>
                  <a:pt x="46650" y="27140"/>
                </a:lnTo>
                <a:lnTo>
                  <a:pt x="46620" y="27090"/>
                </a:lnTo>
                <a:lnTo>
                  <a:pt x="46600" y="27060"/>
                </a:lnTo>
                <a:lnTo>
                  <a:pt x="46590" y="27060"/>
                </a:lnTo>
                <a:lnTo>
                  <a:pt x="46580" y="27070"/>
                </a:lnTo>
                <a:lnTo>
                  <a:pt x="46570" y="27080"/>
                </a:lnTo>
                <a:lnTo>
                  <a:pt x="46560" y="27090"/>
                </a:lnTo>
                <a:lnTo>
                  <a:pt x="46550" y="27090"/>
                </a:lnTo>
                <a:lnTo>
                  <a:pt x="46540" y="27090"/>
                </a:lnTo>
                <a:lnTo>
                  <a:pt x="46540" y="27100"/>
                </a:lnTo>
                <a:lnTo>
                  <a:pt x="46530" y="27100"/>
                </a:lnTo>
                <a:lnTo>
                  <a:pt x="46530" y="27110"/>
                </a:lnTo>
                <a:lnTo>
                  <a:pt x="46520" y="27110"/>
                </a:lnTo>
                <a:lnTo>
                  <a:pt x="46510" y="27110"/>
                </a:lnTo>
                <a:lnTo>
                  <a:pt x="46500" y="27110"/>
                </a:lnTo>
                <a:lnTo>
                  <a:pt x="46500" y="27120"/>
                </a:lnTo>
                <a:lnTo>
                  <a:pt x="46490" y="27120"/>
                </a:lnTo>
                <a:lnTo>
                  <a:pt x="46480" y="27120"/>
                </a:lnTo>
                <a:lnTo>
                  <a:pt x="46470" y="27120"/>
                </a:lnTo>
                <a:lnTo>
                  <a:pt x="46460" y="27120"/>
                </a:lnTo>
                <a:lnTo>
                  <a:pt x="46460" y="27130"/>
                </a:lnTo>
                <a:lnTo>
                  <a:pt x="46460" y="27140"/>
                </a:lnTo>
                <a:lnTo>
                  <a:pt x="46450" y="27140"/>
                </a:lnTo>
                <a:lnTo>
                  <a:pt x="46450" y="27150"/>
                </a:lnTo>
                <a:lnTo>
                  <a:pt x="46440" y="27150"/>
                </a:lnTo>
                <a:lnTo>
                  <a:pt x="46440" y="27160"/>
                </a:lnTo>
                <a:lnTo>
                  <a:pt x="46430" y="27160"/>
                </a:lnTo>
                <a:lnTo>
                  <a:pt x="46420" y="27160"/>
                </a:lnTo>
                <a:lnTo>
                  <a:pt x="46420" y="27200"/>
                </a:lnTo>
                <a:lnTo>
                  <a:pt x="46420" y="27210"/>
                </a:lnTo>
                <a:lnTo>
                  <a:pt x="46430" y="27220"/>
                </a:lnTo>
                <a:lnTo>
                  <a:pt x="46440" y="27280"/>
                </a:lnTo>
                <a:lnTo>
                  <a:pt x="46440" y="27290"/>
                </a:lnTo>
                <a:lnTo>
                  <a:pt x="46430" y="27290"/>
                </a:lnTo>
                <a:lnTo>
                  <a:pt x="46430" y="27300"/>
                </a:lnTo>
                <a:lnTo>
                  <a:pt x="46420" y="27300"/>
                </a:lnTo>
                <a:lnTo>
                  <a:pt x="46410" y="27310"/>
                </a:lnTo>
                <a:lnTo>
                  <a:pt x="46400" y="27310"/>
                </a:lnTo>
                <a:lnTo>
                  <a:pt x="46390" y="27310"/>
                </a:lnTo>
                <a:lnTo>
                  <a:pt x="46380" y="27310"/>
                </a:lnTo>
                <a:lnTo>
                  <a:pt x="46360" y="27320"/>
                </a:lnTo>
                <a:lnTo>
                  <a:pt x="46350" y="27320"/>
                </a:lnTo>
                <a:lnTo>
                  <a:pt x="46330" y="27320"/>
                </a:lnTo>
                <a:lnTo>
                  <a:pt x="46320" y="27320"/>
                </a:lnTo>
                <a:lnTo>
                  <a:pt x="46300" y="27330"/>
                </a:lnTo>
                <a:lnTo>
                  <a:pt x="46320" y="27470"/>
                </a:lnTo>
                <a:lnTo>
                  <a:pt x="46330" y="27510"/>
                </a:lnTo>
                <a:lnTo>
                  <a:pt x="46330" y="27530"/>
                </a:lnTo>
                <a:lnTo>
                  <a:pt x="46330" y="27540"/>
                </a:lnTo>
                <a:lnTo>
                  <a:pt x="46320" y="27540"/>
                </a:lnTo>
                <a:lnTo>
                  <a:pt x="46310" y="27540"/>
                </a:lnTo>
                <a:lnTo>
                  <a:pt x="46300" y="27540"/>
                </a:lnTo>
                <a:lnTo>
                  <a:pt x="46280" y="27540"/>
                </a:lnTo>
                <a:lnTo>
                  <a:pt x="46270" y="27540"/>
                </a:lnTo>
                <a:lnTo>
                  <a:pt x="46250" y="27540"/>
                </a:lnTo>
                <a:lnTo>
                  <a:pt x="46240" y="27540"/>
                </a:lnTo>
                <a:lnTo>
                  <a:pt x="46230" y="27540"/>
                </a:lnTo>
                <a:lnTo>
                  <a:pt x="46220" y="27540"/>
                </a:lnTo>
                <a:lnTo>
                  <a:pt x="46210" y="27540"/>
                </a:lnTo>
                <a:lnTo>
                  <a:pt x="46200" y="27600"/>
                </a:lnTo>
                <a:lnTo>
                  <a:pt x="46190" y="27640"/>
                </a:lnTo>
                <a:lnTo>
                  <a:pt x="46190" y="27670"/>
                </a:lnTo>
                <a:lnTo>
                  <a:pt x="46180" y="27700"/>
                </a:lnTo>
                <a:lnTo>
                  <a:pt x="46180" y="27730"/>
                </a:lnTo>
                <a:lnTo>
                  <a:pt x="46170" y="27780"/>
                </a:lnTo>
                <a:lnTo>
                  <a:pt x="46160" y="27790"/>
                </a:lnTo>
                <a:lnTo>
                  <a:pt x="46160" y="27820"/>
                </a:lnTo>
                <a:lnTo>
                  <a:pt x="46160" y="27850"/>
                </a:lnTo>
                <a:lnTo>
                  <a:pt x="46150" y="27880"/>
                </a:lnTo>
                <a:lnTo>
                  <a:pt x="46150" y="27890"/>
                </a:lnTo>
                <a:lnTo>
                  <a:pt x="46150" y="27900"/>
                </a:lnTo>
                <a:lnTo>
                  <a:pt x="46140" y="27910"/>
                </a:lnTo>
                <a:lnTo>
                  <a:pt x="46140" y="27930"/>
                </a:lnTo>
                <a:lnTo>
                  <a:pt x="46130" y="27970"/>
                </a:lnTo>
                <a:lnTo>
                  <a:pt x="46120" y="28000"/>
                </a:lnTo>
                <a:lnTo>
                  <a:pt x="46110" y="28040"/>
                </a:lnTo>
                <a:lnTo>
                  <a:pt x="46100" y="28060"/>
                </a:lnTo>
                <a:lnTo>
                  <a:pt x="46080" y="28050"/>
                </a:lnTo>
                <a:lnTo>
                  <a:pt x="46090" y="28040"/>
                </a:lnTo>
                <a:lnTo>
                  <a:pt x="46090" y="28030"/>
                </a:lnTo>
                <a:lnTo>
                  <a:pt x="46090" y="28020"/>
                </a:lnTo>
                <a:lnTo>
                  <a:pt x="46100" y="28000"/>
                </a:lnTo>
                <a:lnTo>
                  <a:pt x="46080" y="28000"/>
                </a:lnTo>
                <a:lnTo>
                  <a:pt x="46050" y="27990"/>
                </a:lnTo>
                <a:lnTo>
                  <a:pt x="46050" y="27980"/>
                </a:lnTo>
                <a:lnTo>
                  <a:pt x="46050" y="27970"/>
                </a:lnTo>
                <a:lnTo>
                  <a:pt x="46050" y="27960"/>
                </a:lnTo>
                <a:lnTo>
                  <a:pt x="46050" y="27950"/>
                </a:lnTo>
                <a:lnTo>
                  <a:pt x="46060" y="27950"/>
                </a:lnTo>
                <a:lnTo>
                  <a:pt x="46060" y="27940"/>
                </a:lnTo>
                <a:lnTo>
                  <a:pt x="46060" y="27930"/>
                </a:lnTo>
                <a:lnTo>
                  <a:pt x="46060" y="27920"/>
                </a:lnTo>
                <a:lnTo>
                  <a:pt x="46060" y="27910"/>
                </a:lnTo>
                <a:lnTo>
                  <a:pt x="46030" y="27900"/>
                </a:lnTo>
                <a:lnTo>
                  <a:pt x="46000" y="27900"/>
                </a:lnTo>
                <a:lnTo>
                  <a:pt x="45900" y="27880"/>
                </a:lnTo>
                <a:lnTo>
                  <a:pt x="45880" y="27870"/>
                </a:lnTo>
                <a:lnTo>
                  <a:pt x="45860" y="27870"/>
                </a:lnTo>
                <a:lnTo>
                  <a:pt x="45830" y="27860"/>
                </a:lnTo>
                <a:lnTo>
                  <a:pt x="45770" y="27850"/>
                </a:lnTo>
                <a:lnTo>
                  <a:pt x="45740" y="27840"/>
                </a:lnTo>
                <a:lnTo>
                  <a:pt x="45730" y="27840"/>
                </a:lnTo>
                <a:lnTo>
                  <a:pt x="45700" y="27830"/>
                </a:lnTo>
                <a:lnTo>
                  <a:pt x="45690" y="27830"/>
                </a:lnTo>
                <a:lnTo>
                  <a:pt x="45650" y="27820"/>
                </a:lnTo>
                <a:lnTo>
                  <a:pt x="45640" y="27810"/>
                </a:lnTo>
                <a:lnTo>
                  <a:pt x="45630" y="27810"/>
                </a:lnTo>
                <a:lnTo>
                  <a:pt x="45620" y="27810"/>
                </a:lnTo>
                <a:lnTo>
                  <a:pt x="45580" y="27800"/>
                </a:lnTo>
                <a:lnTo>
                  <a:pt x="45530" y="27790"/>
                </a:lnTo>
                <a:lnTo>
                  <a:pt x="45510" y="27780"/>
                </a:lnTo>
                <a:lnTo>
                  <a:pt x="45510" y="27810"/>
                </a:lnTo>
                <a:lnTo>
                  <a:pt x="45500" y="27810"/>
                </a:lnTo>
                <a:lnTo>
                  <a:pt x="45490" y="27800"/>
                </a:lnTo>
                <a:lnTo>
                  <a:pt x="45480" y="27800"/>
                </a:lnTo>
                <a:lnTo>
                  <a:pt x="45470" y="27800"/>
                </a:lnTo>
                <a:lnTo>
                  <a:pt x="45460" y="27800"/>
                </a:lnTo>
                <a:lnTo>
                  <a:pt x="45450" y="27800"/>
                </a:lnTo>
                <a:lnTo>
                  <a:pt x="45440" y="27800"/>
                </a:lnTo>
                <a:lnTo>
                  <a:pt x="45430" y="27790"/>
                </a:lnTo>
                <a:lnTo>
                  <a:pt x="45420" y="27790"/>
                </a:lnTo>
                <a:lnTo>
                  <a:pt x="45410" y="27790"/>
                </a:lnTo>
                <a:lnTo>
                  <a:pt x="45400" y="27800"/>
                </a:lnTo>
                <a:lnTo>
                  <a:pt x="45370" y="27780"/>
                </a:lnTo>
                <a:lnTo>
                  <a:pt x="45330" y="27780"/>
                </a:lnTo>
                <a:lnTo>
                  <a:pt x="45270" y="27770"/>
                </a:lnTo>
                <a:lnTo>
                  <a:pt x="45250" y="27770"/>
                </a:lnTo>
                <a:lnTo>
                  <a:pt x="45210" y="27770"/>
                </a:lnTo>
                <a:lnTo>
                  <a:pt x="45170" y="27760"/>
                </a:lnTo>
                <a:lnTo>
                  <a:pt x="45160" y="27760"/>
                </a:lnTo>
                <a:lnTo>
                  <a:pt x="45170" y="27710"/>
                </a:lnTo>
                <a:lnTo>
                  <a:pt x="45180" y="27680"/>
                </a:lnTo>
                <a:lnTo>
                  <a:pt x="45180" y="27670"/>
                </a:lnTo>
                <a:lnTo>
                  <a:pt x="45180" y="27660"/>
                </a:lnTo>
                <a:lnTo>
                  <a:pt x="45190" y="27630"/>
                </a:lnTo>
                <a:lnTo>
                  <a:pt x="45190" y="27610"/>
                </a:lnTo>
                <a:lnTo>
                  <a:pt x="45190" y="27580"/>
                </a:lnTo>
                <a:lnTo>
                  <a:pt x="45190" y="27540"/>
                </a:lnTo>
                <a:lnTo>
                  <a:pt x="45190" y="27530"/>
                </a:lnTo>
                <a:lnTo>
                  <a:pt x="45200" y="27460"/>
                </a:lnTo>
                <a:lnTo>
                  <a:pt x="45210" y="27400"/>
                </a:lnTo>
                <a:lnTo>
                  <a:pt x="45220" y="27340"/>
                </a:lnTo>
                <a:lnTo>
                  <a:pt x="45190" y="27340"/>
                </a:lnTo>
                <a:lnTo>
                  <a:pt x="45110" y="27350"/>
                </a:lnTo>
                <a:lnTo>
                  <a:pt x="45100" y="27350"/>
                </a:lnTo>
                <a:lnTo>
                  <a:pt x="45090" y="27350"/>
                </a:lnTo>
                <a:lnTo>
                  <a:pt x="45060" y="27350"/>
                </a:lnTo>
                <a:lnTo>
                  <a:pt x="45030" y="27350"/>
                </a:lnTo>
                <a:lnTo>
                  <a:pt x="45010" y="27350"/>
                </a:lnTo>
                <a:lnTo>
                  <a:pt x="45000" y="27350"/>
                </a:lnTo>
                <a:lnTo>
                  <a:pt x="44960" y="27360"/>
                </a:lnTo>
                <a:lnTo>
                  <a:pt x="44960" y="27330"/>
                </a:lnTo>
                <a:lnTo>
                  <a:pt x="44960" y="27320"/>
                </a:lnTo>
                <a:lnTo>
                  <a:pt x="44960" y="27300"/>
                </a:lnTo>
                <a:lnTo>
                  <a:pt x="44960" y="27290"/>
                </a:lnTo>
                <a:lnTo>
                  <a:pt x="44950" y="27300"/>
                </a:lnTo>
                <a:lnTo>
                  <a:pt x="44930" y="27310"/>
                </a:lnTo>
                <a:lnTo>
                  <a:pt x="44920" y="27310"/>
                </a:lnTo>
                <a:lnTo>
                  <a:pt x="44920" y="27320"/>
                </a:lnTo>
                <a:lnTo>
                  <a:pt x="44910" y="27320"/>
                </a:lnTo>
                <a:lnTo>
                  <a:pt x="44900" y="27320"/>
                </a:lnTo>
                <a:lnTo>
                  <a:pt x="44890" y="27360"/>
                </a:lnTo>
                <a:lnTo>
                  <a:pt x="44880" y="27420"/>
                </a:lnTo>
                <a:lnTo>
                  <a:pt x="44880" y="27440"/>
                </a:lnTo>
                <a:lnTo>
                  <a:pt x="44870" y="27460"/>
                </a:lnTo>
                <a:lnTo>
                  <a:pt x="44860" y="27460"/>
                </a:lnTo>
                <a:lnTo>
                  <a:pt x="44850" y="27470"/>
                </a:lnTo>
                <a:lnTo>
                  <a:pt x="44850" y="27480"/>
                </a:lnTo>
                <a:lnTo>
                  <a:pt x="44840" y="27480"/>
                </a:lnTo>
                <a:lnTo>
                  <a:pt x="44840" y="27490"/>
                </a:lnTo>
                <a:lnTo>
                  <a:pt x="44840" y="27480"/>
                </a:lnTo>
                <a:lnTo>
                  <a:pt x="44830" y="27480"/>
                </a:lnTo>
                <a:lnTo>
                  <a:pt x="44820" y="27480"/>
                </a:lnTo>
                <a:lnTo>
                  <a:pt x="44820" y="27490"/>
                </a:lnTo>
                <a:lnTo>
                  <a:pt x="44810" y="27490"/>
                </a:lnTo>
                <a:lnTo>
                  <a:pt x="44810" y="27500"/>
                </a:lnTo>
                <a:lnTo>
                  <a:pt x="44790" y="27500"/>
                </a:lnTo>
                <a:lnTo>
                  <a:pt x="44790" y="27490"/>
                </a:lnTo>
                <a:lnTo>
                  <a:pt x="44780" y="27490"/>
                </a:lnTo>
                <a:lnTo>
                  <a:pt x="44780" y="27500"/>
                </a:lnTo>
                <a:lnTo>
                  <a:pt x="44770" y="27500"/>
                </a:lnTo>
                <a:lnTo>
                  <a:pt x="44770" y="27510"/>
                </a:lnTo>
                <a:lnTo>
                  <a:pt x="44760" y="27520"/>
                </a:lnTo>
                <a:lnTo>
                  <a:pt x="44760" y="27530"/>
                </a:lnTo>
                <a:lnTo>
                  <a:pt x="44750" y="27530"/>
                </a:lnTo>
                <a:lnTo>
                  <a:pt x="44750" y="27540"/>
                </a:lnTo>
                <a:lnTo>
                  <a:pt x="44760" y="27550"/>
                </a:lnTo>
                <a:lnTo>
                  <a:pt x="44770" y="27550"/>
                </a:lnTo>
                <a:lnTo>
                  <a:pt x="44770" y="27560"/>
                </a:lnTo>
                <a:lnTo>
                  <a:pt x="44780" y="27560"/>
                </a:lnTo>
                <a:lnTo>
                  <a:pt x="44790" y="27570"/>
                </a:lnTo>
                <a:lnTo>
                  <a:pt x="44800" y="27580"/>
                </a:lnTo>
                <a:lnTo>
                  <a:pt x="44810" y="27590"/>
                </a:lnTo>
                <a:lnTo>
                  <a:pt x="44810" y="27600"/>
                </a:lnTo>
                <a:lnTo>
                  <a:pt x="44820" y="27600"/>
                </a:lnTo>
                <a:lnTo>
                  <a:pt x="44810" y="27610"/>
                </a:lnTo>
                <a:lnTo>
                  <a:pt x="44810" y="27620"/>
                </a:lnTo>
                <a:lnTo>
                  <a:pt x="44820" y="27630"/>
                </a:lnTo>
                <a:lnTo>
                  <a:pt x="44830" y="27650"/>
                </a:lnTo>
                <a:lnTo>
                  <a:pt x="44830" y="27660"/>
                </a:lnTo>
                <a:lnTo>
                  <a:pt x="44830" y="27670"/>
                </a:lnTo>
                <a:lnTo>
                  <a:pt x="44830" y="27680"/>
                </a:lnTo>
                <a:lnTo>
                  <a:pt x="44830" y="27690"/>
                </a:lnTo>
                <a:lnTo>
                  <a:pt x="44830" y="27710"/>
                </a:lnTo>
                <a:lnTo>
                  <a:pt x="44820" y="27710"/>
                </a:lnTo>
                <a:lnTo>
                  <a:pt x="44810" y="27720"/>
                </a:lnTo>
                <a:lnTo>
                  <a:pt x="44800" y="27730"/>
                </a:lnTo>
                <a:lnTo>
                  <a:pt x="44800" y="27740"/>
                </a:lnTo>
                <a:lnTo>
                  <a:pt x="44800" y="27750"/>
                </a:lnTo>
                <a:lnTo>
                  <a:pt x="44800" y="27760"/>
                </a:lnTo>
                <a:lnTo>
                  <a:pt x="44790" y="27760"/>
                </a:lnTo>
                <a:lnTo>
                  <a:pt x="44790" y="27770"/>
                </a:lnTo>
                <a:lnTo>
                  <a:pt x="44790" y="27780"/>
                </a:lnTo>
                <a:lnTo>
                  <a:pt x="44780" y="27780"/>
                </a:lnTo>
                <a:lnTo>
                  <a:pt x="44780" y="27790"/>
                </a:lnTo>
                <a:lnTo>
                  <a:pt x="44770" y="27790"/>
                </a:lnTo>
                <a:lnTo>
                  <a:pt x="44760" y="27780"/>
                </a:lnTo>
                <a:lnTo>
                  <a:pt x="44750" y="27770"/>
                </a:lnTo>
                <a:lnTo>
                  <a:pt x="44740" y="27770"/>
                </a:lnTo>
                <a:lnTo>
                  <a:pt x="44730" y="27770"/>
                </a:lnTo>
                <a:lnTo>
                  <a:pt x="44730" y="27760"/>
                </a:lnTo>
                <a:lnTo>
                  <a:pt x="44710" y="27750"/>
                </a:lnTo>
                <a:lnTo>
                  <a:pt x="44710" y="27740"/>
                </a:lnTo>
                <a:lnTo>
                  <a:pt x="44700" y="27730"/>
                </a:lnTo>
                <a:lnTo>
                  <a:pt x="44700" y="27720"/>
                </a:lnTo>
                <a:lnTo>
                  <a:pt x="44690" y="27710"/>
                </a:lnTo>
                <a:lnTo>
                  <a:pt x="44690" y="27700"/>
                </a:lnTo>
                <a:lnTo>
                  <a:pt x="44680" y="27700"/>
                </a:lnTo>
                <a:lnTo>
                  <a:pt x="44680" y="27690"/>
                </a:lnTo>
                <a:lnTo>
                  <a:pt x="44670" y="27690"/>
                </a:lnTo>
                <a:lnTo>
                  <a:pt x="44660" y="27690"/>
                </a:lnTo>
                <a:lnTo>
                  <a:pt x="44660" y="27680"/>
                </a:lnTo>
                <a:lnTo>
                  <a:pt x="44660" y="27670"/>
                </a:lnTo>
                <a:lnTo>
                  <a:pt x="44650" y="27660"/>
                </a:lnTo>
                <a:lnTo>
                  <a:pt x="44650" y="27650"/>
                </a:lnTo>
                <a:lnTo>
                  <a:pt x="44650" y="27640"/>
                </a:lnTo>
                <a:lnTo>
                  <a:pt x="44650" y="27630"/>
                </a:lnTo>
                <a:lnTo>
                  <a:pt x="44650" y="27620"/>
                </a:lnTo>
                <a:lnTo>
                  <a:pt x="44650" y="27610"/>
                </a:lnTo>
                <a:lnTo>
                  <a:pt x="44650" y="27600"/>
                </a:lnTo>
                <a:lnTo>
                  <a:pt x="44640" y="27600"/>
                </a:lnTo>
                <a:lnTo>
                  <a:pt x="44640" y="27590"/>
                </a:lnTo>
                <a:lnTo>
                  <a:pt x="44630" y="27590"/>
                </a:lnTo>
                <a:lnTo>
                  <a:pt x="44630" y="27580"/>
                </a:lnTo>
                <a:lnTo>
                  <a:pt x="44620" y="27570"/>
                </a:lnTo>
                <a:lnTo>
                  <a:pt x="44620" y="27560"/>
                </a:lnTo>
                <a:lnTo>
                  <a:pt x="44630" y="27560"/>
                </a:lnTo>
                <a:lnTo>
                  <a:pt x="44630" y="27550"/>
                </a:lnTo>
                <a:lnTo>
                  <a:pt x="44640" y="27550"/>
                </a:lnTo>
                <a:lnTo>
                  <a:pt x="44640" y="27540"/>
                </a:lnTo>
                <a:lnTo>
                  <a:pt x="44640" y="27530"/>
                </a:lnTo>
                <a:lnTo>
                  <a:pt x="44640" y="27520"/>
                </a:lnTo>
                <a:lnTo>
                  <a:pt x="44630" y="27510"/>
                </a:lnTo>
                <a:lnTo>
                  <a:pt x="44640" y="27500"/>
                </a:lnTo>
                <a:lnTo>
                  <a:pt x="44640" y="27490"/>
                </a:lnTo>
                <a:lnTo>
                  <a:pt x="44640" y="27480"/>
                </a:lnTo>
                <a:lnTo>
                  <a:pt x="44640" y="27470"/>
                </a:lnTo>
                <a:lnTo>
                  <a:pt x="44640" y="27450"/>
                </a:lnTo>
                <a:lnTo>
                  <a:pt x="44630" y="27450"/>
                </a:lnTo>
                <a:lnTo>
                  <a:pt x="44630" y="27440"/>
                </a:lnTo>
                <a:lnTo>
                  <a:pt x="44620" y="27430"/>
                </a:lnTo>
                <a:lnTo>
                  <a:pt x="44610" y="27430"/>
                </a:lnTo>
                <a:lnTo>
                  <a:pt x="44610" y="27420"/>
                </a:lnTo>
                <a:lnTo>
                  <a:pt x="44610" y="27410"/>
                </a:lnTo>
                <a:lnTo>
                  <a:pt x="44600" y="27390"/>
                </a:lnTo>
                <a:lnTo>
                  <a:pt x="44590" y="27390"/>
                </a:lnTo>
                <a:lnTo>
                  <a:pt x="44590" y="27380"/>
                </a:lnTo>
                <a:lnTo>
                  <a:pt x="44580" y="27380"/>
                </a:lnTo>
                <a:lnTo>
                  <a:pt x="44570" y="27380"/>
                </a:lnTo>
                <a:lnTo>
                  <a:pt x="44570" y="27370"/>
                </a:lnTo>
                <a:lnTo>
                  <a:pt x="44560" y="27370"/>
                </a:lnTo>
                <a:lnTo>
                  <a:pt x="44440" y="27340"/>
                </a:lnTo>
                <a:lnTo>
                  <a:pt x="44380" y="27320"/>
                </a:lnTo>
                <a:lnTo>
                  <a:pt x="44370" y="27310"/>
                </a:lnTo>
                <a:lnTo>
                  <a:pt x="44340" y="27300"/>
                </a:lnTo>
                <a:lnTo>
                  <a:pt x="44310" y="27340"/>
                </a:lnTo>
                <a:lnTo>
                  <a:pt x="44300" y="27340"/>
                </a:lnTo>
                <a:lnTo>
                  <a:pt x="44290" y="27340"/>
                </a:lnTo>
                <a:lnTo>
                  <a:pt x="44280" y="27340"/>
                </a:lnTo>
                <a:lnTo>
                  <a:pt x="44270" y="27340"/>
                </a:lnTo>
                <a:lnTo>
                  <a:pt x="44260" y="27350"/>
                </a:lnTo>
                <a:lnTo>
                  <a:pt x="44260" y="27360"/>
                </a:lnTo>
                <a:lnTo>
                  <a:pt x="44250" y="27390"/>
                </a:lnTo>
                <a:lnTo>
                  <a:pt x="44250" y="27400"/>
                </a:lnTo>
                <a:lnTo>
                  <a:pt x="44250" y="27410"/>
                </a:lnTo>
                <a:lnTo>
                  <a:pt x="44250" y="27420"/>
                </a:lnTo>
                <a:lnTo>
                  <a:pt x="44240" y="27450"/>
                </a:lnTo>
                <a:lnTo>
                  <a:pt x="44230" y="27440"/>
                </a:lnTo>
                <a:lnTo>
                  <a:pt x="44220" y="27440"/>
                </a:lnTo>
                <a:lnTo>
                  <a:pt x="44200" y="27440"/>
                </a:lnTo>
                <a:lnTo>
                  <a:pt x="44190" y="27440"/>
                </a:lnTo>
                <a:lnTo>
                  <a:pt x="44170" y="27440"/>
                </a:lnTo>
                <a:lnTo>
                  <a:pt x="44160" y="27440"/>
                </a:lnTo>
                <a:lnTo>
                  <a:pt x="44140" y="27440"/>
                </a:lnTo>
                <a:lnTo>
                  <a:pt x="44130" y="27440"/>
                </a:lnTo>
                <a:lnTo>
                  <a:pt x="44120" y="27440"/>
                </a:lnTo>
                <a:lnTo>
                  <a:pt x="44110" y="27450"/>
                </a:lnTo>
                <a:lnTo>
                  <a:pt x="44080" y="27470"/>
                </a:lnTo>
                <a:lnTo>
                  <a:pt x="44060" y="27480"/>
                </a:lnTo>
                <a:lnTo>
                  <a:pt x="44050" y="27490"/>
                </a:lnTo>
                <a:lnTo>
                  <a:pt x="44040" y="27500"/>
                </a:lnTo>
                <a:lnTo>
                  <a:pt x="44030" y="27500"/>
                </a:lnTo>
                <a:lnTo>
                  <a:pt x="44010" y="27510"/>
                </a:lnTo>
                <a:lnTo>
                  <a:pt x="44000" y="27510"/>
                </a:lnTo>
                <a:lnTo>
                  <a:pt x="44000" y="27500"/>
                </a:lnTo>
                <a:lnTo>
                  <a:pt x="43990" y="27490"/>
                </a:lnTo>
                <a:lnTo>
                  <a:pt x="43990" y="27480"/>
                </a:lnTo>
                <a:lnTo>
                  <a:pt x="43980" y="27480"/>
                </a:lnTo>
                <a:lnTo>
                  <a:pt x="43980" y="27470"/>
                </a:lnTo>
                <a:lnTo>
                  <a:pt x="43970" y="27470"/>
                </a:lnTo>
                <a:lnTo>
                  <a:pt x="43960" y="27470"/>
                </a:lnTo>
                <a:lnTo>
                  <a:pt x="43950" y="27470"/>
                </a:lnTo>
                <a:lnTo>
                  <a:pt x="43950" y="27480"/>
                </a:lnTo>
                <a:lnTo>
                  <a:pt x="43950" y="27490"/>
                </a:lnTo>
                <a:lnTo>
                  <a:pt x="43940" y="27500"/>
                </a:lnTo>
                <a:lnTo>
                  <a:pt x="43940" y="27510"/>
                </a:lnTo>
                <a:lnTo>
                  <a:pt x="43930" y="27520"/>
                </a:lnTo>
                <a:lnTo>
                  <a:pt x="43930" y="27530"/>
                </a:lnTo>
                <a:lnTo>
                  <a:pt x="43930" y="27540"/>
                </a:lnTo>
                <a:lnTo>
                  <a:pt x="43930" y="27550"/>
                </a:lnTo>
                <a:lnTo>
                  <a:pt x="43940" y="27570"/>
                </a:lnTo>
                <a:lnTo>
                  <a:pt x="43950" y="27590"/>
                </a:lnTo>
                <a:lnTo>
                  <a:pt x="43960" y="27600"/>
                </a:lnTo>
                <a:lnTo>
                  <a:pt x="43970" y="27610"/>
                </a:lnTo>
                <a:lnTo>
                  <a:pt x="43980" y="27640"/>
                </a:lnTo>
                <a:lnTo>
                  <a:pt x="43990" y="27650"/>
                </a:lnTo>
                <a:lnTo>
                  <a:pt x="43990" y="27660"/>
                </a:lnTo>
                <a:lnTo>
                  <a:pt x="43990" y="27670"/>
                </a:lnTo>
                <a:lnTo>
                  <a:pt x="43990" y="27680"/>
                </a:lnTo>
                <a:lnTo>
                  <a:pt x="43990" y="27710"/>
                </a:lnTo>
                <a:lnTo>
                  <a:pt x="43990" y="27740"/>
                </a:lnTo>
                <a:lnTo>
                  <a:pt x="43990" y="27760"/>
                </a:lnTo>
                <a:lnTo>
                  <a:pt x="43990" y="27800"/>
                </a:lnTo>
                <a:lnTo>
                  <a:pt x="43990" y="27840"/>
                </a:lnTo>
                <a:lnTo>
                  <a:pt x="43990" y="27850"/>
                </a:lnTo>
                <a:lnTo>
                  <a:pt x="43990" y="27870"/>
                </a:lnTo>
                <a:lnTo>
                  <a:pt x="43990" y="27880"/>
                </a:lnTo>
                <a:lnTo>
                  <a:pt x="43990" y="27890"/>
                </a:lnTo>
                <a:lnTo>
                  <a:pt x="43990" y="27900"/>
                </a:lnTo>
                <a:lnTo>
                  <a:pt x="43990" y="27910"/>
                </a:lnTo>
                <a:lnTo>
                  <a:pt x="43990" y="27920"/>
                </a:lnTo>
                <a:lnTo>
                  <a:pt x="43980" y="27930"/>
                </a:lnTo>
                <a:lnTo>
                  <a:pt x="43980" y="27940"/>
                </a:lnTo>
                <a:lnTo>
                  <a:pt x="43980" y="27950"/>
                </a:lnTo>
                <a:lnTo>
                  <a:pt x="43970" y="27950"/>
                </a:lnTo>
                <a:lnTo>
                  <a:pt x="43960" y="27950"/>
                </a:lnTo>
                <a:lnTo>
                  <a:pt x="43950" y="27950"/>
                </a:lnTo>
                <a:lnTo>
                  <a:pt x="43920" y="27960"/>
                </a:lnTo>
                <a:lnTo>
                  <a:pt x="43910" y="27960"/>
                </a:lnTo>
                <a:lnTo>
                  <a:pt x="43900" y="27960"/>
                </a:lnTo>
                <a:lnTo>
                  <a:pt x="43890" y="27960"/>
                </a:lnTo>
                <a:lnTo>
                  <a:pt x="43880" y="27960"/>
                </a:lnTo>
                <a:lnTo>
                  <a:pt x="43870" y="27960"/>
                </a:lnTo>
                <a:lnTo>
                  <a:pt x="43860" y="27970"/>
                </a:lnTo>
                <a:lnTo>
                  <a:pt x="43860" y="27980"/>
                </a:lnTo>
                <a:lnTo>
                  <a:pt x="43860" y="27990"/>
                </a:lnTo>
                <a:lnTo>
                  <a:pt x="43860" y="28000"/>
                </a:lnTo>
                <a:lnTo>
                  <a:pt x="43860" y="28010"/>
                </a:lnTo>
                <a:lnTo>
                  <a:pt x="43850" y="28020"/>
                </a:lnTo>
                <a:lnTo>
                  <a:pt x="43850" y="28030"/>
                </a:lnTo>
                <a:lnTo>
                  <a:pt x="43830" y="28060"/>
                </a:lnTo>
                <a:lnTo>
                  <a:pt x="43810" y="28090"/>
                </a:lnTo>
                <a:lnTo>
                  <a:pt x="43810" y="28100"/>
                </a:lnTo>
                <a:lnTo>
                  <a:pt x="43800" y="28110"/>
                </a:lnTo>
                <a:lnTo>
                  <a:pt x="43760" y="28140"/>
                </a:lnTo>
                <a:lnTo>
                  <a:pt x="43730" y="28170"/>
                </a:lnTo>
                <a:lnTo>
                  <a:pt x="43740" y="28190"/>
                </a:lnTo>
                <a:lnTo>
                  <a:pt x="43750" y="28200"/>
                </a:lnTo>
                <a:lnTo>
                  <a:pt x="43740" y="28200"/>
                </a:lnTo>
                <a:lnTo>
                  <a:pt x="43750" y="28210"/>
                </a:lnTo>
                <a:lnTo>
                  <a:pt x="43720" y="28230"/>
                </a:lnTo>
                <a:lnTo>
                  <a:pt x="43670" y="28270"/>
                </a:lnTo>
                <a:lnTo>
                  <a:pt x="43690" y="28300"/>
                </a:lnTo>
                <a:lnTo>
                  <a:pt x="43670" y="28300"/>
                </a:lnTo>
                <a:lnTo>
                  <a:pt x="43640" y="28320"/>
                </a:lnTo>
                <a:lnTo>
                  <a:pt x="43610" y="28330"/>
                </a:lnTo>
                <a:lnTo>
                  <a:pt x="43600" y="28330"/>
                </a:lnTo>
                <a:lnTo>
                  <a:pt x="43590" y="28330"/>
                </a:lnTo>
                <a:lnTo>
                  <a:pt x="43590" y="28340"/>
                </a:lnTo>
                <a:lnTo>
                  <a:pt x="43590" y="28350"/>
                </a:lnTo>
                <a:lnTo>
                  <a:pt x="43600" y="28360"/>
                </a:lnTo>
                <a:lnTo>
                  <a:pt x="43610" y="28370"/>
                </a:lnTo>
                <a:lnTo>
                  <a:pt x="43610" y="28380"/>
                </a:lnTo>
                <a:lnTo>
                  <a:pt x="43620" y="28380"/>
                </a:lnTo>
                <a:lnTo>
                  <a:pt x="43620" y="28390"/>
                </a:lnTo>
                <a:lnTo>
                  <a:pt x="43620" y="28400"/>
                </a:lnTo>
                <a:lnTo>
                  <a:pt x="43620" y="28410"/>
                </a:lnTo>
                <a:lnTo>
                  <a:pt x="43620" y="28420"/>
                </a:lnTo>
                <a:lnTo>
                  <a:pt x="43620" y="28440"/>
                </a:lnTo>
                <a:lnTo>
                  <a:pt x="43610" y="28440"/>
                </a:lnTo>
                <a:lnTo>
                  <a:pt x="43580" y="28440"/>
                </a:lnTo>
                <a:lnTo>
                  <a:pt x="43560" y="28430"/>
                </a:lnTo>
                <a:lnTo>
                  <a:pt x="43550" y="28430"/>
                </a:lnTo>
                <a:lnTo>
                  <a:pt x="43520" y="28430"/>
                </a:lnTo>
                <a:lnTo>
                  <a:pt x="43500" y="28430"/>
                </a:lnTo>
                <a:lnTo>
                  <a:pt x="43490" y="28420"/>
                </a:lnTo>
                <a:lnTo>
                  <a:pt x="43470" y="28430"/>
                </a:lnTo>
                <a:lnTo>
                  <a:pt x="43450" y="28440"/>
                </a:lnTo>
                <a:lnTo>
                  <a:pt x="43420" y="28450"/>
                </a:lnTo>
                <a:lnTo>
                  <a:pt x="43390" y="28460"/>
                </a:lnTo>
                <a:lnTo>
                  <a:pt x="43390" y="28470"/>
                </a:lnTo>
                <a:lnTo>
                  <a:pt x="43360" y="28480"/>
                </a:lnTo>
                <a:lnTo>
                  <a:pt x="43350" y="28480"/>
                </a:lnTo>
                <a:lnTo>
                  <a:pt x="43340" y="28490"/>
                </a:lnTo>
                <a:lnTo>
                  <a:pt x="43330" y="28490"/>
                </a:lnTo>
                <a:lnTo>
                  <a:pt x="43300" y="28500"/>
                </a:lnTo>
                <a:lnTo>
                  <a:pt x="43290" y="28480"/>
                </a:lnTo>
                <a:lnTo>
                  <a:pt x="43290" y="28470"/>
                </a:lnTo>
                <a:lnTo>
                  <a:pt x="43290" y="28460"/>
                </a:lnTo>
                <a:lnTo>
                  <a:pt x="43280" y="28450"/>
                </a:lnTo>
                <a:lnTo>
                  <a:pt x="43280" y="28440"/>
                </a:lnTo>
                <a:lnTo>
                  <a:pt x="43270" y="28440"/>
                </a:lnTo>
                <a:lnTo>
                  <a:pt x="43260" y="28440"/>
                </a:lnTo>
                <a:lnTo>
                  <a:pt x="43240" y="28450"/>
                </a:lnTo>
                <a:lnTo>
                  <a:pt x="43230" y="28450"/>
                </a:lnTo>
                <a:lnTo>
                  <a:pt x="43140" y="28460"/>
                </a:lnTo>
                <a:lnTo>
                  <a:pt x="43110" y="28470"/>
                </a:lnTo>
                <a:lnTo>
                  <a:pt x="43070" y="28480"/>
                </a:lnTo>
                <a:lnTo>
                  <a:pt x="43000" y="28490"/>
                </a:lnTo>
                <a:lnTo>
                  <a:pt x="42990" y="28480"/>
                </a:lnTo>
                <a:lnTo>
                  <a:pt x="42970" y="28450"/>
                </a:lnTo>
                <a:lnTo>
                  <a:pt x="42950" y="28420"/>
                </a:lnTo>
                <a:lnTo>
                  <a:pt x="42930" y="28400"/>
                </a:lnTo>
                <a:lnTo>
                  <a:pt x="42930" y="28390"/>
                </a:lnTo>
                <a:lnTo>
                  <a:pt x="42920" y="28380"/>
                </a:lnTo>
                <a:lnTo>
                  <a:pt x="42900" y="28350"/>
                </a:lnTo>
                <a:lnTo>
                  <a:pt x="42890" y="28340"/>
                </a:lnTo>
                <a:lnTo>
                  <a:pt x="42880" y="28330"/>
                </a:lnTo>
                <a:lnTo>
                  <a:pt x="42850" y="28300"/>
                </a:lnTo>
                <a:lnTo>
                  <a:pt x="42830" y="28270"/>
                </a:lnTo>
                <a:lnTo>
                  <a:pt x="42840" y="28270"/>
                </a:lnTo>
                <a:lnTo>
                  <a:pt x="42850" y="28270"/>
                </a:lnTo>
                <a:lnTo>
                  <a:pt x="42860" y="28260"/>
                </a:lnTo>
                <a:lnTo>
                  <a:pt x="42880" y="28260"/>
                </a:lnTo>
                <a:lnTo>
                  <a:pt x="42890" y="28250"/>
                </a:lnTo>
                <a:lnTo>
                  <a:pt x="42900" y="28250"/>
                </a:lnTo>
                <a:lnTo>
                  <a:pt x="42910" y="28250"/>
                </a:lnTo>
                <a:lnTo>
                  <a:pt x="42900" y="28220"/>
                </a:lnTo>
                <a:lnTo>
                  <a:pt x="42900" y="28210"/>
                </a:lnTo>
                <a:lnTo>
                  <a:pt x="42910" y="28200"/>
                </a:lnTo>
                <a:lnTo>
                  <a:pt x="42920" y="28200"/>
                </a:lnTo>
                <a:lnTo>
                  <a:pt x="42920" y="28190"/>
                </a:lnTo>
                <a:lnTo>
                  <a:pt x="42920" y="28180"/>
                </a:lnTo>
                <a:lnTo>
                  <a:pt x="42920" y="28170"/>
                </a:lnTo>
                <a:lnTo>
                  <a:pt x="42930" y="28170"/>
                </a:lnTo>
                <a:lnTo>
                  <a:pt x="42920" y="28160"/>
                </a:lnTo>
                <a:lnTo>
                  <a:pt x="42930" y="28150"/>
                </a:lnTo>
                <a:lnTo>
                  <a:pt x="42930" y="28160"/>
                </a:lnTo>
                <a:lnTo>
                  <a:pt x="42940" y="28150"/>
                </a:lnTo>
                <a:lnTo>
                  <a:pt x="42950" y="28150"/>
                </a:lnTo>
                <a:lnTo>
                  <a:pt x="42960" y="28150"/>
                </a:lnTo>
                <a:lnTo>
                  <a:pt x="42960" y="28140"/>
                </a:lnTo>
                <a:lnTo>
                  <a:pt x="42970" y="28140"/>
                </a:lnTo>
                <a:lnTo>
                  <a:pt x="42970" y="28130"/>
                </a:lnTo>
                <a:lnTo>
                  <a:pt x="42930" y="28150"/>
                </a:lnTo>
                <a:lnTo>
                  <a:pt x="42920" y="28140"/>
                </a:lnTo>
                <a:lnTo>
                  <a:pt x="42910" y="28140"/>
                </a:lnTo>
                <a:lnTo>
                  <a:pt x="42900" y="28140"/>
                </a:lnTo>
                <a:lnTo>
                  <a:pt x="42900" y="28130"/>
                </a:lnTo>
                <a:lnTo>
                  <a:pt x="42890" y="28130"/>
                </a:lnTo>
                <a:lnTo>
                  <a:pt x="42890" y="28120"/>
                </a:lnTo>
                <a:lnTo>
                  <a:pt x="42880" y="28120"/>
                </a:lnTo>
                <a:lnTo>
                  <a:pt x="42880" y="28110"/>
                </a:lnTo>
                <a:lnTo>
                  <a:pt x="42870" y="28110"/>
                </a:lnTo>
                <a:lnTo>
                  <a:pt x="42860" y="28100"/>
                </a:lnTo>
                <a:lnTo>
                  <a:pt x="42850" y="28100"/>
                </a:lnTo>
                <a:lnTo>
                  <a:pt x="42840" y="28100"/>
                </a:lnTo>
                <a:lnTo>
                  <a:pt x="42830" y="28090"/>
                </a:lnTo>
                <a:lnTo>
                  <a:pt x="42820" y="28090"/>
                </a:lnTo>
                <a:lnTo>
                  <a:pt x="42800" y="28080"/>
                </a:lnTo>
                <a:lnTo>
                  <a:pt x="42780" y="28060"/>
                </a:lnTo>
                <a:lnTo>
                  <a:pt x="42780" y="28050"/>
                </a:lnTo>
                <a:lnTo>
                  <a:pt x="42780" y="28040"/>
                </a:lnTo>
                <a:lnTo>
                  <a:pt x="42780" y="28030"/>
                </a:lnTo>
                <a:lnTo>
                  <a:pt x="42780" y="28020"/>
                </a:lnTo>
                <a:lnTo>
                  <a:pt x="42780" y="28010"/>
                </a:lnTo>
                <a:lnTo>
                  <a:pt x="42780" y="28000"/>
                </a:lnTo>
                <a:lnTo>
                  <a:pt x="42790" y="28000"/>
                </a:lnTo>
                <a:lnTo>
                  <a:pt x="42800" y="28000"/>
                </a:lnTo>
                <a:lnTo>
                  <a:pt x="42810" y="27990"/>
                </a:lnTo>
                <a:lnTo>
                  <a:pt x="42790" y="27950"/>
                </a:lnTo>
                <a:lnTo>
                  <a:pt x="42750" y="27850"/>
                </a:lnTo>
                <a:lnTo>
                  <a:pt x="42740" y="27850"/>
                </a:lnTo>
                <a:lnTo>
                  <a:pt x="42710" y="27860"/>
                </a:lnTo>
                <a:lnTo>
                  <a:pt x="42700" y="27870"/>
                </a:lnTo>
                <a:lnTo>
                  <a:pt x="42690" y="27880"/>
                </a:lnTo>
                <a:lnTo>
                  <a:pt x="42680" y="27880"/>
                </a:lnTo>
                <a:lnTo>
                  <a:pt x="42680" y="27890"/>
                </a:lnTo>
                <a:lnTo>
                  <a:pt x="42670" y="27900"/>
                </a:lnTo>
                <a:lnTo>
                  <a:pt x="42670" y="27910"/>
                </a:lnTo>
                <a:lnTo>
                  <a:pt x="42670" y="27920"/>
                </a:lnTo>
                <a:lnTo>
                  <a:pt x="42660" y="27930"/>
                </a:lnTo>
                <a:lnTo>
                  <a:pt x="42660" y="27940"/>
                </a:lnTo>
                <a:lnTo>
                  <a:pt x="42660" y="27950"/>
                </a:lnTo>
                <a:lnTo>
                  <a:pt x="42660" y="27960"/>
                </a:lnTo>
                <a:lnTo>
                  <a:pt x="42660" y="27970"/>
                </a:lnTo>
                <a:lnTo>
                  <a:pt x="42660" y="27990"/>
                </a:lnTo>
                <a:lnTo>
                  <a:pt x="42660" y="28000"/>
                </a:lnTo>
                <a:lnTo>
                  <a:pt x="42660" y="28010"/>
                </a:lnTo>
                <a:lnTo>
                  <a:pt x="42650" y="28020"/>
                </a:lnTo>
                <a:lnTo>
                  <a:pt x="42650" y="28040"/>
                </a:lnTo>
                <a:lnTo>
                  <a:pt x="42640" y="28050"/>
                </a:lnTo>
                <a:lnTo>
                  <a:pt x="42620" y="28030"/>
                </a:lnTo>
                <a:lnTo>
                  <a:pt x="42530" y="27970"/>
                </a:lnTo>
                <a:lnTo>
                  <a:pt x="42520" y="27960"/>
                </a:lnTo>
                <a:lnTo>
                  <a:pt x="42510" y="27950"/>
                </a:lnTo>
                <a:lnTo>
                  <a:pt x="42500" y="27950"/>
                </a:lnTo>
                <a:lnTo>
                  <a:pt x="42490" y="27960"/>
                </a:lnTo>
                <a:lnTo>
                  <a:pt x="42480" y="27960"/>
                </a:lnTo>
                <a:lnTo>
                  <a:pt x="42470" y="27970"/>
                </a:lnTo>
                <a:lnTo>
                  <a:pt x="42450" y="27970"/>
                </a:lnTo>
                <a:lnTo>
                  <a:pt x="42440" y="27980"/>
                </a:lnTo>
                <a:lnTo>
                  <a:pt x="42430" y="27980"/>
                </a:lnTo>
                <a:lnTo>
                  <a:pt x="42420" y="27980"/>
                </a:lnTo>
                <a:lnTo>
                  <a:pt x="42410" y="27980"/>
                </a:lnTo>
                <a:lnTo>
                  <a:pt x="42400" y="27980"/>
                </a:lnTo>
                <a:lnTo>
                  <a:pt x="42390" y="27980"/>
                </a:lnTo>
                <a:lnTo>
                  <a:pt x="42390" y="27970"/>
                </a:lnTo>
                <a:lnTo>
                  <a:pt x="42380" y="27970"/>
                </a:lnTo>
                <a:lnTo>
                  <a:pt x="42380" y="27960"/>
                </a:lnTo>
                <a:lnTo>
                  <a:pt x="42370" y="27950"/>
                </a:lnTo>
                <a:lnTo>
                  <a:pt x="42370" y="27940"/>
                </a:lnTo>
                <a:lnTo>
                  <a:pt x="42360" y="27930"/>
                </a:lnTo>
                <a:lnTo>
                  <a:pt x="42350" y="27930"/>
                </a:lnTo>
                <a:lnTo>
                  <a:pt x="42350" y="27920"/>
                </a:lnTo>
                <a:lnTo>
                  <a:pt x="42340" y="27910"/>
                </a:lnTo>
                <a:lnTo>
                  <a:pt x="42330" y="27910"/>
                </a:lnTo>
                <a:lnTo>
                  <a:pt x="42330" y="27900"/>
                </a:lnTo>
                <a:lnTo>
                  <a:pt x="42330" y="27890"/>
                </a:lnTo>
                <a:lnTo>
                  <a:pt x="42320" y="27890"/>
                </a:lnTo>
                <a:lnTo>
                  <a:pt x="42320" y="27880"/>
                </a:lnTo>
                <a:lnTo>
                  <a:pt x="42310" y="27880"/>
                </a:lnTo>
                <a:lnTo>
                  <a:pt x="42300" y="27870"/>
                </a:lnTo>
                <a:lnTo>
                  <a:pt x="42290" y="27870"/>
                </a:lnTo>
                <a:lnTo>
                  <a:pt x="42280" y="27860"/>
                </a:lnTo>
                <a:lnTo>
                  <a:pt x="42270" y="27850"/>
                </a:lnTo>
                <a:lnTo>
                  <a:pt x="42270" y="27840"/>
                </a:lnTo>
                <a:lnTo>
                  <a:pt x="42260" y="27830"/>
                </a:lnTo>
                <a:lnTo>
                  <a:pt x="42270" y="27810"/>
                </a:lnTo>
                <a:lnTo>
                  <a:pt x="42280" y="27790"/>
                </a:lnTo>
                <a:lnTo>
                  <a:pt x="42290" y="27770"/>
                </a:lnTo>
                <a:lnTo>
                  <a:pt x="42300" y="27760"/>
                </a:lnTo>
                <a:lnTo>
                  <a:pt x="42290" y="27760"/>
                </a:lnTo>
                <a:lnTo>
                  <a:pt x="42280" y="27760"/>
                </a:lnTo>
                <a:lnTo>
                  <a:pt x="42270" y="27760"/>
                </a:lnTo>
                <a:lnTo>
                  <a:pt x="42260" y="27750"/>
                </a:lnTo>
                <a:lnTo>
                  <a:pt x="42260" y="27740"/>
                </a:lnTo>
                <a:lnTo>
                  <a:pt x="42270" y="27740"/>
                </a:lnTo>
                <a:lnTo>
                  <a:pt x="42270" y="27730"/>
                </a:lnTo>
                <a:lnTo>
                  <a:pt x="42280" y="27730"/>
                </a:lnTo>
                <a:lnTo>
                  <a:pt x="42290" y="27720"/>
                </a:lnTo>
                <a:lnTo>
                  <a:pt x="42290" y="27710"/>
                </a:lnTo>
                <a:lnTo>
                  <a:pt x="42290" y="27700"/>
                </a:lnTo>
                <a:lnTo>
                  <a:pt x="42280" y="27700"/>
                </a:lnTo>
                <a:lnTo>
                  <a:pt x="42280" y="27690"/>
                </a:lnTo>
                <a:lnTo>
                  <a:pt x="42280" y="27680"/>
                </a:lnTo>
                <a:lnTo>
                  <a:pt x="42270" y="27680"/>
                </a:lnTo>
                <a:lnTo>
                  <a:pt x="42280" y="27670"/>
                </a:lnTo>
                <a:lnTo>
                  <a:pt x="42270" y="27670"/>
                </a:lnTo>
                <a:lnTo>
                  <a:pt x="42270" y="27660"/>
                </a:lnTo>
                <a:lnTo>
                  <a:pt x="42270" y="27650"/>
                </a:lnTo>
                <a:lnTo>
                  <a:pt x="42260" y="27650"/>
                </a:lnTo>
                <a:lnTo>
                  <a:pt x="42260" y="27640"/>
                </a:lnTo>
                <a:lnTo>
                  <a:pt x="42250" y="27640"/>
                </a:lnTo>
                <a:lnTo>
                  <a:pt x="42240" y="27630"/>
                </a:lnTo>
                <a:lnTo>
                  <a:pt x="42240" y="27620"/>
                </a:lnTo>
                <a:lnTo>
                  <a:pt x="42240" y="27610"/>
                </a:lnTo>
                <a:lnTo>
                  <a:pt x="42240" y="27600"/>
                </a:lnTo>
                <a:lnTo>
                  <a:pt x="42240" y="27590"/>
                </a:lnTo>
                <a:lnTo>
                  <a:pt x="42230" y="27580"/>
                </a:lnTo>
                <a:lnTo>
                  <a:pt x="42230" y="27570"/>
                </a:lnTo>
                <a:lnTo>
                  <a:pt x="42230" y="27560"/>
                </a:lnTo>
                <a:lnTo>
                  <a:pt x="42240" y="27560"/>
                </a:lnTo>
                <a:lnTo>
                  <a:pt x="42240" y="27550"/>
                </a:lnTo>
                <a:lnTo>
                  <a:pt x="42250" y="27550"/>
                </a:lnTo>
                <a:lnTo>
                  <a:pt x="42250" y="27560"/>
                </a:lnTo>
                <a:lnTo>
                  <a:pt x="42250" y="27550"/>
                </a:lnTo>
                <a:lnTo>
                  <a:pt x="42260" y="27550"/>
                </a:lnTo>
                <a:lnTo>
                  <a:pt x="42270" y="27550"/>
                </a:lnTo>
                <a:lnTo>
                  <a:pt x="42270" y="27540"/>
                </a:lnTo>
                <a:lnTo>
                  <a:pt x="42270" y="27530"/>
                </a:lnTo>
                <a:lnTo>
                  <a:pt x="42290" y="27520"/>
                </a:lnTo>
                <a:lnTo>
                  <a:pt x="42250" y="27490"/>
                </a:lnTo>
                <a:lnTo>
                  <a:pt x="42210" y="27460"/>
                </a:lnTo>
                <a:lnTo>
                  <a:pt x="42160" y="27420"/>
                </a:lnTo>
                <a:lnTo>
                  <a:pt x="42140" y="27420"/>
                </a:lnTo>
                <a:lnTo>
                  <a:pt x="42100" y="27390"/>
                </a:lnTo>
                <a:lnTo>
                  <a:pt x="42090" y="27390"/>
                </a:lnTo>
                <a:lnTo>
                  <a:pt x="42080" y="27390"/>
                </a:lnTo>
                <a:lnTo>
                  <a:pt x="42070" y="27380"/>
                </a:lnTo>
                <a:lnTo>
                  <a:pt x="42060" y="27380"/>
                </a:lnTo>
                <a:lnTo>
                  <a:pt x="42050" y="27380"/>
                </a:lnTo>
                <a:lnTo>
                  <a:pt x="42040" y="27390"/>
                </a:lnTo>
                <a:lnTo>
                  <a:pt x="42040" y="27400"/>
                </a:lnTo>
                <a:lnTo>
                  <a:pt x="42030" y="27410"/>
                </a:lnTo>
                <a:lnTo>
                  <a:pt x="42020" y="27410"/>
                </a:lnTo>
                <a:lnTo>
                  <a:pt x="42020" y="27400"/>
                </a:lnTo>
                <a:lnTo>
                  <a:pt x="42010" y="27400"/>
                </a:lnTo>
                <a:lnTo>
                  <a:pt x="42000" y="27400"/>
                </a:lnTo>
                <a:lnTo>
                  <a:pt x="42000" y="27390"/>
                </a:lnTo>
                <a:lnTo>
                  <a:pt x="41990" y="27390"/>
                </a:lnTo>
                <a:lnTo>
                  <a:pt x="41980" y="27390"/>
                </a:lnTo>
                <a:lnTo>
                  <a:pt x="41970" y="27390"/>
                </a:lnTo>
                <a:lnTo>
                  <a:pt x="41960" y="27390"/>
                </a:lnTo>
                <a:lnTo>
                  <a:pt x="41950" y="27400"/>
                </a:lnTo>
                <a:lnTo>
                  <a:pt x="41950" y="27390"/>
                </a:lnTo>
                <a:lnTo>
                  <a:pt x="41940" y="27390"/>
                </a:lnTo>
                <a:lnTo>
                  <a:pt x="41920" y="27390"/>
                </a:lnTo>
                <a:lnTo>
                  <a:pt x="41890" y="27380"/>
                </a:lnTo>
                <a:lnTo>
                  <a:pt x="41860" y="27380"/>
                </a:lnTo>
                <a:lnTo>
                  <a:pt x="41860" y="27370"/>
                </a:lnTo>
                <a:lnTo>
                  <a:pt x="41860" y="27360"/>
                </a:lnTo>
                <a:lnTo>
                  <a:pt x="41850" y="27360"/>
                </a:lnTo>
                <a:lnTo>
                  <a:pt x="41850" y="27350"/>
                </a:lnTo>
                <a:lnTo>
                  <a:pt x="41840" y="27340"/>
                </a:lnTo>
                <a:lnTo>
                  <a:pt x="41830" y="27330"/>
                </a:lnTo>
                <a:lnTo>
                  <a:pt x="41820" y="27320"/>
                </a:lnTo>
                <a:lnTo>
                  <a:pt x="41820" y="27310"/>
                </a:lnTo>
                <a:lnTo>
                  <a:pt x="41820" y="27300"/>
                </a:lnTo>
                <a:lnTo>
                  <a:pt x="41800" y="27280"/>
                </a:lnTo>
                <a:lnTo>
                  <a:pt x="41800" y="27270"/>
                </a:lnTo>
                <a:lnTo>
                  <a:pt x="41800" y="27260"/>
                </a:lnTo>
                <a:lnTo>
                  <a:pt x="41800" y="27250"/>
                </a:lnTo>
                <a:lnTo>
                  <a:pt x="41810" y="27240"/>
                </a:lnTo>
                <a:lnTo>
                  <a:pt x="41800" y="27230"/>
                </a:lnTo>
                <a:lnTo>
                  <a:pt x="41800" y="27200"/>
                </a:lnTo>
                <a:lnTo>
                  <a:pt x="41800" y="27190"/>
                </a:lnTo>
                <a:lnTo>
                  <a:pt x="41800" y="27180"/>
                </a:lnTo>
                <a:lnTo>
                  <a:pt x="41800" y="27170"/>
                </a:lnTo>
                <a:lnTo>
                  <a:pt x="41800" y="27160"/>
                </a:lnTo>
                <a:lnTo>
                  <a:pt x="41790" y="27150"/>
                </a:lnTo>
                <a:lnTo>
                  <a:pt x="41790" y="27140"/>
                </a:lnTo>
                <a:lnTo>
                  <a:pt x="41790" y="27130"/>
                </a:lnTo>
                <a:lnTo>
                  <a:pt x="41790" y="27120"/>
                </a:lnTo>
                <a:lnTo>
                  <a:pt x="41790" y="27110"/>
                </a:lnTo>
                <a:lnTo>
                  <a:pt x="41790" y="27100"/>
                </a:lnTo>
                <a:lnTo>
                  <a:pt x="41790" y="27090"/>
                </a:lnTo>
                <a:lnTo>
                  <a:pt x="41780" y="27080"/>
                </a:lnTo>
                <a:lnTo>
                  <a:pt x="41770" y="27070"/>
                </a:lnTo>
                <a:lnTo>
                  <a:pt x="41760" y="27060"/>
                </a:lnTo>
                <a:lnTo>
                  <a:pt x="41750" y="27050"/>
                </a:lnTo>
                <a:lnTo>
                  <a:pt x="41730" y="27030"/>
                </a:lnTo>
                <a:lnTo>
                  <a:pt x="41720" y="27030"/>
                </a:lnTo>
                <a:lnTo>
                  <a:pt x="41710" y="27030"/>
                </a:lnTo>
                <a:lnTo>
                  <a:pt x="41700" y="27020"/>
                </a:lnTo>
                <a:lnTo>
                  <a:pt x="41690" y="26980"/>
                </a:lnTo>
                <a:lnTo>
                  <a:pt x="41690" y="26960"/>
                </a:lnTo>
                <a:lnTo>
                  <a:pt x="41700" y="26930"/>
                </a:lnTo>
                <a:lnTo>
                  <a:pt x="41700" y="26920"/>
                </a:lnTo>
                <a:lnTo>
                  <a:pt x="41710" y="26900"/>
                </a:lnTo>
                <a:lnTo>
                  <a:pt x="41720" y="26900"/>
                </a:lnTo>
                <a:lnTo>
                  <a:pt x="41720" y="26890"/>
                </a:lnTo>
                <a:lnTo>
                  <a:pt x="41720" y="26870"/>
                </a:lnTo>
                <a:lnTo>
                  <a:pt x="41710" y="26820"/>
                </a:lnTo>
                <a:lnTo>
                  <a:pt x="41770" y="26800"/>
                </a:lnTo>
                <a:lnTo>
                  <a:pt x="41810" y="26790"/>
                </a:lnTo>
                <a:lnTo>
                  <a:pt x="41860" y="26780"/>
                </a:lnTo>
                <a:lnTo>
                  <a:pt x="41870" y="26780"/>
                </a:lnTo>
                <a:lnTo>
                  <a:pt x="41880" y="26770"/>
                </a:lnTo>
                <a:lnTo>
                  <a:pt x="41890" y="26770"/>
                </a:lnTo>
                <a:lnTo>
                  <a:pt x="41900" y="26780"/>
                </a:lnTo>
                <a:lnTo>
                  <a:pt x="41910" y="26760"/>
                </a:lnTo>
                <a:lnTo>
                  <a:pt x="41920" y="26740"/>
                </a:lnTo>
                <a:lnTo>
                  <a:pt x="41950" y="26720"/>
                </a:lnTo>
                <a:lnTo>
                  <a:pt x="41990" y="26690"/>
                </a:lnTo>
                <a:lnTo>
                  <a:pt x="41990" y="26680"/>
                </a:lnTo>
                <a:lnTo>
                  <a:pt x="42000" y="26680"/>
                </a:lnTo>
                <a:lnTo>
                  <a:pt x="41980" y="26650"/>
                </a:lnTo>
                <a:lnTo>
                  <a:pt x="41990" y="26650"/>
                </a:lnTo>
                <a:lnTo>
                  <a:pt x="42010" y="26620"/>
                </a:lnTo>
                <a:lnTo>
                  <a:pt x="42040" y="26600"/>
                </a:lnTo>
                <a:lnTo>
                  <a:pt x="42040" y="26590"/>
                </a:lnTo>
                <a:lnTo>
                  <a:pt x="42050" y="26590"/>
                </a:lnTo>
                <a:lnTo>
                  <a:pt x="42070" y="26570"/>
                </a:lnTo>
                <a:lnTo>
                  <a:pt x="42070" y="26560"/>
                </a:lnTo>
                <a:lnTo>
                  <a:pt x="42060" y="26550"/>
                </a:lnTo>
                <a:lnTo>
                  <a:pt x="42050" y="26530"/>
                </a:lnTo>
                <a:lnTo>
                  <a:pt x="42070" y="26520"/>
                </a:lnTo>
                <a:lnTo>
                  <a:pt x="42080" y="26510"/>
                </a:lnTo>
                <a:lnTo>
                  <a:pt x="42090" y="26500"/>
                </a:lnTo>
                <a:lnTo>
                  <a:pt x="42100" y="26490"/>
                </a:lnTo>
                <a:lnTo>
                  <a:pt x="42160" y="26450"/>
                </a:lnTo>
                <a:lnTo>
                  <a:pt x="42160" y="26440"/>
                </a:lnTo>
                <a:lnTo>
                  <a:pt x="42150" y="26410"/>
                </a:lnTo>
                <a:lnTo>
                  <a:pt x="42150" y="26400"/>
                </a:lnTo>
                <a:lnTo>
                  <a:pt x="42140" y="26390"/>
                </a:lnTo>
                <a:lnTo>
                  <a:pt x="42140" y="26380"/>
                </a:lnTo>
                <a:lnTo>
                  <a:pt x="42140" y="26370"/>
                </a:lnTo>
                <a:lnTo>
                  <a:pt x="42130" y="26370"/>
                </a:lnTo>
                <a:lnTo>
                  <a:pt x="42080" y="26350"/>
                </a:lnTo>
                <a:lnTo>
                  <a:pt x="42060" y="26340"/>
                </a:lnTo>
                <a:lnTo>
                  <a:pt x="42040" y="26330"/>
                </a:lnTo>
                <a:lnTo>
                  <a:pt x="42030" y="26320"/>
                </a:lnTo>
                <a:lnTo>
                  <a:pt x="42010" y="26310"/>
                </a:lnTo>
                <a:lnTo>
                  <a:pt x="42010" y="26300"/>
                </a:lnTo>
                <a:lnTo>
                  <a:pt x="42000" y="26290"/>
                </a:lnTo>
                <a:lnTo>
                  <a:pt x="41990" y="26290"/>
                </a:lnTo>
                <a:lnTo>
                  <a:pt x="41970" y="26260"/>
                </a:lnTo>
                <a:lnTo>
                  <a:pt x="41950" y="26220"/>
                </a:lnTo>
                <a:lnTo>
                  <a:pt x="41930" y="26180"/>
                </a:lnTo>
                <a:lnTo>
                  <a:pt x="41910" y="26150"/>
                </a:lnTo>
                <a:lnTo>
                  <a:pt x="41910" y="26140"/>
                </a:lnTo>
                <a:lnTo>
                  <a:pt x="41900" y="26130"/>
                </a:lnTo>
                <a:lnTo>
                  <a:pt x="41910" y="26130"/>
                </a:lnTo>
                <a:lnTo>
                  <a:pt x="41910" y="26120"/>
                </a:lnTo>
                <a:lnTo>
                  <a:pt x="41910" y="26110"/>
                </a:lnTo>
                <a:lnTo>
                  <a:pt x="41920" y="26110"/>
                </a:lnTo>
                <a:lnTo>
                  <a:pt x="41930" y="26110"/>
                </a:lnTo>
                <a:lnTo>
                  <a:pt x="41930" y="26120"/>
                </a:lnTo>
                <a:lnTo>
                  <a:pt x="41930" y="26110"/>
                </a:lnTo>
                <a:lnTo>
                  <a:pt x="41940" y="26110"/>
                </a:lnTo>
                <a:lnTo>
                  <a:pt x="41950" y="26100"/>
                </a:lnTo>
                <a:lnTo>
                  <a:pt x="41950" y="26090"/>
                </a:lnTo>
                <a:lnTo>
                  <a:pt x="41960" y="26080"/>
                </a:lnTo>
                <a:lnTo>
                  <a:pt x="41960" y="26070"/>
                </a:lnTo>
                <a:lnTo>
                  <a:pt x="41950" y="26070"/>
                </a:lnTo>
                <a:lnTo>
                  <a:pt x="41960" y="26070"/>
                </a:lnTo>
                <a:lnTo>
                  <a:pt x="41960" y="26060"/>
                </a:lnTo>
                <a:lnTo>
                  <a:pt x="41960" y="26050"/>
                </a:lnTo>
                <a:lnTo>
                  <a:pt x="41970" y="26050"/>
                </a:lnTo>
                <a:lnTo>
                  <a:pt x="41970" y="26040"/>
                </a:lnTo>
                <a:lnTo>
                  <a:pt x="41980" y="26040"/>
                </a:lnTo>
                <a:lnTo>
                  <a:pt x="41980" y="26030"/>
                </a:lnTo>
                <a:lnTo>
                  <a:pt x="41990" y="26030"/>
                </a:lnTo>
                <a:lnTo>
                  <a:pt x="42000" y="26030"/>
                </a:lnTo>
                <a:lnTo>
                  <a:pt x="42000" y="26040"/>
                </a:lnTo>
                <a:lnTo>
                  <a:pt x="42010" y="26040"/>
                </a:lnTo>
                <a:lnTo>
                  <a:pt x="42010" y="26030"/>
                </a:lnTo>
                <a:lnTo>
                  <a:pt x="42010" y="26040"/>
                </a:lnTo>
                <a:lnTo>
                  <a:pt x="42020" y="26040"/>
                </a:lnTo>
                <a:lnTo>
                  <a:pt x="42020" y="26030"/>
                </a:lnTo>
                <a:lnTo>
                  <a:pt x="42030" y="26030"/>
                </a:lnTo>
                <a:lnTo>
                  <a:pt x="42040" y="26030"/>
                </a:lnTo>
                <a:lnTo>
                  <a:pt x="42050" y="26030"/>
                </a:lnTo>
                <a:lnTo>
                  <a:pt x="42050" y="26040"/>
                </a:lnTo>
                <a:lnTo>
                  <a:pt x="42060" y="26040"/>
                </a:lnTo>
                <a:lnTo>
                  <a:pt x="42070" y="26040"/>
                </a:lnTo>
                <a:lnTo>
                  <a:pt x="42080" y="26050"/>
                </a:lnTo>
                <a:lnTo>
                  <a:pt x="42090" y="26050"/>
                </a:lnTo>
                <a:lnTo>
                  <a:pt x="42100" y="26060"/>
                </a:lnTo>
                <a:lnTo>
                  <a:pt x="42110" y="26060"/>
                </a:lnTo>
                <a:lnTo>
                  <a:pt x="42110" y="26050"/>
                </a:lnTo>
                <a:lnTo>
                  <a:pt x="42110" y="26040"/>
                </a:lnTo>
                <a:lnTo>
                  <a:pt x="42110" y="26010"/>
                </a:lnTo>
                <a:lnTo>
                  <a:pt x="42120" y="26010"/>
                </a:lnTo>
                <a:lnTo>
                  <a:pt x="42120" y="25980"/>
                </a:lnTo>
                <a:lnTo>
                  <a:pt x="42110" y="25960"/>
                </a:lnTo>
                <a:lnTo>
                  <a:pt x="42090" y="25960"/>
                </a:lnTo>
                <a:lnTo>
                  <a:pt x="42070" y="25960"/>
                </a:lnTo>
                <a:lnTo>
                  <a:pt x="42060" y="25960"/>
                </a:lnTo>
                <a:lnTo>
                  <a:pt x="42050" y="25970"/>
                </a:lnTo>
                <a:lnTo>
                  <a:pt x="42040" y="25990"/>
                </a:lnTo>
                <a:lnTo>
                  <a:pt x="42040" y="25980"/>
                </a:lnTo>
                <a:lnTo>
                  <a:pt x="42030" y="25980"/>
                </a:lnTo>
                <a:lnTo>
                  <a:pt x="42020" y="25960"/>
                </a:lnTo>
                <a:lnTo>
                  <a:pt x="41960" y="25880"/>
                </a:lnTo>
                <a:lnTo>
                  <a:pt x="41950" y="25870"/>
                </a:lnTo>
                <a:lnTo>
                  <a:pt x="41940" y="25870"/>
                </a:lnTo>
                <a:lnTo>
                  <a:pt x="41930" y="25860"/>
                </a:lnTo>
                <a:lnTo>
                  <a:pt x="41900" y="25860"/>
                </a:lnTo>
                <a:lnTo>
                  <a:pt x="41890" y="25850"/>
                </a:lnTo>
                <a:lnTo>
                  <a:pt x="41880" y="25850"/>
                </a:lnTo>
                <a:lnTo>
                  <a:pt x="41890" y="25830"/>
                </a:lnTo>
                <a:lnTo>
                  <a:pt x="41890" y="25800"/>
                </a:lnTo>
                <a:lnTo>
                  <a:pt x="41900" y="25790"/>
                </a:lnTo>
                <a:lnTo>
                  <a:pt x="41900" y="25760"/>
                </a:lnTo>
                <a:lnTo>
                  <a:pt x="41910" y="25770"/>
                </a:lnTo>
                <a:lnTo>
                  <a:pt x="41920" y="25770"/>
                </a:lnTo>
                <a:lnTo>
                  <a:pt x="41920" y="25760"/>
                </a:lnTo>
                <a:lnTo>
                  <a:pt x="41910" y="25740"/>
                </a:lnTo>
                <a:lnTo>
                  <a:pt x="41910" y="25730"/>
                </a:lnTo>
                <a:lnTo>
                  <a:pt x="41910" y="25720"/>
                </a:lnTo>
                <a:lnTo>
                  <a:pt x="41890" y="25720"/>
                </a:lnTo>
                <a:lnTo>
                  <a:pt x="41880" y="25720"/>
                </a:lnTo>
                <a:lnTo>
                  <a:pt x="41880" y="25710"/>
                </a:lnTo>
                <a:lnTo>
                  <a:pt x="41870" y="25690"/>
                </a:lnTo>
                <a:lnTo>
                  <a:pt x="41870" y="25680"/>
                </a:lnTo>
                <a:lnTo>
                  <a:pt x="41870" y="25670"/>
                </a:lnTo>
                <a:lnTo>
                  <a:pt x="41860" y="25660"/>
                </a:lnTo>
                <a:lnTo>
                  <a:pt x="41860" y="25650"/>
                </a:lnTo>
                <a:lnTo>
                  <a:pt x="41860" y="25640"/>
                </a:lnTo>
                <a:lnTo>
                  <a:pt x="41850" y="25620"/>
                </a:lnTo>
                <a:lnTo>
                  <a:pt x="41850" y="25600"/>
                </a:lnTo>
                <a:lnTo>
                  <a:pt x="41850" y="25580"/>
                </a:lnTo>
                <a:lnTo>
                  <a:pt x="41850" y="25570"/>
                </a:lnTo>
                <a:lnTo>
                  <a:pt x="41850" y="25550"/>
                </a:lnTo>
                <a:lnTo>
                  <a:pt x="41840" y="25550"/>
                </a:lnTo>
                <a:lnTo>
                  <a:pt x="41840" y="25530"/>
                </a:lnTo>
                <a:lnTo>
                  <a:pt x="41840" y="25520"/>
                </a:lnTo>
                <a:lnTo>
                  <a:pt x="41830" y="25510"/>
                </a:lnTo>
                <a:lnTo>
                  <a:pt x="41820" y="25500"/>
                </a:lnTo>
                <a:lnTo>
                  <a:pt x="41820" y="25490"/>
                </a:lnTo>
                <a:lnTo>
                  <a:pt x="41810" y="25480"/>
                </a:lnTo>
                <a:lnTo>
                  <a:pt x="41800" y="25470"/>
                </a:lnTo>
                <a:lnTo>
                  <a:pt x="41800" y="25460"/>
                </a:lnTo>
                <a:lnTo>
                  <a:pt x="41790" y="25440"/>
                </a:lnTo>
                <a:lnTo>
                  <a:pt x="41780" y="25440"/>
                </a:lnTo>
                <a:lnTo>
                  <a:pt x="41770" y="25420"/>
                </a:lnTo>
                <a:lnTo>
                  <a:pt x="41760" y="25400"/>
                </a:lnTo>
                <a:lnTo>
                  <a:pt x="41750" y="25390"/>
                </a:lnTo>
                <a:lnTo>
                  <a:pt x="41750" y="25380"/>
                </a:lnTo>
                <a:lnTo>
                  <a:pt x="41740" y="25370"/>
                </a:lnTo>
                <a:lnTo>
                  <a:pt x="41730" y="25360"/>
                </a:lnTo>
                <a:lnTo>
                  <a:pt x="41720" y="25340"/>
                </a:lnTo>
                <a:lnTo>
                  <a:pt x="41710" y="25320"/>
                </a:lnTo>
                <a:lnTo>
                  <a:pt x="41680" y="25280"/>
                </a:lnTo>
                <a:lnTo>
                  <a:pt x="41700" y="25270"/>
                </a:lnTo>
                <a:lnTo>
                  <a:pt x="41710" y="25260"/>
                </a:lnTo>
                <a:lnTo>
                  <a:pt x="41710" y="25250"/>
                </a:lnTo>
                <a:lnTo>
                  <a:pt x="41700" y="25240"/>
                </a:lnTo>
                <a:lnTo>
                  <a:pt x="41690" y="25240"/>
                </a:lnTo>
                <a:lnTo>
                  <a:pt x="41670" y="25230"/>
                </a:lnTo>
                <a:lnTo>
                  <a:pt x="41680" y="25220"/>
                </a:lnTo>
                <a:lnTo>
                  <a:pt x="41690" y="25210"/>
                </a:lnTo>
                <a:lnTo>
                  <a:pt x="41700" y="25190"/>
                </a:lnTo>
                <a:lnTo>
                  <a:pt x="41720" y="25170"/>
                </a:lnTo>
                <a:lnTo>
                  <a:pt x="41730" y="25150"/>
                </a:lnTo>
                <a:lnTo>
                  <a:pt x="41740" y="25140"/>
                </a:lnTo>
                <a:lnTo>
                  <a:pt x="41740" y="25120"/>
                </a:lnTo>
                <a:lnTo>
                  <a:pt x="41730" y="25100"/>
                </a:lnTo>
                <a:lnTo>
                  <a:pt x="41730" y="25090"/>
                </a:lnTo>
                <a:lnTo>
                  <a:pt x="41730" y="25080"/>
                </a:lnTo>
                <a:lnTo>
                  <a:pt x="41760" y="25060"/>
                </a:lnTo>
                <a:lnTo>
                  <a:pt x="41780" y="25050"/>
                </a:lnTo>
                <a:lnTo>
                  <a:pt x="41790" y="25040"/>
                </a:lnTo>
                <a:lnTo>
                  <a:pt x="41790" y="25030"/>
                </a:lnTo>
                <a:lnTo>
                  <a:pt x="41800" y="25030"/>
                </a:lnTo>
                <a:lnTo>
                  <a:pt x="41800" y="25020"/>
                </a:lnTo>
                <a:lnTo>
                  <a:pt x="41820" y="24980"/>
                </a:lnTo>
                <a:lnTo>
                  <a:pt x="41830" y="24990"/>
                </a:lnTo>
                <a:lnTo>
                  <a:pt x="41850" y="24990"/>
                </a:lnTo>
                <a:lnTo>
                  <a:pt x="41860" y="24970"/>
                </a:lnTo>
                <a:lnTo>
                  <a:pt x="41860" y="24950"/>
                </a:lnTo>
                <a:lnTo>
                  <a:pt x="41840" y="24940"/>
                </a:lnTo>
                <a:lnTo>
                  <a:pt x="41830" y="24930"/>
                </a:lnTo>
                <a:lnTo>
                  <a:pt x="41810" y="24930"/>
                </a:lnTo>
                <a:lnTo>
                  <a:pt x="41800" y="24920"/>
                </a:lnTo>
                <a:lnTo>
                  <a:pt x="41790" y="24920"/>
                </a:lnTo>
                <a:lnTo>
                  <a:pt x="41790" y="24910"/>
                </a:lnTo>
                <a:lnTo>
                  <a:pt x="41790" y="24890"/>
                </a:lnTo>
                <a:lnTo>
                  <a:pt x="41790" y="24880"/>
                </a:lnTo>
                <a:lnTo>
                  <a:pt x="41780" y="24880"/>
                </a:lnTo>
                <a:lnTo>
                  <a:pt x="41770" y="24870"/>
                </a:lnTo>
                <a:lnTo>
                  <a:pt x="41750" y="24870"/>
                </a:lnTo>
                <a:lnTo>
                  <a:pt x="41710" y="24850"/>
                </a:lnTo>
                <a:lnTo>
                  <a:pt x="41720" y="24820"/>
                </a:lnTo>
                <a:lnTo>
                  <a:pt x="41730" y="24800"/>
                </a:lnTo>
                <a:lnTo>
                  <a:pt x="41740" y="24780"/>
                </a:lnTo>
                <a:lnTo>
                  <a:pt x="41750" y="24740"/>
                </a:lnTo>
                <a:lnTo>
                  <a:pt x="41630" y="24700"/>
                </a:lnTo>
                <a:lnTo>
                  <a:pt x="41630" y="24620"/>
                </a:lnTo>
                <a:lnTo>
                  <a:pt x="41640" y="24620"/>
                </a:lnTo>
                <a:lnTo>
                  <a:pt x="41640" y="24610"/>
                </a:lnTo>
                <a:lnTo>
                  <a:pt x="41640" y="24600"/>
                </a:lnTo>
                <a:lnTo>
                  <a:pt x="41640" y="24590"/>
                </a:lnTo>
                <a:lnTo>
                  <a:pt x="41640" y="24580"/>
                </a:lnTo>
                <a:lnTo>
                  <a:pt x="41640" y="24560"/>
                </a:lnTo>
                <a:lnTo>
                  <a:pt x="41640" y="24550"/>
                </a:lnTo>
                <a:lnTo>
                  <a:pt x="41640" y="24440"/>
                </a:lnTo>
                <a:lnTo>
                  <a:pt x="41640" y="24410"/>
                </a:lnTo>
                <a:lnTo>
                  <a:pt x="41640" y="24400"/>
                </a:lnTo>
                <a:lnTo>
                  <a:pt x="41640" y="24390"/>
                </a:lnTo>
                <a:lnTo>
                  <a:pt x="41650" y="24390"/>
                </a:lnTo>
                <a:lnTo>
                  <a:pt x="41650" y="24380"/>
                </a:lnTo>
                <a:lnTo>
                  <a:pt x="41660" y="24380"/>
                </a:lnTo>
                <a:lnTo>
                  <a:pt x="41670" y="24380"/>
                </a:lnTo>
                <a:lnTo>
                  <a:pt x="41670" y="24370"/>
                </a:lnTo>
                <a:lnTo>
                  <a:pt x="41670" y="24360"/>
                </a:lnTo>
                <a:lnTo>
                  <a:pt x="41670" y="24350"/>
                </a:lnTo>
                <a:lnTo>
                  <a:pt x="41660" y="24350"/>
                </a:lnTo>
                <a:lnTo>
                  <a:pt x="41650" y="24350"/>
                </a:lnTo>
                <a:lnTo>
                  <a:pt x="41640" y="24350"/>
                </a:lnTo>
                <a:lnTo>
                  <a:pt x="41630" y="24350"/>
                </a:lnTo>
                <a:lnTo>
                  <a:pt x="41620" y="24360"/>
                </a:lnTo>
                <a:lnTo>
                  <a:pt x="41610" y="24360"/>
                </a:lnTo>
                <a:lnTo>
                  <a:pt x="41600" y="24360"/>
                </a:lnTo>
                <a:lnTo>
                  <a:pt x="41580" y="24360"/>
                </a:lnTo>
                <a:lnTo>
                  <a:pt x="41570" y="24360"/>
                </a:lnTo>
                <a:lnTo>
                  <a:pt x="41550" y="24360"/>
                </a:lnTo>
                <a:lnTo>
                  <a:pt x="41410" y="24350"/>
                </a:lnTo>
                <a:lnTo>
                  <a:pt x="41400" y="24320"/>
                </a:lnTo>
                <a:lnTo>
                  <a:pt x="41360" y="24230"/>
                </a:lnTo>
                <a:lnTo>
                  <a:pt x="41410" y="24210"/>
                </a:lnTo>
                <a:lnTo>
                  <a:pt x="41460" y="24070"/>
                </a:lnTo>
                <a:lnTo>
                  <a:pt x="41490" y="23970"/>
                </a:lnTo>
                <a:lnTo>
                  <a:pt x="41480" y="23910"/>
                </a:lnTo>
                <a:lnTo>
                  <a:pt x="41470" y="23900"/>
                </a:lnTo>
                <a:lnTo>
                  <a:pt x="41470" y="23890"/>
                </a:lnTo>
                <a:lnTo>
                  <a:pt x="41470" y="23880"/>
                </a:lnTo>
                <a:lnTo>
                  <a:pt x="41470" y="23870"/>
                </a:lnTo>
                <a:lnTo>
                  <a:pt x="41460" y="23860"/>
                </a:lnTo>
                <a:lnTo>
                  <a:pt x="41460" y="23850"/>
                </a:lnTo>
                <a:lnTo>
                  <a:pt x="41460" y="23840"/>
                </a:lnTo>
                <a:lnTo>
                  <a:pt x="41450" y="23830"/>
                </a:lnTo>
                <a:lnTo>
                  <a:pt x="41450" y="23810"/>
                </a:lnTo>
                <a:lnTo>
                  <a:pt x="41440" y="23800"/>
                </a:lnTo>
                <a:lnTo>
                  <a:pt x="41440" y="23790"/>
                </a:lnTo>
                <a:lnTo>
                  <a:pt x="41430" y="23780"/>
                </a:lnTo>
                <a:lnTo>
                  <a:pt x="41430" y="23770"/>
                </a:lnTo>
                <a:lnTo>
                  <a:pt x="41420" y="23760"/>
                </a:lnTo>
                <a:lnTo>
                  <a:pt x="41410" y="23740"/>
                </a:lnTo>
                <a:lnTo>
                  <a:pt x="41410" y="23730"/>
                </a:lnTo>
                <a:lnTo>
                  <a:pt x="41410" y="23720"/>
                </a:lnTo>
                <a:lnTo>
                  <a:pt x="41400" y="23710"/>
                </a:lnTo>
                <a:lnTo>
                  <a:pt x="41400" y="23700"/>
                </a:lnTo>
                <a:lnTo>
                  <a:pt x="41390" y="23690"/>
                </a:lnTo>
                <a:lnTo>
                  <a:pt x="41390" y="23680"/>
                </a:lnTo>
                <a:lnTo>
                  <a:pt x="41380" y="23650"/>
                </a:lnTo>
                <a:lnTo>
                  <a:pt x="41380" y="23640"/>
                </a:lnTo>
                <a:lnTo>
                  <a:pt x="41380" y="23630"/>
                </a:lnTo>
                <a:lnTo>
                  <a:pt x="41390" y="23630"/>
                </a:lnTo>
                <a:lnTo>
                  <a:pt x="41430" y="23660"/>
                </a:lnTo>
                <a:lnTo>
                  <a:pt x="41490" y="23600"/>
                </a:lnTo>
                <a:lnTo>
                  <a:pt x="41500" y="23590"/>
                </a:lnTo>
                <a:lnTo>
                  <a:pt x="41510" y="23580"/>
                </a:lnTo>
                <a:lnTo>
                  <a:pt x="41520" y="23580"/>
                </a:lnTo>
                <a:lnTo>
                  <a:pt x="41530" y="23560"/>
                </a:lnTo>
                <a:lnTo>
                  <a:pt x="41550" y="23590"/>
                </a:lnTo>
                <a:lnTo>
                  <a:pt x="41560" y="23600"/>
                </a:lnTo>
                <a:lnTo>
                  <a:pt x="41570" y="23620"/>
                </a:lnTo>
                <a:lnTo>
                  <a:pt x="41570" y="23630"/>
                </a:lnTo>
                <a:lnTo>
                  <a:pt x="41590" y="23650"/>
                </a:lnTo>
                <a:lnTo>
                  <a:pt x="41590" y="23660"/>
                </a:lnTo>
                <a:lnTo>
                  <a:pt x="41600" y="23660"/>
                </a:lnTo>
                <a:lnTo>
                  <a:pt x="41630" y="23640"/>
                </a:lnTo>
                <a:lnTo>
                  <a:pt x="41620" y="23630"/>
                </a:lnTo>
                <a:lnTo>
                  <a:pt x="41640" y="23610"/>
                </a:lnTo>
                <a:lnTo>
                  <a:pt x="41680" y="23590"/>
                </a:lnTo>
                <a:lnTo>
                  <a:pt x="41670" y="23570"/>
                </a:lnTo>
                <a:lnTo>
                  <a:pt x="41660" y="23560"/>
                </a:lnTo>
                <a:lnTo>
                  <a:pt x="41670" y="23550"/>
                </a:lnTo>
                <a:lnTo>
                  <a:pt x="41670" y="23540"/>
                </a:lnTo>
                <a:lnTo>
                  <a:pt x="41660" y="23520"/>
                </a:lnTo>
                <a:lnTo>
                  <a:pt x="41660" y="23510"/>
                </a:lnTo>
                <a:lnTo>
                  <a:pt x="41640" y="23480"/>
                </a:lnTo>
                <a:lnTo>
                  <a:pt x="41660" y="23460"/>
                </a:lnTo>
                <a:lnTo>
                  <a:pt x="41680" y="23450"/>
                </a:lnTo>
                <a:lnTo>
                  <a:pt x="41680" y="23440"/>
                </a:lnTo>
                <a:lnTo>
                  <a:pt x="41690" y="23440"/>
                </a:lnTo>
                <a:lnTo>
                  <a:pt x="41710" y="23420"/>
                </a:lnTo>
                <a:lnTo>
                  <a:pt x="41720" y="23410"/>
                </a:lnTo>
                <a:lnTo>
                  <a:pt x="41730" y="23400"/>
                </a:lnTo>
                <a:lnTo>
                  <a:pt x="41740" y="23410"/>
                </a:lnTo>
                <a:lnTo>
                  <a:pt x="41730" y="23410"/>
                </a:lnTo>
                <a:lnTo>
                  <a:pt x="41740" y="23410"/>
                </a:lnTo>
                <a:lnTo>
                  <a:pt x="41740" y="23420"/>
                </a:lnTo>
                <a:lnTo>
                  <a:pt x="41750" y="23420"/>
                </a:lnTo>
                <a:lnTo>
                  <a:pt x="41750" y="23430"/>
                </a:lnTo>
                <a:lnTo>
                  <a:pt x="41760" y="23430"/>
                </a:lnTo>
                <a:lnTo>
                  <a:pt x="41770" y="23430"/>
                </a:lnTo>
                <a:lnTo>
                  <a:pt x="41770" y="23440"/>
                </a:lnTo>
                <a:lnTo>
                  <a:pt x="41780" y="23440"/>
                </a:lnTo>
                <a:lnTo>
                  <a:pt x="41790" y="23450"/>
                </a:lnTo>
                <a:lnTo>
                  <a:pt x="41800" y="23450"/>
                </a:lnTo>
                <a:lnTo>
                  <a:pt x="41810" y="23460"/>
                </a:lnTo>
                <a:lnTo>
                  <a:pt x="41820" y="23470"/>
                </a:lnTo>
                <a:lnTo>
                  <a:pt x="41820" y="23480"/>
                </a:lnTo>
                <a:lnTo>
                  <a:pt x="41830" y="23480"/>
                </a:lnTo>
                <a:lnTo>
                  <a:pt x="41840" y="23490"/>
                </a:lnTo>
                <a:lnTo>
                  <a:pt x="41850" y="23490"/>
                </a:lnTo>
                <a:lnTo>
                  <a:pt x="41850" y="23500"/>
                </a:lnTo>
                <a:lnTo>
                  <a:pt x="41860" y="23500"/>
                </a:lnTo>
                <a:lnTo>
                  <a:pt x="41870" y="23500"/>
                </a:lnTo>
                <a:lnTo>
                  <a:pt x="41880" y="23510"/>
                </a:lnTo>
                <a:lnTo>
                  <a:pt x="41890" y="23520"/>
                </a:lnTo>
                <a:lnTo>
                  <a:pt x="41900" y="23530"/>
                </a:lnTo>
                <a:lnTo>
                  <a:pt x="41910" y="23510"/>
                </a:lnTo>
                <a:lnTo>
                  <a:pt x="41910" y="23500"/>
                </a:lnTo>
                <a:lnTo>
                  <a:pt x="41920" y="23480"/>
                </a:lnTo>
                <a:lnTo>
                  <a:pt x="41940" y="23460"/>
                </a:lnTo>
                <a:lnTo>
                  <a:pt x="41930" y="23450"/>
                </a:lnTo>
                <a:lnTo>
                  <a:pt x="41920" y="23420"/>
                </a:lnTo>
                <a:lnTo>
                  <a:pt x="41920" y="23400"/>
                </a:lnTo>
                <a:lnTo>
                  <a:pt x="41930" y="23400"/>
                </a:lnTo>
                <a:lnTo>
                  <a:pt x="41950" y="23390"/>
                </a:lnTo>
                <a:lnTo>
                  <a:pt x="41960" y="23390"/>
                </a:lnTo>
                <a:lnTo>
                  <a:pt x="41970" y="23390"/>
                </a:lnTo>
                <a:lnTo>
                  <a:pt x="41980" y="23390"/>
                </a:lnTo>
                <a:lnTo>
                  <a:pt x="41990" y="23390"/>
                </a:lnTo>
                <a:lnTo>
                  <a:pt x="42000" y="23390"/>
                </a:lnTo>
                <a:lnTo>
                  <a:pt x="42020" y="23390"/>
                </a:lnTo>
                <a:lnTo>
                  <a:pt x="42030" y="23390"/>
                </a:lnTo>
                <a:lnTo>
                  <a:pt x="42040" y="23390"/>
                </a:lnTo>
                <a:lnTo>
                  <a:pt x="42060" y="23380"/>
                </a:lnTo>
                <a:lnTo>
                  <a:pt x="42060" y="23370"/>
                </a:lnTo>
                <a:lnTo>
                  <a:pt x="42060" y="23360"/>
                </a:lnTo>
                <a:lnTo>
                  <a:pt x="42070" y="23360"/>
                </a:lnTo>
                <a:lnTo>
                  <a:pt x="42080" y="23360"/>
                </a:lnTo>
                <a:lnTo>
                  <a:pt x="42090" y="23350"/>
                </a:lnTo>
                <a:lnTo>
                  <a:pt x="42100" y="23350"/>
                </a:lnTo>
                <a:lnTo>
                  <a:pt x="42110" y="23350"/>
                </a:lnTo>
                <a:lnTo>
                  <a:pt x="42120" y="23350"/>
                </a:lnTo>
                <a:lnTo>
                  <a:pt x="42130" y="23350"/>
                </a:lnTo>
                <a:lnTo>
                  <a:pt x="42140" y="23350"/>
                </a:lnTo>
                <a:lnTo>
                  <a:pt x="42150" y="23350"/>
                </a:lnTo>
                <a:lnTo>
                  <a:pt x="42160" y="23350"/>
                </a:lnTo>
                <a:lnTo>
                  <a:pt x="42180" y="23330"/>
                </a:lnTo>
                <a:lnTo>
                  <a:pt x="42180" y="23320"/>
                </a:lnTo>
                <a:lnTo>
                  <a:pt x="42190" y="23300"/>
                </a:lnTo>
                <a:lnTo>
                  <a:pt x="42180" y="23280"/>
                </a:lnTo>
                <a:lnTo>
                  <a:pt x="42180" y="23270"/>
                </a:lnTo>
                <a:lnTo>
                  <a:pt x="42200" y="23260"/>
                </a:lnTo>
                <a:lnTo>
                  <a:pt x="42210" y="23240"/>
                </a:lnTo>
                <a:lnTo>
                  <a:pt x="42260" y="23260"/>
                </a:lnTo>
                <a:lnTo>
                  <a:pt x="42290" y="23270"/>
                </a:lnTo>
                <a:lnTo>
                  <a:pt x="42300" y="23270"/>
                </a:lnTo>
                <a:lnTo>
                  <a:pt x="42300" y="23260"/>
                </a:lnTo>
                <a:lnTo>
                  <a:pt x="42310" y="23250"/>
                </a:lnTo>
                <a:lnTo>
                  <a:pt x="42310" y="23240"/>
                </a:lnTo>
                <a:lnTo>
                  <a:pt x="42320" y="23240"/>
                </a:lnTo>
                <a:lnTo>
                  <a:pt x="42320" y="23230"/>
                </a:lnTo>
                <a:lnTo>
                  <a:pt x="42330" y="23230"/>
                </a:lnTo>
                <a:lnTo>
                  <a:pt x="42320" y="23230"/>
                </a:lnTo>
                <a:lnTo>
                  <a:pt x="42320" y="23220"/>
                </a:lnTo>
                <a:lnTo>
                  <a:pt x="42320" y="23210"/>
                </a:lnTo>
                <a:lnTo>
                  <a:pt x="42330" y="23200"/>
                </a:lnTo>
                <a:lnTo>
                  <a:pt x="42340" y="23180"/>
                </a:lnTo>
                <a:lnTo>
                  <a:pt x="42350" y="23180"/>
                </a:lnTo>
                <a:lnTo>
                  <a:pt x="42350" y="23170"/>
                </a:lnTo>
                <a:lnTo>
                  <a:pt x="42350" y="23180"/>
                </a:lnTo>
                <a:lnTo>
                  <a:pt x="42360" y="23180"/>
                </a:lnTo>
                <a:lnTo>
                  <a:pt x="42370" y="23170"/>
                </a:lnTo>
                <a:lnTo>
                  <a:pt x="42380" y="23160"/>
                </a:lnTo>
                <a:lnTo>
                  <a:pt x="42380" y="23150"/>
                </a:lnTo>
                <a:lnTo>
                  <a:pt x="42400" y="23130"/>
                </a:lnTo>
                <a:lnTo>
                  <a:pt x="42410" y="23130"/>
                </a:lnTo>
                <a:lnTo>
                  <a:pt x="42410" y="23140"/>
                </a:lnTo>
                <a:lnTo>
                  <a:pt x="42420" y="23140"/>
                </a:lnTo>
                <a:lnTo>
                  <a:pt x="42420" y="23150"/>
                </a:lnTo>
                <a:lnTo>
                  <a:pt x="42430" y="23150"/>
                </a:lnTo>
                <a:lnTo>
                  <a:pt x="42440" y="23150"/>
                </a:lnTo>
                <a:lnTo>
                  <a:pt x="42440" y="23160"/>
                </a:lnTo>
                <a:lnTo>
                  <a:pt x="42450" y="23160"/>
                </a:lnTo>
                <a:lnTo>
                  <a:pt x="42450" y="23170"/>
                </a:lnTo>
                <a:lnTo>
                  <a:pt x="42460" y="23170"/>
                </a:lnTo>
                <a:lnTo>
                  <a:pt x="42460" y="23160"/>
                </a:lnTo>
                <a:lnTo>
                  <a:pt x="42470" y="23150"/>
                </a:lnTo>
                <a:lnTo>
                  <a:pt x="42480" y="23150"/>
                </a:lnTo>
                <a:lnTo>
                  <a:pt x="42500" y="23120"/>
                </a:lnTo>
                <a:lnTo>
                  <a:pt x="42520" y="23100"/>
                </a:lnTo>
                <a:lnTo>
                  <a:pt x="42530" y="23100"/>
                </a:lnTo>
                <a:lnTo>
                  <a:pt x="42520" y="23100"/>
                </a:lnTo>
                <a:lnTo>
                  <a:pt x="42520" y="23090"/>
                </a:lnTo>
                <a:lnTo>
                  <a:pt x="42490" y="23080"/>
                </a:lnTo>
                <a:lnTo>
                  <a:pt x="42440" y="23070"/>
                </a:lnTo>
                <a:lnTo>
                  <a:pt x="42440" y="23060"/>
                </a:lnTo>
                <a:lnTo>
                  <a:pt x="42430" y="23070"/>
                </a:lnTo>
                <a:lnTo>
                  <a:pt x="42420" y="23070"/>
                </a:lnTo>
                <a:lnTo>
                  <a:pt x="42410" y="23070"/>
                </a:lnTo>
                <a:lnTo>
                  <a:pt x="42400" y="23070"/>
                </a:lnTo>
                <a:lnTo>
                  <a:pt x="42390" y="23070"/>
                </a:lnTo>
                <a:lnTo>
                  <a:pt x="42380" y="23070"/>
                </a:lnTo>
                <a:lnTo>
                  <a:pt x="42370" y="23070"/>
                </a:lnTo>
                <a:lnTo>
                  <a:pt x="42360" y="23070"/>
                </a:lnTo>
                <a:lnTo>
                  <a:pt x="42360" y="23060"/>
                </a:lnTo>
                <a:lnTo>
                  <a:pt x="42350" y="23060"/>
                </a:lnTo>
                <a:lnTo>
                  <a:pt x="42350" y="23050"/>
                </a:lnTo>
                <a:lnTo>
                  <a:pt x="42350" y="23040"/>
                </a:lnTo>
                <a:lnTo>
                  <a:pt x="42340" y="23040"/>
                </a:lnTo>
                <a:lnTo>
                  <a:pt x="42340" y="23030"/>
                </a:lnTo>
                <a:lnTo>
                  <a:pt x="42340" y="23020"/>
                </a:lnTo>
                <a:lnTo>
                  <a:pt x="42330" y="23020"/>
                </a:lnTo>
                <a:lnTo>
                  <a:pt x="42330" y="23010"/>
                </a:lnTo>
                <a:lnTo>
                  <a:pt x="42330" y="23000"/>
                </a:lnTo>
                <a:lnTo>
                  <a:pt x="42340" y="23000"/>
                </a:lnTo>
                <a:lnTo>
                  <a:pt x="42350" y="23000"/>
                </a:lnTo>
                <a:lnTo>
                  <a:pt x="42360" y="23010"/>
                </a:lnTo>
                <a:lnTo>
                  <a:pt x="42360" y="22990"/>
                </a:lnTo>
                <a:lnTo>
                  <a:pt x="42370" y="22980"/>
                </a:lnTo>
                <a:lnTo>
                  <a:pt x="42370" y="22970"/>
                </a:lnTo>
                <a:lnTo>
                  <a:pt x="42380" y="22960"/>
                </a:lnTo>
                <a:lnTo>
                  <a:pt x="42380" y="22950"/>
                </a:lnTo>
                <a:lnTo>
                  <a:pt x="42390" y="22950"/>
                </a:lnTo>
                <a:lnTo>
                  <a:pt x="42390" y="22940"/>
                </a:lnTo>
                <a:lnTo>
                  <a:pt x="42400" y="22920"/>
                </a:lnTo>
                <a:lnTo>
                  <a:pt x="42410" y="22910"/>
                </a:lnTo>
                <a:lnTo>
                  <a:pt x="42410" y="22900"/>
                </a:lnTo>
                <a:lnTo>
                  <a:pt x="42420" y="22900"/>
                </a:lnTo>
                <a:lnTo>
                  <a:pt x="42430" y="22900"/>
                </a:lnTo>
                <a:lnTo>
                  <a:pt x="42430" y="22890"/>
                </a:lnTo>
                <a:lnTo>
                  <a:pt x="42440" y="22890"/>
                </a:lnTo>
                <a:lnTo>
                  <a:pt x="42450" y="22890"/>
                </a:lnTo>
                <a:lnTo>
                  <a:pt x="42450" y="22880"/>
                </a:lnTo>
                <a:lnTo>
                  <a:pt x="42460" y="22880"/>
                </a:lnTo>
                <a:lnTo>
                  <a:pt x="42470" y="22870"/>
                </a:lnTo>
                <a:lnTo>
                  <a:pt x="42520" y="22800"/>
                </a:lnTo>
                <a:lnTo>
                  <a:pt x="42530" y="22800"/>
                </a:lnTo>
                <a:lnTo>
                  <a:pt x="42580" y="22770"/>
                </a:lnTo>
                <a:lnTo>
                  <a:pt x="42660" y="22730"/>
                </a:lnTo>
                <a:lnTo>
                  <a:pt x="42730" y="22690"/>
                </a:lnTo>
                <a:lnTo>
                  <a:pt x="42830" y="22640"/>
                </a:lnTo>
                <a:lnTo>
                  <a:pt x="42840" y="22640"/>
                </a:lnTo>
                <a:lnTo>
                  <a:pt x="42820" y="22570"/>
                </a:lnTo>
                <a:lnTo>
                  <a:pt x="42870" y="22540"/>
                </a:lnTo>
                <a:lnTo>
                  <a:pt x="42870" y="22520"/>
                </a:lnTo>
                <a:lnTo>
                  <a:pt x="42860" y="22510"/>
                </a:lnTo>
                <a:lnTo>
                  <a:pt x="42860" y="22500"/>
                </a:lnTo>
                <a:lnTo>
                  <a:pt x="42850" y="22500"/>
                </a:lnTo>
                <a:lnTo>
                  <a:pt x="42850" y="22490"/>
                </a:lnTo>
                <a:lnTo>
                  <a:pt x="42840" y="22490"/>
                </a:lnTo>
                <a:lnTo>
                  <a:pt x="42840" y="22480"/>
                </a:lnTo>
                <a:lnTo>
                  <a:pt x="42840" y="22470"/>
                </a:lnTo>
                <a:lnTo>
                  <a:pt x="42830" y="22460"/>
                </a:lnTo>
                <a:lnTo>
                  <a:pt x="42830" y="22450"/>
                </a:lnTo>
                <a:lnTo>
                  <a:pt x="42820" y="22450"/>
                </a:lnTo>
                <a:lnTo>
                  <a:pt x="42820" y="22440"/>
                </a:lnTo>
                <a:lnTo>
                  <a:pt x="42810" y="22440"/>
                </a:lnTo>
                <a:lnTo>
                  <a:pt x="42810" y="22430"/>
                </a:lnTo>
                <a:lnTo>
                  <a:pt x="42800" y="22430"/>
                </a:lnTo>
                <a:lnTo>
                  <a:pt x="42810" y="22430"/>
                </a:lnTo>
                <a:lnTo>
                  <a:pt x="42810" y="22420"/>
                </a:lnTo>
                <a:lnTo>
                  <a:pt x="42820" y="22420"/>
                </a:lnTo>
                <a:lnTo>
                  <a:pt x="42820" y="22410"/>
                </a:lnTo>
                <a:lnTo>
                  <a:pt x="42830" y="22410"/>
                </a:lnTo>
                <a:lnTo>
                  <a:pt x="42840" y="22410"/>
                </a:lnTo>
                <a:lnTo>
                  <a:pt x="42840" y="22400"/>
                </a:lnTo>
                <a:lnTo>
                  <a:pt x="42850" y="22400"/>
                </a:lnTo>
                <a:lnTo>
                  <a:pt x="42860" y="22400"/>
                </a:lnTo>
                <a:lnTo>
                  <a:pt x="42850" y="22380"/>
                </a:lnTo>
                <a:lnTo>
                  <a:pt x="42840" y="22340"/>
                </a:lnTo>
                <a:lnTo>
                  <a:pt x="42770" y="22360"/>
                </a:lnTo>
                <a:lnTo>
                  <a:pt x="42760" y="22340"/>
                </a:lnTo>
                <a:lnTo>
                  <a:pt x="42750" y="22330"/>
                </a:lnTo>
                <a:lnTo>
                  <a:pt x="42770" y="22300"/>
                </a:lnTo>
                <a:lnTo>
                  <a:pt x="42770" y="22290"/>
                </a:lnTo>
                <a:lnTo>
                  <a:pt x="42780" y="22270"/>
                </a:lnTo>
                <a:lnTo>
                  <a:pt x="42770" y="22270"/>
                </a:lnTo>
                <a:lnTo>
                  <a:pt x="42770" y="22260"/>
                </a:lnTo>
                <a:lnTo>
                  <a:pt x="42760" y="22260"/>
                </a:lnTo>
                <a:lnTo>
                  <a:pt x="42760" y="22250"/>
                </a:lnTo>
                <a:lnTo>
                  <a:pt x="42750" y="22250"/>
                </a:lnTo>
                <a:lnTo>
                  <a:pt x="42740" y="22240"/>
                </a:lnTo>
                <a:lnTo>
                  <a:pt x="42730" y="22240"/>
                </a:lnTo>
                <a:lnTo>
                  <a:pt x="42730" y="22230"/>
                </a:lnTo>
                <a:lnTo>
                  <a:pt x="42720" y="22220"/>
                </a:lnTo>
                <a:lnTo>
                  <a:pt x="42710" y="22210"/>
                </a:lnTo>
                <a:lnTo>
                  <a:pt x="42700" y="22200"/>
                </a:lnTo>
                <a:lnTo>
                  <a:pt x="42690" y="22190"/>
                </a:lnTo>
                <a:lnTo>
                  <a:pt x="42680" y="22180"/>
                </a:lnTo>
                <a:lnTo>
                  <a:pt x="42680" y="22170"/>
                </a:lnTo>
                <a:lnTo>
                  <a:pt x="42670" y="22160"/>
                </a:lnTo>
                <a:lnTo>
                  <a:pt x="42670" y="22150"/>
                </a:lnTo>
                <a:lnTo>
                  <a:pt x="42670" y="22140"/>
                </a:lnTo>
                <a:lnTo>
                  <a:pt x="42660" y="22130"/>
                </a:lnTo>
                <a:lnTo>
                  <a:pt x="42650" y="22130"/>
                </a:lnTo>
                <a:lnTo>
                  <a:pt x="42650" y="22120"/>
                </a:lnTo>
                <a:lnTo>
                  <a:pt x="42650" y="22110"/>
                </a:lnTo>
                <a:lnTo>
                  <a:pt x="42650" y="22100"/>
                </a:lnTo>
                <a:lnTo>
                  <a:pt x="42660" y="22100"/>
                </a:lnTo>
                <a:lnTo>
                  <a:pt x="42660" y="22090"/>
                </a:lnTo>
                <a:lnTo>
                  <a:pt x="42670" y="22090"/>
                </a:lnTo>
                <a:lnTo>
                  <a:pt x="42670" y="22080"/>
                </a:lnTo>
                <a:lnTo>
                  <a:pt x="42680" y="22080"/>
                </a:lnTo>
                <a:lnTo>
                  <a:pt x="42690" y="22080"/>
                </a:lnTo>
                <a:lnTo>
                  <a:pt x="42690" y="22070"/>
                </a:lnTo>
                <a:lnTo>
                  <a:pt x="42690" y="22060"/>
                </a:lnTo>
                <a:lnTo>
                  <a:pt x="42680" y="22060"/>
                </a:lnTo>
                <a:lnTo>
                  <a:pt x="42680" y="22070"/>
                </a:lnTo>
                <a:lnTo>
                  <a:pt x="42670" y="22070"/>
                </a:lnTo>
                <a:lnTo>
                  <a:pt x="42670" y="22080"/>
                </a:lnTo>
                <a:lnTo>
                  <a:pt x="42660" y="22080"/>
                </a:lnTo>
                <a:lnTo>
                  <a:pt x="42660" y="22070"/>
                </a:lnTo>
                <a:lnTo>
                  <a:pt x="42650" y="22070"/>
                </a:lnTo>
                <a:lnTo>
                  <a:pt x="42650" y="22060"/>
                </a:lnTo>
                <a:lnTo>
                  <a:pt x="42650" y="22050"/>
                </a:lnTo>
                <a:lnTo>
                  <a:pt x="42650" y="22040"/>
                </a:lnTo>
                <a:lnTo>
                  <a:pt x="42640" y="22040"/>
                </a:lnTo>
                <a:lnTo>
                  <a:pt x="42630" y="22040"/>
                </a:lnTo>
                <a:lnTo>
                  <a:pt x="42630" y="22030"/>
                </a:lnTo>
                <a:lnTo>
                  <a:pt x="42620" y="22030"/>
                </a:lnTo>
                <a:lnTo>
                  <a:pt x="42620" y="22020"/>
                </a:lnTo>
                <a:lnTo>
                  <a:pt x="42620" y="22010"/>
                </a:lnTo>
                <a:lnTo>
                  <a:pt x="42610" y="22010"/>
                </a:lnTo>
                <a:lnTo>
                  <a:pt x="42610" y="22000"/>
                </a:lnTo>
                <a:lnTo>
                  <a:pt x="42610" y="21990"/>
                </a:lnTo>
                <a:lnTo>
                  <a:pt x="42600" y="21990"/>
                </a:lnTo>
                <a:lnTo>
                  <a:pt x="42600" y="21980"/>
                </a:lnTo>
                <a:lnTo>
                  <a:pt x="42600" y="21970"/>
                </a:lnTo>
                <a:lnTo>
                  <a:pt x="42600" y="21960"/>
                </a:lnTo>
                <a:lnTo>
                  <a:pt x="42590" y="21950"/>
                </a:lnTo>
                <a:lnTo>
                  <a:pt x="42600" y="21950"/>
                </a:lnTo>
                <a:lnTo>
                  <a:pt x="42600" y="21940"/>
                </a:lnTo>
                <a:lnTo>
                  <a:pt x="42600" y="21930"/>
                </a:lnTo>
                <a:lnTo>
                  <a:pt x="42590" y="21930"/>
                </a:lnTo>
                <a:lnTo>
                  <a:pt x="42590" y="21920"/>
                </a:lnTo>
                <a:lnTo>
                  <a:pt x="42590" y="21910"/>
                </a:lnTo>
                <a:lnTo>
                  <a:pt x="42590" y="21900"/>
                </a:lnTo>
                <a:lnTo>
                  <a:pt x="42590" y="21890"/>
                </a:lnTo>
                <a:lnTo>
                  <a:pt x="42580" y="21880"/>
                </a:lnTo>
                <a:lnTo>
                  <a:pt x="42550" y="21860"/>
                </a:lnTo>
                <a:lnTo>
                  <a:pt x="42550" y="21850"/>
                </a:lnTo>
                <a:lnTo>
                  <a:pt x="42560" y="21850"/>
                </a:lnTo>
                <a:lnTo>
                  <a:pt x="42590" y="21830"/>
                </a:lnTo>
                <a:lnTo>
                  <a:pt x="42610" y="21820"/>
                </a:lnTo>
                <a:lnTo>
                  <a:pt x="42630" y="21800"/>
                </a:lnTo>
                <a:lnTo>
                  <a:pt x="42640" y="21800"/>
                </a:lnTo>
                <a:lnTo>
                  <a:pt x="42650" y="21780"/>
                </a:lnTo>
                <a:lnTo>
                  <a:pt x="42660" y="21780"/>
                </a:lnTo>
                <a:lnTo>
                  <a:pt x="42660" y="21770"/>
                </a:lnTo>
                <a:lnTo>
                  <a:pt x="42670" y="21770"/>
                </a:lnTo>
                <a:lnTo>
                  <a:pt x="42670" y="21760"/>
                </a:lnTo>
                <a:lnTo>
                  <a:pt x="42670" y="21730"/>
                </a:lnTo>
                <a:lnTo>
                  <a:pt x="42670" y="21700"/>
                </a:lnTo>
                <a:lnTo>
                  <a:pt x="42680" y="21670"/>
                </a:lnTo>
                <a:lnTo>
                  <a:pt x="42680" y="21660"/>
                </a:lnTo>
                <a:lnTo>
                  <a:pt x="42680" y="21650"/>
                </a:lnTo>
                <a:lnTo>
                  <a:pt x="42680" y="21640"/>
                </a:lnTo>
                <a:lnTo>
                  <a:pt x="42680" y="21630"/>
                </a:lnTo>
                <a:lnTo>
                  <a:pt x="42680" y="21620"/>
                </a:lnTo>
                <a:lnTo>
                  <a:pt x="42680" y="21600"/>
                </a:lnTo>
                <a:lnTo>
                  <a:pt x="42680" y="21590"/>
                </a:lnTo>
                <a:lnTo>
                  <a:pt x="42680" y="21580"/>
                </a:lnTo>
                <a:lnTo>
                  <a:pt x="42680" y="21570"/>
                </a:lnTo>
                <a:lnTo>
                  <a:pt x="42640" y="21520"/>
                </a:lnTo>
                <a:lnTo>
                  <a:pt x="42600" y="21470"/>
                </a:lnTo>
                <a:lnTo>
                  <a:pt x="42590" y="21460"/>
                </a:lnTo>
                <a:lnTo>
                  <a:pt x="42530" y="21390"/>
                </a:lnTo>
                <a:lnTo>
                  <a:pt x="42510" y="21360"/>
                </a:lnTo>
                <a:lnTo>
                  <a:pt x="42490" y="21350"/>
                </a:lnTo>
                <a:lnTo>
                  <a:pt x="42480" y="21330"/>
                </a:lnTo>
                <a:lnTo>
                  <a:pt x="42470" y="21320"/>
                </a:lnTo>
                <a:lnTo>
                  <a:pt x="42460" y="21310"/>
                </a:lnTo>
                <a:lnTo>
                  <a:pt x="42450" y="21300"/>
                </a:lnTo>
                <a:lnTo>
                  <a:pt x="42450" y="21290"/>
                </a:lnTo>
                <a:lnTo>
                  <a:pt x="42440" y="21290"/>
                </a:lnTo>
                <a:lnTo>
                  <a:pt x="42430" y="21280"/>
                </a:lnTo>
                <a:lnTo>
                  <a:pt x="42420" y="21270"/>
                </a:lnTo>
                <a:lnTo>
                  <a:pt x="42430" y="21270"/>
                </a:lnTo>
                <a:lnTo>
                  <a:pt x="42430" y="21260"/>
                </a:lnTo>
                <a:lnTo>
                  <a:pt x="42440" y="21260"/>
                </a:lnTo>
                <a:lnTo>
                  <a:pt x="42440" y="21250"/>
                </a:lnTo>
                <a:lnTo>
                  <a:pt x="42450" y="21250"/>
                </a:lnTo>
                <a:lnTo>
                  <a:pt x="42450" y="21240"/>
                </a:lnTo>
                <a:lnTo>
                  <a:pt x="42460" y="21240"/>
                </a:lnTo>
                <a:lnTo>
                  <a:pt x="42460" y="21250"/>
                </a:lnTo>
                <a:lnTo>
                  <a:pt x="42470" y="21250"/>
                </a:lnTo>
                <a:lnTo>
                  <a:pt x="42460" y="21250"/>
                </a:lnTo>
                <a:lnTo>
                  <a:pt x="42470" y="21250"/>
                </a:lnTo>
                <a:lnTo>
                  <a:pt x="42470" y="21240"/>
                </a:lnTo>
                <a:lnTo>
                  <a:pt x="42480" y="21240"/>
                </a:lnTo>
                <a:lnTo>
                  <a:pt x="42490" y="21240"/>
                </a:lnTo>
                <a:lnTo>
                  <a:pt x="42500" y="21240"/>
                </a:lnTo>
                <a:lnTo>
                  <a:pt x="42510" y="21240"/>
                </a:lnTo>
                <a:lnTo>
                  <a:pt x="42510" y="21230"/>
                </a:lnTo>
                <a:lnTo>
                  <a:pt x="42520" y="21230"/>
                </a:lnTo>
                <a:lnTo>
                  <a:pt x="42530" y="21230"/>
                </a:lnTo>
                <a:lnTo>
                  <a:pt x="42530" y="21220"/>
                </a:lnTo>
                <a:lnTo>
                  <a:pt x="42540" y="21220"/>
                </a:lnTo>
                <a:lnTo>
                  <a:pt x="42530" y="21220"/>
                </a:lnTo>
                <a:lnTo>
                  <a:pt x="42540" y="21220"/>
                </a:lnTo>
                <a:lnTo>
                  <a:pt x="42540" y="21210"/>
                </a:lnTo>
                <a:lnTo>
                  <a:pt x="42550" y="21200"/>
                </a:lnTo>
                <a:lnTo>
                  <a:pt x="42550" y="21190"/>
                </a:lnTo>
                <a:lnTo>
                  <a:pt x="42540" y="21190"/>
                </a:lnTo>
                <a:lnTo>
                  <a:pt x="42520" y="21190"/>
                </a:lnTo>
                <a:lnTo>
                  <a:pt x="42510" y="21190"/>
                </a:lnTo>
                <a:lnTo>
                  <a:pt x="42500" y="21190"/>
                </a:lnTo>
                <a:lnTo>
                  <a:pt x="42490" y="21190"/>
                </a:lnTo>
                <a:lnTo>
                  <a:pt x="42480" y="21190"/>
                </a:lnTo>
                <a:lnTo>
                  <a:pt x="42480" y="21180"/>
                </a:lnTo>
                <a:lnTo>
                  <a:pt x="42470" y="21180"/>
                </a:lnTo>
                <a:lnTo>
                  <a:pt x="42480" y="21160"/>
                </a:lnTo>
                <a:lnTo>
                  <a:pt x="42480" y="21150"/>
                </a:lnTo>
                <a:lnTo>
                  <a:pt x="42480" y="21140"/>
                </a:lnTo>
                <a:lnTo>
                  <a:pt x="42480" y="21120"/>
                </a:lnTo>
                <a:lnTo>
                  <a:pt x="42490" y="21120"/>
                </a:lnTo>
                <a:lnTo>
                  <a:pt x="42490" y="21110"/>
                </a:lnTo>
                <a:lnTo>
                  <a:pt x="42490" y="21100"/>
                </a:lnTo>
                <a:lnTo>
                  <a:pt x="42500" y="21100"/>
                </a:lnTo>
                <a:lnTo>
                  <a:pt x="42500" y="21090"/>
                </a:lnTo>
                <a:lnTo>
                  <a:pt x="42510" y="21090"/>
                </a:lnTo>
                <a:lnTo>
                  <a:pt x="42510" y="21080"/>
                </a:lnTo>
                <a:lnTo>
                  <a:pt x="42520" y="21080"/>
                </a:lnTo>
                <a:lnTo>
                  <a:pt x="42520" y="21070"/>
                </a:lnTo>
                <a:lnTo>
                  <a:pt x="42530" y="21070"/>
                </a:lnTo>
                <a:lnTo>
                  <a:pt x="42630" y="20980"/>
                </a:lnTo>
                <a:lnTo>
                  <a:pt x="42640" y="20950"/>
                </a:lnTo>
                <a:lnTo>
                  <a:pt x="42650" y="20940"/>
                </a:lnTo>
                <a:lnTo>
                  <a:pt x="42660" y="20910"/>
                </a:lnTo>
                <a:lnTo>
                  <a:pt x="42660" y="20900"/>
                </a:lnTo>
                <a:lnTo>
                  <a:pt x="42660" y="20890"/>
                </a:lnTo>
                <a:lnTo>
                  <a:pt x="42650" y="20890"/>
                </a:lnTo>
                <a:lnTo>
                  <a:pt x="42640" y="20890"/>
                </a:lnTo>
                <a:lnTo>
                  <a:pt x="42640" y="20880"/>
                </a:lnTo>
                <a:lnTo>
                  <a:pt x="42630" y="20880"/>
                </a:lnTo>
                <a:lnTo>
                  <a:pt x="42620" y="20880"/>
                </a:lnTo>
                <a:lnTo>
                  <a:pt x="42610" y="20870"/>
                </a:lnTo>
                <a:lnTo>
                  <a:pt x="42600" y="20870"/>
                </a:lnTo>
                <a:lnTo>
                  <a:pt x="42590" y="20870"/>
                </a:lnTo>
                <a:lnTo>
                  <a:pt x="42590" y="20860"/>
                </a:lnTo>
                <a:lnTo>
                  <a:pt x="42580" y="20860"/>
                </a:lnTo>
                <a:lnTo>
                  <a:pt x="42570" y="20850"/>
                </a:lnTo>
                <a:lnTo>
                  <a:pt x="42560" y="20840"/>
                </a:lnTo>
                <a:lnTo>
                  <a:pt x="42550" y="20830"/>
                </a:lnTo>
                <a:lnTo>
                  <a:pt x="42540" y="20820"/>
                </a:lnTo>
                <a:lnTo>
                  <a:pt x="42530" y="20810"/>
                </a:lnTo>
                <a:lnTo>
                  <a:pt x="42530" y="20800"/>
                </a:lnTo>
                <a:lnTo>
                  <a:pt x="42520" y="20790"/>
                </a:lnTo>
                <a:lnTo>
                  <a:pt x="42510" y="20780"/>
                </a:lnTo>
                <a:lnTo>
                  <a:pt x="42500" y="20780"/>
                </a:lnTo>
                <a:lnTo>
                  <a:pt x="42490" y="20770"/>
                </a:lnTo>
                <a:lnTo>
                  <a:pt x="42480" y="20760"/>
                </a:lnTo>
                <a:lnTo>
                  <a:pt x="42470" y="20760"/>
                </a:lnTo>
                <a:lnTo>
                  <a:pt x="42460" y="20760"/>
                </a:lnTo>
                <a:lnTo>
                  <a:pt x="42450" y="20760"/>
                </a:lnTo>
                <a:lnTo>
                  <a:pt x="42440" y="20750"/>
                </a:lnTo>
                <a:lnTo>
                  <a:pt x="42440" y="20740"/>
                </a:lnTo>
                <a:lnTo>
                  <a:pt x="42430" y="20730"/>
                </a:lnTo>
                <a:lnTo>
                  <a:pt x="42430" y="20720"/>
                </a:lnTo>
                <a:lnTo>
                  <a:pt x="42420" y="20710"/>
                </a:lnTo>
                <a:lnTo>
                  <a:pt x="42410" y="20700"/>
                </a:lnTo>
                <a:lnTo>
                  <a:pt x="42410" y="20690"/>
                </a:lnTo>
                <a:lnTo>
                  <a:pt x="42420" y="20680"/>
                </a:lnTo>
                <a:lnTo>
                  <a:pt x="42430" y="20680"/>
                </a:lnTo>
                <a:lnTo>
                  <a:pt x="42430" y="20670"/>
                </a:lnTo>
                <a:lnTo>
                  <a:pt x="42430" y="20660"/>
                </a:lnTo>
                <a:lnTo>
                  <a:pt x="42440" y="20660"/>
                </a:lnTo>
                <a:lnTo>
                  <a:pt x="42440" y="20650"/>
                </a:lnTo>
                <a:lnTo>
                  <a:pt x="42440" y="20640"/>
                </a:lnTo>
                <a:lnTo>
                  <a:pt x="42450" y="20640"/>
                </a:lnTo>
                <a:lnTo>
                  <a:pt x="42460" y="20640"/>
                </a:lnTo>
                <a:lnTo>
                  <a:pt x="42470" y="20640"/>
                </a:lnTo>
                <a:lnTo>
                  <a:pt x="42470" y="20630"/>
                </a:lnTo>
                <a:lnTo>
                  <a:pt x="42490" y="20610"/>
                </a:lnTo>
                <a:lnTo>
                  <a:pt x="42490" y="20590"/>
                </a:lnTo>
                <a:lnTo>
                  <a:pt x="42500" y="20590"/>
                </a:lnTo>
                <a:lnTo>
                  <a:pt x="42500" y="20580"/>
                </a:lnTo>
                <a:lnTo>
                  <a:pt x="42500" y="20570"/>
                </a:lnTo>
                <a:lnTo>
                  <a:pt x="42510" y="20570"/>
                </a:lnTo>
                <a:lnTo>
                  <a:pt x="42510" y="20560"/>
                </a:lnTo>
                <a:lnTo>
                  <a:pt x="42520" y="20560"/>
                </a:lnTo>
                <a:lnTo>
                  <a:pt x="42520" y="20550"/>
                </a:lnTo>
                <a:lnTo>
                  <a:pt x="42540" y="20530"/>
                </a:lnTo>
                <a:lnTo>
                  <a:pt x="42550" y="20520"/>
                </a:lnTo>
                <a:lnTo>
                  <a:pt x="42560" y="20510"/>
                </a:lnTo>
                <a:lnTo>
                  <a:pt x="42560" y="20500"/>
                </a:lnTo>
                <a:lnTo>
                  <a:pt x="42570" y="20490"/>
                </a:lnTo>
                <a:lnTo>
                  <a:pt x="42570" y="20480"/>
                </a:lnTo>
                <a:lnTo>
                  <a:pt x="42580" y="20480"/>
                </a:lnTo>
                <a:lnTo>
                  <a:pt x="42580" y="20470"/>
                </a:lnTo>
                <a:lnTo>
                  <a:pt x="42590" y="20460"/>
                </a:lnTo>
                <a:lnTo>
                  <a:pt x="42590" y="20450"/>
                </a:lnTo>
                <a:lnTo>
                  <a:pt x="42590" y="20440"/>
                </a:lnTo>
                <a:lnTo>
                  <a:pt x="42600" y="20420"/>
                </a:lnTo>
                <a:lnTo>
                  <a:pt x="42610" y="20410"/>
                </a:lnTo>
                <a:lnTo>
                  <a:pt x="42610" y="20400"/>
                </a:lnTo>
                <a:lnTo>
                  <a:pt x="42610" y="20390"/>
                </a:lnTo>
                <a:lnTo>
                  <a:pt x="42610" y="20360"/>
                </a:lnTo>
                <a:lnTo>
                  <a:pt x="42610" y="20350"/>
                </a:lnTo>
                <a:lnTo>
                  <a:pt x="42620" y="20350"/>
                </a:lnTo>
                <a:lnTo>
                  <a:pt x="42620" y="20340"/>
                </a:lnTo>
                <a:lnTo>
                  <a:pt x="42620" y="20330"/>
                </a:lnTo>
                <a:lnTo>
                  <a:pt x="42630" y="20330"/>
                </a:lnTo>
                <a:lnTo>
                  <a:pt x="42630" y="20320"/>
                </a:lnTo>
                <a:lnTo>
                  <a:pt x="42640" y="20320"/>
                </a:lnTo>
                <a:lnTo>
                  <a:pt x="42640" y="20310"/>
                </a:lnTo>
                <a:lnTo>
                  <a:pt x="42650" y="20310"/>
                </a:lnTo>
                <a:lnTo>
                  <a:pt x="42660" y="20310"/>
                </a:lnTo>
                <a:lnTo>
                  <a:pt x="42670" y="20310"/>
                </a:lnTo>
                <a:lnTo>
                  <a:pt x="42680" y="20310"/>
                </a:lnTo>
                <a:lnTo>
                  <a:pt x="42680" y="20300"/>
                </a:lnTo>
                <a:lnTo>
                  <a:pt x="42690" y="20300"/>
                </a:lnTo>
                <a:lnTo>
                  <a:pt x="42700" y="20300"/>
                </a:lnTo>
                <a:lnTo>
                  <a:pt x="42700" y="20290"/>
                </a:lnTo>
                <a:lnTo>
                  <a:pt x="42700" y="20280"/>
                </a:lnTo>
                <a:lnTo>
                  <a:pt x="42700" y="20270"/>
                </a:lnTo>
                <a:lnTo>
                  <a:pt x="42690" y="20270"/>
                </a:lnTo>
                <a:lnTo>
                  <a:pt x="42680" y="20260"/>
                </a:lnTo>
                <a:lnTo>
                  <a:pt x="42670" y="20260"/>
                </a:lnTo>
                <a:lnTo>
                  <a:pt x="42670" y="20250"/>
                </a:lnTo>
                <a:lnTo>
                  <a:pt x="42660" y="20250"/>
                </a:lnTo>
                <a:lnTo>
                  <a:pt x="42660" y="20240"/>
                </a:lnTo>
                <a:lnTo>
                  <a:pt x="42650" y="20230"/>
                </a:lnTo>
                <a:lnTo>
                  <a:pt x="42640" y="20220"/>
                </a:lnTo>
                <a:lnTo>
                  <a:pt x="42640" y="20210"/>
                </a:lnTo>
                <a:lnTo>
                  <a:pt x="42630" y="20200"/>
                </a:lnTo>
                <a:lnTo>
                  <a:pt x="42620" y="20190"/>
                </a:lnTo>
                <a:lnTo>
                  <a:pt x="42620" y="20180"/>
                </a:lnTo>
                <a:lnTo>
                  <a:pt x="42620" y="20170"/>
                </a:lnTo>
                <a:lnTo>
                  <a:pt x="42610" y="20160"/>
                </a:lnTo>
                <a:lnTo>
                  <a:pt x="42610" y="20150"/>
                </a:lnTo>
                <a:lnTo>
                  <a:pt x="42610" y="20140"/>
                </a:lnTo>
                <a:lnTo>
                  <a:pt x="42610" y="20130"/>
                </a:lnTo>
                <a:lnTo>
                  <a:pt x="42610" y="20120"/>
                </a:lnTo>
                <a:lnTo>
                  <a:pt x="42600" y="20110"/>
                </a:lnTo>
                <a:lnTo>
                  <a:pt x="42600" y="20100"/>
                </a:lnTo>
                <a:lnTo>
                  <a:pt x="42580" y="20110"/>
                </a:lnTo>
                <a:lnTo>
                  <a:pt x="42570" y="20070"/>
                </a:lnTo>
                <a:lnTo>
                  <a:pt x="42580" y="20070"/>
                </a:lnTo>
                <a:lnTo>
                  <a:pt x="42550" y="20050"/>
                </a:lnTo>
                <a:lnTo>
                  <a:pt x="42540" y="20040"/>
                </a:lnTo>
                <a:lnTo>
                  <a:pt x="42520" y="20020"/>
                </a:lnTo>
                <a:lnTo>
                  <a:pt x="42550" y="20010"/>
                </a:lnTo>
                <a:lnTo>
                  <a:pt x="42560" y="20010"/>
                </a:lnTo>
                <a:lnTo>
                  <a:pt x="42560" y="20000"/>
                </a:lnTo>
                <a:lnTo>
                  <a:pt x="42540" y="19970"/>
                </a:lnTo>
                <a:lnTo>
                  <a:pt x="42520" y="19950"/>
                </a:lnTo>
                <a:lnTo>
                  <a:pt x="42530" y="19950"/>
                </a:lnTo>
                <a:lnTo>
                  <a:pt x="42530" y="19940"/>
                </a:lnTo>
                <a:lnTo>
                  <a:pt x="42540" y="19940"/>
                </a:lnTo>
                <a:lnTo>
                  <a:pt x="42560" y="19920"/>
                </a:lnTo>
                <a:lnTo>
                  <a:pt x="42570" y="19920"/>
                </a:lnTo>
                <a:lnTo>
                  <a:pt x="42570" y="19930"/>
                </a:lnTo>
                <a:lnTo>
                  <a:pt x="42580" y="19930"/>
                </a:lnTo>
                <a:lnTo>
                  <a:pt x="42580" y="19940"/>
                </a:lnTo>
                <a:lnTo>
                  <a:pt x="42590" y="19950"/>
                </a:lnTo>
                <a:lnTo>
                  <a:pt x="42590" y="19960"/>
                </a:lnTo>
                <a:lnTo>
                  <a:pt x="42600" y="19950"/>
                </a:lnTo>
                <a:lnTo>
                  <a:pt x="42610" y="19940"/>
                </a:lnTo>
                <a:lnTo>
                  <a:pt x="42610" y="19930"/>
                </a:lnTo>
                <a:lnTo>
                  <a:pt x="42620" y="19930"/>
                </a:lnTo>
                <a:lnTo>
                  <a:pt x="42620" y="19920"/>
                </a:lnTo>
                <a:lnTo>
                  <a:pt x="42640" y="19910"/>
                </a:lnTo>
                <a:lnTo>
                  <a:pt x="42640" y="19900"/>
                </a:lnTo>
                <a:lnTo>
                  <a:pt x="42640" y="19890"/>
                </a:lnTo>
                <a:lnTo>
                  <a:pt x="42640" y="19870"/>
                </a:lnTo>
                <a:lnTo>
                  <a:pt x="42600" y="19870"/>
                </a:lnTo>
                <a:lnTo>
                  <a:pt x="42580" y="19860"/>
                </a:lnTo>
                <a:lnTo>
                  <a:pt x="42580" y="19850"/>
                </a:lnTo>
                <a:lnTo>
                  <a:pt x="42580" y="19840"/>
                </a:lnTo>
                <a:lnTo>
                  <a:pt x="42580" y="19810"/>
                </a:lnTo>
                <a:lnTo>
                  <a:pt x="42580" y="19800"/>
                </a:lnTo>
                <a:lnTo>
                  <a:pt x="42570" y="19780"/>
                </a:lnTo>
                <a:lnTo>
                  <a:pt x="42570" y="19770"/>
                </a:lnTo>
                <a:lnTo>
                  <a:pt x="42580" y="19750"/>
                </a:lnTo>
                <a:lnTo>
                  <a:pt x="42590" y="19710"/>
                </a:lnTo>
                <a:lnTo>
                  <a:pt x="42590" y="19690"/>
                </a:lnTo>
                <a:lnTo>
                  <a:pt x="42600" y="19690"/>
                </a:lnTo>
                <a:lnTo>
                  <a:pt x="42600" y="19670"/>
                </a:lnTo>
                <a:lnTo>
                  <a:pt x="42600" y="19660"/>
                </a:lnTo>
                <a:lnTo>
                  <a:pt x="42630" y="19660"/>
                </a:lnTo>
                <a:lnTo>
                  <a:pt x="42640" y="19670"/>
                </a:lnTo>
                <a:lnTo>
                  <a:pt x="42650" y="19670"/>
                </a:lnTo>
                <a:lnTo>
                  <a:pt x="42650" y="19630"/>
                </a:lnTo>
                <a:lnTo>
                  <a:pt x="42650" y="19600"/>
                </a:lnTo>
                <a:lnTo>
                  <a:pt x="42660" y="19590"/>
                </a:lnTo>
                <a:lnTo>
                  <a:pt x="42660" y="19580"/>
                </a:lnTo>
                <a:lnTo>
                  <a:pt x="42660" y="19570"/>
                </a:lnTo>
                <a:lnTo>
                  <a:pt x="42660" y="19560"/>
                </a:lnTo>
                <a:lnTo>
                  <a:pt x="42660" y="19550"/>
                </a:lnTo>
                <a:lnTo>
                  <a:pt x="42640" y="19560"/>
                </a:lnTo>
                <a:lnTo>
                  <a:pt x="42600" y="19580"/>
                </a:lnTo>
                <a:lnTo>
                  <a:pt x="42580" y="19580"/>
                </a:lnTo>
                <a:lnTo>
                  <a:pt x="42570" y="19580"/>
                </a:lnTo>
                <a:lnTo>
                  <a:pt x="42560" y="19580"/>
                </a:lnTo>
                <a:lnTo>
                  <a:pt x="42550" y="19580"/>
                </a:lnTo>
                <a:lnTo>
                  <a:pt x="42550" y="19570"/>
                </a:lnTo>
                <a:lnTo>
                  <a:pt x="42540" y="19570"/>
                </a:lnTo>
                <a:lnTo>
                  <a:pt x="42530" y="19570"/>
                </a:lnTo>
                <a:lnTo>
                  <a:pt x="42510" y="19560"/>
                </a:lnTo>
                <a:lnTo>
                  <a:pt x="42490" y="19550"/>
                </a:lnTo>
                <a:lnTo>
                  <a:pt x="42480" y="19550"/>
                </a:lnTo>
                <a:lnTo>
                  <a:pt x="42470" y="19550"/>
                </a:lnTo>
                <a:lnTo>
                  <a:pt x="42460" y="19550"/>
                </a:lnTo>
                <a:lnTo>
                  <a:pt x="42450" y="19550"/>
                </a:lnTo>
                <a:lnTo>
                  <a:pt x="42440" y="19550"/>
                </a:lnTo>
                <a:lnTo>
                  <a:pt x="42430" y="19560"/>
                </a:lnTo>
                <a:lnTo>
                  <a:pt x="42420" y="19550"/>
                </a:lnTo>
                <a:lnTo>
                  <a:pt x="42390" y="19540"/>
                </a:lnTo>
                <a:lnTo>
                  <a:pt x="42360" y="19530"/>
                </a:lnTo>
                <a:lnTo>
                  <a:pt x="42330" y="19520"/>
                </a:lnTo>
                <a:lnTo>
                  <a:pt x="42320" y="19510"/>
                </a:lnTo>
                <a:lnTo>
                  <a:pt x="42310" y="19490"/>
                </a:lnTo>
                <a:lnTo>
                  <a:pt x="42300" y="19480"/>
                </a:lnTo>
                <a:lnTo>
                  <a:pt x="42290" y="19450"/>
                </a:lnTo>
                <a:lnTo>
                  <a:pt x="42280" y="19440"/>
                </a:lnTo>
                <a:lnTo>
                  <a:pt x="42270" y="19440"/>
                </a:lnTo>
                <a:lnTo>
                  <a:pt x="42260" y="19430"/>
                </a:lnTo>
                <a:lnTo>
                  <a:pt x="42250" y="19420"/>
                </a:lnTo>
                <a:lnTo>
                  <a:pt x="42260" y="19410"/>
                </a:lnTo>
                <a:lnTo>
                  <a:pt x="42270" y="19400"/>
                </a:lnTo>
                <a:lnTo>
                  <a:pt x="42280" y="19400"/>
                </a:lnTo>
                <a:lnTo>
                  <a:pt x="42280" y="19390"/>
                </a:lnTo>
                <a:lnTo>
                  <a:pt x="42290" y="19390"/>
                </a:lnTo>
                <a:lnTo>
                  <a:pt x="42290" y="19380"/>
                </a:lnTo>
                <a:lnTo>
                  <a:pt x="42300" y="19380"/>
                </a:lnTo>
                <a:lnTo>
                  <a:pt x="42310" y="19380"/>
                </a:lnTo>
                <a:lnTo>
                  <a:pt x="42310" y="19370"/>
                </a:lnTo>
                <a:lnTo>
                  <a:pt x="42300" y="19370"/>
                </a:lnTo>
                <a:lnTo>
                  <a:pt x="42300" y="19360"/>
                </a:lnTo>
                <a:lnTo>
                  <a:pt x="42310" y="19360"/>
                </a:lnTo>
                <a:lnTo>
                  <a:pt x="42310" y="19350"/>
                </a:lnTo>
                <a:lnTo>
                  <a:pt x="42320" y="19350"/>
                </a:lnTo>
                <a:lnTo>
                  <a:pt x="42320" y="19340"/>
                </a:lnTo>
                <a:lnTo>
                  <a:pt x="42320" y="19330"/>
                </a:lnTo>
                <a:lnTo>
                  <a:pt x="42330" y="19330"/>
                </a:lnTo>
                <a:lnTo>
                  <a:pt x="42330" y="19320"/>
                </a:lnTo>
                <a:lnTo>
                  <a:pt x="42340" y="19320"/>
                </a:lnTo>
                <a:lnTo>
                  <a:pt x="42340" y="19310"/>
                </a:lnTo>
                <a:lnTo>
                  <a:pt x="42350" y="19310"/>
                </a:lnTo>
                <a:lnTo>
                  <a:pt x="42360" y="19310"/>
                </a:lnTo>
                <a:lnTo>
                  <a:pt x="42360" y="19300"/>
                </a:lnTo>
                <a:lnTo>
                  <a:pt x="42370" y="19290"/>
                </a:lnTo>
                <a:lnTo>
                  <a:pt x="42370" y="19280"/>
                </a:lnTo>
                <a:lnTo>
                  <a:pt x="42370" y="19270"/>
                </a:lnTo>
                <a:lnTo>
                  <a:pt x="42370" y="19250"/>
                </a:lnTo>
                <a:lnTo>
                  <a:pt x="42370" y="19240"/>
                </a:lnTo>
                <a:lnTo>
                  <a:pt x="42370" y="19230"/>
                </a:lnTo>
                <a:lnTo>
                  <a:pt x="42370" y="19220"/>
                </a:lnTo>
                <a:lnTo>
                  <a:pt x="42370" y="19210"/>
                </a:lnTo>
                <a:lnTo>
                  <a:pt x="42370" y="19200"/>
                </a:lnTo>
                <a:lnTo>
                  <a:pt x="42360" y="19200"/>
                </a:lnTo>
                <a:lnTo>
                  <a:pt x="42370" y="19190"/>
                </a:lnTo>
                <a:lnTo>
                  <a:pt x="42370" y="19180"/>
                </a:lnTo>
                <a:lnTo>
                  <a:pt x="42350" y="19170"/>
                </a:lnTo>
                <a:lnTo>
                  <a:pt x="42300" y="19230"/>
                </a:lnTo>
                <a:lnTo>
                  <a:pt x="42290" y="19220"/>
                </a:lnTo>
                <a:lnTo>
                  <a:pt x="42280" y="19230"/>
                </a:lnTo>
                <a:lnTo>
                  <a:pt x="42270" y="19210"/>
                </a:lnTo>
                <a:lnTo>
                  <a:pt x="42260" y="19200"/>
                </a:lnTo>
                <a:lnTo>
                  <a:pt x="42250" y="19190"/>
                </a:lnTo>
                <a:lnTo>
                  <a:pt x="42240" y="19180"/>
                </a:lnTo>
                <a:lnTo>
                  <a:pt x="42240" y="19170"/>
                </a:lnTo>
                <a:lnTo>
                  <a:pt x="42230" y="19170"/>
                </a:lnTo>
                <a:lnTo>
                  <a:pt x="42210" y="19160"/>
                </a:lnTo>
                <a:lnTo>
                  <a:pt x="42200" y="19160"/>
                </a:lnTo>
                <a:lnTo>
                  <a:pt x="42190" y="19160"/>
                </a:lnTo>
                <a:lnTo>
                  <a:pt x="42180" y="19160"/>
                </a:lnTo>
                <a:lnTo>
                  <a:pt x="42170" y="19160"/>
                </a:lnTo>
                <a:lnTo>
                  <a:pt x="42130" y="19160"/>
                </a:lnTo>
                <a:lnTo>
                  <a:pt x="42140" y="19140"/>
                </a:lnTo>
                <a:lnTo>
                  <a:pt x="42140" y="19110"/>
                </a:lnTo>
                <a:lnTo>
                  <a:pt x="42130" y="19090"/>
                </a:lnTo>
                <a:lnTo>
                  <a:pt x="42130" y="19070"/>
                </a:lnTo>
                <a:lnTo>
                  <a:pt x="42130" y="19060"/>
                </a:lnTo>
                <a:lnTo>
                  <a:pt x="42120" y="19050"/>
                </a:lnTo>
                <a:lnTo>
                  <a:pt x="42120" y="19040"/>
                </a:lnTo>
                <a:lnTo>
                  <a:pt x="42120" y="19030"/>
                </a:lnTo>
                <a:lnTo>
                  <a:pt x="42120" y="19020"/>
                </a:lnTo>
                <a:lnTo>
                  <a:pt x="42130" y="19000"/>
                </a:lnTo>
                <a:lnTo>
                  <a:pt x="42130" y="18990"/>
                </a:lnTo>
                <a:lnTo>
                  <a:pt x="42140" y="18950"/>
                </a:lnTo>
                <a:lnTo>
                  <a:pt x="42110" y="18920"/>
                </a:lnTo>
                <a:lnTo>
                  <a:pt x="42100" y="18910"/>
                </a:lnTo>
                <a:lnTo>
                  <a:pt x="42090" y="18910"/>
                </a:lnTo>
                <a:lnTo>
                  <a:pt x="42090" y="18900"/>
                </a:lnTo>
                <a:lnTo>
                  <a:pt x="42090" y="18890"/>
                </a:lnTo>
                <a:lnTo>
                  <a:pt x="42060" y="18850"/>
                </a:lnTo>
                <a:lnTo>
                  <a:pt x="42020" y="18810"/>
                </a:lnTo>
                <a:lnTo>
                  <a:pt x="41990" y="18780"/>
                </a:lnTo>
                <a:lnTo>
                  <a:pt x="41970" y="18780"/>
                </a:lnTo>
                <a:lnTo>
                  <a:pt x="41960" y="18780"/>
                </a:lnTo>
                <a:lnTo>
                  <a:pt x="41930" y="18790"/>
                </a:lnTo>
                <a:lnTo>
                  <a:pt x="41880" y="18800"/>
                </a:lnTo>
                <a:lnTo>
                  <a:pt x="41870" y="18800"/>
                </a:lnTo>
                <a:lnTo>
                  <a:pt x="41830" y="18810"/>
                </a:lnTo>
                <a:lnTo>
                  <a:pt x="41800" y="18810"/>
                </a:lnTo>
                <a:lnTo>
                  <a:pt x="41790" y="18810"/>
                </a:lnTo>
                <a:lnTo>
                  <a:pt x="41710" y="18830"/>
                </a:lnTo>
                <a:lnTo>
                  <a:pt x="41690" y="18830"/>
                </a:lnTo>
                <a:lnTo>
                  <a:pt x="41680" y="18840"/>
                </a:lnTo>
                <a:lnTo>
                  <a:pt x="41590" y="18850"/>
                </a:lnTo>
                <a:lnTo>
                  <a:pt x="41590" y="18860"/>
                </a:lnTo>
                <a:lnTo>
                  <a:pt x="41590" y="18890"/>
                </a:lnTo>
                <a:lnTo>
                  <a:pt x="41590" y="18910"/>
                </a:lnTo>
                <a:lnTo>
                  <a:pt x="41590" y="18920"/>
                </a:lnTo>
                <a:lnTo>
                  <a:pt x="41590" y="18930"/>
                </a:lnTo>
                <a:lnTo>
                  <a:pt x="41570" y="18930"/>
                </a:lnTo>
                <a:lnTo>
                  <a:pt x="41540" y="18930"/>
                </a:lnTo>
                <a:lnTo>
                  <a:pt x="41490" y="18940"/>
                </a:lnTo>
                <a:lnTo>
                  <a:pt x="41460" y="18940"/>
                </a:lnTo>
                <a:lnTo>
                  <a:pt x="41460" y="18950"/>
                </a:lnTo>
                <a:lnTo>
                  <a:pt x="41430" y="18900"/>
                </a:lnTo>
                <a:lnTo>
                  <a:pt x="41410" y="18860"/>
                </a:lnTo>
                <a:lnTo>
                  <a:pt x="41400" y="18830"/>
                </a:lnTo>
                <a:lnTo>
                  <a:pt x="41400" y="18820"/>
                </a:lnTo>
                <a:lnTo>
                  <a:pt x="41400" y="18810"/>
                </a:lnTo>
                <a:lnTo>
                  <a:pt x="41410" y="18800"/>
                </a:lnTo>
                <a:lnTo>
                  <a:pt x="41430" y="18800"/>
                </a:lnTo>
                <a:lnTo>
                  <a:pt x="41440" y="18790"/>
                </a:lnTo>
                <a:lnTo>
                  <a:pt x="41450" y="18800"/>
                </a:lnTo>
                <a:lnTo>
                  <a:pt x="41460" y="18800"/>
                </a:lnTo>
                <a:lnTo>
                  <a:pt x="41480" y="18810"/>
                </a:lnTo>
                <a:lnTo>
                  <a:pt x="41510" y="18830"/>
                </a:lnTo>
                <a:lnTo>
                  <a:pt x="41520" y="18830"/>
                </a:lnTo>
                <a:lnTo>
                  <a:pt x="41530" y="18830"/>
                </a:lnTo>
                <a:lnTo>
                  <a:pt x="41540" y="18820"/>
                </a:lnTo>
                <a:lnTo>
                  <a:pt x="41540" y="18800"/>
                </a:lnTo>
                <a:lnTo>
                  <a:pt x="41540" y="18790"/>
                </a:lnTo>
                <a:lnTo>
                  <a:pt x="41560" y="18790"/>
                </a:lnTo>
                <a:lnTo>
                  <a:pt x="41570" y="18800"/>
                </a:lnTo>
                <a:lnTo>
                  <a:pt x="41590" y="18800"/>
                </a:lnTo>
                <a:lnTo>
                  <a:pt x="41600" y="18780"/>
                </a:lnTo>
                <a:lnTo>
                  <a:pt x="41610" y="18780"/>
                </a:lnTo>
                <a:lnTo>
                  <a:pt x="41610" y="18770"/>
                </a:lnTo>
                <a:lnTo>
                  <a:pt x="41620" y="18760"/>
                </a:lnTo>
                <a:lnTo>
                  <a:pt x="41620" y="18750"/>
                </a:lnTo>
                <a:lnTo>
                  <a:pt x="41620" y="18740"/>
                </a:lnTo>
                <a:lnTo>
                  <a:pt x="41630" y="18730"/>
                </a:lnTo>
                <a:lnTo>
                  <a:pt x="41630" y="18720"/>
                </a:lnTo>
                <a:lnTo>
                  <a:pt x="41640" y="18710"/>
                </a:lnTo>
                <a:lnTo>
                  <a:pt x="41650" y="18710"/>
                </a:lnTo>
                <a:lnTo>
                  <a:pt x="41650" y="18700"/>
                </a:lnTo>
                <a:lnTo>
                  <a:pt x="41660" y="18690"/>
                </a:lnTo>
                <a:lnTo>
                  <a:pt x="41670" y="18680"/>
                </a:lnTo>
                <a:lnTo>
                  <a:pt x="41680" y="18650"/>
                </a:lnTo>
                <a:lnTo>
                  <a:pt x="41680" y="18640"/>
                </a:lnTo>
                <a:lnTo>
                  <a:pt x="41680" y="18630"/>
                </a:lnTo>
                <a:lnTo>
                  <a:pt x="41680" y="18620"/>
                </a:lnTo>
                <a:lnTo>
                  <a:pt x="41680" y="18600"/>
                </a:lnTo>
                <a:lnTo>
                  <a:pt x="41680" y="18580"/>
                </a:lnTo>
                <a:lnTo>
                  <a:pt x="41680" y="18570"/>
                </a:lnTo>
                <a:lnTo>
                  <a:pt x="41670" y="18560"/>
                </a:lnTo>
                <a:lnTo>
                  <a:pt x="41660" y="18560"/>
                </a:lnTo>
                <a:lnTo>
                  <a:pt x="41650" y="18560"/>
                </a:lnTo>
                <a:lnTo>
                  <a:pt x="41640" y="18560"/>
                </a:lnTo>
                <a:lnTo>
                  <a:pt x="41630" y="18560"/>
                </a:lnTo>
                <a:lnTo>
                  <a:pt x="41620" y="18560"/>
                </a:lnTo>
                <a:lnTo>
                  <a:pt x="41610" y="18560"/>
                </a:lnTo>
                <a:lnTo>
                  <a:pt x="41600" y="18560"/>
                </a:lnTo>
                <a:lnTo>
                  <a:pt x="41590" y="18560"/>
                </a:lnTo>
                <a:lnTo>
                  <a:pt x="41580" y="18560"/>
                </a:lnTo>
                <a:lnTo>
                  <a:pt x="41580" y="18570"/>
                </a:lnTo>
                <a:lnTo>
                  <a:pt x="41570" y="18570"/>
                </a:lnTo>
                <a:lnTo>
                  <a:pt x="41570" y="18560"/>
                </a:lnTo>
                <a:lnTo>
                  <a:pt x="41570" y="18550"/>
                </a:lnTo>
                <a:lnTo>
                  <a:pt x="41500" y="18550"/>
                </a:lnTo>
                <a:lnTo>
                  <a:pt x="41490" y="18550"/>
                </a:lnTo>
                <a:lnTo>
                  <a:pt x="41470" y="18550"/>
                </a:lnTo>
                <a:lnTo>
                  <a:pt x="41460" y="18550"/>
                </a:lnTo>
                <a:lnTo>
                  <a:pt x="41450" y="18550"/>
                </a:lnTo>
                <a:lnTo>
                  <a:pt x="41440" y="18550"/>
                </a:lnTo>
                <a:lnTo>
                  <a:pt x="41420" y="18540"/>
                </a:lnTo>
                <a:lnTo>
                  <a:pt x="41420" y="18520"/>
                </a:lnTo>
                <a:lnTo>
                  <a:pt x="41430" y="18510"/>
                </a:lnTo>
                <a:lnTo>
                  <a:pt x="41440" y="18470"/>
                </a:lnTo>
                <a:lnTo>
                  <a:pt x="41460" y="18420"/>
                </a:lnTo>
                <a:lnTo>
                  <a:pt x="41460" y="18410"/>
                </a:lnTo>
                <a:lnTo>
                  <a:pt x="41470" y="18410"/>
                </a:lnTo>
                <a:lnTo>
                  <a:pt x="41470" y="18400"/>
                </a:lnTo>
                <a:lnTo>
                  <a:pt x="41470" y="18390"/>
                </a:lnTo>
                <a:lnTo>
                  <a:pt x="41470" y="18400"/>
                </a:lnTo>
                <a:lnTo>
                  <a:pt x="41480" y="18400"/>
                </a:lnTo>
                <a:lnTo>
                  <a:pt x="41480" y="18410"/>
                </a:lnTo>
                <a:lnTo>
                  <a:pt x="41500" y="18430"/>
                </a:lnTo>
                <a:lnTo>
                  <a:pt x="41520" y="18440"/>
                </a:lnTo>
                <a:lnTo>
                  <a:pt x="41530" y="18450"/>
                </a:lnTo>
                <a:lnTo>
                  <a:pt x="41550" y="18460"/>
                </a:lnTo>
                <a:lnTo>
                  <a:pt x="41560" y="18460"/>
                </a:lnTo>
                <a:lnTo>
                  <a:pt x="41570" y="18460"/>
                </a:lnTo>
                <a:lnTo>
                  <a:pt x="41570" y="18470"/>
                </a:lnTo>
                <a:lnTo>
                  <a:pt x="41580" y="18470"/>
                </a:lnTo>
                <a:lnTo>
                  <a:pt x="41580" y="18480"/>
                </a:lnTo>
                <a:lnTo>
                  <a:pt x="41590" y="18480"/>
                </a:lnTo>
                <a:lnTo>
                  <a:pt x="41600" y="18480"/>
                </a:lnTo>
                <a:lnTo>
                  <a:pt x="41600" y="18490"/>
                </a:lnTo>
                <a:lnTo>
                  <a:pt x="41610" y="18480"/>
                </a:lnTo>
                <a:lnTo>
                  <a:pt x="41620" y="18470"/>
                </a:lnTo>
                <a:lnTo>
                  <a:pt x="41640" y="18460"/>
                </a:lnTo>
                <a:lnTo>
                  <a:pt x="41660" y="18450"/>
                </a:lnTo>
                <a:lnTo>
                  <a:pt x="41680" y="18430"/>
                </a:lnTo>
                <a:lnTo>
                  <a:pt x="41690" y="18420"/>
                </a:lnTo>
                <a:lnTo>
                  <a:pt x="41700" y="18430"/>
                </a:lnTo>
                <a:lnTo>
                  <a:pt x="41710" y="18430"/>
                </a:lnTo>
                <a:lnTo>
                  <a:pt x="41720" y="18420"/>
                </a:lnTo>
                <a:lnTo>
                  <a:pt x="41730" y="18410"/>
                </a:lnTo>
                <a:lnTo>
                  <a:pt x="41740" y="18400"/>
                </a:lnTo>
                <a:lnTo>
                  <a:pt x="41740" y="18390"/>
                </a:lnTo>
                <a:lnTo>
                  <a:pt x="41730" y="18370"/>
                </a:lnTo>
                <a:lnTo>
                  <a:pt x="41720" y="18330"/>
                </a:lnTo>
                <a:lnTo>
                  <a:pt x="41710" y="18310"/>
                </a:lnTo>
                <a:lnTo>
                  <a:pt x="41700" y="18290"/>
                </a:lnTo>
                <a:lnTo>
                  <a:pt x="41730" y="18260"/>
                </a:lnTo>
                <a:lnTo>
                  <a:pt x="41720" y="18230"/>
                </a:lnTo>
                <a:lnTo>
                  <a:pt x="41710" y="18210"/>
                </a:lnTo>
                <a:lnTo>
                  <a:pt x="41700" y="18200"/>
                </a:lnTo>
                <a:lnTo>
                  <a:pt x="41700" y="18170"/>
                </a:lnTo>
                <a:lnTo>
                  <a:pt x="41720" y="18170"/>
                </a:lnTo>
                <a:lnTo>
                  <a:pt x="41720" y="18160"/>
                </a:lnTo>
                <a:lnTo>
                  <a:pt x="41710" y="18160"/>
                </a:lnTo>
                <a:lnTo>
                  <a:pt x="41710" y="18150"/>
                </a:lnTo>
                <a:lnTo>
                  <a:pt x="41700" y="18150"/>
                </a:lnTo>
                <a:lnTo>
                  <a:pt x="41690" y="18150"/>
                </a:lnTo>
                <a:lnTo>
                  <a:pt x="41680" y="18150"/>
                </a:lnTo>
                <a:lnTo>
                  <a:pt x="41670" y="18150"/>
                </a:lnTo>
                <a:lnTo>
                  <a:pt x="41670" y="18140"/>
                </a:lnTo>
                <a:lnTo>
                  <a:pt x="41660" y="18140"/>
                </a:lnTo>
                <a:lnTo>
                  <a:pt x="41650" y="18130"/>
                </a:lnTo>
                <a:lnTo>
                  <a:pt x="41640" y="18130"/>
                </a:lnTo>
                <a:lnTo>
                  <a:pt x="41630" y="18120"/>
                </a:lnTo>
                <a:lnTo>
                  <a:pt x="41620" y="18120"/>
                </a:lnTo>
                <a:lnTo>
                  <a:pt x="41620" y="18110"/>
                </a:lnTo>
                <a:lnTo>
                  <a:pt x="41610" y="18110"/>
                </a:lnTo>
                <a:lnTo>
                  <a:pt x="41610" y="18100"/>
                </a:lnTo>
                <a:lnTo>
                  <a:pt x="41600" y="18090"/>
                </a:lnTo>
                <a:lnTo>
                  <a:pt x="41590" y="18090"/>
                </a:lnTo>
                <a:lnTo>
                  <a:pt x="41580" y="18090"/>
                </a:lnTo>
                <a:lnTo>
                  <a:pt x="41570" y="18080"/>
                </a:lnTo>
                <a:lnTo>
                  <a:pt x="41560" y="18080"/>
                </a:lnTo>
                <a:lnTo>
                  <a:pt x="41550" y="18080"/>
                </a:lnTo>
                <a:lnTo>
                  <a:pt x="41550" y="18070"/>
                </a:lnTo>
                <a:lnTo>
                  <a:pt x="41540" y="18070"/>
                </a:lnTo>
                <a:lnTo>
                  <a:pt x="41530" y="18060"/>
                </a:lnTo>
                <a:lnTo>
                  <a:pt x="41520" y="18060"/>
                </a:lnTo>
                <a:lnTo>
                  <a:pt x="41510" y="18050"/>
                </a:lnTo>
                <a:lnTo>
                  <a:pt x="41500" y="18050"/>
                </a:lnTo>
                <a:lnTo>
                  <a:pt x="41500" y="18040"/>
                </a:lnTo>
                <a:lnTo>
                  <a:pt x="41490" y="18040"/>
                </a:lnTo>
                <a:lnTo>
                  <a:pt x="41490" y="18030"/>
                </a:lnTo>
                <a:lnTo>
                  <a:pt x="41490" y="18020"/>
                </a:lnTo>
                <a:lnTo>
                  <a:pt x="41490" y="18010"/>
                </a:lnTo>
                <a:lnTo>
                  <a:pt x="41500" y="18010"/>
                </a:lnTo>
                <a:lnTo>
                  <a:pt x="41500" y="18000"/>
                </a:lnTo>
                <a:lnTo>
                  <a:pt x="41510" y="18000"/>
                </a:lnTo>
                <a:lnTo>
                  <a:pt x="41510" y="17990"/>
                </a:lnTo>
                <a:lnTo>
                  <a:pt x="41510" y="17980"/>
                </a:lnTo>
                <a:lnTo>
                  <a:pt x="41510" y="17970"/>
                </a:lnTo>
                <a:lnTo>
                  <a:pt x="41520" y="17970"/>
                </a:lnTo>
                <a:lnTo>
                  <a:pt x="41520" y="17960"/>
                </a:lnTo>
                <a:lnTo>
                  <a:pt x="41510" y="17970"/>
                </a:lnTo>
                <a:lnTo>
                  <a:pt x="41510" y="17960"/>
                </a:lnTo>
                <a:lnTo>
                  <a:pt x="41520" y="17960"/>
                </a:lnTo>
                <a:lnTo>
                  <a:pt x="41510" y="17960"/>
                </a:lnTo>
                <a:lnTo>
                  <a:pt x="41520" y="17960"/>
                </a:lnTo>
                <a:lnTo>
                  <a:pt x="41520" y="17950"/>
                </a:lnTo>
                <a:lnTo>
                  <a:pt x="41510" y="17950"/>
                </a:lnTo>
                <a:lnTo>
                  <a:pt x="41520" y="17950"/>
                </a:lnTo>
                <a:lnTo>
                  <a:pt x="41520" y="17940"/>
                </a:lnTo>
                <a:lnTo>
                  <a:pt x="41510" y="17940"/>
                </a:lnTo>
                <a:lnTo>
                  <a:pt x="41510" y="17930"/>
                </a:lnTo>
                <a:lnTo>
                  <a:pt x="41500" y="17930"/>
                </a:lnTo>
                <a:lnTo>
                  <a:pt x="41490" y="17920"/>
                </a:lnTo>
                <a:lnTo>
                  <a:pt x="41490" y="17910"/>
                </a:lnTo>
                <a:lnTo>
                  <a:pt x="41490" y="17900"/>
                </a:lnTo>
                <a:lnTo>
                  <a:pt x="41480" y="17890"/>
                </a:lnTo>
                <a:lnTo>
                  <a:pt x="41480" y="17880"/>
                </a:lnTo>
                <a:lnTo>
                  <a:pt x="41480" y="17870"/>
                </a:lnTo>
                <a:lnTo>
                  <a:pt x="41480" y="17860"/>
                </a:lnTo>
                <a:lnTo>
                  <a:pt x="41480" y="17850"/>
                </a:lnTo>
                <a:lnTo>
                  <a:pt x="41490" y="17850"/>
                </a:lnTo>
                <a:lnTo>
                  <a:pt x="41510" y="17850"/>
                </a:lnTo>
                <a:lnTo>
                  <a:pt x="41520" y="17850"/>
                </a:lnTo>
                <a:lnTo>
                  <a:pt x="41530" y="17850"/>
                </a:lnTo>
                <a:lnTo>
                  <a:pt x="41570" y="17850"/>
                </a:lnTo>
                <a:lnTo>
                  <a:pt x="41580" y="17850"/>
                </a:lnTo>
                <a:lnTo>
                  <a:pt x="41590" y="17850"/>
                </a:lnTo>
                <a:lnTo>
                  <a:pt x="41600" y="17850"/>
                </a:lnTo>
                <a:lnTo>
                  <a:pt x="41600" y="17860"/>
                </a:lnTo>
                <a:lnTo>
                  <a:pt x="41610" y="17860"/>
                </a:lnTo>
                <a:lnTo>
                  <a:pt x="41620" y="17870"/>
                </a:lnTo>
                <a:lnTo>
                  <a:pt x="41630" y="17860"/>
                </a:lnTo>
                <a:lnTo>
                  <a:pt x="41630" y="17850"/>
                </a:lnTo>
                <a:lnTo>
                  <a:pt x="41640" y="17830"/>
                </a:lnTo>
                <a:lnTo>
                  <a:pt x="41650" y="17820"/>
                </a:lnTo>
                <a:lnTo>
                  <a:pt x="41650" y="17810"/>
                </a:lnTo>
                <a:lnTo>
                  <a:pt x="41660" y="17800"/>
                </a:lnTo>
                <a:lnTo>
                  <a:pt x="41670" y="17800"/>
                </a:lnTo>
                <a:lnTo>
                  <a:pt x="41680" y="17790"/>
                </a:lnTo>
                <a:lnTo>
                  <a:pt x="41690" y="17790"/>
                </a:lnTo>
                <a:lnTo>
                  <a:pt x="41700" y="17780"/>
                </a:lnTo>
                <a:lnTo>
                  <a:pt x="41700" y="17770"/>
                </a:lnTo>
                <a:lnTo>
                  <a:pt x="41700" y="17760"/>
                </a:lnTo>
                <a:lnTo>
                  <a:pt x="41700" y="17750"/>
                </a:lnTo>
                <a:lnTo>
                  <a:pt x="41700" y="17740"/>
                </a:lnTo>
                <a:lnTo>
                  <a:pt x="41690" y="17720"/>
                </a:lnTo>
                <a:lnTo>
                  <a:pt x="41680" y="17700"/>
                </a:lnTo>
                <a:lnTo>
                  <a:pt x="41680" y="17690"/>
                </a:lnTo>
                <a:lnTo>
                  <a:pt x="41680" y="17680"/>
                </a:lnTo>
                <a:lnTo>
                  <a:pt x="41680" y="17660"/>
                </a:lnTo>
                <a:lnTo>
                  <a:pt x="41680" y="17650"/>
                </a:lnTo>
                <a:lnTo>
                  <a:pt x="41680" y="17640"/>
                </a:lnTo>
                <a:lnTo>
                  <a:pt x="41680" y="17630"/>
                </a:lnTo>
                <a:lnTo>
                  <a:pt x="41690" y="17630"/>
                </a:lnTo>
                <a:lnTo>
                  <a:pt x="41700" y="17610"/>
                </a:lnTo>
                <a:lnTo>
                  <a:pt x="41700" y="17600"/>
                </a:lnTo>
                <a:lnTo>
                  <a:pt x="41710" y="17590"/>
                </a:lnTo>
                <a:lnTo>
                  <a:pt x="41710" y="17580"/>
                </a:lnTo>
                <a:lnTo>
                  <a:pt x="41700" y="17570"/>
                </a:lnTo>
                <a:lnTo>
                  <a:pt x="41690" y="17560"/>
                </a:lnTo>
                <a:lnTo>
                  <a:pt x="41680" y="17560"/>
                </a:lnTo>
                <a:lnTo>
                  <a:pt x="41680" y="17550"/>
                </a:lnTo>
                <a:lnTo>
                  <a:pt x="41680" y="17540"/>
                </a:lnTo>
                <a:lnTo>
                  <a:pt x="41680" y="17520"/>
                </a:lnTo>
                <a:lnTo>
                  <a:pt x="41680" y="17490"/>
                </a:lnTo>
                <a:lnTo>
                  <a:pt x="41680" y="17470"/>
                </a:lnTo>
                <a:lnTo>
                  <a:pt x="41680" y="17460"/>
                </a:lnTo>
                <a:lnTo>
                  <a:pt x="41680" y="17450"/>
                </a:lnTo>
                <a:lnTo>
                  <a:pt x="41670" y="17440"/>
                </a:lnTo>
                <a:lnTo>
                  <a:pt x="41670" y="17430"/>
                </a:lnTo>
                <a:lnTo>
                  <a:pt x="41660" y="17430"/>
                </a:lnTo>
                <a:lnTo>
                  <a:pt x="41660" y="17420"/>
                </a:lnTo>
                <a:lnTo>
                  <a:pt x="41650" y="17410"/>
                </a:lnTo>
                <a:lnTo>
                  <a:pt x="41650" y="17400"/>
                </a:lnTo>
                <a:lnTo>
                  <a:pt x="41620" y="17390"/>
                </a:lnTo>
                <a:lnTo>
                  <a:pt x="41610" y="17380"/>
                </a:lnTo>
                <a:lnTo>
                  <a:pt x="41610" y="17370"/>
                </a:lnTo>
                <a:lnTo>
                  <a:pt x="41600" y="17360"/>
                </a:lnTo>
                <a:lnTo>
                  <a:pt x="41590" y="17360"/>
                </a:lnTo>
                <a:lnTo>
                  <a:pt x="41590" y="17350"/>
                </a:lnTo>
                <a:lnTo>
                  <a:pt x="41580" y="17350"/>
                </a:lnTo>
                <a:lnTo>
                  <a:pt x="41580" y="17340"/>
                </a:lnTo>
                <a:lnTo>
                  <a:pt x="41580" y="17320"/>
                </a:lnTo>
                <a:lnTo>
                  <a:pt x="41570" y="17320"/>
                </a:lnTo>
                <a:lnTo>
                  <a:pt x="41560" y="17310"/>
                </a:lnTo>
                <a:lnTo>
                  <a:pt x="41560" y="17300"/>
                </a:lnTo>
                <a:lnTo>
                  <a:pt x="41550" y="17300"/>
                </a:lnTo>
                <a:lnTo>
                  <a:pt x="41530" y="17290"/>
                </a:lnTo>
                <a:lnTo>
                  <a:pt x="41520" y="17290"/>
                </a:lnTo>
                <a:lnTo>
                  <a:pt x="41510" y="17280"/>
                </a:lnTo>
                <a:lnTo>
                  <a:pt x="41500" y="17280"/>
                </a:lnTo>
                <a:lnTo>
                  <a:pt x="41490" y="17280"/>
                </a:lnTo>
                <a:lnTo>
                  <a:pt x="41490" y="17270"/>
                </a:lnTo>
                <a:lnTo>
                  <a:pt x="41480" y="17270"/>
                </a:lnTo>
                <a:lnTo>
                  <a:pt x="41470" y="17260"/>
                </a:lnTo>
                <a:lnTo>
                  <a:pt x="41470" y="17250"/>
                </a:lnTo>
                <a:lnTo>
                  <a:pt x="41460" y="17240"/>
                </a:lnTo>
                <a:lnTo>
                  <a:pt x="41430" y="17220"/>
                </a:lnTo>
                <a:lnTo>
                  <a:pt x="41420" y="17210"/>
                </a:lnTo>
                <a:lnTo>
                  <a:pt x="41410" y="17210"/>
                </a:lnTo>
                <a:lnTo>
                  <a:pt x="41410" y="17200"/>
                </a:lnTo>
                <a:lnTo>
                  <a:pt x="41490" y="17170"/>
                </a:lnTo>
                <a:lnTo>
                  <a:pt x="41550" y="17150"/>
                </a:lnTo>
                <a:lnTo>
                  <a:pt x="41540" y="17140"/>
                </a:lnTo>
                <a:lnTo>
                  <a:pt x="41500" y="17110"/>
                </a:lnTo>
                <a:lnTo>
                  <a:pt x="41550" y="17060"/>
                </a:lnTo>
                <a:lnTo>
                  <a:pt x="41560" y="17050"/>
                </a:lnTo>
                <a:lnTo>
                  <a:pt x="41570" y="17040"/>
                </a:lnTo>
                <a:lnTo>
                  <a:pt x="41580" y="17040"/>
                </a:lnTo>
                <a:lnTo>
                  <a:pt x="41590" y="17020"/>
                </a:lnTo>
                <a:lnTo>
                  <a:pt x="41600" y="17010"/>
                </a:lnTo>
                <a:lnTo>
                  <a:pt x="41610" y="17000"/>
                </a:lnTo>
                <a:lnTo>
                  <a:pt x="41600" y="16990"/>
                </a:lnTo>
                <a:lnTo>
                  <a:pt x="41590" y="16980"/>
                </a:lnTo>
                <a:lnTo>
                  <a:pt x="41570" y="16950"/>
                </a:lnTo>
                <a:lnTo>
                  <a:pt x="41570" y="16940"/>
                </a:lnTo>
                <a:lnTo>
                  <a:pt x="41580" y="16940"/>
                </a:lnTo>
                <a:lnTo>
                  <a:pt x="41570" y="16940"/>
                </a:lnTo>
                <a:lnTo>
                  <a:pt x="41570" y="16930"/>
                </a:lnTo>
                <a:lnTo>
                  <a:pt x="41580" y="16930"/>
                </a:lnTo>
                <a:lnTo>
                  <a:pt x="41580" y="16920"/>
                </a:lnTo>
                <a:lnTo>
                  <a:pt x="41570" y="16920"/>
                </a:lnTo>
                <a:lnTo>
                  <a:pt x="41580" y="16920"/>
                </a:lnTo>
                <a:lnTo>
                  <a:pt x="41590" y="16920"/>
                </a:lnTo>
                <a:lnTo>
                  <a:pt x="41590" y="16910"/>
                </a:lnTo>
                <a:lnTo>
                  <a:pt x="41590" y="16920"/>
                </a:lnTo>
                <a:lnTo>
                  <a:pt x="41600" y="16920"/>
                </a:lnTo>
                <a:lnTo>
                  <a:pt x="41600" y="16910"/>
                </a:lnTo>
                <a:lnTo>
                  <a:pt x="41600" y="16900"/>
                </a:lnTo>
                <a:lnTo>
                  <a:pt x="41610" y="16900"/>
                </a:lnTo>
                <a:lnTo>
                  <a:pt x="41610" y="16910"/>
                </a:lnTo>
                <a:lnTo>
                  <a:pt x="41610" y="16900"/>
                </a:lnTo>
                <a:lnTo>
                  <a:pt x="41620" y="16900"/>
                </a:lnTo>
                <a:lnTo>
                  <a:pt x="41620" y="16890"/>
                </a:lnTo>
                <a:lnTo>
                  <a:pt x="41610" y="16890"/>
                </a:lnTo>
                <a:lnTo>
                  <a:pt x="41620" y="16890"/>
                </a:lnTo>
                <a:lnTo>
                  <a:pt x="41610" y="16890"/>
                </a:lnTo>
                <a:lnTo>
                  <a:pt x="41610" y="16880"/>
                </a:lnTo>
                <a:lnTo>
                  <a:pt x="41620" y="16880"/>
                </a:lnTo>
                <a:lnTo>
                  <a:pt x="41620" y="16870"/>
                </a:lnTo>
                <a:lnTo>
                  <a:pt x="41610" y="16870"/>
                </a:lnTo>
                <a:lnTo>
                  <a:pt x="41620" y="16870"/>
                </a:lnTo>
                <a:lnTo>
                  <a:pt x="41630" y="16870"/>
                </a:lnTo>
                <a:lnTo>
                  <a:pt x="41630" y="16880"/>
                </a:lnTo>
                <a:lnTo>
                  <a:pt x="41640" y="16880"/>
                </a:lnTo>
                <a:lnTo>
                  <a:pt x="41640" y="16870"/>
                </a:lnTo>
                <a:lnTo>
                  <a:pt x="41640" y="16880"/>
                </a:lnTo>
                <a:lnTo>
                  <a:pt x="41650" y="16880"/>
                </a:lnTo>
                <a:lnTo>
                  <a:pt x="41650" y="16870"/>
                </a:lnTo>
                <a:lnTo>
                  <a:pt x="41660" y="16870"/>
                </a:lnTo>
                <a:lnTo>
                  <a:pt x="41660" y="16880"/>
                </a:lnTo>
                <a:lnTo>
                  <a:pt x="41650" y="16880"/>
                </a:lnTo>
                <a:lnTo>
                  <a:pt x="41650" y="16890"/>
                </a:lnTo>
                <a:lnTo>
                  <a:pt x="41650" y="16900"/>
                </a:lnTo>
                <a:lnTo>
                  <a:pt x="41660" y="16900"/>
                </a:lnTo>
                <a:lnTo>
                  <a:pt x="41660" y="16890"/>
                </a:lnTo>
                <a:lnTo>
                  <a:pt x="41650" y="16890"/>
                </a:lnTo>
                <a:lnTo>
                  <a:pt x="41660" y="16890"/>
                </a:lnTo>
                <a:lnTo>
                  <a:pt x="41660" y="16880"/>
                </a:lnTo>
                <a:lnTo>
                  <a:pt x="41660" y="16890"/>
                </a:lnTo>
                <a:lnTo>
                  <a:pt x="41670" y="16890"/>
                </a:lnTo>
                <a:lnTo>
                  <a:pt x="41680" y="16890"/>
                </a:lnTo>
                <a:lnTo>
                  <a:pt x="41680" y="16880"/>
                </a:lnTo>
                <a:lnTo>
                  <a:pt x="41690" y="16880"/>
                </a:lnTo>
                <a:lnTo>
                  <a:pt x="41690" y="16890"/>
                </a:lnTo>
                <a:lnTo>
                  <a:pt x="41700" y="16900"/>
                </a:lnTo>
                <a:lnTo>
                  <a:pt x="41700" y="16910"/>
                </a:lnTo>
                <a:lnTo>
                  <a:pt x="41710" y="16910"/>
                </a:lnTo>
                <a:lnTo>
                  <a:pt x="41720" y="16910"/>
                </a:lnTo>
                <a:lnTo>
                  <a:pt x="41730" y="16910"/>
                </a:lnTo>
                <a:lnTo>
                  <a:pt x="41730" y="16900"/>
                </a:lnTo>
                <a:lnTo>
                  <a:pt x="41740" y="16900"/>
                </a:lnTo>
                <a:lnTo>
                  <a:pt x="41750" y="16900"/>
                </a:lnTo>
                <a:lnTo>
                  <a:pt x="41750" y="16890"/>
                </a:lnTo>
                <a:lnTo>
                  <a:pt x="41760" y="16890"/>
                </a:lnTo>
                <a:lnTo>
                  <a:pt x="41770" y="16890"/>
                </a:lnTo>
                <a:lnTo>
                  <a:pt x="41780" y="16890"/>
                </a:lnTo>
                <a:lnTo>
                  <a:pt x="41790" y="16880"/>
                </a:lnTo>
                <a:lnTo>
                  <a:pt x="41800" y="16880"/>
                </a:lnTo>
                <a:lnTo>
                  <a:pt x="41810" y="16880"/>
                </a:lnTo>
                <a:lnTo>
                  <a:pt x="41810" y="16870"/>
                </a:lnTo>
                <a:lnTo>
                  <a:pt x="41820" y="16870"/>
                </a:lnTo>
                <a:lnTo>
                  <a:pt x="41830" y="16870"/>
                </a:lnTo>
                <a:lnTo>
                  <a:pt x="41830" y="16860"/>
                </a:lnTo>
                <a:lnTo>
                  <a:pt x="41840" y="16860"/>
                </a:lnTo>
                <a:lnTo>
                  <a:pt x="41840" y="16850"/>
                </a:lnTo>
                <a:lnTo>
                  <a:pt x="41840" y="16840"/>
                </a:lnTo>
                <a:lnTo>
                  <a:pt x="41850" y="16840"/>
                </a:lnTo>
                <a:lnTo>
                  <a:pt x="41840" y="16830"/>
                </a:lnTo>
                <a:lnTo>
                  <a:pt x="41840" y="16840"/>
                </a:lnTo>
                <a:lnTo>
                  <a:pt x="41830" y="16840"/>
                </a:lnTo>
                <a:lnTo>
                  <a:pt x="41830" y="16850"/>
                </a:lnTo>
                <a:lnTo>
                  <a:pt x="41820" y="16850"/>
                </a:lnTo>
                <a:lnTo>
                  <a:pt x="41820" y="16840"/>
                </a:lnTo>
                <a:lnTo>
                  <a:pt x="41830" y="16840"/>
                </a:lnTo>
                <a:lnTo>
                  <a:pt x="41830" y="16830"/>
                </a:lnTo>
                <a:lnTo>
                  <a:pt x="41830" y="16820"/>
                </a:lnTo>
                <a:lnTo>
                  <a:pt x="41840" y="16820"/>
                </a:lnTo>
                <a:lnTo>
                  <a:pt x="41840" y="16810"/>
                </a:lnTo>
                <a:lnTo>
                  <a:pt x="41840" y="16800"/>
                </a:lnTo>
                <a:lnTo>
                  <a:pt x="41830" y="16800"/>
                </a:lnTo>
                <a:lnTo>
                  <a:pt x="41830" y="16790"/>
                </a:lnTo>
                <a:lnTo>
                  <a:pt x="41840" y="16790"/>
                </a:lnTo>
                <a:lnTo>
                  <a:pt x="41840" y="16780"/>
                </a:lnTo>
                <a:lnTo>
                  <a:pt x="41830" y="16780"/>
                </a:lnTo>
                <a:lnTo>
                  <a:pt x="41830" y="16770"/>
                </a:lnTo>
                <a:lnTo>
                  <a:pt x="41830" y="16760"/>
                </a:lnTo>
                <a:lnTo>
                  <a:pt x="41820" y="16760"/>
                </a:lnTo>
                <a:lnTo>
                  <a:pt x="41830" y="16750"/>
                </a:lnTo>
                <a:lnTo>
                  <a:pt x="41840" y="16740"/>
                </a:lnTo>
                <a:lnTo>
                  <a:pt x="41850" y="16740"/>
                </a:lnTo>
                <a:lnTo>
                  <a:pt x="41860" y="16740"/>
                </a:lnTo>
                <a:lnTo>
                  <a:pt x="41860" y="16730"/>
                </a:lnTo>
                <a:lnTo>
                  <a:pt x="41870" y="16730"/>
                </a:lnTo>
                <a:lnTo>
                  <a:pt x="41870" y="16720"/>
                </a:lnTo>
                <a:lnTo>
                  <a:pt x="41880" y="16720"/>
                </a:lnTo>
                <a:lnTo>
                  <a:pt x="41890" y="16730"/>
                </a:lnTo>
                <a:lnTo>
                  <a:pt x="41890" y="16720"/>
                </a:lnTo>
                <a:lnTo>
                  <a:pt x="41890" y="16710"/>
                </a:lnTo>
                <a:lnTo>
                  <a:pt x="41890" y="16700"/>
                </a:lnTo>
                <a:lnTo>
                  <a:pt x="41900" y="16700"/>
                </a:lnTo>
                <a:lnTo>
                  <a:pt x="41900" y="16690"/>
                </a:lnTo>
                <a:lnTo>
                  <a:pt x="41890" y="16690"/>
                </a:lnTo>
                <a:lnTo>
                  <a:pt x="41890" y="16700"/>
                </a:lnTo>
                <a:lnTo>
                  <a:pt x="41890" y="16690"/>
                </a:lnTo>
                <a:lnTo>
                  <a:pt x="41890" y="16680"/>
                </a:lnTo>
                <a:lnTo>
                  <a:pt x="41890" y="16690"/>
                </a:lnTo>
                <a:lnTo>
                  <a:pt x="41900" y="16690"/>
                </a:lnTo>
                <a:lnTo>
                  <a:pt x="41900" y="16680"/>
                </a:lnTo>
                <a:lnTo>
                  <a:pt x="41900" y="16670"/>
                </a:lnTo>
                <a:lnTo>
                  <a:pt x="41900" y="16660"/>
                </a:lnTo>
                <a:lnTo>
                  <a:pt x="41900" y="16650"/>
                </a:lnTo>
                <a:lnTo>
                  <a:pt x="41900" y="16660"/>
                </a:lnTo>
                <a:lnTo>
                  <a:pt x="41910" y="16660"/>
                </a:lnTo>
                <a:lnTo>
                  <a:pt x="41910" y="16670"/>
                </a:lnTo>
                <a:lnTo>
                  <a:pt x="41920" y="16670"/>
                </a:lnTo>
                <a:lnTo>
                  <a:pt x="41920" y="16660"/>
                </a:lnTo>
                <a:lnTo>
                  <a:pt x="41920" y="16650"/>
                </a:lnTo>
                <a:lnTo>
                  <a:pt x="41930" y="16650"/>
                </a:lnTo>
                <a:lnTo>
                  <a:pt x="41930" y="16640"/>
                </a:lnTo>
                <a:lnTo>
                  <a:pt x="41930" y="16630"/>
                </a:lnTo>
                <a:lnTo>
                  <a:pt x="41940" y="16630"/>
                </a:lnTo>
                <a:lnTo>
                  <a:pt x="41950" y="16630"/>
                </a:lnTo>
                <a:lnTo>
                  <a:pt x="41950" y="16640"/>
                </a:lnTo>
                <a:lnTo>
                  <a:pt x="41960" y="16640"/>
                </a:lnTo>
                <a:lnTo>
                  <a:pt x="41960" y="16630"/>
                </a:lnTo>
                <a:lnTo>
                  <a:pt x="41970" y="16630"/>
                </a:lnTo>
                <a:lnTo>
                  <a:pt x="41980" y="16630"/>
                </a:lnTo>
                <a:lnTo>
                  <a:pt x="41990" y="16630"/>
                </a:lnTo>
                <a:lnTo>
                  <a:pt x="42000" y="16630"/>
                </a:lnTo>
                <a:lnTo>
                  <a:pt x="42010" y="16630"/>
                </a:lnTo>
                <a:lnTo>
                  <a:pt x="42010" y="16620"/>
                </a:lnTo>
                <a:lnTo>
                  <a:pt x="42010" y="16630"/>
                </a:lnTo>
                <a:lnTo>
                  <a:pt x="42020" y="16630"/>
                </a:lnTo>
                <a:lnTo>
                  <a:pt x="42020" y="16620"/>
                </a:lnTo>
                <a:lnTo>
                  <a:pt x="42030" y="16620"/>
                </a:lnTo>
                <a:lnTo>
                  <a:pt x="42030" y="16610"/>
                </a:lnTo>
                <a:lnTo>
                  <a:pt x="42030" y="16600"/>
                </a:lnTo>
                <a:lnTo>
                  <a:pt x="42030" y="16590"/>
                </a:lnTo>
                <a:lnTo>
                  <a:pt x="42040" y="16590"/>
                </a:lnTo>
                <a:lnTo>
                  <a:pt x="42040" y="16580"/>
                </a:lnTo>
                <a:lnTo>
                  <a:pt x="42040" y="16590"/>
                </a:lnTo>
                <a:lnTo>
                  <a:pt x="42050" y="16590"/>
                </a:lnTo>
                <a:lnTo>
                  <a:pt x="42060" y="16590"/>
                </a:lnTo>
                <a:lnTo>
                  <a:pt x="42060" y="16580"/>
                </a:lnTo>
                <a:lnTo>
                  <a:pt x="42070" y="16580"/>
                </a:lnTo>
                <a:lnTo>
                  <a:pt x="42070" y="16570"/>
                </a:lnTo>
                <a:lnTo>
                  <a:pt x="42080" y="16570"/>
                </a:lnTo>
                <a:lnTo>
                  <a:pt x="42080" y="16560"/>
                </a:lnTo>
                <a:lnTo>
                  <a:pt x="42080" y="16550"/>
                </a:lnTo>
                <a:lnTo>
                  <a:pt x="42090" y="16540"/>
                </a:lnTo>
                <a:lnTo>
                  <a:pt x="42100" y="16540"/>
                </a:lnTo>
                <a:lnTo>
                  <a:pt x="42100" y="16530"/>
                </a:lnTo>
                <a:lnTo>
                  <a:pt x="42110" y="16520"/>
                </a:lnTo>
                <a:lnTo>
                  <a:pt x="42110" y="16510"/>
                </a:lnTo>
                <a:lnTo>
                  <a:pt x="42120" y="16500"/>
                </a:lnTo>
                <a:lnTo>
                  <a:pt x="42120" y="16490"/>
                </a:lnTo>
                <a:lnTo>
                  <a:pt x="42130" y="16480"/>
                </a:lnTo>
                <a:lnTo>
                  <a:pt x="42130" y="16470"/>
                </a:lnTo>
                <a:lnTo>
                  <a:pt x="42130" y="16460"/>
                </a:lnTo>
                <a:lnTo>
                  <a:pt x="42130" y="16450"/>
                </a:lnTo>
                <a:lnTo>
                  <a:pt x="42140" y="16440"/>
                </a:lnTo>
                <a:lnTo>
                  <a:pt x="42140" y="16430"/>
                </a:lnTo>
                <a:lnTo>
                  <a:pt x="42140" y="16420"/>
                </a:lnTo>
                <a:lnTo>
                  <a:pt x="42140" y="16410"/>
                </a:lnTo>
                <a:lnTo>
                  <a:pt x="42150" y="16410"/>
                </a:lnTo>
                <a:lnTo>
                  <a:pt x="42150" y="16400"/>
                </a:lnTo>
                <a:lnTo>
                  <a:pt x="42150" y="16390"/>
                </a:lnTo>
                <a:lnTo>
                  <a:pt x="42160" y="16390"/>
                </a:lnTo>
                <a:lnTo>
                  <a:pt x="42160" y="16380"/>
                </a:lnTo>
                <a:lnTo>
                  <a:pt x="42160" y="16370"/>
                </a:lnTo>
                <a:lnTo>
                  <a:pt x="42170" y="16370"/>
                </a:lnTo>
                <a:lnTo>
                  <a:pt x="42170" y="16360"/>
                </a:lnTo>
                <a:lnTo>
                  <a:pt x="42170" y="16350"/>
                </a:lnTo>
                <a:lnTo>
                  <a:pt x="42180" y="16350"/>
                </a:lnTo>
                <a:lnTo>
                  <a:pt x="42180" y="16340"/>
                </a:lnTo>
                <a:lnTo>
                  <a:pt x="42170" y="16330"/>
                </a:lnTo>
                <a:lnTo>
                  <a:pt x="42170" y="16320"/>
                </a:lnTo>
                <a:lnTo>
                  <a:pt x="42160" y="16320"/>
                </a:lnTo>
                <a:lnTo>
                  <a:pt x="42150" y="16330"/>
                </a:lnTo>
                <a:lnTo>
                  <a:pt x="42150" y="16340"/>
                </a:lnTo>
                <a:lnTo>
                  <a:pt x="42160" y="16340"/>
                </a:lnTo>
                <a:lnTo>
                  <a:pt x="42160" y="16350"/>
                </a:lnTo>
                <a:lnTo>
                  <a:pt x="42150" y="16350"/>
                </a:lnTo>
                <a:lnTo>
                  <a:pt x="42140" y="16350"/>
                </a:lnTo>
                <a:lnTo>
                  <a:pt x="42140" y="16340"/>
                </a:lnTo>
                <a:lnTo>
                  <a:pt x="42140" y="16330"/>
                </a:lnTo>
                <a:lnTo>
                  <a:pt x="42140" y="16320"/>
                </a:lnTo>
                <a:lnTo>
                  <a:pt x="42140" y="16310"/>
                </a:lnTo>
                <a:lnTo>
                  <a:pt x="42130" y="16310"/>
                </a:lnTo>
                <a:lnTo>
                  <a:pt x="42130" y="16300"/>
                </a:lnTo>
                <a:lnTo>
                  <a:pt x="42120" y="16290"/>
                </a:lnTo>
                <a:lnTo>
                  <a:pt x="42120" y="16280"/>
                </a:lnTo>
                <a:lnTo>
                  <a:pt x="42120" y="16270"/>
                </a:lnTo>
                <a:lnTo>
                  <a:pt x="42110" y="16270"/>
                </a:lnTo>
                <a:lnTo>
                  <a:pt x="42100" y="16270"/>
                </a:lnTo>
                <a:lnTo>
                  <a:pt x="42100" y="16260"/>
                </a:lnTo>
                <a:lnTo>
                  <a:pt x="42090" y="16260"/>
                </a:lnTo>
                <a:lnTo>
                  <a:pt x="42080" y="16260"/>
                </a:lnTo>
                <a:lnTo>
                  <a:pt x="42080" y="16250"/>
                </a:lnTo>
                <a:lnTo>
                  <a:pt x="42080" y="16240"/>
                </a:lnTo>
                <a:lnTo>
                  <a:pt x="42080" y="16230"/>
                </a:lnTo>
                <a:lnTo>
                  <a:pt x="42080" y="16220"/>
                </a:lnTo>
                <a:lnTo>
                  <a:pt x="42090" y="16220"/>
                </a:lnTo>
                <a:lnTo>
                  <a:pt x="42090" y="16210"/>
                </a:lnTo>
                <a:lnTo>
                  <a:pt x="42090" y="16200"/>
                </a:lnTo>
                <a:lnTo>
                  <a:pt x="42100" y="16200"/>
                </a:lnTo>
                <a:lnTo>
                  <a:pt x="42100" y="16190"/>
                </a:lnTo>
                <a:lnTo>
                  <a:pt x="42090" y="16180"/>
                </a:lnTo>
                <a:lnTo>
                  <a:pt x="42080" y="16180"/>
                </a:lnTo>
                <a:lnTo>
                  <a:pt x="42080" y="16190"/>
                </a:lnTo>
                <a:lnTo>
                  <a:pt x="42080" y="16180"/>
                </a:lnTo>
                <a:lnTo>
                  <a:pt x="42070" y="16170"/>
                </a:lnTo>
                <a:lnTo>
                  <a:pt x="42070" y="16160"/>
                </a:lnTo>
                <a:lnTo>
                  <a:pt x="42070" y="16150"/>
                </a:lnTo>
                <a:lnTo>
                  <a:pt x="42060" y="16150"/>
                </a:lnTo>
                <a:lnTo>
                  <a:pt x="42060" y="16140"/>
                </a:lnTo>
                <a:lnTo>
                  <a:pt x="42070" y="16140"/>
                </a:lnTo>
                <a:lnTo>
                  <a:pt x="42060" y="16130"/>
                </a:lnTo>
                <a:lnTo>
                  <a:pt x="42060" y="16120"/>
                </a:lnTo>
                <a:lnTo>
                  <a:pt x="42060" y="16110"/>
                </a:lnTo>
                <a:lnTo>
                  <a:pt x="42060" y="16100"/>
                </a:lnTo>
                <a:lnTo>
                  <a:pt x="42050" y="16100"/>
                </a:lnTo>
                <a:lnTo>
                  <a:pt x="42050" y="16110"/>
                </a:lnTo>
                <a:lnTo>
                  <a:pt x="42050" y="16100"/>
                </a:lnTo>
                <a:lnTo>
                  <a:pt x="42050" y="16090"/>
                </a:lnTo>
                <a:lnTo>
                  <a:pt x="42050" y="16080"/>
                </a:lnTo>
                <a:lnTo>
                  <a:pt x="42040" y="16080"/>
                </a:lnTo>
                <a:lnTo>
                  <a:pt x="42030" y="16080"/>
                </a:lnTo>
                <a:lnTo>
                  <a:pt x="42020" y="16080"/>
                </a:lnTo>
                <a:lnTo>
                  <a:pt x="42020" y="16070"/>
                </a:lnTo>
                <a:lnTo>
                  <a:pt x="42030" y="16070"/>
                </a:lnTo>
                <a:lnTo>
                  <a:pt x="42030" y="16060"/>
                </a:lnTo>
                <a:lnTo>
                  <a:pt x="42040" y="16050"/>
                </a:lnTo>
                <a:lnTo>
                  <a:pt x="42030" y="16050"/>
                </a:lnTo>
                <a:lnTo>
                  <a:pt x="42030" y="16040"/>
                </a:lnTo>
                <a:lnTo>
                  <a:pt x="42040" y="16040"/>
                </a:lnTo>
                <a:lnTo>
                  <a:pt x="42050" y="16040"/>
                </a:lnTo>
                <a:lnTo>
                  <a:pt x="42050" y="16030"/>
                </a:lnTo>
                <a:lnTo>
                  <a:pt x="42050" y="16020"/>
                </a:lnTo>
                <a:lnTo>
                  <a:pt x="42040" y="16020"/>
                </a:lnTo>
                <a:lnTo>
                  <a:pt x="42040" y="16030"/>
                </a:lnTo>
                <a:lnTo>
                  <a:pt x="42030" y="16030"/>
                </a:lnTo>
                <a:lnTo>
                  <a:pt x="42030" y="16020"/>
                </a:lnTo>
                <a:lnTo>
                  <a:pt x="42030" y="16010"/>
                </a:lnTo>
                <a:lnTo>
                  <a:pt x="42040" y="16010"/>
                </a:lnTo>
                <a:lnTo>
                  <a:pt x="42040" y="16000"/>
                </a:lnTo>
                <a:lnTo>
                  <a:pt x="42030" y="16000"/>
                </a:lnTo>
                <a:lnTo>
                  <a:pt x="42030" y="16010"/>
                </a:lnTo>
                <a:lnTo>
                  <a:pt x="42020" y="16010"/>
                </a:lnTo>
                <a:lnTo>
                  <a:pt x="42020" y="16020"/>
                </a:lnTo>
                <a:lnTo>
                  <a:pt x="42010" y="16020"/>
                </a:lnTo>
                <a:lnTo>
                  <a:pt x="42000" y="16020"/>
                </a:lnTo>
                <a:lnTo>
                  <a:pt x="42000" y="16010"/>
                </a:lnTo>
                <a:lnTo>
                  <a:pt x="41990" y="16010"/>
                </a:lnTo>
                <a:lnTo>
                  <a:pt x="41990" y="16000"/>
                </a:lnTo>
                <a:lnTo>
                  <a:pt x="41980" y="16000"/>
                </a:lnTo>
                <a:lnTo>
                  <a:pt x="41970" y="16000"/>
                </a:lnTo>
                <a:lnTo>
                  <a:pt x="41960" y="16000"/>
                </a:lnTo>
                <a:lnTo>
                  <a:pt x="41950" y="16000"/>
                </a:lnTo>
                <a:lnTo>
                  <a:pt x="41940" y="16000"/>
                </a:lnTo>
                <a:lnTo>
                  <a:pt x="41930" y="16000"/>
                </a:lnTo>
                <a:lnTo>
                  <a:pt x="41920" y="15990"/>
                </a:lnTo>
                <a:lnTo>
                  <a:pt x="41910" y="15990"/>
                </a:lnTo>
                <a:lnTo>
                  <a:pt x="41900" y="15980"/>
                </a:lnTo>
                <a:lnTo>
                  <a:pt x="41910" y="15980"/>
                </a:lnTo>
                <a:lnTo>
                  <a:pt x="41910" y="15970"/>
                </a:lnTo>
                <a:lnTo>
                  <a:pt x="41900" y="15970"/>
                </a:lnTo>
                <a:lnTo>
                  <a:pt x="41890" y="15970"/>
                </a:lnTo>
                <a:lnTo>
                  <a:pt x="41880" y="15970"/>
                </a:lnTo>
                <a:lnTo>
                  <a:pt x="41870" y="15970"/>
                </a:lnTo>
                <a:lnTo>
                  <a:pt x="41860" y="15970"/>
                </a:lnTo>
                <a:lnTo>
                  <a:pt x="41850" y="15970"/>
                </a:lnTo>
                <a:lnTo>
                  <a:pt x="41850" y="15980"/>
                </a:lnTo>
                <a:lnTo>
                  <a:pt x="41840" y="15990"/>
                </a:lnTo>
                <a:lnTo>
                  <a:pt x="41830" y="15990"/>
                </a:lnTo>
                <a:lnTo>
                  <a:pt x="41830" y="16000"/>
                </a:lnTo>
                <a:lnTo>
                  <a:pt x="41820" y="16000"/>
                </a:lnTo>
                <a:lnTo>
                  <a:pt x="41810" y="16000"/>
                </a:lnTo>
                <a:lnTo>
                  <a:pt x="41820" y="16000"/>
                </a:lnTo>
                <a:lnTo>
                  <a:pt x="41810" y="16000"/>
                </a:lnTo>
                <a:lnTo>
                  <a:pt x="41800" y="16000"/>
                </a:lnTo>
                <a:lnTo>
                  <a:pt x="41790" y="16000"/>
                </a:lnTo>
                <a:lnTo>
                  <a:pt x="41780" y="16000"/>
                </a:lnTo>
                <a:lnTo>
                  <a:pt x="41770" y="16000"/>
                </a:lnTo>
                <a:lnTo>
                  <a:pt x="41760" y="16000"/>
                </a:lnTo>
                <a:lnTo>
                  <a:pt x="41760" y="16010"/>
                </a:lnTo>
                <a:lnTo>
                  <a:pt x="41750" y="16010"/>
                </a:lnTo>
                <a:lnTo>
                  <a:pt x="41750" y="16020"/>
                </a:lnTo>
                <a:lnTo>
                  <a:pt x="41740" y="16020"/>
                </a:lnTo>
                <a:lnTo>
                  <a:pt x="41730" y="16030"/>
                </a:lnTo>
                <a:lnTo>
                  <a:pt x="41730" y="16040"/>
                </a:lnTo>
                <a:lnTo>
                  <a:pt x="41720" y="16040"/>
                </a:lnTo>
                <a:lnTo>
                  <a:pt x="41710" y="16050"/>
                </a:lnTo>
                <a:lnTo>
                  <a:pt x="41700" y="16050"/>
                </a:lnTo>
                <a:lnTo>
                  <a:pt x="41700" y="16040"/>
                </a:lnTo>
                <a:lnTo>
                  <a:pt x="41690" y="16040"/>
                </a:lnTo>
                <a:lnTo>
                  <a:pt x="41680" y="16030"/>
                </a:lnTo>
                <a:lnTo>
                  <a:pt x="41670" y="16030"/>
                </a:lnTo>
                <a:lnTo>
                  <a:pt x="41660" y="16030"/>
                </a:lnTo>
                <a:lnTo>
                  <a:pt x="41660" y="16020"/>
                </a:lnTo>
                <a:lnTo>
                  <a:pt x="41650" y="16020"/>
                </a:lnTo>
                <a:lnTo>
                  <a:pt x="41650" y="16030"/>
                </a:lnTo>
                <a:lnTo>
                  <a:pt x="41640" y="16030"/>
                </a:lnTo>
                <a:lnTo>
                  <a:pt x="41630" y="16020"/>
                </a:lnTo>
                <a:lnTo>
                  <a:pt x="41640" y="16020"/>
                </a:lnTo>
                <a:lnTo>
                  <a:pt x="41640" y="16010"/>
                </a:lnTo>
                <a:lnTo>
                  <a:pt x="41630" y="16010"/>
                </a:lnTo>
                <a:lnTo>
                  <a:pt x="41620" y="16010"/>
                </a:lnTo>
                <a:lnTo>
                  <a:pt x="41610" y="16000"/>
                </a:lnTo>
                <a:lnTo>
                  <a:pt x="41600" y="16000"/>
                </a:lnTo>
                <a:lnTo>
                  <a:pt x="41590" y="16000"/>
                </a:lnTo>
                <a:lnTo>
                  <a:pt x="41580" y="16000"/>
                </a:lnTo>
                <a:lnTo>
                  <a:pt x="41560" y="16000"/>
                </a:lnTo>
                <a:lnTo>
                  <a:pt x="41560" y="15980"/>
                </a:lnTo>
                <a:lnTo>
                  <a:pt x="41570" y="15980"/>
                </a:lnTo>
                <a:lnTo>
                  <a:pt x="41610" y="15990"/>
                </a:lnTo>
                <a:lnTo>
                  <a:pt x="41630" y="15990"/>
                </a:lnTo>
                <a:lnTo>
                  <a:pt x="41650" y="15980"/>
                </a:lnTo>
                <a:lnTo>
                  <a:pt x="41670" y="15980"/>
                </a:lnTo>
                <a:lnTo>
                  <a:pt x="41680" y="15970"/>
                </a:lnTo>
                <a:lnTo>
                  <a:pt x="41690" y="15980"/>
                </a:lnTo>
                <a:lnTo>
                  <a:pt x="41700" y="15980"/>
                </a:lnTo>
                <a:lnTo>
                  <a:pt x="41710" y="15980"/>
                </a:lnTo>
                <a:lnTo>
                  <a:pt x="41720" y="15980"/>
                </a:lnTo>
                <a:lnTo>
                  <a:pt x="41730" y="15980"/>
                </a:lnTo>
                <a:lnTo>
                  <a:pt x="41740" y="15970"/>
                </a:lnTo>
                <a:lnTo>
                  <a:pt x="41740" y="15960"/>
                </a:lnTo>
                <a:lnTo>
                  <a:pt x="41740" y="15950"/>
                </a:lnTo>
                <a:lnTo>
                  <a:pt x="41740" y="15940"/>
                </a:lnTo>
                <a:lnTo>
                  <a:pt x="41740" y="15930"/>
                </a:lnTo>
                <a:lnTo>
                  <a:pt x="41740" y="15920"/>
                </a:lnTo>
                <a:lnTo>
                  <a:pt x="41730" y="15920"/>
                </a:lnTo>
                <a:lnTo>
                  <a:pt x="41720" y="15920"/>
                </a:lnTo>
                <a:lnTo>
                  <a:pt x="41720" y="15910"/>
                </a:lnTo>
                <a:lnTo>
                  <a:pt x="41720" y="15900"/>
                </a:lnTo>
                <a:lnTo>
                  <a:pt x="41720" y="15890"/>
                </a:lnTo>
                <a:lnTo>
                  <a:pt x="41730" y="15890"/>
                </a:lnTo>
                <a:lnTo>
                  <a:pt x="41740" y="15890"/>
                </a:lnTo>
                <a:lnTo>
                  <a:pt x="41750" y="15890"/>
                </a:lnTo>
                <a:lnTo>
                  <a:pt x="41750" y="15880"/>
                </a:lnTo>
                <a:lnTo>
                  <a:pt x="41760" y="15880"/>
                </a:lnTo>
                <a:lnTo>
                  <a:pt x="41770" y="15880"/>
                </a:lnTo>
                <a:lnTo>
                  <a:pt x="41770" y="15870"/>
                </a:lnTo>
                <a:lnTo>
                  <a:pt x="41780" y="15870"/>
                </a:lnTo>
                <a:lnTo>
                  <a:pt x="41780" y="15860"/>
                </a:lnTo>
                <a:lnTo>
                  <a:pt x="41790" y="15860"/>
                </a:lnTo>
                <a:lnTo>
                  <a:pt x="41790" y="15850"/>
                </a:lnTo>
                <a:lnTo>
                  <a:pt x="41800" y="15850"/>
                </a:lnTo>
                <a:lnTo>
                  <a:pt x="41800" y="15840"/>
                </a:lnTo>
                <a:lnTo>
                  <a:pt x="41790" y="15840"/>
                </a:lnTo>
                <a:lnTo>
                  <a:pt x="41780" y="15820"/>
                </a:lnTo>
                <a:lnTo>
                  <a:pt x="41770" y="15830"/>
                </a:lnTo>
                <a:lnTo>
                  <a:pt x="41760" y="15830"/>
                </a:lnTo>
                <a:lnTo>
                  <a:pt x="41740" y="15820"/>
                </a:lnTo>
                <a:lnTo>
                  <a:pt x="41730" y="15810"/>
                </a:lnTo>
                <a:lnTo>
                  <a:pt x="41720" y="15800"/>
                </a:lnTo>
                <a:lnTo>
                  <a:pt x="41700" y="15780"/>
                </a:lnTo>
                <a:lnTo>
                  <a:pt x="41690" y="15780"/>
                </a:lnTo>
                <a:lnTo>
                  <a:pt x="41690" y="15770"/>
                </a:lnTo>
                <a:lnTo>
                  <a:pt x="41680" y="15770"/>
                </a:lnTo>
                <a:lnTo>
                  <a:pt x="41670" y="15760"/>
                </a:lnTo>
                <a:lnTo>
                  <a:pt x="41640" y="15720"/>
                </a:lnTo>
                <a:lnTo>
                  <a:pt x="41660" y="15700"/>
                </a:lnTo>
                <a:lnTo>
                  <a:pt x="41640" y="15690"/>
                </a:lnTo>
                <a:lnTo>
                  <a:pt x="41630" y="15680"/>
                </a:lnTo>
                <a:lnTo>
                  <a:pt x="41690" y="15630"/>
                </a:lnTo>
                <a:lnTo>
                  <a:pt x="41700" y="15630"/>
                </a:lnTo>
                <a:lnTo>
                  <a:pt x="41710" y="15630"/>
                </a:lnTo>
                <a:lnTo>
                  <a:pt x="41720" y="15630"/>
                </a:lnTo>
                <a:lnTo>
                  <a:pt x="41770" y="15640"/>
                </a:lnTo>
                <a:lnTo>
                  <a:pt x="41800" y="15650"/>
                </a:lnTo>
                <a:lnTo>
                  <a:pt x="41840" y="15660"/>
                </a:lnTo>
                <a:lnTo>
                  <a:pt x="41860" y="15670"/>
                </a:lnTo>
                <a:lnTo>
                  <a:pt x="41880" y="15680"/>
                </a:lnTo>
                <a:lnTo>
                  <a:pt x="41930" y="15680"/>
                </a:lnTo>
                <a:lnTo>
                  <a:pt x="41930" y="15670"/>
                </a:lnTo>
                <a:lnTo>
                  <a:pt x="41920" y="15640"/>
                </a:lnTo>
                <a:lnTo>
                  <a:pt x="41910" y="15610"/>
                </a:lnTo>
                <a:lnTo>
                  <a:pt x="41900" y="15550"/>
                </a:lnTo>
                <a:lnTo>
                  <a:pt x="41860" y="15540"/>
                </a:lnTo>
                <a:lnTo>
                  <a:pt x="41840" y="15580"/>
                </a:lnTo>
                <a:lnTo>
                  <a:pt x="41830" y="15590"/>
                </a:lnTo>
                <a:lnTo>
                  <a:pt x="41790" y="15560"/>
                </a:lnTo>
                <a:lnTo>
                  <a:pt x="41710" y="15510"/>
                </a:lnTo>
                <a:lnTo>
                  <a:pt x="41670" y="15480"/>
                </a:lnTo>
                <a:lnTo>
                  <a:pt x="41680" y="15470"/>
                </a:lnTo>
                <a:lnTo>
                  <a:pt x="41690" y="15440"/>
                </a:lnTo>
                <a:lnTo>
                  <a:pt x="41700" y="15430"/>
                </a:lnTo>
                <a:lnTo>
                  <a:pt x="41700" y="15420"/>
                </a:lnTo>
                <a:lnTo>
                  <a:pt x="41720" y="15390"/>
                </a:lnTo>
                <a:lnTo>
                  <a:pt x="41730" y="15360"/>
                </a:lnTo>
                <a:lnTo>
                  <a:pt x="41740" y="15350"/>
                </a:lnTo>
                <a:lnTo>
                  <a:pt x="41760" y="15300"/>
                </a:lnTo>
                <a:lnTo>
                  <a:pt x="41780" y="15260"/>
                </a:lnTo>
                <a:lnTo>
                  <a:pt x="41790" y="15250"/>
                </a:lnTo>
                <a:lnTo>
                  <a:pt x="41790" y="15230"/>
                </a:lnTo>
                <a:lnTo>
                  <a:pt x="41780" y="15190"/>
                </a:lnTo>
                <a:lnTo>
                  <a:pt x="41770" y="15170"/>
                </a:lnTo>
                <a:lnTo>
                  <a:pt x="41750" y="15150"/>
                </a:lnTo>
                <a:lnTo>
                  <a:pt x="41750" y="15140"/>
                </a:lnTo>
                <a:lnTo>
                  <a:pt x="41740" y="15140"/>
                </a:lnTo>
                <a:lnTo>
                  <a:pt x="41740" y="15130"/>
                </a:lnTo>
                <a:lnTo>
                  <a:pt x="41720" y="15120"/>
                </a:lnTo>
                <a:lnTo>
                  <a:pt x="41710" y="15100"/>
                </a:lnTo>
                <a:lnTo>
                  <a:pt x="41700" y="15090"/>
                </a:lnTo>
                <a:lnTo>
                  <a:pt x="41690" y="15080"/>
                </a:lnTo>
                <a:lnTo>
                  <a:pt x="41630" y="15060"/>
                </a:lnTo>
                <a:lnTo>
                  <a:pt x="41620" y="15050"/>
                </a:lnTo>
                <a:lnTo>
                  <a:pt x="41610" y="15040"/>
                </a:lnTo>
                <a:lnTo>
                  <a:pt x="41590" y="15010"/>
                </a:lnTo>
                <a:lnTo>
                  <a:pt x="41590" y="15000"/>
                </a:lnTo>
                <a:lnTo>
                  <a:pt x="41580" y="14990"/>
                </a:lnTo>
                <a:lnTo>
                  <a:pt x="41570" y="14990"/>
                </a:lnTo>
                <a:lnTo>
                  <a:pt x="41550" y="14960"/>
                </a:lnTo>
                <a:lnTo>
                  <a:pt x="41550" y="14950"/>
                </a:lnTo>
                <a:lnTo>
                  <a:pt x="41540" y="14950"/>
                </a:lnTo>
                <a:lnTo>
                  <a:pt x="41560" y="14860"/>
                </a:lnTo>
                <a:lnTo>
                  <a:pt x="41550" y="14840"/>
                </a:lnTo>
                <a:lnTo>
                  <a:pt x="41550" y="14830"/>
                </a:lnTo>
                <a:lnTo>
                  <a:pt x="41540" y="14830"/>
                </a:lnTo>
                <a:lnTo>
                  <a:pt x="41540" y="14820"/>
                </a:lnTo>
                <a:lnTo>
                  <a:pt x="41530" y="14790"/>
                </a:lnTo>
                <a:lnTo>
                  <a:pt x="41520" y="14780"/>
                </a:lnTo>
                <a:lnTo>
                  <a:pt x="41500" y="14760"/>
                </a:lnTo>
                <a:lnTo>
                  <a:pt x="41490" y="14750"/>
                </a:lnTo>
                <a:lnTo>
                  <a:pt x="41470" y="14730"/>
                </a:lnTo>
                <a:lnTo>
                  <a:pt x="41440" y="14690"/>
                </a:lnTo>
                <a:lnTo>
                  <a:pt x="41420" y="14680"/>
                </a:lnTo>
                <a:lnTo>
                  <a:pt x="41400" y="14660"/>
                </a:lnTo>
                <a:lnTo>
                  <a:pt x="41390" y="14650"/>
                </a:lnTo>
                <a:lnTo>
                  <a:pt x="41380" y="14640"/>
                </a:lnTo>
                <a:lnTo>
                  <a:pt x="41360" y="14620"/>
                </a:lnTo>
                <a:lnTo>
                  <a:pt x="41360" y="14610"/>
                </a:lnTo>
                <a:lnTo>
                  <a:pt x="41350" y="14620"/>
                </a:lnTo>
                <a:lnTo>
                  <a:pt x="41340" y="14620"/>
                </a:lnTo>
                <a:lnTo>
                  <a:pt x="41290" y="14600"/>
                </a:lnTo>
                <a:lnTo>
                  <a:pt x="41240" y="14590"/>
                </a:lnTo>
                <a:lnTo>
                  <a:pt x="41250" y="14450"/>
                </a:lnTo>
                <a:lnTo>
                  <a:pt x="41250" y="14430"/>
                </a:lnTo>
                <a:lnTo>
                  <a:pt x="41250" y="14370"/>
                </a:lnTo>
                <a:lnTo>
                  <a:pt x="41250" y="14330"/>
                </a:lnTo>
                <a:lnTo>
                  <a:pt x="41250" y="14300"/>
                </a:lnTo>
                <a:lnTo>
                  <a:pt x="41300" y="14290"/>
                </a:lnTo>
                <a:lnTo>
                  <a:pt x="41310" y="14290"/>
                </a:lnTo>
                <a:lnTo>
                  <a:pt x="41320" y="14280"/>
                </a:lnTo>
                <a:lnTo>
                  <a:pt x="41360" y="14280"/>
                </a:lnTo>
                <a:lnTo>
                  <a:pt x="41390" y="14270"/>
                </a:lnTo>
                <a:lnTo>
                  <a:pt x="41400" y="14270"/>
                </a:lnTo>
                <a:lnTo>
                  <a:pt x="41410" y="14280"/>
                </a:lnTo>
                <a:lnTo>
                  <a:pt x="41430" y="14290"/>
                </a:lnTo>
                <a:lnTo>
                  <a:pt x="41470" y="14310"/>
                </a:lnTo>
                <a:lnTo>
                  <a:pt x="41480" y="14310"/>
                </a:lnTo>
                <a:lnTo>
                  <a:pt x="41490" y="14320"/>
                </a:lnTo>
                <a:lnTo>
                  <a:pt x="41520" y="14330"/>
                </a:lnTo>
                <a:lnTo>
                  <a:pt x="41560" y="14350"/>
                </a:lnTo>
                <a:lnTo>
                  <a:pt x="41560" y="14340"/>
                </a:lnTo>
                <a:lnTo>
                  <a:pt x="41530" y="14310"/>
                </a:lnTo>
                <a:lnTo>
                  <a:pt x="41530" y="14300"/>
                </a:lnTo>
                <a:lnTo>
                  <a:pt x="41520" y="14290"/>
                </a:lnTo>
                <a:lnTo>
                  <a:pt x="41520" y="14280"/>
                </a:lnTo>
                <a:lnTo>
                  <a:pt x="41520" y="14270"/>
                </a:lnTo>
                <a:lnTo>
                  <a:pt x="41510" y="14230"/>
                </a:lnTo>
                <a:lnTo>
                  <a:pt x="41510" y="14200"/>
                </a:lnTo>
                <a:lnTo>
                  <a:pt x="41510" y="14190"/>
                </a:lnTo>
                <a:lnTo>
                  <a:pt x="41510" y="14160"/>
                </a:lnTo>
                <a:lnTo>
                  <a:pt x="41510" y="14150"/>
                </a:lnTo>
                <a:lnTo>
                  <a:pt x="41510" y="14140"/>
                </a:lnTo>
                <a:lnTo>
                  <a:pt x="41520" y="14130"/>
                </a:lnTo>
                <a:lnTo>
                  <a:pt x="41520" y="14120"/>
                </a:lnTo>
                <a:lnTo>
                  <a:pt x="41520" y="14110"/>
                </a:lnTo>
                <a:lnTo>
                  <a:pt x="41530" y="14110"/>
                </a:lnTo>
                <a:lnTo>
                  <a:pt x="41530" y="14100"/>
                </a:lnTo>
                <a:lnTo>
                  <a:pt x="41520" y="14080"/>
                </a:lnTo>
                <a:lnTo>
                  <a:pt x="41520" y="14070"/>
                </a:lnTo>
                <a:lnTo>
                  <a:pt x="41510" y="14060"/>
                </a:lnTo>
                <a:lnTo>
                  <a:pt x="41510" y="14050"/>
                </a:lnTo>
                <a:lnTo>
                  <a:pt x="41510" y="14030"/>
                </a:lnTo>
                <a:lnTo>
                  <a:pt x="41520" y="14030"/>
                </a:lnTo>
                <a:lnTo>
                  <a:pt x="41520" y="14020"/>
                </a:lnTo>
                <a:lnTo>
                  <a:pt x="41540" y="13990"/>
                </a:lnTo>
                <a:lnTo>
                  <a:pt x="41570" y="13940"/>
                </a:lnTo>
                <a:lnTo>
                  <a:pt x="41560" y="13930"/>
                </a:lnTo>
                <a:lnTo>
                  <a:pt x="41580" y="13910"/>
                </a:lnTo>
                <a:lnTo>
                  <a:pt x="41600" y="13880"/>
                </a:lnTo>
                <a:lnTo>
                  <a:pt x="41600" y="13870"/>
                </a:lnTo>
                <a:lnTo>
                  <a:pt x="41610" y="13870"/>
                </a:lnTo>
                <a:lnTo>
                  <a:pt x="41620" y="13860"/>
                </a:lnTo>
                <a:lnTo>
                  <a:pt x="41750" y="13690"/>
                </a:lnTo>
                <a:lnTo>
                  <a:pt x="41740" y="13690"/>
                </a:lnTo>
                <a:lnTo>
                  <a:pt x="41730" y="13680"/>
                </a:lnTo>
                <a:lnTo>
                  <a:pt x="41730" y="13670"/>
                </a:lnTo>
                <a:lnTo>
                  <a:pt x="41720" y="13660"/>
                </a:lnTo>
                <a:lnTo>
                  <a:pt x="41690" y="13630"/>
                </a:lnTo>
                <a:lnTo>
                  <a:pt x="41690" y="13620"/>
                </a:lnTo>
                <a:lnTo>
                  <a:pt x="41670" y="13610"/>
                </a:lnTo>
                <a:lnTo>
                  <a:pt x="41660" y="13590"/>
                </a:lnTo>
                <a:lnTo>
                  <a:pt x="41650" y="13590"/>
                </a:lnTo>
                <a:lnTo>
                  <a:pt x="41640" y="13580"/>
                </a:lnTo>
                <a:lnTo>
                  <a:pt x="41630" y="13580"/>
                </a:lnTo>
                <a:lnTo>
                  <a:pt x="41620" y="13570"/>
                </a:lnTo>
                <a:lnTo>
                  <a:pt x="41610" y="13570"/>
                </a:lnTo>
                <a:lnTo>
                  <a:pt x="41600" y="13560"/>
                </a:lnTo>
                <a:lnTo>
                  <a:pt x="41590" y="13550"/>
                </a:lnTo>
                <a:lnTo>
                  <a:pt x="41580" y="13550"/>
                </a:lnTo>
                <a:lnTo>
                  <a:pt x="41570" y="13540"/>
                </a:lnTo>
                <a:lnTo>
                  <a:pt x="41560" y="13530"/>
                </a:lnTo>
                <a:lnTo>
                  <a:pt x="41560" y="13520"/>
                </a:lnTo>
                <a:lnTo>
                  <a:pt x="41550" y="13520"/>
                </a:lnTo>
                <a:lnTo>
                  <a:pt x="41540" y="13510"/>
                </a:lnTo>
                <a:lnTo>
                  <a:pt x="41540" y="13500"/>
                </a:lnTo>
                <a:lnTo>
                  <a:pt x="41530" y="13500"/>
                </a:lnTo>
                <a:lnTo>
                  <a:pt x="41530" y="13490"/>
                </a:lnTo>
                <a:lnTo>
                  <a:pt x="41520" y="13490"/>
                </a:lnTo>
                <a:lnTo>
                  <a:pt x="41510" y="13480"/>
                </a:lnTo>
                <a:lnTo>
                  <a:pt x="41500" y="13480"/>
                </a:lnTo>
                <a:lnTo>
                  <a:pt x="41500" y="13470"/>
                </a:lnTo>
                <a:lnTo>
                  <a:pt x="41490" y="13470"/>
                </a:lnTo>
                <a:lnTo>
                  <a:pt x="41480" y="13460"/>
                </a:lnTo>
                <a:lnTo>
                  <a:pt x="41470" y="13450"/>
                </a:lnTo>
                <a:lnTo>
                  <a:pt x="41450" y="13410"/>
                </a:lnTo>
                <a:lnTo>
                  <a:pt x="41410" y="13350"/>
                </a:lnTo>
                <a:lnTo>
                  <a:pt x="41400" y="13320"/>
                </a:lnTo>
                <a:lnTo>
                  <a:pt x="41370" y="13270"/>
                </a:lnTo>
                <a:lnTo>
                  <a:pt x="41350" y="13230"/>
                </a:lnTo>
                <a:lnTo>
                  <a:pt x="41330" y="13200"/>
                </a:lnTo>
                <a:lnTo>
                  <a:pt x="41320" y="13180"/>
                </a:lnTo>
                <a:lnTo>
                  <a:pt x="41310" y="13170"/>
                </a:lnTo>
                <a:lnTo>
                  <a:pt x="41300" y="13160"/>
                </a:lnTo>
                <a:lnTo>
                  <a:pt x="41260" y="13140"/>
                </a:lnTo>
                <a:lnTo>
                  <a:pt x="41260" y="13130"/>
                </a:lnTo>
                <a:lnTo>
                  <a:pt x="41250" y="13130"/>
                </a:lnTo>
                <a:lnTo>
                  <a:pt x="41240" y="13130"/>
                </a:lnTo>
                <a:lnTo>
                  <a:pt x="41210" y="13100"/>
                </a:lnTo>
                <a:lnTo>
                  <a:pt x="41180" y="13080"/>
                </a:lnTo>
                <a:lnTo>
                  <a:pt x="41170" y="13070"/>
                </a:lnTo>
                <a:lnTo>
                  <a:pt x="41080" y="13010"/>
                </a:lnTo>
                <a:lnTo>
                  <a:pt x="41060" y="12990"/>
                </a:lnTo>
                <a:lnTo>
                  <a:pt x="41040" y="12980"/>
                </a:lnTo>
                <a:lnTo>
                  <a:pt x="41010" y="12960"/>
                </a:lnTo>
                <a:lnTo>
                  <a:pt x="41000" y="12950"/>
                </a:lnTo>
                <a:lnTo>
                  <a:pt x="40990" y="12940"/>
                </a:lnTo>
                <a:lnTo>
                  <a:pt x="40970" y="12920"/>
                </a:lnTo>
                <a:lnTo>
                  <a:pt x="40940" y="12910"/>
                </a:lnTo>
                <a:lnTo>
                  <a:pt x="40920" y="12890"/>
                </a:lnTo>
                <a:lnTo>
                  <a:pt x="40850" y="12910"/>
                </a:lnTo>
                <a:lnTo>
                  <a:pt x="40830" y="12910"/>
                </a:lnTo>
                <a:lnTo>
                  <a:pt x="40830" y="12920"/>
                </a:lnTo>
                <a:lnTo>
                  <a:pt x="40830" y="13000"/>
                </a:lnTo>
                <a:lnTo>
                  <a:pt x="40830" y="13010"/>
                </a:lnTo>
                <a:lnTo>
                  <a:pt x="40830" y="13020"/>
                </a:lnTo>
                <a:lnTo>
                  <a:pt x="40830" y="13110"/>
                </a:lnTo>
                <a:lnTo>
                  <a:pt x="40820" y="13170"/>
                </a:lnTo>
                <a:lnTo>
                  <a:pt x="40800" y="13160"/>
                </a:lnTo>
                <a:lnTo>
                  <a:pt x="40790" y="13160"/>
                </a:lnTo>
                <a:lnTo>
                  <a:pt x="40780" y="13160"/>
                </a:lnTo>
                <a:lnTo>
                  <a:pt x="40780" y="13150"/>
                </a:lnTo>
                <a:lnTo>
                  <a:pt x="40760" y="13120"/>
                </a:lnTo>
                <a:lnTo>
                  <a:pt x="40740" y="13060"/>
                </a:lnTo>
                <a:lnTo>
                  <a:pt x="40730" y="13020"/>
                </a:lnTo>
                <a:lnTo>
                  <a:pt x="40720" y="12950"/>
                </a:lnTo>
                <a:lnTo>
                  <a:pt x="40710" y="12940"/>
                </a:lnTo>
                <a:lnTo>
                  <a:pt x="40710" y="12930"/>
                </a:lnTo>
                <a:lnTo>
                  <a:pt x="40710" y="12910"/>
                </a:lnTo>
                <a:lnTo>
                  <a:pt x="40700" y="12910"/>
                </a:lnTo>
                <a:lnTo>
                  <a:pt x="40700" y="12900"/>
                </a:lnTo>
                <a:lnTo>
                  <a:pt x="40700" y="12890"/>
                </a:lnTo>
                <a:lnTo>
                  <a:pt x="40700" y="12880"/>
                </a:lnTo>
                <a:lnTo>
                  <a:pt x="40690" y="12840"/>
                </a:lnTo>
                <a:lnTo>
                  <a:pt x="40680" y="12800"/>
                </a:lnTo>
                <a:lnTo>
                  <a:pt x="40670" y="12740"/>
                </a:lnTo>
                <a:lnTo>
                  <a:pt x="40660" y="12730"/>
                </a:lnTo>
                <a:lnTo>
                  <a:pt x="40660" y="12720"/>
                </a:lnTo>
                <a:lnTo>
                  <a:pt x="40660" y="12700"/>
                </a:lnTo>
                <a:lnTo>
                  <a:pt x="40640" y="12600"/>
                </a:lnTo>
                <a:lnTo>
                  <a:pt x="40630" y="12580"/>
                </a:lnTo>
                <a:lnTo>
                  <a:pt x="40620" y="12550"/>
                </a:lnTo>
                <a:lnTo>
                  <a:pt x="40600" y="12450"/>
                </a:lnTo>
                <a:lnTo>
                  <a:pt x="40590" y="12400"/>
                </a:lnTo>
                <a:lnTo>
                  <a:pt x="40590" y="12390"/>
                </a:lnTo>
                <a:lnTo>
                  <a:pt x="40590" y="12380"/>
                </a:lnTo>
                <a:lnTo>
                  <a:pt x="40580" y="12370"/>
                </a:lnTo>
                <a:lnTo>
                  <a:pt x="40580" y="12350"/>
                </a:lnTo>
                <a:lnTo>
                  <a:pt x="40580" y="12340"/>
                </a:lnTo>
                <a:lnTo>
                  <a:pt x="40580" y="12330"/>
                </a:lnTo>
                <a:lnTo>
                  <a:pt x="40560" y="12290"/>
                </a:lnTo>
                <a:lnTo>
                  <a:pt x="40560" y="12270"/>
                </a:lnTo>
                <a:lnTo>
                  <a:pt x="40560" y="12240"/>
                </a:lnTo>
                <a:lnTo>
                  <a:pt x="40540" y="12180"/>
                </a:lnTo>
                <a:lnTo>
                  <a:pt x="40530" y="12150"/>
                </a:lnTo>
                <a:lnTo>
                  <a:pt x="40530" y="12120"/>
                </a:lnTo>
                <a:lnTo>
                  <a:pt x="40520" y="12090"/>
                </a:lnTo>
                <a:lnTo>
                  <a:pt x="40510" y="12050"/>
                </a:lnTo>
                <a:lnTo>
                  <a:pt x="40530" y="12040"/>
                </a:lnTo>
                <a:lnTo>
                  <a:pt x="40620" y="12010"/>
                </a:lnTo>
                <a:lnTo>
                  <a:pt x="40640" y="12000"/>
                </a:lnTo>
                <a:lnTo>
                  <a:pt x="40670" y="11980"/>
                </a:lnTo>
                <a:lnTo>
                  <a:pt x="40680" y="11980"/>
                </a:lnTo>
                <a:lnTo>
                  <a:pt x="40690" y="11980"/>
                </a:lnTo>
                <a:lnTo>
                  <a:pt x="40690" y="11990"/>
                </a:lnTo>
                <a:lnTo>
                  <a:pt x="40700" y="11990"/>
                </a:lnTo>
                <a:lnTo>
                  <a:pt x="40700" y="12000"/>
                </a:lnTo>
                <a:lnTo>
                  <a:pt x="40710" y="12000"/>
                </a:lnTo>
                <a:lnTo>
                  <a:pt x="40720" y="12000"/>
                </a:lnTo>
                <a:lnTo>
                  <a:pt x="40720" y="11980"/>
                </a:lnTo>
                <a:lnTo>
                  <a:pt x="40720" y="11970"/>
                </a:lnTo>
                <a:lnTo>
                  <a:pt x="40730" y="11960"/>
                </a:lnTo>
                <a:lnTo>
                  <a:pt x="40740" y="11960"/>
                </a:lnTo>
                <a:lnTo>
                  <a:pt x="40770" y="11970"/>
                </a:lnTo>
                <a:lnTo>
                  <a:pt x="40780" y="11970"/>
                </a:lnTo>
                <a:lnTo>
                  <a:pt x="40790" y="11970"/>
                </a:lnTo>
                <a:lnTo>
                  <a:pt x="40800" y="11960"/>
                </a:lnTo>
                <a:lnTo>
                  <a:pt x="40810" y="11960"/>
                </a:lnTo>
                <a:lnTo>
                  <a:pt x="40820" y="11960"/>
                </a:lnTo>
                <a:lnTo>
                  <a:pt x="40830" y="11960"/>
                </a:lnTo>
                <a:lnTo>
                  <a:pt x="40830" y="11950"/>
                </a:lnTo>
                <a:lnTo>
                  <a:pt x="40840" y="11940"/>
                </a:lnTo>
                <a:lnTo>
                  <a:pt x="40840" y="11960"/>
                </a:lnTo>
                <a:lnTo>
                  <a:pt x="40830" y="11980"/>
                </a:lnTo>
                <a:lnTo>
                  <a:pt x="40820" y="11990"/>
                </a:lnTo>
                <a:lnTo>
                  <a:pt x="40820" y="12000"/>
                </a:lnTo>
                <a:lnTo>
                  <a:pt x="40830" y="12000"/>
                </a:lnTo>
                <a:lnTo>
                  <a:pt x="40840" y="12000"/>
                </a:lnTo>
                <a:lnTo>
                  <a:pt x="40850" y="12000"/>
                </a:lnTo>
                <a:lnTo>
                  <a:pt x="40850" y="12010"/>
                </a:lnTo>
                <a:lnTo>
                  <a:pt x="40860" y="12010"/>
                </a:lnTo>
                <a:lnTo>
                  <a:pt x="40870" y="12000"/>
                </a:lnTo>
                <a:lnTo>
                  <a:pt x="40890" y="12000"/>
                </a:lnTo>
                <a:lnTo>
                  <a:pt x="40900" y="11990"/>
                </a:lnTo>
                <a:lnTo>
                  <a:pt x="40910" y="11990"/>
                </a:lnTo>
                <a:lnTo>
                  <a:pt x="40940" y="11980"/>
                </a:lnTo>
                <a:lnTo>
                  <a:pt x="40950" y="11970"/>
                </a:lnTo>
                <a:lnTo>
                  <a:pt x="40970" y="11950"/>
                </a:lnTo>
                <a:lnTo>
                  <a:pt x="40990" y="11920"/>
                </a:lnTo>
                <a:lnTo>
                  <a:pt x="41000" y="11880"/>
                </a:lnTo>
                <a:lnTo>
                  <a:pt x="41030" y="11840"/>
                </a:lnTo>
                <a:lnTo>
                  <a:pt x="41070" y="11780"/>
                </a:lnTo>
                <a:lnTo>
                  <a:pt x="41120" y="11690"/>
                </a:lnTo>
                <a:lnTo>
                  <a:pt x="41170" y="11590"/>
                </a:lnTo>
                <a:lnTo>
                  <a:pt x="41170" y="11580"/>
                </a:lnTo>
                <a:lnTo>
                  <a:pt x="41160" y="11540"/>
                </a:lnTo>
                <a:lnTo>
                  <a:pt x="41150" y="11490"/>
                </a:lnTo>
                <a:lnTo>
                  <a:pt x="41150" y="11450"/>
                </a:lnTo>
                <a:lnTo>
                  <a:pt x="41150" y="11440"/>
                </a:lnTo>
                <a:lnTo>
                  <a:pt x="41140" y="11430"/>
                </a:lnTo>
                <a:lnTo>
                  <a:pt x="41140" y="11420"/>
                </a:lnTo>
                <a:lnTo>
                  <a:pt x="41140" y="11400"/>
                </a:lnTo>
                <a:lnTo>
                  <a:pt x="41150" y="11340"/>
                </a:lnTo>
                <a:lnTo>
                  <a:pt x="41150" y="11250"/>
                </a:lnTo>
                <a:lnTo>
                  <a:pt x="41150" y="11160"/>
                </a:lnTo>
                <a:lnTo>
                  <a:pt x="41150" y="11120"/>
                </a:lnTo>
                <a:lnTo>
                  <a:pt x="41090" y="11130"/>
                </a:lnTo>
                <a:lnTo>
                  <a:pt x="41000" y="11150"/>
                </a:lnTo>
                <a:lnTo>
                  <a:pt x="40980" y="11150"/>
                </a:lnTo>
                <a:lnTo>
                  <a:pt x="40980" y="11130"/>
                </a:lnTo>
                <a:lnTo>
                  <a:pt x="40980" y="11120"/>
                </a:lnTo>
                <a:lnTo>
                  <a:pt x="41080" y="11030"/>
                </a:lnTo>
                <a:lnTo>
                  <a:pt x="41200" y="10990"/>
                </a:lnTo>
                <a:lnTo>
                  <a:pt x="41420" y="11080"/>
                </a:lnTo>
                <a:lnTo>
                  <a:pt x="41520" y="11080"/>
                </a:lnTo>
                <a:lnTo>
                  <a:pt x="41580" y="10970"/>
                </a:lnTo>
                <a:lnTo>
                  <a:pt x="41590" y="10970"/>
                </a:lnTo>
                <a:lnTo>
                  <a:pt x="41600" y="10980"/>
                </a:lnTo>
                <a:lnTo>
                  <a:pt x="41620" y="10980"/>
                </a:lnTo>
                <a:lnTo>
                  <a:pt x="41630" y="10980"/>
                </a:lnTo>
                <a:lnTo>
                  <a:pt x="41640" y="10980"/>
                </a:lnTo>
                <a:lnTo>
                  <a:pt x="41650" y="10990"/>
                </a:lnTo>
                <a:lnTo>
                  <a:pt x="41660" y="10990"/>
                </a:lnTo>
                <a:lnTo>
                  <a:pt x="41670" y="10980"/>
                </a:lnTo>
                <a:lnTo>
                  <a:pt x="41670" y="10970"/>
                </a:lnTo>
                <a:lnTo>
                  <a:pt x="41690" y="10950"/>
                </a:lnTo>
                <a:lnTo>
                  <a:pt x="41700" y="10940"/>
                </a:lnTo>
                <a:lnTo>
                  <a:pt x="41700" y="10930"/>
                </a:lnTo>
                <a:lnTo>
                  <a:pt x="41710" y="10910"/>
                </a:lnTo>
                <a:lnTo>
                  <a:pt x="41710" y="10900"/>
                </a:lnTo>
                <a:lnTo>
                  <a:pt x="41720" y="10880"/>
                </a:lnTo>
                <a:lnTo>
                  <a:pt x="41720" y="10870"/>
                </a:lnTo>
                <a:lnTo>
                  <a:pt x="41720" y="10850"/>
                </a:lnTo>
                <a:lnTo>
                  <a:pt x="41730" y="10840"/>
                </a:lnTo>
                <a:lnTo>
                  <a:pt x="41730" y="10830"/>
                </a:lnTo>
                <a:lnTo>
                  <a:pt x="41740" y="10800"/>
                </a:lnTo>
                <a:lnTo>
                  <a:pt x="41750" y="10770"/>
                </a:lnTo>
                <a:lnTo>
                  <a:pt x="41780" y="10780"/>
                </a:lnTo>
                <a:lnTo>
                  <a:pt x="41770" y="10730"/>
                </a:lnTo>
                <a:lnTo>
                  <a:pt x="41780" y="10730"/>
                </a:lnTo>
                <a:lnTo>
                  <a:pt x="41780" y="10710"/>
                </a:lnTo>
                <a:lnTo>
                  <a:pt x="41780" y="10700"/>
                </a:lnTo>
                <a:lnTo>
                  <a:pt x="41790" y="10690"/>
                </a:lnTo>
                <a:lnTo>
                  <a:pt x="41790" y="10680"/>
                </a:lnTo>
                <a:lnTo>
                  <a:pt x="41780" y="10630"/>
                </a:lnTo>
                <a:lnTo>
                  <a:pt x="41770" y="10620"/>
                </a:lnTo>
                <a:lnTo>
                  <a:pt x="41780" y="10620"/>
                </a:lnTo>
                <a:lnTo>
                  <a:pt x="41910" y="10610"/>
                </a:lnTo>
                <a:lnTo>
                  <a:pt x="42030" y="10560"/>
                </a:lnTo>
                <a:lnTo>
                  <a:pt x="42110" y="10470"/>
                </a:lnTo>
                <a:lnTo>
                  <a:pt x="42120" y="10440"/>
                </a:lnTo>
                <a:lnTo>
                  <a:pt x="42180" y="10360"/>
                </a:lnTo>
                <a:lnTo>
                  <a:pt x="42220" y="10320"/>
                </a:lnTo>
                <a:lnTo>
                  <a:pt x="42280" y="10270"/>
                </a:lnTo>
                <a:lnTo>
                  <a:pt x="42380" y="10220"/>
                </a:lnTo>
                <a:lnTo>
                  <a:pt x="42500" y="10200"/>
                </a:lnTo>
                <a:lnTo>
                  <a:pt x="42610" y="10220"/>
                </a:lnTo>
                <a:lnTo>
                  <a:pt x="42690" y="10280"/>
                </a:lnTo>
                <a:lnTo>
                  <a:pt x="42780" y="10430"/>
                </a:lnTo>
                <a:lnTo>
                  <a:pt x="42820" y="10550"/>
                </a:lnTo>
                <a:lnTo>
                  <a:pt x="42890" y="10640"/>
                </a:lnTo>
                <a:lnTo>
                  <a:pt x="43340" y="10720"/>
                </a:lnTo>
                <a:lnTo>
                  <a:pt x="43430" y="10690"/>
                </a:lnTo>
                <a:lnTo>
                  <a:pt x="43490" y="10640"/>
                </a:lnTo>
                <a:lnTo>
                  <a:pt x="43520" y="10580"/>
                </a:lnTo>
                <a:lnTo>
                  <a:pt x="43570" y="10480"/>
                </a:lnTo>
                <a:lnTo>
                  <a:pt x="43630" y="10440"/>
                </a:lnTo>
                <a:lnTo>
                  <a:pt x="43630" y="10430"/>
                </a:lnTo>
                <a:lnTo>
                  <a:pt x="43690" y="10440"/>
                </a:lnTo>
                <a:lnTo>
                  <a:pt x="43770" y="10490"/>
                </a:lnTo>
                <a:lnTo>
                  <a:pt x="43830" y="10490"/>
                </a:lnTo>
                <a:lnTo>
                  <a:pt x="44140" y="10330"/>
                </a:lnTo>
                <a:lnTo>
                  <a:pt x="44250" y="10290"/>
                </a:lnTo>
                <a:lnTo>
                  <a:pt x="44960" y="10280"/>
                </a:lnTo>
                <a:lnTo>
                  <a:pt x="45100" y="10320"/>
                </a:lnTo>
                <a:lnTo>
                  <a:pt x="45240" y="10420"/>
                </a:lnTo>
                <a:lnTo>
                  <a:pt x="45430" y="10680"/>
                </a:lnTo>
                <a:lnTo>
                  <a:pt x="45500" y="10760"/>
                </a:lnTo>
                <a:lnTo>
                  <a:pt x="45760" y="10880"/>
                </a:lnTo>
                <a:lnTo>
                  <a:pt x="45820" y="10940"/>
                </a:lnTo>
                <a:lnTo>
                  <a:pt x="45850" y="11000"/>
                </a:lnTo>
                <a:lnTo>
                  <a:pt x="45870" y="11050"/>
                </a:lnTo>
                <a:lnTo>
                  <a:pt x="45870" y="11110"/>
                </a:lnTo>
                <a:lnTo>
                  <a:pt x="45870" y="11200"/>
                </a:lnTo>
                <a:lnTo>
                  <a:pt x="45870" y="11250"/>
                </a:lnTo>
                <a:lnTo>
                  <a:pt x="45860" y="11260"/>
                </a:lnTo>
                <a:lnTo>
                  <a:pt x="45860" y="11290"/>
                </a:lnTo>
                <a:lnTo>
                  <a:pt x="45820" y="11430"/>
                </a:lnTo>
                <a:lnTo>
                  <a:pt x="45810" y="11440"/>
                </a:lnTo>
                <a:lnTo>
                  <a:pt x="45850" y="11520"/>
                </a:lnTo>
                <a:lnTo>
                  <a:pt x="46000" y="11720"/>
                </a:lnTo>
                <a:lnTo>
                  <a:pt x="46070" y="11780"/>
                </a:lnTo>
                <a:lnTo>
                  <a:pt x="46140" y="11820"/>
                </a:lnTo>
                <a:lnTo>
                  <a:pt x="46290" y="11810"/>
                </a:lnTo>
                <a:lnTo>
                  <a:pt x="46370" y="11830"/>
                </a:lnTo>
                <a:lnTo>
                  <a:pt x="46440" y="11900"/>
                </a:lnTo>
                <a:lnTo>
                  <a:pt x="46550" y="12070"/>
                </a:lnTo>
                <a:lnTo>
                  <a:pt x="46630" y="12100"/>
                </a:lnTo>
                <a:lnTo>
                  <a:pt x="46700" y="12090"/>
                </a:lnTo>
                <a:lnTo>
                  <a:pt x="46770" y="12110"/>
                </a:lnTo>
                <a:lnTo>
                  <a:pt x="46840" y="12150"/>
                </a:lnTo>
                <a:lnTo>
                  <a:pt x="46890" y="12210"/>
                </a:lnTo>
                <a:lnTo>
                  <a:pt x="46930" y="12290"/>
                </a:lnTo>
                <a:lnTo>
                  <a:pt x="46990" y="12280"/>
                </a:lnTo>
                <a:lnTo>
                  <a:pt x="47010" y="12230"/>
                </a:lnTo>
                <a:lnTo>
                  <a:pt x="47010" y="12220"/>
                </a:lnTo>
                <a:lnTo>
                  <a:pt x="47010" y="12190"/>
                </a:lnTo>
                <a:close/>
                <a:moveTo>
                  <a:pt x="47840" y="17480"/>
                </a:moveTo>
                <a:lnTo>
                  <a:pt x="47850" y="17480"/>
                </a:lnTo>
                <a:lnTo>
                  <a:pt x="47840" y="17480"/>
                </a:lnTo>
                <a:lnTo>
                  <a:pt x="47840" y="17490"/>
                </a:lnTo>
                <a:lnTo>
                  <a:pt x="47840" y="17500"/>
                </a:lnTo>
                <a:lnTo>
                  <a:pt x="47830" y="17500"/>
                </a:lnTo>
                <a:lnTo>
                  <a:pt x="47830" y="17510"/>
                </a:lnTo>
                <a:lnTo>
                  <a:pt x="47830" y="17520"/>
                </a:lnTo>
                <a:lnTo>
                  <a:pt x="47820" y="17530"/>
                </a:lnTo>
                <a:lnTo>
                  <a:pt x="47810" y="17540"/>
                </a:lnTo>
                <a:lnTo>
                  <a:pt x="47800" y="17560"/>
                </a:lnTo>
                <a:lnTo>
                  <a:pt x="47790" y="17570"/>
                </a:lnTo>
                <a:lnTo>
                  <a:pt x="47790" y="17580"/>
                </a:lnTo>
                <a:lnTo>
                  <a:pt x="47800" y="17610"/>
                </a:lnTo>
                <a:lnTo>
                  <a:pt x="47800" y="17620"/>
                </a:lnTo>
                <a:lnTo>
                  <a:pt x="47800" y="17670"/>
                </a:lnTo>
                <a:lnTo>
                  <a:pt x="47800" y="17690"/>
                </a:lnTo>
                <a:lnTo>
                  <a:pt x="47810" y="17710"/>
                </a:lnTo>
                <a:lnTo>
                  <a:pt x="47790" y="17710"/>
                </a:lnTo>
                <a:lnTo>
                  <a:pt x="47780" y="17710"/>
                </a:lnTo>
                <a:lnTo>
                  <a:pt x="47770" y="17710"/>
                </a:lnTo>
                <a:lnTo>
                  <a:pt x="47730" y="17720"/>
                </a:lnTo>
                <a:lnTo>
                  <a:pt x="47730" y="17710"/>
                </a:lnTo>
                <a:lnTo>
                  <a:pt x="47730" y="17700"/>
                </a:lnTo>
                <a:lnTo>
                  <a:pt x="47730" y="17690"/>
                </a:lnTo>
                <a:lnTo>
                  <a:pt x="47730" y="17680"/>
                </a:lnTo>
                <a:lnTo>
                  <a:pt x="47720" y="17680"/>
                </a:lnTo>
                <a:lnTo>
                  <a:pt x="47710" y="17690"/>
                </a:lnTo>
                <a:lnTo>
                  <a:pt x="47710" y="17680"/>
                </a:lnTo>
                <a:lnTo>
                  <a:pt x="47710" y="17690"/>
                </a:lnTo>
                <a:lnTo>
                  <a:pt x="47700" y="17690"/>
                </a:lnTo>
                <a:lnTo>
                  <a:pt x="47690" y="17700"/>
                </a:lnTo>
                <a:lnTo>
                  <a:pt x="47680" y="17700"/>
                </a:lnTo>
                <a:lnTo>
                  <a:pt x="47670" y="17710"/>
                </a:lnTo>
                <a:lnTo>
                  <a:pt x="47660" y="17710"/>
                </a:lnTo>
                <a:lnTo>
                  <a:pt x="47650" y="17720"/>
                </a:lnTo>
                <a:lnTo>
                  <a:pt x="47640" y="17720"/>
                </a:lnTo>
                <a:lnTo>
                  <a:pt x="47640" y="17730"/>
                </a:lnTo>
                <a:lnTo>
                  <a:pt x="47630" y="17730"/>
                </a:lnTo>
                <a:lnTo>
                  <a:pt x="47620" y="17730"/>
                </a:lnTo>
                <a:lnTo>
                  <a:pt x="47610" y="17740"/>
                </a:lnTo>
                <a:lnTo>
                  <a:pt x="47600" y="17740"/>
                </a:lnTo>
                <a:lnTo>
                  <a:pt x="47590" y="17740"/>
                </a:lnTo>
                <a:lnTo>
                  <a:pt x="47580" y="17740"/>
                </a:lnTo>
                <a:lnTo>
                  <a:pt x="47570" y="17750"/>
                </a:lnTo>
                <a:lnTo>
                  <a:pt x="47560" y="17750"/>
                </a:lnTo>
                <a:lnTo>
                  <a:pt x="47560" y="17760"/>
                </a:lnTo>
                <a:lnTo>
                  <a:pt x="47550" y="17770"/>
                </a:lnTo>
                <a:lnTo>
                  <a:pt x="47550" y="17780"/>
                </a:lnTo>
                <a:lnTo>
                  <a:pt x="47550" y="17790"/>
                </a:lnTo>
                <a:lnTo>
                  <a:pt x="47550" y="17800"/>
                </a:lnTo>
                <a:lnTo>
                  <a:pt x="47540" y="17800"/>
                </a:lnTo>
                <a:lnTo>
                  <a:pt x="47540" y="17810"/>
                </a:lnTo>
                <a:lnTo>
                  <a:pt x="47540" y="17820"/>
                </a:lnTo>
                <a:lnTo>
                  <a:pt x="47530" y="17830"/>
                </a:lnTo>
                <a:lnTo>
                  <a:pt x="47520" y="17840"/>
                </a:lnTo>
                <a:lnTo>
                  <a:pt x="47520" y="17860"/>
                </a:lnTo>
                <a:lnTo>
                  <a:pt x="47510" y="17860"/>
                </a:lnTo>
                <a:lnTo>
                  <a:pt x="47510" y="17870"/>
                </a:lnTo>
                <a:lnTo>
                  <a:pt x="47510" y="17890"/>
                </a:lnTo>
                <a:lnTo>
                  <a:pt x="47490" y="17890"/>
                </a:lnTo>
                <a:lnTo>
                  <a:pt x="47440" y="17890"/>
                </a:lnTo>
                <a:lnTo>
                  <a:pt x="47410" y="17880"/>
                </a:lnTo>
                <a:lnTo>
                  <a:pt x="47360" y="17880"/>
                </a:lnTo>
                <a:lnTo>
                  <a:pt x="47350" y="17880"/>
                </a:lnTo>
                <a:lnTo>
                  <a:pt x="47350" y="17890"/>
                </a:lnTo>
                <a:lnTo>
                  <a:pt x="47340" y="17890"/>
                </a:lnTo>
                <a:lnTo>
                  <a:pt x="47300" y="17880"/>
                </a:lnTo>
                <a:lnTo>
                  <a:pt x="47280" y="17880"/>
                </a:lnTo>
                <a:lnTo>
                  <a:pt x="47240" y="17880"/>
                </a:lnTo>
                <a:lnTo>
                  <a:pt x="47200" y="17870"/>
                </a:lnTo>
                <a:lnTo>
                  <a:pt x="47150" y="17870"/>
                </a:lnTo>
                <a:lnTo>
                  <a:pt x="47110" y="17870"/>
                </a:lnTo>
                <a:lnTo>
                  <a:pt x="47090" y="17860"/>
                </a:lnTo>
                <a:lnTo>
                  <a:pt x="47080" y="17820"/>
                </a:lnTo>
                <a:lnTo>
                  <a:pt x="47090" y="17820"/>
                </a:lnTo>
                <a:lnTo>
                  <a:pt x="47100" y="17790"/>
                </a:lnTo>
                <a:lnTo>
                  <a:pt x="47100" y="17780"/>
                </a:lnTo>
                <a:lnTo>
                  <a:pt x="47090" y="17780"/>
                </a:lnTo>
                <a:lnTo>
                  <a:pt x="47090" y="17790"/>
                </a:lnTo>
                <a:lnTo>
                  <a:pt x="47090" y="17800"/>
                </a:lnTo>
                <a:lnTo>
                  <a:pt x="47080" y="17810"/>
                </a:lnTo>
                <a:lnTo>
                  <a:pt x="47070" y="17810"/>
                </a:lnTo>
                <a:lnTo>
                  <a:pt x="47050" y="17810"/>
                </a:lnTo>
                <a:lnTo>
                  <a:pt x="47040" y="17810"/>
                </a:lnTo>
                <a:lnTo>
                  <a:pt x="47030" y="17800"/>
                </a:lnTo>
                <a:lnTo>
                  <a:pt x="47010" y="17790"/>
                </a:lnTo>
                <a:lnTo>
                  <a:pt x="46990" y="17780"/>
                </a:lnTo>
                <a:lnTo>
                  <a:pt x="46970" y="17780"/>
                </a:lnTo>
                <a:lnTo>
                  <a:pt x="46960" y="17770"/>
                </a:lnTo>
                <a:lnTo>
                  <a:pt x="46920" y="17770"/>
                </a:lnTo>
                <a:lnTo>
                  <a:pt x="46910" y="17780"/>
                </a:lnTo>
                <a:lnTo>
                  <a:pt x="46900" y="17780"/>
                </a:lnTo>
                <a:lnTo>
                  <a:pt x="46890" y="17790"/>
                </a:lnTo>
                <a:lnTo>
                  <a:pt x="46890" y="17800"/>
                </a:lnTo>
                <a:lnTo>
                  <a:pt x="46880" y="17810"/>
                </a:lnTo>
                <a:lnTo>
                  <a:pt x="46880" y="17820"/>
                </a:lnTo>
                <a:lnTo>
                  <a:pt x="46880" y="17830"/>
                </a:lnTo>
                <a:lnTo>
                  <a:pt x="46890" y="17830"/>
                </a:lnTo>
                <a:lnTo>
                  <a:pt x="46890" y="17840"/>
                </a:lnTo>
                <a:lnTo>
                  <a:pt x="46890" y="17850"/>
                </a:lnTo>
                <a:lnTo>
                  <a:pt x="46910" y="17860"/>
                </a:lnTo>
                <a:lnTo>
                  <a:pt x="46950" y="17940"/>
                </a:lnTo>
                <a:lnTo>
                  <a:pt x="46950" y="17960"/>
                </a:lnTo>
                <a:lnTo>
                  <a:pt x="46940" y="17980"/>
                </a:lnTo>
                <a:lnTo>
                  <a:pt x="46920" y="17960"/>
                </a:lnTo>
                <a:lnTo>
                  <a:pt x="46910" y="17960"/>
                </a:lnTo>
                <a:lnTo>
                  <a:pt x="46910" y="17950"/>
                </a:lnTo>
                <a:lnTo>
                  <a:pt x="46910" y="17940"/>
                </a:lnTo>
                <a:lnTo>
                  <a:pt x="46910" y="17930"/>
                </a:lnTo>
                <a:lnTo>
                  <a:pt x="46900" y="17920"/>
                </a:lnTo>
                <a:lnTo>
                  <a:pt x="46900" y="17910"/>
                </a:lnTo>
                <a:lnTo>
                  <a:pt x="46900" y="17900"/>
                </a:lnTo>
                <a:lnTo>
                  <a:pt x="46890" y="17890"/>
                </a:lnTo>
                <a:lnTo>
                  <a:pt x="46890" y="17880"/>
                </a:lnTo>
                <a:lnTo>
                  <a:pt x="46880" y="17880"/>
                </a:lnTo>
                <a:lnTo>
                  <a:pt x="46880" y="17870"/>
                </a:lnTo>
                <a:lnTo>
                  <a:pt x="46870" y="17870"/>
                </a:lnTo>
                <a:lnTo>
                  <a:pt x="46860" y="17860"/>
                </a:lnTo>
                <a:lnTo>
                  <a:pt x="46850" y="17860"/>
                </a:lnTo>
                <a:lnTo>
                  <a:pt x="46850" y="17850"/>
                </a:lnTo>
                <a:lnTo>
                  <a:pt x="46830" y="17840"/>
                </a:lnTo>
                <a:lnTo>
                  <a:pt x="46820" y="17840"/>
                </a:lnTo>
                <a:lnTo>
                  <a:pt x="46810" y="17830"/>
                </a:lnTo>
                <a:lnTo>
                  <a:pt x="46800" y="17820"/>
                </a:lnTo>
                <a:lnTo>
                  <a:pt x="46790" y="17820"/>
                </a:lnTo>
                <a:lnTo>
                  <a:pt x="46780" y="17820"/>
                </a:lnTo>
                <a:lnTo>
                  <a:pt x="46780" y="17810"/>
                </a:lnTo>
                <a:lnTo>
                  <a:pt x="46770" y="17810"/>
                </a:lnTo>
                <a:lnTo>
                  <a:pt x="46760" y="17810"/>
                </a:lnTo>
                <a:lnTo>
                  <a:pt x="46760" y="17800"/>
                </a:lnTo>
                <a:lnTo>
                  <a:pt x="46750" y="17800"/>
                </a:lnTo>
                <a:lnTo>
                  <a:pt x="46740" y="17790"/>
                </a:lnTo>
                <a:lnTo>
                  <a:pt x="46730" y="17780"/>
                </a:lnTo>
                <a:lnTo>
                  <a:pt x="46720" y="17770"/>
                </a:lnTo>
                <a:lnTo>
                  <a:pt x="46720" y="17760"/>
                </a:lnTo>
                <a:lnTo>
                  <a:pt x="46710" y="17760"/>
                </a:lnTo>
                <a:lnTo>
                  <a:pt x="46710" y="17750"/>
                </a:lnTo>
                <a:lnTo>
                  <a:pt x="46710" y="17760"/>
                </a:lnTo>
                <a:lnTo>
                  <a:pt x="46710" y="17750"/>
                </a:lnTo>
                <a:lnTo>
                  <a:pt x="46710" y="17740"/>
                </a:lnTo>
                <a:lnTo>
                  <a:pt x="46700" y="17740"/>
                </a:lnTo>
                <a:lnTo>
                  <a:pt x="46700" y="17730"/>
                </a:lnTo>
                <a:lnTo>
                  <a:pt x="46700" y="17720"/>
                </a:lnTo>
                <a:lnTo>
                  <a:pt x="46700" y="17710"/>
                </a:lnTo>
                <a:lnTo>
                  <a:pt x="46690" y="17710"/>
                </a:lnTo>
                <a:lnTo>
                  <a:pt x="46690" y="17700"/>
                </a:lnTo>
                <a:lnTo>
                  <a:pt x="46690" y="17690"/>
                </a:lnTo>
                <a:lnTo>
                  <a:pt x="46690" y="17680"/>
                </a:lnTo>
                <a:lnTo>
                  <a:pt x="46680" y="17660"/>
                </a:lnTo>
                <a:lnTo>
                  <a:pt x="46680" y="17650"/>
                </a:lnTo>
                <a:lnTo>
                  <a:pt x="46680" y="17640"/>
                </a:lnTo>
                <a:lnTo>
                  <a:pt x="46680" y="17630"/>
                </a:lnTo>
                <a:lnTo>
                  <a:pt x="46680" y="17620"/>
                </a:lnTo>
                <a:lnTo>
                  <a:pt x="46670" y="17620"/>
                </a:lnTo>
                <a:lnTo>
                  <a:pt x="46660" y="17620"/>
                </a:lnTo>
                <a:lnTo>
                  <a:pt x="46650" y="17630"/>
                </a:lnTo>
                <a:lnTo>
                  <a:pt x="46650" y="17620"/>
                </a:lnTo>
                <a:lnTo>
                  <a:pt x="46650" y="17610"/>
                </a:lnTo>
                <a:lnTo>
                  <a:pt x="46640" y="17590"/>
                </a:lnTo>
                <a:lnTo>
                  <a:pt x="46630" y="17590"/>
                </a:lnTo>
                <a:lnTo>
                  <a:pt x="46620" y="17590"/>
                </a:lnTo>
                <a:lnTo>
                  <a:pt x="46610" y="17590"/>
                </a:lnTo>
                <a:lnTo>
                  <a:pt x="46600" y="17590"/>
                </a:lnTo>
                <a:lnTo>
                  <a:pt x="46590" y="17590"/>
                </a:lnTo>
                <a:lnTo>
                  <a:pt x="46580" y="17590"/>
                </a:lnTo>
                <a:lnTo>
                  <a:pt x="46570" y="17590"/>
                </a:lnTo>
                <a:lnTo>
                  <a:pt x="46560" y="17600"/>
                </a:lnTo>
                <a:lnTo>
                  <a:pt x="46550" y="17600"/>
                </a:lnTo>
                <a:lnTo>
                  <a:pt x="46550" y="17590"/>
                </a:lnTo>
                <a:lnTo>
                  <a:pt x="46550" y="17580"/>
                </a:lnTo>
                <a:lnTo>
                  <a:pt x="46550" y="17570"/>
                </a:lnTo>
                <a:lnTo>
                  <a:pt x="46550" y="17560"/>
                </a:lnTo>
                <a:lnTo>
                  <a:pt x="46550" y="17550"/>
                </a:lnTo>
                <a:lnTo>
                  <a:pt x="46550" y="17540"/>
                </a:lnTo>
                <a:lnTo>
                  <a:pt x="46540" y="17510"/>
                </a:lnTo>
                <a:lnTo>
                  <a:pt x="46540" y="17500"/>
                </a:lnTo>
                <a:lnTo>
                  <a:pt x="46540" y="17490"/>
                </a:lnTo>
                <a:lnTo>
                  <a:pt x="46540" y="17500"/>
                </a:lnTo>
                <a:lnTo>
                  <a:pt x="46530" y="17500"/>
                </a:lnTo>
                <a:lnTo>
                  <a:pt x="46510" y="17490"/>
                </a:lnTo>
                <a:lnTo>
                  <a:pt x="46500" y="17490"/>
                </a:lnTo>
                <a:lnTo>
                  <a:pt x="46480" y="17490"/>
                </a:lnTo>
                <a:lnTo>
                  <a:pt x="46460" y="17480"/>
                </a:lnTo>
                <a:lnTo>
                  <a:pt x="46440" y="17480"/>
                </a:lnTo>
                <a:lnTo>
                  <a:pt x="46430" y="17480"/>
                </a:lnTo>
                <a:lnTo>
                  <a:pt x="46420" y="17480"/>
                </a:lnTo>
                <a:lnTo>
                  <a:pt x="46410" y="17480"/>
                </a:lnTo>
                <a:lnTo>
                  <a:pt x="46390" y="17480"/>
                </a:lnTo>
                <a:lnTo>
                  <a:pt x="46380" y="17480"/>
                </a:lnTo>
                <a:lnTo>
                  <a:pt x="46350" y="17480"/>
                </a:lnTo>
                <a:lnTo>
                  <a:pt x="46310" y="17480"/>
                </a:lnTo>
                <a:lnTo>
                  <a:pt x="46270" y="17480"/>
                </a:lnTo>
                <a:lnTo>
                  <a:pt x="46240" y="17480"/>
                </a:lnTo>
                <a:lnTo>
                  <a:pt x="46230" y="17480"/>
                </a:lnTo>
                <a:lnTo>
                  <a:pt x="46190" y="17480"/>
                </a:lnTo>
                <a:lnTo>
                  <a:pt x="46150" y="17480"/>
                </a:lnTo>
                <a:lnTo>
                  <a:pt x="46120" y="17480"/>
                </a:lnTo>
                <a:lnTo>
                  <a:pt x="46110" y="17480"/>
                </a:lnTo>
                <a:lnTo>
                  <a:pt x="46090" y="17480"/>
                </a:lnTo>
                <a:lnTo>
                  <a:pt x="46080" y="17480"/>
                </a:lnTo>
                <a:lnTo>
                  <a:pt x="46080" y="17510"/>
                </a:lnTo>
                <a:lnTo>
                  <a:pt x="46080" y="17550"/>
                </a:lnTo>
                <a:lnTo>
                  <a:pt x="46080" y="17580"/>
                </a:lnTo>
                <a:lnTo>
                  <a:pt x="46040" y="17580"/>
                </a:lnTo>
                <a:lnTo>
                  <a:pt x="46000" y="17580"/>
                </a:lnTo>
                <a:lnTo>
                  <a:pt x="45970" y="17580"/>
                </a:lnTo>
                <a:lnTo>
                  <a:pt x="45960" y="17580"/>
                </a:lnTo>
                <a:lnTo>
                  <a:pt x="45940" y="17580"/>
                </a:lnTo>
                <a:lnTo>
                  <a:pt x="45930" y="17580"/>
                </a:lnTo>
                <a:lnTo>
                  <a:pt x="45920" y="17580"/>
                </a:lnTo>
                <a:lnTo>
                  <a:pt x="45900" y="17580"/>
                </a:lnTo>
                <a:lnTo>
                  <a:pt x="45880" y="17590"/>
                </a:lnTo>
                <a:lnTo>
                  <a:pt x="45870" y="17590"/>
                </a:lnTo>
                <a:lnTo>
                  <a:pt x="45850" y="17590"/>
                </a:lnTo>
                <a:lnTo>
                  <a:pt x="45840" y="17590"/>
                </a:lnTo>
                <a:lnTo>
                  <a:pt x="45810" y="17600"/>
                </a:lnTo>
                <a:lnTo>
                  <a:pt x="45800" y="17600"/>
                </a:lnTo>
                <a:lnTo>
                  <a:pt x="45770" y="17600"/>
                </a:lnTo>
                <a:lnTo>
                  <a:pt x="45760" y="17600"/>
                </a:lnTo>
                <a:lnTo>
                  <a:pt x="45760" y="17610"/>
                </a:lnTo>
                <a:lnTo>
                  <a:pt x="45770" y="17610"/>
                </a:lnTo>
                <a:lnTo>
                  <a:pt x="45770" y="17620"/>
                </a:lnTo>
                <a:lnTo>
                  <a:pt x="45780" y="17610"/>
                </a:lnTo>
                <a:lnTo>
                  <a:pt x="45780" y="17620"/>
                </a:lnTo>
                <a:lnTo>
                  <a:pt x="45790" y="17620"/>
                </a:lnTo>
                <a:lnTo>
                  <a:pt x="45800" y="17620"/>
                </a:lnTo>
                <a:lnTo>
                  <a:pt x="45800" y="17630"/>
                </a:lnTo>
                <a:lnTo>
                  <a:pt x="45810" y="17630"/>
                </a:lnTo>
                <a:lnTo>
                  <a:pt x="45820" y="17630"/>
                </a:lnTo>
                <a:lnTo>
                  <a:pt x="45830" y="17640"/>
                </a:lnTo>
                <a:lnTo>
                  <a:pt x="45850" y="17650"/>
                </a:lnTo>
                <a:lnTo>
                  <a:pt x="45860" y="17650"/>
                </a:lnTo>
                <a:lnTo>
                  <a:pt x="45860" y="17660"/>
                </a:lnTo>
                <a:lnTo>
                  <a:pt x="45850" y="17660"/>
                </a:lnTo>
                <a:lnTo>
                  <a:pt x="45860" y="17660"/>
                </a:lnTo>
                <a:lnTo>
                  <a:pt x="45850" y="17660"/>
                </a:lnTo>
                <a:lnTo>
                  <a:pt x="45850" y="17670"/>
                </a:lnTo>
                <a:lnTo>
                  <a:pt x="45860" y="17670"/>
                </a:lnTo>
                <a:lnTo>
                  <a:pt x="45870" y="17680"/>
                </a:lnTo>
                <a:lnTo>
                  <a:pt x="45870" y="17690"/>
                </a:lnTo>
                <a:lnTo>
                  <a:pt x="45880" y="17690"/>
                </a:lnTo>
                <a:lnTo>
                  <a:pt x="45900" y="17700"/>
                </a:lnTo>
                <a:lnTo>
                  <a:pt x="45910" y="17700"/>
                </a:lnTo>
                <a:lnTo>
                  <a:pt x="45920" y="17700"/>
                </a:lnTo>
                <a:lnTo>
                  <a:pt x="45930" y="17710"/>
                </a:lnTo>
                <a:lnTo>
                  <a:pt x="45930" y="17720"/>
                </a:lnTo>
                <a:lnTo>
                  <a:pt x="45920" y="17720"/>
                </a:lnTo>
                <a:lnTo>
                  <a:pt x="45910" y="17720"/>
                </a:lnTo>
                <a:lnTo>
                  <a:pt x="45900" y="17720"/>
                </a:lnTo>
                <a:lnTo>
                  <a:pt x="45900" y="17710"/>
                </a:lnTo>
                <a:lnTo>
                  <a:pt x="45890" y="17710"/>
                </a:lnTo>
                <a:lnTo>
                  <a:pt x="45880" y="17710"/>
                </a:lnTo>
                <a:lnTo>
                  <a:pt x="45880" y="17720"/>
                </a:lnTo>
                <a:lnTo>
                  <a:pt x="45880" y="17730"/>
                </a:lnTo>
                <a:lnTo>
                  <a:pt x="45870" y="17730"/>
                </a:lnTo>
                <a:lnTo>
                  <a:pt x="45870" y="17740"/>
                </a:lnTo>
                <a:lnTo>
                  <a:pt x="45880" y="17750"/>
                </a:lnTo>
                <a:lnTo>
                  <a:pt x="45890" y="17760"/>
                </a:lnTo>
                <a:lnTo>
                  <a:pt x="45880" y="17760"/>
                </a:lnTo>
                <a:lnTo>
                  <a:pt x="45880" y="17770"/>
                </a:lnTo>
                <a:lnTo>
                  <a:pt x="45870" y="17770"/>
                </a:lnTo>
                <a:lnTo>
                  <a:pt x="45860" y="17770"/>
                </a:lnTo>
                <a:lnTo>
                  <a:pt x="45850" y="17770"/>
                </a:lnTo>
                <a:lnTo>
                  <a:pt x="45850" y="17780"/>
                </a:lnTo>
                <a:lnTo>
                  <a:pt x="45850" y="17790"/>
                </a:lnTo>
                <a:lnTo>
                  <a:pt x="45850" y="17800"/>
                </a:lnTo>
                <a:lnTo>
                  <a:pt x="45860" y="17800"/>
                </a:lnTo>
                <a:lnTo>
                  <a:pt x="45850" y="17790"/>
                </a:lnTo>
                <a:lnTo>
                  <a:pt x="45840" y="17790"/>
                </a:lnTo>
                <a:lnTo>
                  <a:pt x="45840" y="17780"/>
                </a:lnTo>
                <a:lnTo>
                  <a:pt x="45830" y="17780"/>
                </a:lnTo>
                <a:lnTo>
                  <a:pt x="45820" y="17770"/>
                </a:lnTo>
                <a:lnTo>
                  <a:pt x="45820" y="17760"/>
                </a:lnTo>
                <a:lnTo>
                  <a:pt x="45810" y="17760"/>
                </a:lnTo>
                <a:lnTo>
                  <a:pt x="45800" y="17750"/>
                </a:lnTo>
                <a:lnTo>
                  <a:pt x="45790" y="17730"/>
                </a:lnTo>
                <a:lnTo>
                  <a:pt x="45780" y="17730"/>
                </a:lnTo>
                <a:lnTo>
                  <a:pt x="45770" y="17730"/>
                </a:lnTo>
                <a:lnTo>
                  <a:pt x="45760" y="17730"/>
                </a:lnTo>
                <a:lnTo>
                  <a:pt x="45750" y="17730"/>
                </a:lnTo>
                <a:lnTo>
                  <a:pt x="45740" y="17740"/>
                </a:lnTo>
                <a:lnTo>
                  <a:pt x="45730" y="17740"/>
                </a:lnTo>
                <a:lnTo>
                  <a:pt x="45720" y="17740"/>
                </a:lnTo>
                <a:lnTo>
                  <a:pt x="45720" y="17730"/>
                </a:lnTo>
                <a:lnTo>
                  <a:pt x="45710" y="17730"/>
                </a:lnTo>
                <a:lnTo>
                  <a:pt x="45710" y="17740"/>
                </a:lnTo>
                <a:lnTo>
                  <a:pt x="45710" y="17750"/>
                </a:lnTo>
                <a:lnTo>
                  <a:pt x="45710" y="17760"/>
                </a:lnTo>
                <a:lnTo>
                  <a:pt x="45720" y="17760"/>
                </a:lnTo>
                <a:lnTo>
                  <a:pt x="45720" y="17770"/>
                </a:lnTo>
                <a:lnTo>
                  <a:pt x="45730" y="17780"/>
                </a:lnTo>
                <a:lnTo>
                  <a:pt x="45740" y="17780"/>
                </a:lnTo>
                <a:lnTo>
                  <a:pt x="45740" y="17790"/>
                </a:lnTo>
                <a:lnTo>
                  <a:pt x="45730" y="17790"/>
                </a:lnTo>
                <a:lnTo>
                  <a:pt x="45730" y="17800"/>
                </a:lnTo>
                <a:lnTo>
                  <a:pt x="45740" y="17800"/>
                </a:lnTo>
                <a:lnTo>
                  <a:pt x="45740" y="17810"/>
                </a:lnTo>
                <a:lnTo>
                  <a:pt x="45740" y="17820"/>
                </a:lnTo>
                <a:lnTo>
                  <a:pt x="45740" y="17830"/>
                </a:lnTo>
                <a:lnTo>
                  <a:pt x="45740" y="17840"/>
                </a:lnTo>
                <a:lnTo>
                  <a:pt x="45740" y="17850"/>
                </a:lnTo>
                <a:lnTo>
                  <a:pt x="45740" y="17860"/>
                </a:lnTo>
                <a:lnTo>
                  <a:pt x="45740" y="17870"/>
                </a:lnTo>
                <a:lnTo>
                  <a:pt x="45740" y="17880"/>
                </a:lnTo>
                <a:lnTo>
                  <a:pt x="45730" y="17890"/>
                </a:lnTo>
                <a:lnTo>
                  <a:pt x="45730" y="17900"/>
                </a:lnTo>
                <a:lnTo>
                  <a:pt x="45720" y="17900"/>
                </a:lnTo>
                <a:lnTo>
                  <a:pt x="45710" y="17900"/>
                </a:lnTo>
                <a:lnTo>
                  <a:pt x="45690" y="17900"/>
                </a:lnTo>
                <a:lnTo>
                  <a:pt x="45680" y="17910"/>
                </a:lnTo>
                <a:lnTo>
                  <a:pt x="45670" y="17930"/>
                </a:lnTo>
                <a:lnTo>
                  <a:pt x="45670" y="17940"/>
                </a:lnTo>
                <a:lnTo>
                  <a:pt x="45680" y="17950"/>
                </a:lnTo>
                <a:lnTo>
                  <a:pt x="45660" y="17960"/>
                </a:lnTo>
                <a:lnTo>
                  <a:pt x="45650" y="17960"/>
                </a:lnTo>
                <a:lnTo>
                  <a:pt x="45650" y="17970"/>
                </a:lnTo>
                <a:lnTo>
                  <a:pt x="45640" y="17980"/>
                </a:lnTo>
                <a:lnTo>
                  <a:pt x="45630" y="17990"/>
                </a:lnTo>
                <a:lnTo>
                  <a:pt x="45620" y="17990"/>
                </a:lnTo>
                <a:lnTo>
                  <a:pt x="45610" y="17990"/>
                </a:lnTo>
                <a:lnTo>
                  <a:pt x="45600" y="18000"/>
                </a:lnTo>
                <a:lnTo>
                  <a:pt x="45590" y="17990"/>
                </a:lnTo>
                <a:lnTo>
                  <a:pt x="45590" y="18000"/>
                </a:lnTo>
                <a:lnTo>
                  <a:pt x="45580" y="18000"/>
                </a:lnTo>
                <a:lnTo>
                  <a:pt x="45580" y="18010"/>
                </a:lnTo>
                <a:lnTo>
                  <a:pt x="45570" y="18010"/>
                </a:lnTo>
                <a:lnTo>
                  <a:pt x="45570" y="18020"/>
                </a:lnTo>
                <a:lnTo>
                  <a:pt x="45560" y="18020"/>
                </a:lnTo>
                <a:lnTo>
                  <a:pt x="45560" y="18030"/>
                </a:lnTo>
                <a:lnTo>
                  <a:pt x="45550" y="18030"/>
                </a:lnTo>
                <a:lnTo>
                  <a:pt x="45550" y="18040"/>
                </a:lnTo>
                <a:lnTo>
                  <a:pt x="45540" y="18040"/>
                </a:lnTo>
                <a:lnTo>
                  <a:pt x="45540" y="18050"/>
                </a:lnTo>
                <a:lnTo>
                  <a:pt x="45530" y="18060"/>
                </a:lnTo>
                <a:lnTo>
                  <a:pt x="45530" y="18070"/>
                </a:lnTo>
                <a:lnTo>
                  <a:pt x="45520" y="18070"/>
                </a:lnTo>
                <a:lnTo>
                  <a:pt x="45520" y="18090"/>
                </a:lnTo>
                <a:lnTo>
                  <a:pt x="45530" y="18090"/>
                </a:lnTo>
                <a:lnTo>
                  <a:pt x="45530" y="18100"/>
                </a:lnTo>
                <a:lnTo>
                  <a:pt x="45540" y="18120"/>
                </a:lnTo>
                <a:lnTo>
                  <a:pt x="45550" y="18120"/>
                </a:lnTo>
                <a:lnTo>
                  <a:pt x="45550" y="18130"/>
                </a:lnTo>
                <a:lnTo>
                  <a:pt x="45570" y="18140"/>
                </a:lnTo>
                <a:lnTo>
                  <a:pt x="45570" y="18150"/>
                </a:lnTo>
                <a:lnTo>
                  <a:pt x="45570" y="18160"/>
                </a:lnTo>
                <a:lnTo>
                  <a:pt x="45570" y="18170"/>
                </a:lnTo>
                <a:lnTo>
                  <a:pt x="45570" y="18180"/>
                </a:lnTo>
                <a:lnTo>
                  <a:pt x="45570" y="18190"/>
                </a:lnTo>
                <a:lnTo>
                  <a:pt x="45560" y="18190"/>
                </a:lnTo>
                <a:lnTo>
                  <a:pt x="45560" y="18200"/>
                </a:lnTo>
                <a:lnTo>
                  <a:pt x="45550" y="18200"/>
                </a:lnTo>
                <a:lnTo>
                  <a:pt x="45540" y="18210"/>
                </a:lnTo>
                <a:lnTo>
                  <a:pt x="45550" y="18220"/>
                </a:lnTo>
                <a:lnTo>
                  <a:pt x="45550" y="18230"/>
                </a:lnTo>
                <a:lnTo>
                  <a:pt x="45540" y="18240"/>
                </a:lnTo>
                <a:lnTo>
                  <a:pt x="45540" y="18250"/>
                </a:lnTo>
                <a:lnTo>
                  <a:pt x="45540" y="18260"/>
                </a:lnTo>
                <a:lnTo>
                  <a:pt x="45530" y="18260"/>
                </a:lnTo>
                <a:lnTo>
                  <a:pt x="45520" y="18270"/>
                </a:lnTo>
                <a:lnTo>
                  <a:pt x="45520" y="18280"/>
                </a:lnTo>
                <a:lnTo>
                  <a:pt x="45510" y="18280"/>
                </a:lnTo>
                <a:lnTo>
                  <a:pt x="45510" y="18270"/>
                </a:lnTo>
                <a:lnTo>
                  <a:pt x="45500" y="18270"/>
                </a:lnTo>
                <a:lnTo>
                  <a:pt x="45490" y="18270"/>
                </a:lnTo>
                <a:lnTo>
                  <a:pt x="45480" y="18270"/>
                </a:lnTo>
                <a:lnTo>
                  <a:pt x="45480" y="18280"/>
                </a:lnTo>
                <a:lnTo>
                  <a:pt x="45480" y="18290"/>
                </a:lnTo>
                <a:lnTo>
                  <a:pt x="45480" y="18300"/>
                </a:lnTo>
                <a:lnTo>
                  <a:pt x="45480" y="18310"/>
                </a:lnTo>
                <a:lnTo>
                  <a:pt x="45480" y="18320"/>
                </a:lnTo>
                <a:lnTo>
                  <a:pt x="45480" y="18330"/>
                </a:lnTo>
                <a:lnTo>
                  <a:pt x="45470" y="18340"/>
                </a:lnTo>
                <a:lnTo>
                  <a:pt x="45470" y="18350"/>
                </a:lnTo>
                <a:lnTo>
                  <a:pt x="45470" y="18360"/>
                </a:lnTo>
                <a:lnTo>
                  <a:pt x="45470" y="18370"/>
                </a:lnTo>
                <a:lnTo>
                  <a:pt x="45480" y="18370"/>
                </a:lnTo>
                <a:lnTo>
                  <a:pt x="45480" y="18380"/>
                </a:lnTo>
                <a:lnTo>
                  <a:pt x="45490" y="18380"/>
                </a:lnTo>
                <a:lnTo>
                  <a:pt x="45500" y="18390"/>
                </a:lnTo>
                <a:lnTo>
                  <a:pt x="45510" y="18400"/>
                </a:lnTo>
                <a:lnTo>
                  <a:pt x="45510" y="18410"/>
                </a:lnTo>
                <a:lnTo>
                  <a:pt x="45500" y="18410"/>
                </a:lnTo>
                <a:lnTo>
                  <a:pt x="45500" y="18420"/>
                </a:lnTo>
                <a:lnTo>
                  <a:pt x="45490" y="18430"/>
                </a:lnTo>
                <a:lnTo>
                  <a:pt x="45480" y="18440"/>
                </a:lnTo>
                <a:lnTo>
                  <a:pt x="45470" y="18450"/>
                </a:lnTo>
                <a:lnTo>
                  <a:pt x="45470" y="18460"/>
                </a:lnTo>
                <a:lnTo>
                  <a:pt x="45460" y="18460"/>
                </a:lnTo>
                <a:lnTo>
                  <a:pt x="45460" y="18470"/>
                </a:lnTo>
                <a:lnTo>
                  <a:pt x="45440" y="18490"/>
                </a:lnTo>
                <a:lnTo>
                  <a:pt x="45440" y="18500"/>
                </a:lnTo>
                <a:lnTo>
                  <a:pt x="45440" y="18510"/>
                </a:lnTo>
                <a:lnTo>
                  <a:pt x="45430" y="18510"/>
                </a:lnTo>
                <a:lnTo>
                  <a:pt x="45420" y="18520"/>
                </a:lnTo>
                <a:lnTo>
                  <a:pt x="45420" y="18530"/>
                </a:lnTo>
                <a:lnTo>
                  <a:pt x="45420" y="18540"/>
                </a:lnTo>
                <a:lnTo>
                  <a:pt x="45420" y="18550"/>
                </a:lnTo>
                <a:lnTo>
                  <a:pt x="45410" y="18560"/>
                </a:lnTo>
                <a:lnTo>
                  <a:pt x="45420" y="18570"/>
                </a:lnTo>
                <a:lnTo>
                  <a:pt x="45420" y="18580"/>
                </a:lnTo>
                <a:lnTo>
                  <a:pt x="45430" y="18580"/>
                </a:lnTo>
                <a:lnTo>
                  <a:pt x="45430" y="18590"/>
                </a:lnTo>
                <a:lnTo>
                  <a:pt x="45440" y="18610"/>
                </a:lnTo>
                <a:lnTo>
                  <a:pt x="45450" y="18610"/>
                </a:lnTo>
                <a:lnTo>
                  <a:pt x="45450" y="18620"/>
                </a:lnTo>
                <a:lnTo>
                  <a:pt x="45450" y="18630"/>
                </a:lnTo>
                <a:lnTo>
                  <a:pt x="45450" y="18640"/>
                </a:lnTo>
                <a:lnTo>
                  <a:pt x="45450" y="18650"/>
                </a:lnTo>
                <a:lnTo>
                  <a:pt x="45440" y="18650"/>
                </a:lnTo>
                <a:lnTo>
                  <a:pt x="45430" y="18650"/>
                </a:lnTo>
                <a:lnTo>
                  <a:pt x="45430" y="18660"/>
                </a:lnTo>
                <a:lnTo>
                  <a:pt x="45430" y="18670"/>
                </a:lnTo>
                <a:lnTo>
                  <a:pt x="45420" y="18680"/>
                </a:lnTo>
                <a:lnTo>
                  <a:pt x="45420" y="18690"/>
                </a:lnTo>
                <a:lnTo>
                  <a:pt x="45410" y="18700"/>
                </a:lnTo>
                <a:lnTo>
                  <a:pt x="45410" y="18710"/>
                </a:lnTo>
                <a:lnTo>
                  <a:pt x="45400" y="18710"/>
                </a:lnTo>
                <a:lnTo>
                  <a:pt x="45400" y="18720"/>
                </a:lnTo>
                <a:lnTo>
                  <a:pt x="45410" y="18720"/>
                </a:lnTo>
                <a:lnTo>
                  <a:pt x="45420" y="18720"/>
                </a:lnTo>
                <a:lnTo>
                  <a:pt x="45420" y="18730"/>
                </a:lnTo>
                <a:lnTo>
                  <a:pt x="45420" y="18740"/>
                </a:lnTo>
                <a:lnTo>
                  <a:pt x="45430" y="18740"/>
                </a:lnTo>
                <a:lnTo>
                  <a:pt x="45430" y="18750"/>
                </a:lnTo>
                <a:lnTo>
                  <a:pt x="45430" y="18760"/>
                </a:lnTo>
                <a:lnTo>
                  <a:pt x="45430" y="18770"/>
                </a:lnTo>
                <a:lnTo>
                  <a:pt x="45440" y="18770"/>
                </a:lnTo>
                <a:lnTo>
                  <a:pt x="45440" y="18780"/>
                </a:lnTo>
                <a:lnTo>
                  <a:pt x="45440" y="18770"/>
                </a:lnTo>
                <a:lnTo>
                  <a:pt x="45450" y="18770"/>
                </a:lnTo>
                <a:lnTo>
                  <a:pt x="45460" y="18760"/>
                </a:lnTo>
                <a:lnTo>
                  <a:pt x="45470" y="18750"/>
                </a:lnTo>
                <a:lnTo>
                  <a:pt x="45480" y="18740"/>
                </a:lnTo>
                <a:lnTo>
                  <a:pt x="45490" y="18730"/>
                </a:lnTo>
                <a:lnTo>
                  <a:pt x="45490" y="18720"/>
                </a:lnTo>
                <a:lnTo>
                  <a:pt x="45500" y="18710"/>
                </a:lnTo>
                <a:lnTo>
                  <a:pt x="45510" y="18710"/>
                </a:lnTo>
                <a:lnTo>
                  <a:pt x="45520" y="18710"/>
                </a:lnTo>
                <a:lnTo>
                  <a:pt x="45540" y="18730"/>
                </a:lnTo>
                <a:lnTo>
                  <a:pt x="45550" y="18730"/>
                </a:lnTo>
                <a:lnTo>
                  <a:pt x="45560" y="18740"/>
                </a:lnTo>
                <a:lnTo>
                  <a:pt x="45570" y="18750"/>
                </a:lnTo>
                <a:lnTo>
                  <a:pt x="45570" y="18740"/>
                </a:lnTo>
                <a:lnTo>
                  <a:pt x="45580" y="18740"/>
                </a:lnTo>
                <a:lnTo>
                  <a:pt x="45590" y="18730"/>
                </a:lnTo>
                <a:lnTo>
                  <a:pt x="45590" y="18720"/>
                </a:lnTo>
                <a:lnTo>
                  <a:pt x="45600" y="18720"/>
                </a:lnTo>
                <a:lnTo>
                  <a:pt x="45600" y="18710"/>
                </a:lnTo>
                <a:lnTo>
                  <a:pt x="45590" y="18710"/>
                </a:lnTo>
                <a:lnTo>
                  <a:pt x="45600" y="18700"/>
                </a:lnTo>
                <a:lnTo>
                  <a:pt x="45600" y="18690"/>
                </a:lnTo>
                <a:lnTo>
                  <a:pt x="45600" y="18680"/>
                </a:lnTo>
                <a:lnTo>
                  <a:pt x="45610" y="18680"/>
                </a:lnTo>
                <a:lnTo>
                  <a:pt x="45610" y="18670"/>
                </a:lnTo>
                <a:lnTo>
                  <a:pt x="45610" y="18660"/>
                </a:lnTo>
                <a:lnTo>
                  <a:pt x="45620" y="18660"/>
                </a:lnTo>
                <a:lnTo>
                  <a:pt x="45620" y="18650"/>
                </a:lnTo>
                <a:lnTo>
                  <a:pt x="45620" y="18640"/>
                </a:lnTo>
                <a:lnTo>
                  <a:pt x="45630" y="18630"/>
                </a:lnTo>
                <a:lnTo>
                  <a:pt x="45630" y="18620"/>
                </a:lnTo>
                <a:lnTo>
                  <a:pt x="45630" y="18610"/>
                </a:lnTo>
                <a:lnTo>
                  <a:pt x="45630" y="18580"/>
                </a:lnTo>
                <a:lnTo>
                  <a:pt x="45640" y="18590"/>
                </a:lnTo>
                <a:lnTo>
                  <a:pt x="45650" y="18590"/>
                </a:lnTo>
                <a:lnTo>
                  <a:pt x="45660" y="18590"/>
                </a:lnTo>
                <a:lnTo>
                  <a:pt x="45670" y="18590"/>
                </a:lnTo>
                <a:lnTo>
                  <a:pt x="45700" y="18600"/>
                </a:lnTo>
                <a:lnTo>
                  <a:pt x="45710" y="18600"/>
                </a:lnTo>
                <a:lnTo>
                  <a:pt x="45720" y="18610"/>
                </a:lnTo>
                <a:lnTo>
                  <a:pt x="45760" y="18610"/>
                </a:lnTo>
                <a:lnTo>
                  <a:pt x="45760" y="18620"/>
                </a:lnTo>
                <a:lnTo>
                  <a:pt x="45780" y="18620"/>
                </a:lnTo>
                <a:lnTo>
                  <a:pt x="45790" y="18620"/>
                </a:lnTo>
                <a:lnTo>
                  <a:pt x="45800" y="18620"/>
                </a:lnTo>
                <a:lnTo>
                  <a:pt x="45810" y="18620"/>
                </a:lnTo>
                <a:lnTo>
                  <a:pt x="45820" y="18620"/>
                </a:lnTo>
                <a:lnTo>
                  <a:pt x="45830" y="18620"/>
                </a:lnTo>
                <a:lnTo>
                  <a:pt x="45840" y="18620"/>
                </a:lnTo>
                <a:lnTo>
                  <a:pt x="45850" y="18610"/>
                </a:lnTo>
                <a:lnTo>
                  <a:pt x="45870" y="18610"/>
                </a:lnTo>
                <a:lnTo>
                  <a:pt x="45880" y="18610"/>
                </a:lnTo>
                <a:lnTo>
                  <a:pt x="45900" y="18600"/>
                </a:lnTo>
                <a:lnTo>
                  <a:pt x="45910" y="18600"/>
                </a:lnTo>
                <a:lnTo>
                  <a:pt x="45920" y="18600"/>
                </a:lnTo>
                <a:lnTo>
                  <a:pt x="45930" y="18600"/>
                </a:lnTo>
                <a:lnTo>
                  <a:pt x="45940" y="18600"/>
                </a:lnTo>
                <a:lnTo>
                  <a:pt x="45940" y="18590"/>
                </a:lnTo>
                <a:lnTo>
                  <a:pt x="45940" y="18580"/>
                </a:lnTo>
                <a:lnTo>
                  <a:pt x="45950" y="18580"/>
                </a:lnTo>
                <a:lnTo>
                  <a:pt x="45940" y="18580"/>
                </a:lnTo>
                <a:lnTo>
                  <a:pt x="45950" y="18580"/>
                </a:lnTo>
                <a:lnTo>
                  <a:pt x="45940" y="18580"/>
                </a:lnTo>
                <a:lnTo>
                  <a:pt x="45950" y="18570"/>
                </a:lnTo>
                <a:lnTo>
                  <a:pt x="45940" y="18570"/>
                </a:lnTo>
                <a:lnTo>
                  <a:pt x="45940" y="18560"/>
                </a:lnTo>
                <a:lnTo>
                  <a:pt x="45940" y="18550"/>
                </a:lnTo>
                <a:lnTo>
                  <a:pt x="45930" y="18550"/>
                </a:lnTo>
                <a:lnTo>
                  <a:pt x="45920" y="18540"/>
                </a:lnTo>
                <a:lnTo>
                  <a:pt x="45930" y="18540"/>
                </a:lnTo>
                <a:lnTo>
                  <a:pt x="45930" y="18530"/>
                </a:lnTo>
                <a:lnTo>
                  <a:pt x="45940" y="18540"/>
                </a:lnTo>
                <a:lnTo>
                  <a:pt x="45950" y="18540"/>
                </a:lnTo>
                <a:lnTo>
                  <a:pt x="45950" y="18530"/>
                </a:lnTo>
                <a:lnTo>
                  <a:pt x="45950" y="18540"/>
                </a:lnTo>
                <a:lnTo>
                  <a:pt x="45960" y="18540"/>
                </a:lnTo>
                <a:lnTo>
                  <a:pt x="45960" y="18550"/>
                </a:lnTo>
                <a:lnTo>
                  <a:pt x="45970" y="18550"/>
                </a:lnTo>
                <a:lnTo>
                  <a:pt x="45970" y="18560"/>
                </a:lnTo>
                <a:lnTo>
                  <a:pt x="45970" y="18570"/>
                </a:lnTo>
                <a:lnTo>
                  <a:pt x="45960" y="18570"/>
                </a:lnTo>
                <a:lnTo>
                  <a:pt x="45970" y="18570"/>
                </a:lnTo>
                <a:lnTo>
                  <a:pt x="45980" y="18570"/>
                </a:lnTo>
                <a:lnTo>
                  <a:pt x="45980" y="18580"/>
                </a:lnTo>
                <a:lnTo>
                  <a:pt x="45980" y="18590"/>
                </a:lnTo>
                <a:lnTo>
                  <a:pt x="45980" y="18600"/>
                </a:lnTo>
                <a:lnTo>
                  <a:pt x="45990" y="18600"/>
                </a:lnTo>
                <a:lnTo>
                  <a:pt x="46000" y="18600"/>
                </a:lnTo>
                <a:lnTo>
                  <a:pt x="46010" y="18600"/>
                </a:lnTo>
                <a:lnTo>
                  <a:pt x="46010" y="18620"/>
                </a:lnTo>
                <a:lnTo>
                  <a:pt x="46020" y="18640"/>
                </a:lnTo>
                <a:lnTo>
                  <a:pt x="46020" y="18660"/>
                </a:lnTo>
                <a:lnTo>
                  <a:pt x="46020" y="18670"/>
                </a:lnTo>
                <a:lnTo>
                  <a:pt x="46020" y="18680"/>
                </a:lnTo>
                <a:lnTo>
                  <a:pt x="46020" y="18690"/>
                </a:lnTo>
                <a:lnTo>
                  <a:pt x="46020" y="18700"/>
                </a:lnTo>
                <a:lnTo>
                  <a:pt x="46030" y="18700"/>
                </a:lnTo>
                <a:lnTo>
                  <a:pt x="46030" y="18710"/>
                </a:lnTo>
                <a:lnTo>
                  <a:pt x="46040" y="18720"/>
                </a:lnTo>
                <a:lnTo>
                  <a:pt x="46040" y="18730"/>
                </a:lnTo>
                <a:lnTo>
                  <a:pt x="46040" y="18740"/>
                </a:lnTo>
                <a:lnTo>
                  <a:pt x="46050" y="18750"/>
                </a:lnTo>
                <a:lnTo>
                  <a:pt x="46050" y="18760"/>
                </a:lnTo>
                <a:lnTo>
                  <a:pt x="46060" y="18780"/>
                </a:lnTo>
                <a:lnTo>
                  <a:pt x="46070" y="18790"/>
                </a:lnTo>
                <a:lnTo>
                  <a:pt x="46090" y="18810"/>
                </a:lnTo>
                <a:lnTo>
                  <a:pt x="46110" y="18830"/>
                </a:lnTo>
                <a:lnTo>
                  <a:pt x="46140" y="18860"/>
                </a:lnTo>
                <a:lnTo>
                  <a:pt x="46150" y="18870"/>
                </a:lnTo>
                <a:lnTo>
                  <a:pt x="46170" y="18890"/>
                </a:lnTo>
                <a:lnTo>
                  <a:pt x="46180" y="18890"/>
                </a:lnTo>
                <a:lnTo>
                  <a:pt x="46180" y="18900"/>
                </a:lnTo>
                <a:lnTo>
                  <a:pt x="46190" y="18900"/>
                </a:lnTo>
                <a:lnTo>
                  <a:pt x="46190" y="18910"/>
                </a:lnTo>
                <a:lnTo>
                  <a:pt x="46200" y="18910"/>
                </a:lnTo>
                <a:lnTo>
                  <a:pt x="46220" y="18930"/>
                </a:lnTo>
                <a:lnTo>
                  <a:pt x="46230" y="18930"/>
                </a:lnTo>
                <a:lnTo>
                  <a:pt x="46250" y="18940"/>
                </a:lnTo>
                <a:lnTo>
                  <a:pt x="46260" y="18950"/>
                </a:lnTo>
                <a:lnTo>
                  <a:pt x="46270" y="18950"/>
                </a:lnTo>
                <a:lnTo>
                  <a:pt x="46280" y="18950"/>
                </a:lnTo>
                <a:lnTo>
                  <a:pt x="46290" y="18960"/>
                </a:lnTo>
                <a:lnTo>
                  <a:pt x="46310" y="18970"/>
                </a:lnTo>
                <a:lnTo>
                  <a:pt x="46320" y="18970"/>
                </a:lnTo>
                <a:lnTo>
                  <a:pt x="46330" y="18980"/>
                </a:lnTo>
                <a:lnTo>
                  <a:pt x="46310" y="18990"/>
                </a:lnTo>
                <a:lnTo>
                  <a:pt x="46320" y="18990"/>
                </a:lnTo>
                <a:lnTo>
                  <a:pt x="46330" y="18990"/>
                </a:lnTo>
                <a:lnTo>
                  <a:pt x="46340" y="18990"/>
                </a:lnTo>
                <a:lnTo>
                  <a:pt x="46340" y="19000"/>
                </a:lnTo>
                <a:lnTo>
                  <a:pt x="46340" y="19010"/>
                </a:lnTo>
                <a:lnTo>
                  <a:pt x="46350" y="19010"/>
                </a:lnTo>
                <a:lnTo>
                  <a:pt x="46360" y="19020"/>
                </a:lnTo>
                <a:lnTo>
                  <a:pt x="46360" y="19030"/>
                </a:lnTo>
                <a:lnTo>
                  <a:pt x="46360" y="19020"/>
                </a:lnTo>
                <a:lnTo>
                  <a:pt x="46370" y="19020"/>
                </a:lnTo>
                <a:lnTo>
                  <a:pt x="46400" y="19050"/>
                </a:lnTo>
                <a:lnTo>
                  <a:pt x="46410" y="19070"/>
                </a:lnTo>
                <a:lnTo>
                  <a:pt x="46440" y="19100"/>
                </a:lnTo>
                <a:lnTo>
                  <a:pt x="46430" y="19110"/>
                </a:lnTo>
                <a:lnTo>
                  <a:pt x="46420" y="19120"/>
                </a:lnTo>
                <a:lnTo>
                  <a:pt x="46410" y="19130"/>
                </a:lnTo>
                <a:lnTo>
                  <a:pt x="46400" y="19150"/>
                </a:lnTo>
                <a:lnTo>
                  <a:pt x="46400" y="19160"/>
                </a:lnTo>
                <a:lnTo>
                  <a:pt x="46390" y="19170"/>
                </a:lnTo>
                <a:lnTo>
                  <a:pt x="46380" y="19180"/>
                </a:lnTo>
                <a:lnTo>
                  <a:pt x="46410" y="19210"/>
                </a:lnTo>
                <a:lnTo>
                  <a:pt x="46410" y="19220"/>
                </a:lnTo>
                <a:lnTo>
                  <a:pt x="46410" y="19250"/>
                </a:lnTo>
                <a:lnTo>
                  <a:pt x="46410" y="19260"/>
                </a:lnTo>
                <a:lnTo>
                  <a:pt x="46410" y="19270"/>
                </a:lnTo>
                <a:lnTo>
                  <a:pt x="46420" y="19270"/>
                </a:lnTo>
                <a:lnTo>
                  <a:pt x="46420" y="19290"/>
                </a:lnTo>
                <a:lnTo>
                  <a:pt x="46420" y="19300"/>
                </a:lnTo>
                <a:lnTo>
                  <a:pt x="46450" y="19310"/>
                </a:lnTo>
                <a:lnTo>
                  <a:pt x="46460" y="19310"/>
                </a:lnTo>
                <a:lnTo>
                  <a:pt x="46470" y="19310"/>
                </a:lnTo>
                <a:lnTo>
                  <a:pt x="46490" y="19320"/>
                </a:lnTo>
                <a:lnTo>
                  <a:pt x="46490" y="19310"/>
                </a:lnTo>
                <a:lnTo>
                  <a:pt x="46500" y="19290"/>
                </a:lnTo>
                <a:lnTo>
                  <a:pt x="46500" y="19270"/>
                </a:lnTo>
                <a:lnTo>
                  <a:pt x="46510" y="19270"/>
                </a:lnTo>
                <a:lnTo>
                  <a:pt x="46520" y="19270"/>
                </a:lnTo>
                <a:lnTo>
                  <a:pt x="46530" y="19270"/>
                </a:lnTo>
                <a:lnTo>
                  <a:pt x="46540" y="19270"/>
                </a:lnTo>
                <a:lnTo>
                  <a:pt x="46550" y="19270"/>
                </a:lnTo>
                <a:lnTo>
                  <a:pt x="46560" y="19270"/>
                </a:lnTo>
                <a:lnTo>
                  <a:pt x="46570" y="19270"/>
                </a:lnTo>
                <a:lnTo>
                  <a:pt x="46570" y="19280"/>
                </a:lnTo>
                <a:lnTo>
                  <a:pt x="46560" y="19280"/>
                </a:lnTo>
                <a:lnTo>
                  <a:pt x="46560" y="19290"/>
                </a:lnTo>
                <a:lnTo>
                  <a:pt x="46570" y="19290"/>
                </a:lnTo>
                <a:lnTo>
                  <a:pt x="46580" y="19290"/>
                </a:lnTo>
                <a:lnTo>
                  <a:pt x="46580" y="19300"/>
                </a:lnTo>
                <a:lnTo>
                  <a:pt x="46580" y="19310"/>
                </a:lnTo>
                <a:lnTo>
                  <a:pt x="46570" y="19320"/>
                </a:lnTo>
                <a:lnTo>
                  <a:pt x="46570" y="19340"/>
                </a:lnTo>
                <a:lnTo>
                  <a:pt x="46590" y="19350"/>
                </a:lnTo>
                <a:lnTo>
                  <a:pt x="46600" y="19400"/>
                </a:lnTo>
                <a:lnTo>
                  <a:pt x="46600" y="19410"/>
                </a:lnTo>
                <a:lnTo>
                  <a:pt x="46600" y="19420"/>
                </a:lnTo>
                <a:lnTo>
                  <a:pt x="46600" y="19430"/>
                </a:lnTo>
                <a:lnTo>
                  <a:pt x="46610" y="19430"/>
                </a:lnTo>
                <a:lnTo>
                  <a:pt x="46620" y="19440"/>
                </a:lnTo>
                <a:lnTo>
                  <a:pt x="46610" y="19460"/>
                </a:lnTo>
                <a:lnTo>
                  <a:pt x="46600" y="19460"/>
                </a:lnTo>
                <a:lnTo>
                  <a:pt x="46600" y="19470"/>
                </a:lnTo>
                <a:lnTo>
                  <a:pt x="46600" y="19480"/>
                </a:lnTo>
                <a:lnTo>
                  <a:pt x="46610" y="19490"/>
                </a:lnTo>
                <a:lnTo>
                  <a:pt x="46610" y="19480"/>
                </a:lnTo>
                <a:lnTo>
                  <a:pt x="46620" y="19480"/>
                </a:lnTo>
                <a:lnTo>
                  <a:pt x="46630" y="19480"/>
                </a:lnTo>
                <a:lnTo>
                  <a:pt x="46640" y="19480"/>
                </a:lnTo>
                <a:lnTo>
                  <a:pt x="46650" y="19480"/>
                </a:lnTo>
                <a:lnTo>
                  <a:pt x="46660" y="19480"/>
                </a:lnTo>
                <a:lnTo>
                  <a:pt x="46660" y="19460"/>
                </a:lnTo>
                <a:lnTo>
                  <a:pt x="46680" y="19470"/>
                </a:lnTo>
                <a:lnTo>
                  <a:pt x="46690" y="19470"/>
                </a:lnTo>
                <a:lnTo>
                  <a:pt x="46690" y="19480"/>
                </a:lnTo>
                <a:lnTo>
                  <a:pt x="46700" y="19480"/>
                </a:lnTo>
                <a:lnTo>
                  <a:pt x="46710" y="19480"/>
                </a:lnTo>
                <a:lnTo>
                  <a:pt x="46720" y="19490"/>
                </a:lnTo>
                <a:lnTo>
                  <a:pt x="46710" y="19490"/>
                </a:lnTo>
                <a:lnTo>
                  <a:pt x="46710" y="19500"/>
                </a:lnTo>
                <a:lnTo>
                  <a:pt x="46690" y="19510"/>
                </a:lnTo>
                <a:lnTo>
                  <a:pt x="46680" y="19520"/>
                </a:lnTo>
                <a:lnTo>
                  <a:pt x="46670" y="19520"/>
                </a:lnTo>
                <a:lnTo>
                  <a:pt x="46670" y="19530"/>
                </a:lnTo>
                <a:lnTo>
                  <a:pt x="46680" y="19540"/>
                </a:lnTo>
                <a:lnTo>
                  <a:pt x="46700" y="19560"/>
                </a:lnTo>
                <a:lnTo>
                  <a:pt x="46710" y="19570"/>
                </a:lnTo>
                <a:lnTo>
                  <a:pt x="46720" y="19570"/>
                </a:lnTo>
                <a:lnTo>
                  <a:pt x="46730" y="19560"/>
                </a:lnTo>
                <a:lnTo>
                  <a:pt x="46740" y="19560"/>
                </a:lnTo>
                <a:lnTo>
                  <a:pt x="46750" y="19560"/>
                </a:lnTo>
                <a:lnTo>
                  <a:pt x="46750" y="19550"/>
                </a:lnTo>
                <a:lnTo>
                  <a:pt x="46770" y="19540"/>
                </a:lnTo>
                <a:lnTo>
                  <a:pt x="46780" y="19540"/>
                </a:lnTo>
                <a:lnTo>
                  <a:pt x="46780" y="19550"/>
                </a:lnTo>
                <a:lnTo>
                  <a:pt x="46790" y="19550"/>
                </a:lnTo>
                <a:lnTo>
                  <a:pt x="46800" y="19570"/>
                </a:lnTo>
                <a:lnTo>
                  <a:pt x="46810" y="19570"/>
                </a:lnTo>
                <a:lnTo>
                  <a:pt x="46810" y="19580"/>
                </a:lnTo>
                <a:lnTo>
                  <a:pt x="46820" y="19580"/>
                </a:lnTo>
                <a:lnTo>
                  <a:pt x="46840" y="19590"/>
                </a:lnTo>
                <a:lnTo>
                  <a:pt x="46860" y="19600"/>
                </a:lnTo>
                <a:lnTo>
                  <a:pt x="46870" y="19600"/>
                </a:lnTo>
                <a:lnTo>
                  <a:pt x="46880" y="19600"/>
                </a:lnTo>
                <a:lnTo>
                  <a:pt x="46890" y="19600"/>
                </a:lnTo>
                <a:lnTo>
                  <a:pt x="46900" y="19610"/>
                </a:lnTo>
                <a:lnTo>
                  <a:pt x="46910" y="19610"/>
                </a:lnTo>
                <a:lnTo>
                  <a:pt x="46910" y="19620"/>
                </a:lnTo>
                <a:lnTo>
                  <a:pt x="46900" y="19630"/>
                </a:lnTo>
                <a:lnTo>
                  <a:pt x="46900" y="19650"/>
                </a:lnTo>
                <a:lnTo>
                  <a:pt x="46900" y="19670"/>
                </a:lnTo>
                <a:lnTo>
                  <a:pt x="46900" y="19690"/>
                </a:lnTo>
                <a:lnTo>
                  <a:pt x="46900" y="19700"/>
                </a:lnTo>
                <a:lnTo>
                  <a:pt x="46900" y="19710"/>
                </a:lnTo>
                <a:lnTo>
                  <a:pt x="46900" y="19720"/>
                </a:lnTo>
                <a:lnTo>
                  <a:pt x="46890" y="19720"/>
                </a:lnTo>
                <a:lnTo>
                  <a:pt x="46890" y="19730"/>
                </a:lnTo>
                <a:lnTo>
                  <a:pt x="46900" y="19730"/>
                </a:lnTo>
                <a:lnTo>
                  <a:pt x="46900" y="19740"/>
                </a:lnTo>
                <a:lnTo>
                  <a:pt x="46910" y="19740"/>
                </a:lnTo>
                <a:lnTo>
                  <a:pt x="46920" y="19740"/>
                </a:lnTo>
                <a:lnTo>
                  <a:pt x="46910" y="19750"/>
                </a:lnTo>
                <a:lnTo>
                  <a:pt x="46910" y="19760"/>
                </a:lnTo>
                <a:lnTo>
                  <a:pt x="46900" y="19770"/>
                </a:lnTo>
                <a:lnTo>
                  <a:pt x="46890" y="19790"/>
                </a:lnTo>
                <a:lnTo>
                  <a:pt x="46880" y="19790"/>
                </a:lnTo>
                <a:lnTo>
                  <a:pt x="46880" y="19800"/>
                </a:lnTo>
                <a:lnTo>
                  <a:pt x="46880" y="19810"/>
                </a:lnTo>
                <a:lnTo>
                  <a:pt x="46870" y="19810"/>
                </a:lnTo>
                <a:lnTo>
                  <a:pt x="46870" y="19820"/>
                </a:lnTo>
                <a:lnTo>
                  <a:pt x="46880" y="19820"/>
                </a:lnTo>
                <a:lnTo>
                  <a:pt x="46890" y="19820"/>
                </a:lnTo>
                <a:lnTo>
                  <a:pt x="46900" y="19820"/>
                </a:lnTo>
                <a:lnTo>
                  <a:pt x="46920" y="19820"/>
                </a:lnTo>
                <a:lnTo>
                  <a:pt x="46930" y="19820"/>
                </a:lnTo>
                <a:lnTo>
                  <a:pt x="46940" y="19820"/>
                </a:lnTo>
                <a:lnTo>
                  <a:pt x="46950" y="19820"/>
                </a:lnTo>
                <a:lnTo>
                  <a:pt x="46960" y="19820"/>
                </a:lnTo>
                <a:lnTo>
                  <a:pt x="46960" y="19830"/>
                </a:lnTo>
                <a:lnTo>
                  <a:pt x="46970" y="19830"/>
                </a:lnTo>
                <a:lnTo>
                  <a:pt x="46970" y="19860"/>
                </a:lnTo>
                <a:lnTo>
                  <a:pt x="46970" y="19880"/>
                </a:lnTo>
                <a:lnTo>
                  <a:pt x="46970" y="19890"/>
                </a:lnTo>
                <a:lnTo>
                  <a:pt x="46950" y="19930"/>
                </a:lnTo>
                <a:lnTo>
                  <a:pt x="46950" y="19940"/>
                </a:lnTo>
                <a:lnTo>
                  <a:pt x="46950" y="19950"/>
                </a:lnTo>
                <a:lnTo>
                  <a:pt x="46960" y="19950"/>
                </a:lnTo>
                <a:lnTo>
                  <a:pt x="46970" y="19960"/>
                </a:lnTo>
                <a:lnTo>
                  <a:pt x="46980" y="19970"/>
                </a:lnTo>
                <a:lnTo>
                  <a:pt x="46980" y="19980"/>
                </a:lnTo>
                <a:lnTo>
                  <a:pt x="46990" y="19980"/>
                </a:lnTo>
                <a:lnTo>
                  <a:pt x="47000" y="19980"/>
                </a:lnTo>
                <a:lnTo>
                  <a:pt x="47000" y="19990"/>
                </a:lnTo>
                <a:lnTo>
                  <a:pt x="47000" y="20000"/>
                </a:lnTo>
                <a:lnTo>
                  <a:pt x="47000" y="20010"/>
                </a:lnTo>
                <a:lnTo>
                  <a:pt x="47000" y="20030"/>
                </a:lnTo>
                <a:lnTo>
                  <a:pt x="47000" y="20040"/>
                </a:lnTo>
                <a:lnTo>
                  <a:pt x="46990" y="20050"/>
                </a:lnTo>
                <a:lnTo>
                  <a:pt x="46990" y="20060"/>
                </a:lnTo>
                <a:lnTo>
                  <a:pt x="47000" y="20070"/>
                </a:lnTo>
                <a:lnTo>
                  <a:pt x="47010" y="20080"/>
                </a:lnTo>
                <a:lnTo>
                  <a:pt x="47020" y="20080"/>
                </a:lnTo>
                <a:lnTo>
                  <a:pt x="47040" y="20080"/>
                </a:lnTo>
                <a:lnTo>
                  <a:pt x="47070" y="20070"/>
                </a:lnTo>
                <a:lnTo>
                  <a:pt x="47080" y="20070"/>
                </a:lnTo>
                <a:lnTo>
                  <a:pt x="47110" y="20070"/>
                </a:lnTo>
                <a:lnTo>
                  <a:pt x="47110" y="20080"/>
                </a:lnTo>
                <a:lnTo>
                  <a:pt x="47120" y="20080"/>
                </a:lnTo>
                <a:lnTo>
                  <a:pt x="47120" y="20090"/>
                </a:lnTo>
                <a:lnTo>
                  <a:pt x="47120" y="20100"/>
                </a:lnTo>
                <a:lnTo>
                  <a:pt x="47130" y="20100"/>
                </a:lnTo>
                <a:lnTo>
                  <a:pt x="47130" y="20120"/>
                </a:lnTo>
                <a:lnTo>
                  <a:pt x="47140" y="20120"/>
                </a:lnTo>
                <a:lnTo>
                  <a:pt x="47140" y="20130"/>
                </a:lnTo>
                <a:lnTo>
                  <a:pt x="47150" y="20140"/>
                </a:lnTo>
                <a:lnTo>
                  <a:pt x="47160" y="20150"/>
                </a:lnTo>
                <a:lnTo>
                  <a:pt x="47160" y="20170"/>
                </a:lnTo>
                <a:lnTo>
                  <a:pt x="47170" y="20180"/>
                </a:lnTo>
                <a:lnTo>
                  <a:pt x="47180" y="20230"/>
                </a:lnTo>
                <a:lnTo>
                  <a:pt x="47180" y="20240"/>
                </a:lnTo>
                <a:lnTo>
                  <a:pt x="47180" y="20250"/>
                </a:lnTo>
                <a:lnTo>
                  <a:pt x="47180" y="20260"/>
                </a:lnTo>
                <a:lnTo>
                  <a:pt x="47190" y="20270"/>
                </a:lnTo>
                <a:lnTo>
                  <a:pt x="47190" y="20280"/>
                </a:lnTo>
                <a:lnTo>
                  <a:pt x="47190" y="20290"/>
                </a:lnTo>
                <a:lnTo>
                  <a:pt x="47190" y="20310"/>
                </a:lnTo>
                <a:lnTo>
                  <a:pt x="47190" y="20320"/>
                </a:lnTo>
                <a:lnTo>
                  <a:pt x="47190" y="20330"/>
                </a:lnTo>
                <a:lnTo>
                  <a:pt x="47190" y="20340"/>
                </a:lnTo>
                <a:lnTo>
                  <a:pt x="47190" y="20380"/>
                </a:lnTo>
                <a:lnTo>
                  <a:pt x="47180" y="20400"/>
                </a:lnTo>
                <a:lnTo>
                  <a:pt x="47180" y="20410"/>
                </a:lnTo>
                <a:lnTo>
                  <a:pt x="47190" y="20410"/>
                </a:lnTo>
                <a:lnTo>
                  <a:pt x="47200" y="20410"/>
                </a:lnTo>
                <a:lnTo>
                  <a:pt x="47200" y="20420"/>
                </a:lnTo>
                <a:lnTo>
                  <a:pt x="47200" y="20430"/>
                </a:lnTo>
                <a:lnTo>
                  <a:pt x="47210" y="20430"/>
                </a:lnTo>
                <a:lnTo>
                  <a:pt x="47280" y="20400"/>
                </a:lnTo>
                <a:lnTo>
                  <a:pt x="47290" y="20400"/>
                </a:lnTo>
                <a:lnTo>
                  <a:pt x="47310" y="20390"/>
                </a:lnTo>
                <a:lnTo>
                  <a:pt x="47320" y="20380"/>
                </a:lnTo>
                <a:lnTo>
                  <a:pt x="47350" y="20370"/>
                </a:lnTo>
                <a:lnTo>
                  <a:pt x="47360" y="20370"/>
                </a:lnTo>
                <a:lnTo>
                  <a:pt x="47420" y="20350"/>
                </a:lnTo>
                <a:lnTo>
                  <a:pt x="47450" y="20330"/>
                </a:lnTo>
                <a:lnTo>
                  <a:pt x="47420" y="20260"/>
                </a:lnTo>
                <a:lnTo>
                  <a:pt x="47440" y="20260"/>
                </a:lnTo>
                <a:lnTo>
                  <a:pt x="47450" y="20250"/>
                </a:lnTo>
                <a:lnTo>
                  <a:pt x="47460" y="20250"/>
                </a:lnTo>
                <a:lnTo>
                  <a:pt x="47470" y="20250"/>
                </a:lnTo>
                <a:lnTo>
                  <a:pt x="47460" y="20240"/>
                </a:lnTo>
                <a:lnTo>
                  <a:pt x="47460" y="20230"/>
                </a:lnTo>
                <a:lnTo>
                  <a:pt x="47470" y="20230"/>
                </a:lnTo>
                <a:lnTo>
                  <a:pt x="47470" y="20220"/>
                </a:lnTo>
                <a:lnTo>
                  <a:pt x="47460" y="20220"/>
                </a:lnTo>
                <a:lnTo>
                  <a:pt x="47460" y="20210"/>
                </a:lnTo>
                <a:lnTo>
                  <a:pt x="47450" y="20200"/>
                </a:lnTo>
                <a:lnTo>
                  <a:pt x="47450" y="20210"/>
                </a:lnTo>
                <a:lnTo>
                  <a:pt x="47450" y="20200"/>
                </a:lnTo>
                <a:lnTo>
                  <a:pt x="47440" y="20200"/>
                </a:lnTo>
                <a:lnTo>
                  <a:pt x="47430" y="20190"/>
                </a:lnTo>
                <a:lnTo>
                  <a:pt x="47420" y="20190"/>
                </a:lnTo>
                <a:lnTo>
                  <a:pt x="47420" y="20180"/>
                </a:lnTo>
                <a:lnTo>
                  <a:pt x="47410" y="20180"/>
                </a:lnTo>
                <a:lnTo>
                  <a:pt x="47410" y="20170"/>
                </a:lnTo>
                <a:lnTo>
                  <a:pt x="47410" y="20160"/>
                </a:lnTo>
                <a:lnTo>
                  <a:pt x="47400" y="20160"/>
                </a:lnTo>
                <a:lnTo>
                  <a:pt x="47400" y="20150"/>
                </a:lnTo>
                <a:lnTo>
                  <a:pt x="47400" y="20140"/>
                </a:lnTo>
                <a:lnTo>
                  <a:pt x="47400" y="20130"/>
                </a:lnTo>
                <a:lnTo>
                  <a:pt x="47390" y="20130"/>
                </a:lnTo>
                <a:lnTo>
                  <a:pt x="47390" y="20120"/>
                </a:lnTo>
                <a:lnTo>
                  <a:pt x="47390" y="20110"/>
                </a:lnTo>
                <a:lnTo>
                  <a:pt x="47380" y="20110"/>
                </a:lnTo>
                <a:lnTo>
                  <a:pt x="47380" y="20100"/>
                </a:lnTo>
                <a:lnTo>
                  <a:pt x="47370" y="20110"/>
                </a:lnTo>
                <a:lnTo>
                  <a:pt x="47370" y="20100"/>
                </a:lnTo>
                <a:lnTo>
                  <a:pt x="47370" y="20090"/>
                </a:lnTo>
                <a:lnTo>
                  <a:pt x="47360" y="20090"/>
                </a:lnTo>
                <a:lnTo>
                  <a:pt x="47360" y="20080"/>
                </a:lnTo>
                <a:lnTo>
                  <a:pt x="47360" y="20070"/>
                </a:lnTo>
                <a:lnTo>
                  <a:pt x="47360" y="20060"/>
                </a:lnTo>
                <a:lnTo>
                  <a:pt x="47360" y="20050"/>
                </a:lnTo>
                <a:lnTo>
                  <a:pt x="47370" y="20050"/>
                </a:lnTo>
                <a:lnTo>
                  <a:pt x="47370" y="20040"/>
                </a:lnTo>
                <a:lnTo>
                  <a:pt x="47360" y="20040"/>
                </a:lnTo>
                <a:lnTo>
                  <a:pt x="47350" y="20040"/>
                </a:lnTo>
                <a:lnTo>
                  <a:pt x="47350" y="20030"/>
                </a:lnTo>
                <a:lnTo>
                  <a:pt x="47340" y="20030"/>
                </a:lnTo>
                <a:lnTo>
                  <a:pt x="47330" y="20030"/>
                </a:lnTo>
                <a:lnTo>
                  <a:pt x="47320" y="20020"/>
                </a:lnTo>
                <a:lnTo>
                  <a:pt x="47320" y="20010"/>
                </a:lnTo>
                <a:lnTo>
                  <a:pt x="47320" y="19990"/>
                </a:lnTo>
                <a:lnTo>
                  <a:pt x="47320" y="19980"/>
                </a:lnTo>
                <a:lnTo>
                  <a:pt x="47320" y="19970"/>
                </a:lnTo>
                <a:lnTo>
                  <a:pt x="47310" y="19970"/>
                </a:lnTo>
                <a:lnTo>
                  <a:pt x="47310" y="19960"/>
                </a:lnTo>
                <a:lnTo>
                  <a:pt x="47300" y="19960"/>
                </a:lnTo>
                <a:lnTo>
                  <a:pt x="47300" y="19950"/>
                </a:lnTo>
                <a:lnTo>
                  <a:pt x="47290" y="19950"/>
                </a:lnTo>
                <a:lnTo>
                  <a:pt x="47290" y="19940"/>
                </a:lnTo>
                <a:lnTo>
                  <a:pt x="47280" y="19930"/>
                </a:lnTo>
                <a:lnTo>
                  <a:pt x="47290" y="19930"/>
                </a:lnTo>
                <a:lnTo>
                  <a:pt x="47290" y="19920"/>
                </a:lnTo>
                <a:lnTo>
                  <a:pt x="47280" y="19920"/>
                </a:lnTo>
                <a:lnTo>
                  <a:pt x="47290" y="19910"/>
                </a:lnTo>
                <a:lnTo>
                  <a:pt x="47290" y="19900"/>
                </a:lnTo>
                <a:lnTo>
                  <a:pt x="47300" y="19900"/>
                </a:lnTo>
                <a:lnTo>
                  <a:pt x="47310" y="19900"/>
                </a:lnTo>
                <a:lnTo>
                  <a:pt x="47330" y="19900"/>
                </a:lnTo>
                <a:lnTo>
                  <a:pt x="47340" y="19900"/>
                </a:lnTo>
                <a:lnTo>
                  <a:pt x="47350" y="19900"/>
                </a:lnTo>
                <a:lnTo>
                  <a:pt x="47360" y="19900"/>
                </a:lnTo>
                <a:lnTo>
                  <a:pt x="47380" y="19900"/>
                </a:lnTo>
                <a:lnTo>
                  <a:pt x="47390" y="19900"/>
                </a:lnTo>
                <a:lnTo>
                  <a:pt x="47400" y="19900"/>
                </a:lnTo>
                <a:lnTo>
                  <a:pt x="47420" y="19900"/>
                </a:lnTo>
                <a:lnTo>
                  <a:pt x="47440" y="19900"/>
                </a:lnTo>
                <a:lnTo>
                  <a:pt x="47430" y="19900"/>
                </a:lnTo>
                <a:lnTo>
                  <a:pt x="47430" y="19890"/>
                </a:lnTo>
                <a:lnTo>
                  <a:pt x="47420" y="19890"/>
                </a:lnTo>
                <a:lnTo>
                  <a:pt x="47410" y="19890"/>
                </a:lnTo>
                <a:lnTo>
                  <a:pt x="47420" y="19890"/>
                </a:lnTo>
                <a:lnTo>
                  <a:pt x="47410" y="19890"/>
                </a:lnTo>
                <a:lnTo>
                  <a:pt x="47420" y="19890"/>
                </a:lnTo>
                <a:lnTo>
                  <a:pt x="47430" y="19880"/>
                </a:lnTo>
                <a:lnTo>
                  <a:pt x="47430" y="19870"/>
                </a:lnTo>
                <a:lnTo>
                  <a:pt x="47430" y="19880"/>
                </a:lnTo>
                <a:lnTo>
                  <a:pt x="47420" y="19880"/>
                </a:lnTo>
                <a:lnTo>
                  <a:pt x="47410" y="19880"/>
                </a:lnTo>
                <a:lnTo>
                  <a:pt x="47420" y="19880"/>
                </a:lnTo>
                <a:lnTo>
                  <a:pt x="47420" y="19870"/>
                </a:lnTo>
                <a:lnTo>
                  <a:pt x="47430" y="19870"/>
                </a:lnTo>
                <a:lnTo>
                  <a:pt x="47420" y="19870"/>
                </a:lnTo>
                <a:lnTo>
                  <a:pt x="47410" y="19870"/>
                </a:lnTo>
                <a:lnTo>
                  <a:pt x="47420" y="19870"/>
                </a:lnTo>
                <a:lnTo>
                  <a:pt x="47420" y="19860"/>
                </a:lnTo>
                <a:lnTo>
                  <a:pt x="47420" y="19870"/>
                </a:lnTo>
                <a:lnTo>
                  <a:pt x="47430" y="19870"/>
                </a:lnTo>
                <a:lnTo>
                  <a:pt x="47430" y="19860"/>
                </a:lnTo>
                <a:lnTo>
                  <a:pt x="47440" y="19860"/>
                </a:lnTo>
                <a:lnTo>
                  <a:pt x="47440" y="19850"/>
                </a:lnTo>
                <a:lnTo>
                  <a:pt x="47450" y="19850"/>
                </a:lnTo>
                <a:lnTo>
                  <a:pt x="47450" y="19840"/>
                </a:lnTo>
                <a:lnTo>
                  <a:pt x="47450" y="19830"/>
                </a:lnTo>
                <a:lnTo>
                  <a:pt x="47450" y="19820"/>
                </a:lnTo>
                <a:lnTo>
                  <a:pt x="47460" y="19820"/>
                </a:lnTo>
                <a:lnTo>
                  <a:pt x="47460" y="19810"/>
                </a:lnTo>
                <a:lnTo>
                  <a:pt x="47470" y="19810"/>
                </a:lnTo>
                <a:lnTo>
                  <a:pt x="47480" y="19810"/>
                </a:lnTo>
                <a:lnTo>
                  <a:pt x="47510" y="19790"/>
                </a:lnTo>
                <a:lnTo>
                  <a:pt x="47500" y="19790"/>
                </a:lnTo>
                <a:lnTo>
                  <a:pt x="47500" y="19770"/>
                </a:lnTo>
                <a:lnTo>
                  <a:pt x="47490" y="19760"/>
                </a:lnTo>
                <a:lnTo>
                  <a:pt x="47490" y="19750"/>
                </a:lnTo>
                <a:lnTo>
                  <a:pt x="47480" y="19740"/>
                </a:lnTo>
                <a:lnTo>
                  <a:pt x="47480" y="19730"/>
                </a:lnTo>
                <a:lnTo>
                  <a:pt x="47470" y="19730"/>
                </a:lnTo>
                <a:lnTo>
                  <a:pt x="47470" y="19720"/>
                </a:lnTo>
                <a:lnTo>
                  <a:pt x="47470" y="19710"/>
                </a:lnTo>
                <a:lnTo>
                  <a:pt x="47460" y="19700"/>
                </a:lnTo>
                <a:lnTo>
                  <a:pt x="47460" y="19690"/>
                </a:lnTo>
                <a:lnTo>
                  <a:pt x="47450" y="19690"/>
                </a:lnTo>
                <a:lnTo>
                  <a:pt x="47450" y="19680"/>
                </a:lnTo>
                <a:lnTo>
                  <a:pt x="47440" y="19680"/>
                </a:lnTo>
                <a:lnTo>
                  <a:pt x="47440" y="19670"/>
                </a:lnTo>
                <a:lnTo>
                  <a:pt x="47430" y="19670"/>
                </a:lnTo>
                <a:lnTo>
                  <a:pt x="47430" y="19660"/>
                </a:lnTo>
                <a:lnTo>
                  <a:pt x="47430" y="19650"/>
                </a:lnTo>
                <a:lnTo>
                  <a:pt x="47420" y="19650"/>
                </a:lnTo>
                <a:lnTo>
                  <a:pt x="47430" y="19650"/>
                </a:lnTo>
                <a:lnTo>
                  <a:pt x="47420" y="19650"/>
                </a:lnTo>
                <a:lnTo>
                  <a:pt x="47420" y="19640"/>
                </a:lnTo>
                <a:lnTo>
                  <a:pt x="47410" y="19640"/>
                </a:lnTo>
                <a:lnTo>
                  <a:pt x="47410" y="19630"/>
                </a:lnTo>
                <a:lnTo>
                  <a:pt x="47410" y="19620"/>
                </a:lnTo>
                <a:lnTo>
                  <a:pt x="47400" y="19620"/>
                </a:lnTo>
                <a:lnTo>
                  <a:pt x="47400" y="19610"/>
                </a:lnTo>
                <a:lnTo>
                  <a:pt x="47390" y="19590"/>
                </a:lnTo>
                <a:lnTo>
                  <a:pt x="47380" y="19590"/>
                </a:lnTo>
                <a:lnTo>
                  <a:pt x="47380" y="19580"/>
                </a:lnTo>
                <a:lnTo>
                  <a:pt x="47380" y="19570"/>
                </a:lnTo>
                <a:lnTo>
                  <a:pt x="47380" y="19560"/>
                </a:lnTo>
                <a:lnTo>
                  <a:pt x="47380" y="19550"/>
                </a:lnTo>
                <a:lnTo>
                  <a:pt x="47370" y="19550"/>
                </a:lnTo>
                <a:lnTo>
                  <a:pt x="47370" y="19540"/>
                </a:lnTo>
                <a:lnTo>
                  <a:pt x="47370" y="19530"/>
                </a:lnTo>
                <a:lnTo>
                  <a:pt x="47370" y="19540"/>
                </a:lnTo>
                <a:lnTo>
                  <a:pt x="47370" y="19530"/>
                </a:lnTo>
                <a:lnTo>
                  <a:pt x="47370" y="19520"/>
                </a:lnTo>
                <a:lnTo>
                  <a:pt x="47360" y="19520"/>
                </a:lnTo>
                <a:lnTo>
                  <a:pt x="47360" y="19510"/>
                </a:lnTo>
                <a:lnTo>
                  <a:pt x="47350" y="19500"/>
                </a:lnTo>
                <a:lnTo>
                  <a:pt x="47350" y="19490"/>
                </a:lnTo>
                <a:lnTo>
                  <a:pt x="47340" y="19490"/>
                </a:lnTo>
                <a:lnTo>
                  <a:pt x="47340" y="19480"/>
                </a:lnTo>
                <a:lnTo>
                  <a:pt x="47340" y="19470"/>
                </a:lnTo>
                <a:lnTo>
                  <a:pt x="47330" y="19470"/>
                </a:lnTo>
                <a:lnTo>
                  <a:pt x="47330" y="19460"/>
                </a:lnTo>
                <a:lnTo>
                  <a:pt x="47330" y="19450"/>
                </a:lnTo>
                <a:lnTo>
                  <a:pt x="47340" y="19450"/>
                </a:lnTo>
                <a:lnTo>
                  <a:pt x="47360" y="19450"/>
                </a:lnTo>
                <a:lnTo>
                  <a:pt x="47380" y="19440"/>
                </a:lnTo>
                <a:lnTo>
                  <a:pt x="47370" y="19420"/>
                </a:lnTo>
                <a:lnTo>
                  <a:pt x="47390" y="19420"/>
                </a:lnTo>
                <a:lnTo>
                  <a:pt x="47390" y="19430"/>
                </a:lnTo>
                <a:lnTo>
                  <a:pt x="47400" y="19430"/>
                </a:lnTo>
                <a:lnTo>
                  <a:pt x="47400" y="19420"/>
                </a:lnTo>
                <a:lnTo>
                  <a:pt x="47400" y="19400"/>
                </a:lnTo>
                <a:lnTo>
                  <a:pt x="47400" y="19390"/>
                </a:lnTo>
                <a:lnTo>
                  <a:pt x="47390" y="19380"/>
                </a:lnTo>
                <a:lnTo>
                  <a:pt x="47400" y="19370"/>
                </a:lnTo>
                <a:lnTo>
                  <a:pt x="47390" y="19370"/>
                </a:lnTo>
                <a:lnTo>
                  <a:pt x="47380" y="19370"/>
                </a:lnTo>
                <a:lnTo>
                  <a:pt x="47370" y="19370"/>
                </a:lnTo>
                <a:lnTo>
                  <a:pt x="47360" y="19370"/>
                </a:lnTo>
                <a:lnTo>
                  <a:pt x="47370" y="19370"/>
                </a:lnTo>
                <a:lnTo>
                  <a:pt x="47370" y="19360"/>
                </a:lnTo>
                <a:lnTo>
                  <a:pt x="47360" y="19360"/>
                </a:lnTo>
                <a:lnTo>
                  <a:pt x="47340" y="19350"/>
                </a:lnTo>
                <a:lnTo>
                  <a:pt x="47340" y="19340"/>
                </a:lnTo>
                <a:lnTo>
                  <a:pt x="47360" y="19340"/>
                </a:lnTo>
                <a:lnTo>
                  <a:pt x="47360" y="19330"/>
                </a:lnTo>
                <a:lnTo>
                  <a:pt x="47360" y="19320"/>
                </a:lnTo>
                <a:lnTo>
                  <a:pt x="47370" y="19310"/>
                </a:lnTo>
                <a:lnTo>
                  <a:pt x="47370" y="19300"/>
                </a:lnTo>
                <a:lnTo>
                  <a:pt x="47370" y="19290"/>
                </a:lnTo>
                <a:lnTo>
                  <a:pt x="47370" y="19270"/>
                </a:lnTo>
                <a:lnTo>
                  <a:pt x="47380" y="19270"/>
                </a:lnTo>
                <a:lnTo>
                  <a:pt x="47400" y="19260"/>
                </a:lnTo>
                <a:lnTo>
                  <a:pt x="47410" y="19260"/>
                </a:lnTo>
                <a:lnTo>
                  <a:pt x="47420" y="19250"/>
                </a:lnTo>
                <a:lnTo>
                  <a:pt x="47470" y="19250"/>
                </a:lnTo>
                <a:lnTo>
                  <a:pt x="47470" y="19260"/>
                </a:lnTo>
                <a:lnTo>
                  <a:pt x="47470" y="19270"/>
                </a:lnTo>
                <a:lnTo>
                  <a:pt x="47470" y="19280"/>
                </a:lnTo>
                <a:lnTo>
                  <a:pt x="47470" y="19300"/>
                </a:lnTo>
                <a:lnTo>
                  <a:pt x="47480" y="19300"/>
                </a:lnTo>
                <a:lnTo>
                  <a:pt x="47500" y="19300"/>
                </a:lnTo>
                <a:lnTo>
                  <a:pt x="47510" y="19300"/>
                </a:lnTo>
                <a:lnTo>
                  <a:pt x="47550" y="19290"/>
                </a:lnTo>
                <a:lnTo>
                  <a:pt x="47560" y="19290"/>
                </a:lnTo>
                <a:lnTo>
                  <a:pt x="47570" y="19290"/>
                </a:lnTo>
                <a:lnTo>
                  <a:pt x="47580" y="19290"/>
                </a:lnTo>
                <a:lnTo>
                  <a:pt x="47590" y="19280"/>
                </a:lnTo>
                <a:lnTo>
                  <a:pt x="47590" y="19290"/>
                </a:lnTo>
                <a:lnTo>
                  <a:pt x="47600" y="19290"/>
                </a:lnTo>
                <a:lnTo>
                  <a:pt x="47610" y="19300"/>
                </a:lnTo>
                <a:lnTo>
                  <a:pt x="47610" y="19310"/>
                </a:lnTo>
                <a:lnTo>
                  <a:pt x="47620" y="19310"/>
                </a:lnTo>
                <a:lnTo>
                  <a:pt x="47620" y="19320"/>
                </a:lnTo>
                <a:lnTo>
                  <a:pt x="47630" y="19330"/>
                </a:lnTo>
                <a:lnTo>
                  <a:pt x="47640" y="19330"/>
                </a:lnTo>
                <a:lnTo>
                  <a:pt x="47650" y="19330"/>
                </a:lnTo>
                <a:lnTo>
                  <a:pt x="47660" y="19330"/>
                </a:lnTo>
                <a:lnTo>
                  <a:pt x="47670" y="19330"/>
                </a:lnTo>
                <a:lnTo>
                  <a:pt x="47670" y="19340"/>
                </a:lnTo>
                <a:lnTo>
                  <a:pt x="47680" y="19340"/>
                </a:lnTo>
                <a:lnTo>
                  <a:pt x="47690" y="19340"/>
                </a:lnTo>
                <a:lnTo>
                  <a:pt x="47690" y="19350"/>
                </a:lnTo>
                <a:lnTo>
                  <a:pt x="47700" y="19350"/>
                </a:lnTo>
                <a:lnTo>
                  <a:pt x="47710" y="19350"/>
                </a:lnTo>
                <a:lnTo>
                  <a:pt x="47720" y="19350"/>
                </a:lnTo>
                <a:lnTo>
                  <a:pt x="47720" y="19360"/>
                </a:lnTo>
                <a:lnTo>
                  <a:pt x="47720" y="19370"/>
                </a:lnTo>
                <a:lnTo>
                  <a:pt x="47730" y="19370"/>
                </a:lnTo>
                <a:lnTo>
                  <a:pt x="47750" y="19360"/>
                </a:lnTo>
                <a:lnTo>
                  <a:pt x="47760" y="19360"/>
                </a:lnTo>
                <a:lnTo>
                  <a:pt x="47780" y="19340"/>
                </a:lnTo>
                <a:lnTo>
                  <a:pt x="47790" y="19330"/>
                </a:lnTo>
                <a:lnTo>
                  <a:pt x="47790" y="19320"/>
                </a:lnTo>
                <a:lnTo>
                  <a:pt x="47810" y="19320"/>
                </a:lnTo>
                <a:lnTo>
                  <a:pt x="47810" y="19300"/>
                </a:lnTo>
                <a:lnTo>
                  <a:pt x="47800" y="19290"/>
                </a:lnTo>
                <a:lnTo>
                  <a:pt x="47800" y="19280"/>
                </a:lnTo>
                <a:lnTo>
                  <a:pt x="47800" y="19270"/>
                </a:lnTo>
                <a:lnTo>
                  <a:pt x="47790" y="19270"/>
                </a:lnTo>
                <a:lnTo>
                  <a:pt x="47790" y="19260"/>
                </a:lnTo>
                <a:lnTo>
                  <a:pt x="47790" y="19250"/>
                </a:lnTo>
                <a:lnTo>
                  <a:pt x="47780" y="19240"/>
                </a:lnTo>
                <a:lnTo>
                  <a:pt x="47780" y="19230"/>
                </a:lnTo>
                <a:lnTo>
                  <a:pt x="47770" y="19230"/>
                </a:lnTo>
                <a:lnTo>
                  <a:pt x="47780" y="19220"/>
                </a:lnTo>
                <a:lnTo>
                  <a:pt x="47790" y="19220"/>
                </a:lnTo>
                <a:lnTo>
                  <a:pt x="47790" y="19210"/>
                </a:lnTo>
                <a:lnTo>
                  <a:pt x="47800" y="19210"/>
                </a:lnTo>
                <a:lnTo>
                  <a:pt x="47810" y="19210"/>
                </a:lnTo>
                <a:lnTo>
                  <a:pt x="47810" y="19200"/>
                </a:lnTo>
                <a:lnTo>
                  <a:pt x="47810" y="19190"/>
                </a:lnTo>
                <a:lnTo>
                  <a:pt x="47810" y="19180"/>
                </a:lnTo>
                <a:lnTo>
                  <a:pt x="47800" y="19180"/>
                </a:lnTo>
                <a:lnTo>
                  <a:pt x="47800" y="19170"/>
                </a:lnTo>
                <a:lnTo>
                  <a:pt x="47790" y="19170"/>
                </a:lnTo>
                <a:lnTo>
                  <a:pt x="47800" y="19170"/>
                </a:lnTo>
                <a:lnTo>
                  <a:pt x="47800" y="19160"/>
                </a:lnTo>
                <a:lnTo>
                  <a:pt x="47800" y="19150"/>
                </a:lnTo>
                <a:lnTo>
                  <a:pt x="47800" y="19140"/>
                </a:lnTo>
                <a:lnTo>
                  <a:pt x="47800" y="19130"/>
                </a:lnTo>
                <a:lnTo>
                  <a:pt x="47810" y="19120"/>
                </a:lnTo>
                <a:lnTo>
                  <a:pt x="47810" y="19110"/>
                </a:lnTo>
                <a:lnTo>
                  <a:pt x="47820" y="19100"/>
                </a:lnTo>
                <a:lnTo>
                  <a:pt x="47830" y="19100"/>
                </a:lnTo>
                <a:lnTo>
                  <a:pt x="47830" y="19090"/>
                </a:lnTo>
                <a:lnTo>
                  <a:pt x="47830" y="19100"/>
                </a:lnTo>
                <a:lnTo>
                  <a:pt x="47840" y="19100"/>
                </a:lnTo>
                <a:lnTo>
                  <a:pt x="47850" y="19100"/>
                </a:lnTo>
                <a:lnTo>
                  <a:pt x="47850" y="19110"/>
                </a:lnTo>
                <a:lnTo>
                  <a:pt x="47860" y="19110"/>
                </a:lnTo>
                <a:lnTo>
                  <a:pt x="47870" y="19120"/>
                </a:lnTo>
                <a:lnTo>
                  <a:pt x="47890" y="19140"/>
                </a:lnTo>
                <a:lnTo>
                  <a:pt x="47870" y="19150"/>
                </a:lnTo>
                <a:lnTo>
                  <a:pt x="47920" y="19170"/>
                </a:lnTo>
                <a:lnTo>
                  <a:pt x="47950" y="19180"/>
                </a:lnTo>
                <a:lnTo>
                  <a:pt x="47970" y="19190"/>
                </a:lnTo>
                <a:lnTo>
                  <a:pt x="48000" y="19180"/>
                </a:lnTo>
                <a:lnTo>
                  <a:pt x="48020" y="19180"/>
                </a:lnTo>
                <a:lnTo>
                  <a:pt x="48020" y="19170"/>
                </a:lnTo>
                <a:lnTo>
                  <a:pt x="48050" y="19180"/>
                </a:lnTo>
                <a:lnTo>
                  <a:pt x="48080" y="19180"/>
                </a:lnTo>
                <a:lnTo>
                  <a:pt x="48130" y="19190"/>
                </a:lnTo>
                <a:lnTo>
                  <a:pt x="48130" y="19180"/>
                </a:lnTo>
                <a:lnTo>
                  <a:pt x="48120" y="19180"/>
                </a:lnTo>
                <a:lnTo>
                  <a:pt x="48120" y="19170"/>
                </a:lnTo>
                <a:lnTo>
                  <a:pt x="48120" y="19160"/>
                </a:lnTo>
                <a:lnTo>
                  <a:pt x="48120" y="19150"/>
                </a:lnTo>
                <a:lnTo>
                  <a:pt x="48120" y="19140"/>
                </a:lnTo>
                <a:lnTo>
                  <a:pt x="48120" y="19130"/>
                </a:lnTo>
                <a:lnTo>
                  <a:pt x="48130" y="19120"/>
                </a:lnTo>
                <a:lnTo>
                  <a:pt x="48120" y="19120"/>
                </a:lnTo>
                <a:lnTo>
                  <a:pt x="48110" y="19110"/>
                </a:lnTo>
                <a:lnTo>
                  <a:pt x="48110" y="19100"/>
                </a:lnTo>
                <a:lnTo>
                  <a:pt x="48120" y="19100"/>
                </a:lnTo>
                <a:lnTo>
                  <a:pt x="48130" y="19100"/>
                </a:lnTo>
                <a:lnTo>
                  <a:pt x="48130" y="19090"/>
                </a:lnTo>
                <a:lnTo>
                  <a:pt x="48140" y="19080"/>
                </a:lnTo>
                <a:lnTo>
                  <a:pt x="48140" y="19070"/>
                </a:lnTo>
                <a:lnTo>
                  <a:pt x="48140" y="19060"/>
                </a:lnTo>
                <a:lnTo>
                  <a:pt x="48130" y="19060"/>
                </a:lnTo>
                <a:lnTo>
                  <a:pt x="48130" y="19050"/>
                </a:lnTo>
                <a:lnTo>
                  <a:pt x="48120" y="19050"/>
                </a:lnTo>
                <a:lnTo>
                  <a:pt x="48120" y="19040"/>
                </a:lnTo>
                <a:lnTo>
                  <a:pt x="48120" y="19030"/>
                </a:lnTo>
                <a:lnTo>
                  <a:pt x="48120" y="19010"/>
                </a:lnTo>
                <a:lnTo>
                  <a:pt x="48120" y="19000"/>
                </a:lnTo>
                <a:lnTo>
                  <a:pt x="48130" y="18990"/>
                </a:lnTo>
                <a:lnTo>
                  <a:pt x="48150" y="18990"/>
                </a:lnTo>
                <a:lnTo>
                  <a:pt x="48160" y="18980"/>
                </a:lnTo>
                <a:lnTo>
                  <a:pt x="48170" y="18980"/>
                </a:lnTo>
                <a:lnTo>
                  <a:pt x="48200" y="18970"/>
                </a:lnTo>
                <a:lnTo>
                  <a:pt x="48210" y="18990"/>
                </a:lnTo>
                <a:lnTo>
                  <a:pt x="48220" y="19000"/>
                </a:lnTo>
                <a:lnTo>
                  <a:pt x="48230" y="19000"/>
                </a:lnTo>
                <a:lnTo>
                  <a:pt x="48230" y="19010"/>
                </a:lnTo>
                <a:lnTo>
                  <a:pt x="48240" y="19010"/>
                </a:lnTo>
                <a:lnTo>
                  <a:pt x="48250" y="19010"/>
                </a:lnTo>
                <a:lnTo>
                  <a:pt x="48260" y="19010"/>
                </a:lnTo>
                <a:lnTo>
                  <a:pt x="48270" y="19010"/>
                </a:lnTo>
                <a:lnTo>
                  <a:pt x="48280" y="19010"/>
                </a:lnTo>
                <a:lnTo>
                  <a:pt x="48280" y="19020"/>
                </a:lnTo>
                <a:lnTo>
                  <a:pt x="48290" y="19020"/>
                </a:lnTo>
                <a:lnTo>
                  <a:pt x="48300" y="19020"/>
                </a:lnTo>
                <a:lnTo>
                  <a:pt x="48310" y="19020"/>
                </a:lnTo>
                <a:lnTo>
                  <a:pt x="48320" y="19020"/>
                </a:lnTo>
                <a:lnTo>
                  <a:pt x="48320" y="19010"/>
                </a:lnTo>
                <a:lnTo>
                  <a:pt x="48330" y="19010"/>
                </a:lnTo>
                <a:lnTo>
                  <a:pt x="48330" y="19000"/>
                </a:lnTo>
                <a:lnTo>
                  <a:pt x="48340" y="19000"/>
                </a:lnTo>
                <a:lnTo>
                  <a:pt x="48340" y="19010"/>
                </a:lnTo>
                <a:lnTo>
                  <a:pt x="48340" y="19000"/>
                </a:lnTo>
                <a:lnTo>
                  <a:pt x="48350" y="18990"/>
                </a:lnTo>
                <a:lnTo>
                  <a:pt x="48350" y="18980"/>
                </a:lnTo>
                <a:lnTo>
                  <a:pt x="48350" y="18970"/>
                </a:lnTo>
                <a:lnTo>
                  <a:pt x="48350" y="18960"/>
                </a:lnTo>
                <a:lnTo>
                  <a:pt x="48360" y="18950"/>
                </a:lnTo>
                <a:lnTo>
                  <a:pt x="48350" y="18950"/>
                </a:lnTo>
                <a:lnTo>
                  <a:pt x="48380" y="18930"/>
                </a:lnTo>
                <a:lnTo>
                  <a:pt x="48380" y="18920"/>
                </a:lnTo>
                <a:lnTo>
                  <a:pt x="48370" y="18920"/>
                </a:lnTo>
                <a:lnTo>
                  <a:pt x="48350" y="18890"/>
                </a:lnTo>
                <a:lnTo>
                  <a:pt x="48340" y="18890"/>
                </a:lnTo>
                <a:lnTo>
                  <a:pt x="48330" y="18890"/>
                </a:lnTo>
                <a:lnTo>
                  <a:pt x="48320" y="18890"/>
                </a:lnTo>
                <a:lnTo>
                  <a:pt x="48310" y="18880"/>
                </a:lnTo>
                <a:lnTo>
                  <a:pt x="48290" y="18870"/>
                </a:lnTo>
                <a:lnTo>
                  <a:pt x="48290" y="18880"/>
                </a:lnTo>
                <a:lnTo>
                  <a:pt x="48270" y="18870"/>
                </a:lnTo>
                <a:lnTo>
                  <a:pt x="48260" y="18860"/>
                </a:lnTo>
                <a:lnTo>
                  <a:pt x="48250" y="18850"/>
                </a:lnTo>
                <a:lnTo>
                  <a:pt x="48240" y="18840"/>
                </a:lnTo>
                <a:lnTo>
                  <a:pt x="48240" y="18830"/>
                </a:lnTo>
                <a:lnTo>
                  <a:pt x="48230" y="18830"/>
                </a:lnTo>
                <a:lnTo>
                  <a:pt x="48230" y="18820"/>
                </a:lnTo>
                <a:lnTo>
                  <a:pt x="48220" y="18820"/>
                </a:lnTo>
                <a:lnTo>
                  <a:pt x="48230" y="18810"/>
                </a:lnTo>
                <a:lnTo>
                  <a:pt x="48240" y="18800"/>
                </a:lnTo>
                <a:lnTo>
                  <a:pt x="48250" y="18790"/>
                </a:lnTo>
                <a:lnTo>
                  <a:pt x="48240" y="18790"/>
                </a:lnTo>
                <a:lnTo>
                  <a:pt x="48250" y="18780"/>
                </a:lnTo>
                <a:lnTo>
                  <a:pt x="48260" y="18770"/>
                </a:lnTo>
                <a:lnTo>
                  <a:pt x="48260" y="18760"/>
                </a:lnTo>
                <a:lnTo>
                  <a:pt x="48260" y="18750"/>
                </a:lnTo>
                <a:lnTo>
                  <a:pt x="48230" y="18730"/>
                </a:lnTo>
                <a:lnTo>
                  <a:pt x="48230" y="18720"/>
                </a:lnTo>
                <a:lnTo>
                  <a:pt x="48210" y="18700"/>
                </a:lnTo>
                <a:lnTo>
                  <a:pt x="48200" y="18690"/>
                </a:lnTo>
                <a:lnTo>
                  <a:pt x="48190" y="18690"/>
                </a:lnTo>
                <a:lnTo>
                  <a:pt x="48180" y="18690"/>
                </a:lnTo>
                <a:lnTo>
                  <a:pt x="48160" y="18680"/>
                </a:lnTo>
                <a:lnTo>
                  <a:pt x="48150" y="18670"/>
                </a:lnTo>
                <a:lnTo>
                  <a:pt x="48140" y="18660"/>
                </a:lnTo>
                <a:lnTo>
                  <a:pt x="48130" y="18650"/>
                </a:lnTo>
                <a:lnTo>
                  <a:pt x="48120" y="18650"/>
                </a:lnTo>
                <a:lnTo>
                  <a:pt x="48120" y="18640"/>
                </a:lnTo>
                <a:lnTo>
                  <a:pt x="48130" y="18630"/>
                </a:lnTo>
                <a:lnTo>
                  <a:pt x="48130" y="18620"/>
                </a:lnTo>
                <a:lnTo>
                  <a:pt x="48090" y="18600"/>
                </a:lnTo>
                <a:lnTo>
                  <a:pt x="48050" y="18580"/>
                </a:lnTo>
                <a:lnTo>
                  <a:pt x="48040" y="18580"/>
                </a:lnTo>
                <a:lnTo>
                  <a:pt x="48040" y="18570"/>
                </a:lnTo>
                <a:lnTo>
                  <a:pt x="48020" y="18560"/>
                </a:lnTo>
                <a:lnTo>
                  <a:pt x="48020" y="18550"/>
                </a:lnTo>
                <a:lnTo>
                  <a:pt x="47980" y="18520"/>
                </a:lnTo>
                <a:lnTo>
                  <a:pt x="47970" y="18510"/>
                </a:lnTo>
                <a:lnTo>
                  <a:pt x="47970" y="18500"/>
                </a:lnTo>
                <a:lnTo>
                  <a:pt x="47960" y="18500"/>
                </a:lnTo>
                <a:lnTo>
                  <a:pt x="47950" y="18490"/>
                </a:lnTo>
                <a:lnTo>
                  <a:pt x="47960" y="18490"/>
                </a:lnTo>
                <a:lnTo>
                  <a:pt x="47970" y="18490"/>
                </a:lnTo>
                <a:lnTo>
                  <a:pt x="47980" y="18490"/>
                </a:lnTo>
                <a:lnTo>
                  <a:pt x="47990" y="18480"/>
                </a:lnTo>
                <a:lnTo>
                  <a:pt x="48000" y="18480"/>
                </a:lnTo>
                <a:lnTo>
                  <a:pt x="48010" y="18470"/>
                </a:lnTo>
                <a:lnTo>
                  <a:pt x="48010" y="18460"/>
                </a:lnTo>
                <a:lnTo>
                  <a:pt x="48000" y="18460"/>
                </a:lnTo>
                <a:lnTo>
                  <a:pt x="48000" y="18450"/>
                </a:lnTo>
                <a:lnTo>
                  <a:pt x="47990" y="18450"/>
                </a:lnTo>
                <a:lnTo>
                  <a:pt x="48000" y="18440"/>
                </a:lnTo>
                <a:lnTo>
                  <a:pt x="48010" y="18430"/>
                </a:lnTo>
                <a:lnTo>
                  <a:pt x="48000" y="18420"/>
                </a:lnTo>
                <a:lnTo>
                  <a:pt x="48010" y="18410"/>
                </a:lnTo>
                <a:lnTo>
                  <a:pt x="48000" y="18410"/>
                </a:lnTo>
                <a:lnTo>
                  <a:pt x="48000" y="18400"/>
                </a:lnTo>
                <a:lnTo>
                  <a:pt x="47980" y="18400"/>
                </a:lnTo>
                <a:lnTo>
                  <a:pt x="47970" y="18410"/>
                </a:lnTo>
                <a:lnTo>
                  <a:pt x="47960" y="18410"/>
                </a:lnTo>
                <a:lnTo>
                  <a:pt x="47950" y="18410"/>
                </a:lnTo>
                <a:lnTo>
                  <a:pt x="47960" y="18400"/>
                </a:lnTo>
                <a:lnTo>
                  <a:pt x="47980" y="18380"/>
                </a:lnTo>
                <a:lnTo>
                  <a:pt x="47990" y="18370"/>
                </a:lnTo>
                <a:lnTo>
                  <a:pt x="47980" y="18350"/>
                </a:lnTo>
                <a:lnTo>
                  <a:pt x="47970" y="18340"/>
                </a:lnTo>
                <a:lnTo>
                  <a:pt x="47970" y="18330"/>
                </a:lnTo>
                <a:lnTo>
                  <a:pt x="47980" y="18330"/>
                </a:lnTo>
                <a:lnTo>
                  <a:pt x="47980" y="18320"/>
                </a:lnTo>
                <a:lnTo>
                  <a:pt x="47980" y="18310"/>
                </a:lnTo>
                <a:lnTo>
                  <a:pt x="47990" y="18300"/>
                </a:lnTo>
                <a:lnTo>
                  <a:pt x="47990" y="18290"/>
                </a:lnTo>
                <a:lnTo>
                  <a:pt x="48000" y="18300"/>
                </a:lnTo>
                <a:lnTo>
                  <a:pt x="48010" y="18300"/>
                </a:lnTo>
                <a:lnTo>
                  <a:pt x="48020" y="18300"/>
                </a:lnTo>
                <a:lnTo>
                  <a:pt x="48040" y="18300"/>
                </a:lnTo>
                <a:lnTo>
                  <a:pt x="48040" y="18290"/>
                </a:lnTo>
                <a:lnTo>
                  <a:pt x="48020" y="18260"/>
                </a:lnTo>
                <a:lnTo>
                  <a:pt x="48010" y="18240"/>
                </a:lnTo>
                <a:lnTo>
                  <a:pt x="48010" y="18250"/>
                </a:lnTo>
                <a:lnTo>
                  <a:pt x="48000" y="18260"/>
                </a:lnTo>
                <a:lnTo>
                  <a:pt x="48000" y="18270"/>
                </a:lnTo>
                <a:lnTo>
                  <a:pt x="47990" y="18270"/>
                </a:lnTo>
                <a:lnTo>
                  <a:pt x="47990" y="18260"/>
                </a:lnTo>
                <a:lnTo>
                  <a:pt x="47980" y="18250"/>
                </a:lnTo>
                <a:lnTo>
                  <a:pt x="47980" y="18240"/>
                </a:lnTo>
                <a:lnTo>
                  <a:pt x="47980" y="18230"/>
                </a:lnTo>
                <a:lnTo>
                  <a:pt x="47970" y="18230"/>
                </a:lnTo>
                <a:lnTo>
                  <a:pt x="47960" y="18240"/>
                </a:lnTo>
                <a:lnTo>
                  <a:pt x="47950" y="18240"/>
                </a:lnTo>
                <a:lnTo>
                  <a:pt x="47950" y="18230"/>
                </a:lnTo>
                <a:lnTo>
                  <a:pt x="47950" y="18220"/>
                </a:lnTo>
                <a:lnTo>
                  <a:pt x="47940" y="18210"/>
                </a:lnTo>
                <a:lnTo>
                  <a:pt x="47940" y="18190"/>
                </a:lnTo>
                <a:lnTo>
                  <a:pt x="47930" y="18180"/>
                </a:lnTo>
                <a:lnTo>
                  <a:pt x="47930" y="18170"/>
                </a:lnTo>
                <a:lnTo>
                  <a:pt x="47940" y="18170"/>
                </a:lnTo>
                <a:lnTo>
                  <a:pt x="47950" y="18160"/>
                </a:lnTo>
                <a:lnTo>
                  <a:pt x="47960" y="18160"/>
                </a:lnTo>
                <a:lnTo>
                  <a:pt x="47960" y="18150"/>
                </a:lnTo>
                <a:lnTo>
                  <a:pt x="47970" y="18150"/>
                </a:lnTo>
                <a:lnTo>
                  <a:pt x="47980" y="18150"/>
                </a:lnTo>
                <a:lnTo>
                  <a:pt x="47990" y="18150"/>
                </a:lnTo>
                <a:lnTo>
                  <a:pt x="47990" y="18140"/>
                </a:lnTo>
                <a:lnTo>
                  <a:pt x="47990" y="18130"/>
                </a:lnTo>
                <a:lnTo>
                  <a:pt x="47990" y="18120"/>
                </a:lnTo>
                <a:lnTo>
                  <a:pt x="48000" y="18120"/>
                </a:lnTo>
                <a:lnTo>
                  <a:pt x="48010" y="18110"/>
                </a:lnTo>
                <a:lnTo>
                  <a:pt x="48020" y="18110"/>
                </a:lnTo>
                <a:lnTo>
                  <a:pt x="48030" y="18100"/>
                </a:lnTo>
                <a:lnTo>
                  <a:pt x="48030" y="18090"/>
                </a:lnTo>
                <a:lnTo>
                  <a:pt x="48040" y="18090"/>
                </a:lnTo>
                <a:lnTo>
                  <a:pt x="48040" y="18100"/>
                </a:lnTo>
                <a:lnTo>
                  <a:pt x="48050" y="18100"/>
                </a:lnTo>
                <a:lnTo>
                  <a:pt x="48050" y="18090"/>
                </a:lnTo>
                <a:lnTo>
                  <a:pt x="48050" y="18080"/>
                </a:lnTo>
                <a:lnTo>
                  <a:pt x="48050" y="18070"/>
                </a:lnTo>
                <a:lnTo>
                  <a:pt x="48040" y="18060"/>
                </a:lnTo>
                <a:lnTo>
                  <a:pt x="48030" y="18060"/>
                </a:lnTo>
                <a:lnTo>
                  <a:pt x="48030" y="18050"/>
                </a:lnTo>
                <a:lnTo>
                  <a:pt x="48020" y="18050"/>
                </a:lnTo>
                <a:lnTo>
                  <a:pt x="48020" y="18040"/>
                </a:lnTo>
                <a:lnTo>
                  <a:pt x="48010" y="18030"/>
                </a:lnTo>
                <a:lnTo>
                  <a:pt x="48010" y="18020"/>
                </a:lnTo>
                <a:lnTo>
                  <a:pt x="48020" y="18020"/>
                </a:lnTo>
                <a:lnTo>
                  <a:pt x="48020" y="18010"/>
                </a:lnTo>
                <a:lnTo>
                  <a:pt x="48030" y="18010"/>
                </a:lnTo>
                <a:lnTo>
                  <a:pt x="48040" y="18010"/>
                </a:lnTo>
                <a:lnTo>
                  <a:pt x="48050" y="18010"/>
                </a:lnTo>
                <a:lnTo>
                  <a:pt x="48050" y="18020"/>
                </a:lnTo>
                <a:lnTo>
                  <a:pt x="48060" y="18020"/>
                </a:lnTo>
                <a:lnTo>
                  <a:pt x="48060" y="18030"/>
                </a:lnTo>
                <a:lnTo>
                  <a:pt x="48070" y="18040"/>
                </a:lnTo>
                <a:lnTo>
                  <a:pt x="48070" y="18050"/>
                </a:lnTo>
                <a:lnTo>
                  <a:pt x="48080" y="18050"/>
                </a:lnTo>
                <a:lnTo>
                  <a:pt x="48080" y="18040"/>
                </a:lnTo>
                <a:lnTo>
                  <a:pt x="48080" y="18030"/>
                </a:lnTo>
                <a:lnTo>
                  <a:pt x="48080" y="18020"/>
                </a:lnTo>
                <a:lnTo>
                  <a:pt x="48080" y="18010"/>
                </a:lnTo>
                <a:lnTo>
                  <a:pt x="48070" y="18000"/>
                </a:lnTo>
                <a:lnTo>
                  <a:pt x="48080" y="18000"/>
                </a:lnTo>
                <a:lnTo>
                  <a:pt x="48080" y="17990"/>
                </a:lnTo>
                <a:lnTo>
                  <a:pt x="48090" y="17990"/>
                </a:lnTo>
                <a:lnTo>
                  <a:pt x="48100" y="17990"/>
                </a:lnTo>
                <a:lnTo>
                  <a:pt x="48100" y="17980"/>
                </a:lnTo>
                <a:lnTo>
                  <a:pt x="48110" y="17980"/>
                </a:lnTo>
                <a:lnTo>
                  <a:pt x="48120" y="17970"/>
                </a:lnTo>
                <a:lnTo>
                  <a:pt x="48130" y="17970"/>
                </a:lnTo>
                <a:lnTo>
                  <a:pt x="48130" y="17960"/>
                </a:lnTo>
                <a:lnTo>
                  <a:pt x="48140" y="17960"/>
                </a:lnTo>
                <a:lnTo>
                  <a:pt x="48150" y="17960"/>
                </a:lnTo>
                <a:lnTo>
                  <a:pt x="48160" y="17950"/>
                </a:lnTo>
                <a:lnTo>
                  <a:pt x="48170" y="17950"/>
                </a:lnTo>
                <a:lnTo>
                  <a:pt x="48180" y="17940"/>
                </a:lnTo>
                <a:lnTo>
                  <a:pt x="48190" y="17940"/>
                </a:lnTo>
                <a:lnTo>
                  <a:pt x="48200" y="17940"/>
                </a:lnTo>
                <a:lnTo>
                  <a:pt x="48210" y="17940"/>
                </a:lnTo>
                <a:lnTo>
                  <a:pt x="48220" y="17930"/>
                </a:lnTo>
                <a:lnTo>
                  <a:pt x="48230" y="17930"/>
                </a:lnTo>
                <a:lnTo>
                  <a:pt x="48240" y="17930"/>
                </a:lnTo>
                <a:lnTo>
                  <a:pt x="48240" y="17920"/>
                </a:lnTo>
                <a:lnTo>
                  <a:pt x="48250" y="17920"/>
                </a:lnTo>
                <a:lnTo>
                  <a:pt x="48260" y="17920"/>
                </a:lnTo>
                <a:lnTo>
                  <a:pt x="48270" y="17910"/>
                </a:lnTo>
                <a:lnTo>
                  <a:pt x="48280" y="17900"/>
                </a:lnTo>
                <a:lnTo>
                  <a:pt x="48290" y="17900"/>
                </a:lnTo>
                <a:lnTo>
                  <a:pt x="48300" y="17900"/>
                </a:lnTo>
                <a:lnTo>
                  <a:pt x="48310" y="17890"/>
                </a:lnTo>
                <a:lnTo>
                  <a:pt x="48330" y="17890"/>
                </a:lnTo>
                <a:lnTo>
                  <a:pt x="48340" y="17880"/>
                </a:lnTo>
                <a:lnTo>
                  <a:pt x="48350" y="17880"/>
                </a:lnTo>
                <a:lnTo>
                  <a:pt x="48360" y="17870"/>
                </a:lnTo>
                <a:lnTo>
                  <a:pt x="48350" y="17860"/>
                </a:lnTo>
                <a:lnTo>
                  <a:pt x="48350" y="17850"/>
                </a:lnTo>
                <a:lnTo>
                  <a:pt x="48350" y="17840"/>
                </a:lnTo>
                <a:lnTo>
                  <a:pt x="48350" y="17830"/>
                </a:lnTo>
                <a:lnTo>
                  <a:pt x="48350" y="17820"/>
                </a:lnTo>
                <a:lnTo>
                  <a:pt x="48350" y="17810"/>
                </a:lnTo>
                <a:lnTo>
                  <a:pt x="48350" y="17800"/>
                </a:lnTo>
                <a:lnTo>
                  <a:pt x="48340" y="17800"/>
                </a:lnTo>
                <a:lnTo>
                  <a:pt x="48340" y="17780"/>
                </a:lnTo>
                <a:lnTo>
                  <a:pt x="48340" y="17770"/>
                </a:lnTo>
                <a:lnTo>
                  <a:pt x="48340" y="17760"/>
                </a:lnTo>
                <a:lnTo>
                  <a:pt x="48340" y="17750"/>
                </a:lnTo>
                <a:lnTo>
                  <a:pt x="48340" y="17740"/>
                </a:lnTo>
                <a:lnTo>
                  <a:pt x="48340" y="17730"/>
                </a:lnTo>
                <a:lnTo>
                  <a:pt x="48330" y="17720"/>
                </a:lnTo>
                <a:lnTo>
                  <a:pt x="48330" y="17710"/>
                </a:lnTo>
                <a:lnTo>
                  <a:pt x="48320" y="17710"/>
                </a:lnTo>
                <a:lnTo>
                  <a:pt x="48320" y="17700"/>
                </a:lnTo>
                <a:lnTo>
                  <a:pt x="48320" y="17690"/>
                </a:lnTo>
                <a:lnTo>
                  <a:pt x="48320" y="17680"/>
                </a:lnTo>
                <a:lnTo>
                  <a:pt x="48310" y="17680"/>
                </a:lnTo>
                <a:lnTo>
                  <a:pt x="48320" y="17670"/>
                </a:lnTo>
                <a:lnTo>
                  <a:pt x="48320" y="17660"/>
                </a:lnTo>
                <a:lnTo>
                  <a:pt x="48320" y="17670"/>
                </a:lnTo>
                <a:lnTo>
                  <a:pt x="48320" y="17660"/>
                </a:lnTo>
                <a:lnTo>
                  <a:pt x="48320" y="17650"/>
                </a:lnTo>
                <a:lnTo>
                  <a:pt x="48320" y="17660"/>
                </a:lnTo>
                <a:lnTo>
                  <a:pt x="48320" y="17650"/>
                </a:lnTo>
                <a:lnTo>
                  <a:pt x="48310" y="17650"/>
                </a:lnTo>
                <a:lnTo>
                  <a:pt x="48310" y="17640"/>
                </a:lnTo>
                <a:lnTo>
                  <a:pt x="48300" y="17640"/>
                </a:lnTo>
                <a:lnTo>
                  <a:pt x="48290" y="17640"/>
                </a:lnTo>
                <a:lnTo>
                  <a:pt x="48290" y="17630"/>
                </a:lnTo>
                <a:lnTo>
                  <a:pt x="48280" y="17630"/>
                </a:lnTo>
                <a:lnTo>
                  <a:pt x="48270" y="17630"/>
                </a:lnTo>
                <a:lnTo>
                  <a:pt x="48260" y="17620"/>
                </a:lnTo>
                <a:lnTo>
                  <a:pt x="48250" y="17620"/>
                </a:lnTo>
                <a:lnTo>
                  <a:pt x="48240" y="17610"/>
                </a:lnTo>
                <a:lnTo>
                  <a:pt x="48230" y="17610"/>
                </a:lnTo>
                <a:lnTo>
                  <a:pt x="48230" y="17600"/>
                </a:lnTo>
                <a:lnTo>
                  <a:pt x="48220" y="17600"/>
                </a:lnTo>
                <a:lnTo>
                  <a:pt x="48210" y="17590"/>
                </a:lnTo>
                <a:lnTo>
                  <a:pt x="48210" y="17580"/>
                </a:lnTo>
                <a:lnTo>
                  <a:pt x="48200" y="17580"/>
                </a:lnTo>
                <a:lnTo>
                  <a:pt x="48200" y="17570"/>
                </a:lnTo>
                <a:lnTo>
                  <a:pt x="48190" y="17560"/>
                </a:lnTo>
                <a:lnTo>
                  <a:pt x="48190" y="17550"/>
                </a:lnTo>
                <a:lnTo>
                  <a:pt x="48180" y="17550"/>
                </a:lnTo>
                <a:lnTo>
                  <a:pt x="48170" y="17550"/>
                </a:lnTo>
                <a:lnTo>
                  <a:pt x="48170" y="17540"/>
                </a:lnTo>
                <a:lnTo>
                  <a:pt x="48160" y="17530"/>
                </a:lnTo>
                <a:lnTo>
                  <a:pt x="48160" y="17540"/>
                </a:lnTo>
                <a:lnTo>
                  <a:pt x="48150" y="17540"/>
                </a:lnTo>
                <a:lnTo>
                  <a:pt x="48160" y="17550"/>
                </a:lnTo>
                <a:lnTo>
                  <a:pt x="48150" y="17550"/>
                </a:lnTo>
                <a:lnTo>
                  <a:pt x="48140" y="17550"/>
                </a:lnTo>
                <a:lnTo>
                  <a:pt x="48130" y="17550"/>
                </a:lnTo>
                <a:lnTo>
                  <a:pt x="48130" y="17560"/>
                </a:lnTo>
                <a:lnTo>
                  <a:pt x="48120" y="17560"/>
                </a:lnTo>
                <a:lnTo>
                  <a:pt x="48110" y="17560"/>
                </a:lnTo>
                <a:lnTo>
                  <a:pt x="48100" y="17560"/>
                </a:lnTo>
                <a:lnTo>
                  <a:pt x="48090" y="17550"/>
                </a:lnTo>
                <a:lnTo>
                  <a:pt x="48090" y="17540"/>
                </a:lnTo>
                <a:lnTo>
                  <a:pt x="48090" y="17530"/>
                </a:lnTo>
                <a:lnTo>
                  <a:pt x="48080" y="17530"/>
                </a:lnTo>
                <a:lnTo>
                  <a:pt x="48080" y="17520"/>
                </a:lnTo>
                <a:lnTo>
                  <a:pt x="48080" y="17510"/>
                </a:lnTo>
                <a:lnTo>
                  <a:pt x="48080" y="17500"/>
                </a:lnTo>
                <a:lnTo>
                  <a:pt x="48070" y="17500"/>
                </a:lnTo>
                <a:lnTo>
                  <a:pt x="48060" y="17500"/>
                </a:lnTo>
                <a:lnTo>
                  <a:pt x="48050" y="17500"/>
                </a:lnTo>
                <a:lnTo>
                  <a:pt x="48040" y="17500"/>
                </a:lnTo>
                <a:lnTo>
                  <a:pt x="48030" y="17500"/>
                </a:lnTo>
                <a:lnTo>
                  <a:pt x="48020" y="17500"/>
                </a:lnTo>
                <a:lnTo>
                  <a:pt x="48010" y="17500"/>
                </a:lnTo>
                <a:lnTo>
                  <a:pt x="48000" y="17500"/>
                </a:lnTo>
                <a:lnTo>
                  <a:pt x="47990" y="17500"/>
                </a:lnTo>
                <a:lnTo>
                  <a:pt x="47980" y="17490"/>
                </a:lnTo>
                <a:lnTo>
                  <a:pt x="47940" y="17480"/>
                </a:lnTo>
                <a:lnTo>
                  <a:pt x="47930" y="17470"/>
                </a:lnTo>
                <a:lnTo>
                  <a:pt x="47920" y="17470"/>
                </a:lnTo>
                <a:lnTo>
                  <a:pt x="47910" y="17470"/>
                </a:lnTo>
                <a:lnTo>
                  <a:pt x="47910" y="17460"/>
                </a:lnTo>
                <a:lnTo>
                  <a:pt x="47890" y="17460"/>
                </a:lnTo>
                <a:lnTo>
                  <a:pt x="47880" y="17450"/>
                </a:lnTo>
                <a:lnTo>
                  <a:pt x="47870" y="17450"/>
                </a:lnTo>
                <a:lnTo>
                  <a:pt x="47860" y="17450"/>
                </a:lnTo>
                <a:lnTo>
                  <a:pt x="47850" y="17450"/>
                </a:lnTo>
                <a:lnTo>
                  <a:pt x="47840" y="17440"/>
                </a:lnTo>
                <a:lnTo>
                  <a:pt x="47830" y="17440"/>
                </a:lnTo>
                <a:lnTo>
                  <a:pt x="47830" y="17450"/>
                </a:lnTo>
                <a:lnTo>
                  <a:pt x="47830" y="17460"/>
                </a:lnTo>
                <a:lnTo>
                  <a:pt x="47840" y="17470"/>
                </a:lnTo>
                <a:lnTo>
                  <a:pt x="47840" y="17480"/>
                </a:lnTo>
                <a:close/>
                <a:moveTo>
                  <a:pt x="47970" y="9820"/>
                </a:moveTo>
                <a:lnTo>
                  <a:pt x="47980" y="9820"/>
                </a:lnTo>
                <a:lnTo>
                  <a:pt x="47990" y="9820"/>
                </a:lnTo>
                <a:lnTo>
                  <a:pt x="48000" y="9820"/>
                </a:lnTo>
                <a:lnTo>
                  <a:pt x="48020" y="9820"/>
                </a:lnTo>
                <a:lnTo>
                  <a:pt x="48030" y="9820"/>
                </a:lnTo>
                <a:lnTo>
                  <a:pt x="48030" y="9830"/>
                </a:lnTo>
                <a:lnTo>
                  <a:pt x="48050" y="9830"/>
                </a:lnTo>
                <a:lnTo>
                  <a:pt x="48080" y="9830"/>
                </a:lnTo>
                <a:lnTo>
                  <a:pt x="48100" y="9830"/>
                </a:lnTo>
                <a:lnTo>
                  <a:pt x="48130" y="9830"/>
                </a:lnTo>
                <a:lnTo>
                  <a:pt x="48140" y="9830"/>
                </a:lnTo>
                <a:lnTo>
                  <a:pt x="48150" y="9830"/>
                </a:lnTo>
                <a:lnTo>
                  <a:pt x="48160" y="9830"/>
                </a:lnTo>
                <a:lnTo>
                  <a:pt x="48170" y="9830"/>
                </a:lnTo>
                <a:lnTo>
                  <a:pt x="48170" y="9840"/>
                </a:lnTo>
                <a:lnTo>
                  <a:pt x="48170" y="9860"/>
                </a:lnTo>
                <a:lnTo>
                  <a:pt x="48170" y="9870"/>
                </a:lnTo>
                <a:lnTo>
                  <a:pt x="48170" y="9880"/>
                </a:lnTo>
                <a:lnTo>
                  <a:pt x="48170" y="9890"/>
                </a:lnTo>
                <a:lnTo>
                  <a:pt x="48160" y="9900"/>
                </a:lnTo>
                <a:lnTo>
                  <a:pt x="48160" y="9920"/>
                </a:lnTo>
                <a:lnTo>
                  <a:pt x="48160" y="9930"/>
                </a:lnTo>
                <a:lnTo>
                  <a:pt x="48160" y="9940"/>
                </a:lnTo>
                <a:lnTo>
                  <a:pt x="48170" y="9950"/>
                </a:lnTo>
                <a:lnTo>
                  <a:pt x="48180" y="9940"/>
                </a:lnTo>
                <a:lnTo>
                  <a:pt x="48180" y="9950"/>
                </a:lnTo>
                <a:lnTo>
                  <a:pt x="48190" y="9950"/>
                </a:lnTo>
                <a:lnTo>
                  <a:pt x="48190" y="9960"/>
                </a:lnTo>
                <a:lnTo>
                  <a:pt x="48170" y="9960"/>
                </a:lnTo>
                <a:lnTo>
                  <a:pt x="48170" y="9950"/>
                </a:lnTo>
                <a:lnTo>
                  <a:pt x="48160" y="9950"/>
                </a:lnTo>
                <a:lnTo>
                  <a:pt x="48160" y="9990"/>
                </a:lnTo>
                <a:lnTo>
                  <a:pt x="48160" y="10010"/>
                </a:lnTo>
                <a:lnTo>
                  <a:pt x="48160" y="10020"/>
                </a:lnTo>
                <a:lnTo>
                  <a:pt x="48160" y="10030"/>
                </a:lnTo>
                <a:lnTo>
                  <a:pt x="48150" y="10050"/>
                </a:lnTo>
                <a:lnTo>
                  <a:pt x="48130" y="10050"/>
                </a:lnTo>
                <a:lnTo>
                  <a:pt x="48090" y="10040"/>
                </a:lnTo>
                <a:lnTo>
                  <a:pt x="48070" y="10040"/>
                </a:lnTo>
                <a:lnTo>
                  <a:pt x="48070" y="10030"/>
                </a:lnTo>
                <a:lnTo>
                  <a:pt x="48050" y="10030"/>
                </a:lnTo>
                <a:lnTo>
                  <a:pt x="48010" y="10020"/>
                </a:lnTo>
                <a:lnTo>
                  <a:pt x="47970" y="10020"/>
                </a:lnTo>
                <a:lnTo>
                  <a:pt x="47960" y="10010"/>
                </a:lnTo>
                <a:lnTo>
                  <a:pt x="47950" y="10010"/>
                </a:lnTo>
                <a:lnTo>
                  <a:pt x="47940" y="10010"/>
                </a:lnTo>
                <a:lnTo>
                  <a:pt x="47930" y="10010"/>
                </a:lnTo>
                <a:lnTo>
                  <a:pt x="47920" y="10010"/>
                </a:lnTo>
                <a:lnTo>
                  <a:pt x="47910" y="10010"/>
                </a:lnTo>
                <a:lnTo>
                  <a:pt x="47910" y="10000"/>
                </a:lnTo>
                <a:lnTo>
                  <a:pt x="47890" y="10000"/>
                </a:lnTo>
                <a:lnTo>
                  <a:pt x="47870" y="10000"/>
                </a:lnTo>
                <a:lnTo>
                  <a:pt x="47860" y="9990"/>
                </a:lnTo>
                <a:lnTo>
                  <a:pt x="47830" y="9990"/>
                </a:lnTo>
                <a:lnTo>
                  <a:pt x="47820" y="9990"/>
                </a:lnTo>
                <a:lnTo>
                  <a:pt x="47800" y="9980"/>
                </a:lnTo>
                <a:lnTo>
                  <a:pt x="47790" y="9980"/>
                </a:lnTo>
                <a:lnTo>
                  <a:pt x="47780" y="9980"/>
                </a:lnTo>
                <a:lnTo>
                  <a:pt x="47760" y="9980"/>
                </a:lnTo>
                <a:lnTo>
                  <a:pt x="47750" y="9970"/>
                </a:lnTo>
                <a:lnTo>
                  <a:pt x="47740" y="9970"/>
                </a:lnTo>
                <a:lnTo>
                  <a:pt x="47730" y="9970"/>
                </a:lnTo>
                <a:lnTo>
                  <a:pt x="47720" y="9970"/>
                </a:lnTo>
                <a:lnTo>
                  <a:pt x="47700" y="9970"/>
                </a:lnTo>
                <a:lnTo>
                  <a:pt x="47690" y="9970"/>
                </a:lnTo>
                <a:lnTo>
                  <a:pt x="47680" y="9970"/>
                </a:lnTo>
                <a:lnTo>
                  <a:pt x="47660" y="9970"/>
                </a:lnTo>
                <a:lnTo>
                  <a:pt x="47650" y="9970"/>
                </a:lnTo>
                <a:lnTo>
                  <a:pt x="47640" y="9970"/>
                </a:lnTo>
                <a:lnTo>
                  <a:pt x="47630" y="9970"/>
                </a:lnTo>
                <a:lnTo>
                  <a:pt x="47620" y="9970"/>
                </a:lnTo>
                <a:lnTo>
                  <a:pt x="47610" y="9970"/>
                </a:lnTo>
                <a:lnTo>
                  <a:pt x="47590" y="9970"/>
                </a:lnTo>
                <a:lnTo>
                  <a:pt x="47570" y="9980"/>
                </a:lnTo>
                <a:lnTo>
                  <a:pt x="47550" y="9990"/>
                </a:lnTo>
                <a:lnTo>
                  <a:pt x="47530" y="10000"/>
                </a:lnTo>
                <a:lnTo>
                  <a:pt x="47530" y="9990"/>
                </a:lnTo>
                <a:lnTo>
                  <a:pt x="47520" y="9990"/>
                </a:lnTo>
                <a:lnTo>
                  <a:pt x="47520" y="9980"/>
                </a:lnTo>
                <a:lnTo>
                  <a:pt x="47510" y="9990"/>
                </a:lnTo>
                <a:lnTo>
                  <a:pt x="47510" y="9980"/>
                </a:lnTo>
                <a:lnTo>
                  <a:pt x="47500" y="9970"/>
                </a:lnTo>
                <a:lnTo>
                  <a:pt x="47500" y="9960"/>
                </a:lnTo>
                <a:lnTo>
                  <a:pt x="47470" y="9970"/>
                </a:lnTo>
                <a:lnTo>
                  <a:pt x="47450" y="9990"/>
                </a:lnTo>
                <a:lnTo>
                  <a:pt x="47440" y="9990"/>
                </a:lnTo>
                <a:lnTo>
                  <a:pt x="47390" y="10020"/>
                </a:lnTo>
                <a:lnTo>
                  <a:pt x="47390" y="10030"/>
                </a:lnTo>
                <a:lnTo>
                  <a:pt x="47380" y="10030"/>
                </a:lnTo>
                <a:lnTo>
                  <a:pt x="47370" y="10030"/>
                </a:lnTo>
                <a:lnTo>
                  <a:pt x="47350" y="10030"/>
                </a:lnTo>
                <a:lnTo>
                  <a:pt x="47340" y="10030"/>
                </a:lnTo>
                <a:lnTo>
                  <a:pt x="47310" y="10020"/>
                </a:lnTo>
                <a:lnTo>
                  <a:pt x="47290" y="10020"/>
                </a:lnTo>
                <a:lnTo>
                  <a:pt x="47280" y="10020"/>
                </a:lnTo>
                <a:lnTo>
                  <a:pt x="47270" y="10020"/>
                </a:lnTo>
                <a:lnTo>
                  <a:pt x="47260" y="10020"/>
                </a:lnTo>
                <a:lnTo>
                  <a:pt x="47260" y="10050"/>
                </a:lnTo>
                <a:lnTo>
                  <a:pt x="47250" y="10050"/>
                </a:lnTo>
                <a:lnTo>
                  <a:pt x="47240" y="10060"/>
                </a:lnTo>
                <a:lnTo>
                  <a:pt x="47230" y="10070"/>
                </a:lnTo>
                <a:lnTo>
                  <a:pt x="47220" y="10040"/>
                </a:lnTo>
                <a:lnTo>
                  <a:pt x="47210" y="10030"/>
                </a:lnTo>
                <a:lnTo>
                  <a:pt x="47220" y="10030"/>
                </a:lnTo>
                <a:lnTo>
                  <a:pt x="47230" y="10020"/>
                </a:lnTo>
                <a:lnTo>
                  <a:pt x="47220" y="10010"/>
                </a:lnTo>
                <a:lnTo>
                  <a:pt x="47220" y="9990"/>
                </a:lnTo>
                <a:lnTo>
                  <a:pt x="47210" y="9980"/>
                </a:lnTo>
                <a:lnTo>
                  <a:pt x="47200" y="9980"/>
                </a:lnTo>
                <a:lnTo>
                  <a:pt x="47200" y="9990"/>
                </a:lnTo>
                <a:lnTo>
                  <a:pt x="47210" y="10010"/>
                </a:lnTo>
                <a:lnTo>
                  <a:pt x="47210" y="10020"/>
                </a:lnTo>
                <a:lnTo>
                  <a:pt x="47200" y="10020"/>
                </a:lnTo>
                <a:lnTo>
                  <a:pt x="47190" y="10020"/>
                </a:lnTo>
                <a:lnTo>
                  <a:pt x="47160" y="10020"/>
                </a:lnTo>
                <a:lnTo>
                  <a:pt x="47160" y="9970"/>
                </a:lnTo>
                <a:lnTo>
                  <a:pt x="47200" y="9980"/>
                </a:lnTo>
                <a:lnTo>
                  <a:pt x="47200" y="9950"/>
                </a:lnTo>
                <a:lnTo>
                  <a:pt x="47240" y="9950"/>
                </a:lnTo>
                <a:lnTo>
                  <a:pt x="47240" y="9960"/>
                </a:lnTo>
                <a:lnTo>
                  <a:pt x="47250" y="9980"/>
                </a:lnTo>
                <a:lnTo>
                  <a:pt x="47250" y="9990"/>
                </a:lnTo>
                <a:lnTo>
                  <a:pt x="47260" y="10000"/>
                </a:lnTo>
                <a:lnTo>
                  <a:pt x="47260" y="10010"/>
                </a:lnTo>
                <a:lnTo>
                  <a:pt x="47260" y="10020"/>
                </a:lnTo>
                <a:lnTo>
                  <a:pt x="47270" y="10020"/>
                </a:lnTo>
                <a:lnTo>
                  <a:pt x="47280" y="10020"/>
                </a:lnTo>
                <a:lnTo>
                  <a:pt x="47290" y="10020"/>
                </a:lnTo>
                <a:lnTo>
                  <a:pt x="47350" y="10030"/>
                </a:lnTo>
                <a:lnTo>
                  <a:pt x="47370" y="10030"/>
                </a:lnTo>
                <a:lnTo>
                  <a:pt x="47380" y="10030"/>
                </a:lnTo>
                <a:lnTo>
                  <a:pt x="47380" y="10020"/>
                </a:lnTo>
                <a:lnTo>
                  <a:pt x="47390" y="10020"/>
                </a:lnTo>
                <a:lnTo>
                  <a:pt x="47420" y="10000"/>
                </a:lnTo>
                <a:lnTo>
                  <a:pt x="47460" y="9980"/>
                </a:lnTo>
                <a:lnTo>
                  <a:pt x="47490" y="9960"/>
                </a:lnTo>
                <a:lnTo>
                  <a:pt x="47500" y="9960"/>
                </a:lnTo>
                <a:lnTo>
                  <a:pt x="47540" y="9930"/>
                </a:lnTo>
                <a:lnTo>
                  <a:pt x="47550" y="9930"/>
                </a:lnTo>
                <a:lnTo>
                  <a:pt x="47560" y="9930"/>
                </a:lnTo>
                <a:lnTo>
                  <a:pt x="47580" y="9920"/>
                </a:lnTo>
                <a:lnTo>
                  <a:pt x="47590" y="9920"/>
                </a:lnTo>
                <a:lnTo>
                  <a:pt x="47590" y="9910"/>
                </a:lnTo>
                <a:lnTo>
                  <a:pt x="47590" y="9900"/>
                </a:lnTo>
                <a:lnTo>
                  <a:pt x="47600" y="9900"/>
                </a:lnTo>
                <a:lnTo>
                  <a:pt x="47610" y="9900"/>
                </a:lnTo>
                <a:lnTo>
                  <a:pt x="47640" y="9900"/>
                </a:lnTo>
                <a:lnTo>
                  <a:pt x="47660" y="9900"/>
                </a:lnTo>
                <a:lnTo>
                  <a:pt x="47670" y="9900"/>
                </a:lnTo>
                <a:lnTo>
                  <a:pt x="47680" y="9900"/>
                </a:lnTo>
                <a:lnTo>
                  <a:pt x="47690" y="9900"/>
                </a:lnTo>
                <a:lnTo>
                  <a:pt x="47700" y="9910"/>
                </a:lnTo>
                <a:lnTo>
                  <a:pt x="47710" y="9910"/>
                </a:lnTo>
                <a:lnTo>
                  <a:pt x="47720" y="9910"/>
                </a:lnTo>
                <a:lnTo>
                  <a:pt x="47730" y="9910"/>
                </a:lnTo>
                <a:lnTo>
                  <a:pt x="47740" y="9910"/>
                </a:lnTo>
                <a:lnTo>
                  <a:pt x="47750" y="9910"/>
                </a:lnTo>
                <a:lnTo>
                  <a:pt x="47750" y="9900"/>
                </a:lnTo>
                <a:lnTo>
                  <a:pt x="47760" y="9900"/>
                </a:lnTo>
                <a:lnTo>
                  <a:pt x="47770" y="9900"/>
                </a:lnTo>
                <a:lnTo>
                  <a:pt x="47780" y="9900"/>
                </a:lnTo>
                <a:lnTo>
                  <a:pt x="47790" y="9900"/>
                </a:lnTo>
                <a:lnTo>
                  <a:pt x="47790" y="9890"/>
                </a:lnTo>
                <a:lnTo>
                  <a:pt x="47790" y="9830"/>
                </a:lnTo>
                <a:lnTo>
                  <a:pt x="47790" y="9810"/>
                </a:lnTo>
                <a:lnTo>
                  <a:pt x="47790" y="9800"/>
                </a:lnTo>
                <a:lnTo>
                  <a:pt x="47780" y="9740"/>
                </a:lnTo>
                <a:lnTo>
                  <a:pt x="47780" y="9720"/>
                </a:lnTo>
                <a:lnTo>
                  <a:pt x="47790" y="9720"/>
                </a:lnTo>
                <a:lnTo>
                  <a:pt x="47800" y="9720"/>
                </a:lnTo>
                <a:lnTo>
                  <a:pt x="47830" y="9730"/>
                </a:lnTo>
                <a:lnTo>
                  <a:pt x="47860" y="9740"/>
                </a:lnTo>
                <a:lnTo>
                  <a:pt x="47880" y="9740"/>
                </a:lnTo>
                <a:lnTo>
                  <a:pt x="47890" y="9750"/>
                </a:lnTo>
                <a:lnTo>
                  <a:pt x="47900" y="9750"/>
                </a:lnTo>
                <a:lnTo>
                  <a:pt x="47910" y="9750"/>
                </a:lnTo>
                <a:lnTo>
                  <a:pt x="47920" y="9750"/>
                </a:lnTo>
                <a:lnTo>
                  <a:pt x="47920" y="9770"/>
                </a:lnTo>
                <a:lnTo>
                  <a:pt x="47920" y="9780"/>
                </a:lnTo>
                <a:lnTo>
                  <a:pt x="47920" y="9790"/>
                </a:lnTo>
                <a:lnTo>
                  <a:pt x="47920" y="9810"/>
                </a:lnTo>
                <a:lnTo>
                  <a:pt x="47920" y="9820"/>
                </a:lnTo>
                <a:lnTo>
                  <a:pt x="47950" y="9820"/>
                </a:lnTo>
                <a:lnTo>
                  <a:pt x="47960" y="9820"/>
                </a:lnTo>
                <a:lnTo>
                  <a:pt x="47970" y="9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