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Kirovohradska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irovohrad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3100" y="35910"/>
                </a:moveTo>
                <a:lnTo>
                  <a:pt x="43100" y="35900"/>
                </a:lnTo>
                <a:lnTo>
                  <a:pt x="43090" y="35880"/>
                </a:lnTo>
                <a:lnTo>
                  <a:pt x="43080" y="35870"/>
                </a:lnTo>
                <a:lnTo>
                  <a:pt x="43070" y="35850"/>
                </a:lnTo>
                <a:lnTo>
                  <a:pt x="43060" y="35850"/>
                </a:lnTo>
                <a:lnTo>
                  <a:pt x="43070" y="35840"/>
                </a:lnTo>
                <a:lnTo>
                  <a:pt x="43060" y="35840"/>
                </a:lnTo>
                <a:lnTo>
                  <a:pt x="43060" y="35830"/>
                </a:lnTo>
                <a:lnTo>
                  <a:pt x="43070" y="35830"/>
                </a:lnTo>
                <a:lnTo>
                  <a:pt x="43070" y="35820"/>
                </a:lnTo>
                <a:lnTo>
                  <a:pt x="43060" y="35820"/>
                </a:lnTo>
                <a:lnTo>
                  <a:pt x="43060" y="35810"/>
                </a:lnTo>
                <a:lnTo>
                  <a:pt x="43060" y="35800"/>
                </a:lnTo>
                <a:lnTo>
                  <a:pt x="43050" y="35780"/>
                </a:lnTo>
                <a:lnTo>
                  <a:pt x="43060" y="35780"/>
                </a:lnTo>
                <a:lnTo>
                  <a:pt x="43060" y="35770"/>
                </a:lnTo>
                <a:lnTo>
                  <a:pt x="43070" y="35760"/>
                </a:lnTo>
                <a:lnTo>
                  <a:pt x="43070" y="35750"/>
                </a:lnTo>
                <a:lnTo>
                  <a:pt x="43080" y="35750"/>
                </a:lnTo>
                <a:lnTo>
                  <a:pt x="43080" y="35730"/>
                </a:lnTo>
                <a:lnTo>
                  <a:pt x="43090" y="35720"/>
                </a:lnTo>
                <a:lnTo>
                  <a:pt x="43090" y="35710"/>
                </a:lnTo>
                <a:lnTo>
                  <a:pt x="43100" y="35690"/>
                </a:lnTo>
                <a:lnTo>
                  <a:pt x="43110" y="35660"/>
                </a:lnTo>
                <a:lnTo>
                  <a:pt x="43110" y="35650"/>
                </a:lnTo>
                <a:lnTo>
                  <a:pt x="43100" y="35630"/>
                </a:lnTo>
                <a:lnTo>
                  <a:pt x="43090" y="35610"/>
                </a:lnTo>
                <a:lnTo>
                  <a:pt x="43090" y="35600"/>
                </a:lnTo>
                <a:lnTo>
                  <a:pt x="43070" y="35580"/>
                </a:lnTo>
                <a:lnTo>
                  <a:pt x="43050" y="35550"/>
                </a:lnTo>
                <a:lnTo>
                  <a:pt x="43070" y="35530"/>
                </a:lnTo>
                <a:lnTo>
                  <a:pt x="43080" y="35530"/>
                </a:lnTo>
                <a:lnTo>
                  <a:pt x="43060" y="35490"/>
                </a:lnTo>
                <a:lnTo>
                  <a:pt x="43050" y="35460"/>
                </a:lnTo>
                <a:lnTo>
                  <a:pt x="43050" y="35450"/>
                </a:lnTo>
                <a:lnTo>
                  <a:pt x="43060" y="35430"/>
                </a:lnTo>
                <a:lnTo>
                  <a:pt x="43040" y="35420"/>
                </a:lnTo>
                <a:lnTo>
                  <a:pt x="43030" y="35410"/>
                </a:lnTo>
                <a:lnTo>
                  <a:pt x="43020" y="35400"/>
                </a:lnTo>
                <a:lnTo>
                  <a:pt x="43010" y="35400"/>
                </a:lnTo>
                <a:lnTo>
                  <a:pt x="43000" y="35390"/>
                </a:lnTo>
                <a:lnTo>
                  <a:pt x="42990" y="35390"/>
                </a:lnTo>
                <a:lnTo>
                  <a:pt x="43000" y="35380"/>
                </a:lnTo>
                <a:lnTo>
                  <a:pt x="42990" y="35380"/>
                </a:lnTo>
                <a:lnTo>
                  <a:pt x="42990" y="35370"/>
                </a:lnTo>
                <a:lnTo>
                  <a:pt x="42990" y="35360"/>
                </a:lnTo>
                <a:lnTo>
                  <a:pt x="42990" y="35350"/>
                </a:lnTo>
                <a:lnTo>
                  <a:pt x="42970" y="35350"/>
                </a:lnTo>
                <a:lnTo>
                  <a:pt x="42970" y="35340"/>
                </a:lnTo>
                <a:lnTo>
                  <a:pt x="42970" y="35320"/>
                </a:lnTo>
                <a:lnTo>
                  <a:pt x="42970" y="35310"/>
                </a:lnTo>
                <a:lnTo>
                  <a:pt x="42940" y="35300"/>
                </a:lnTo>
                <a:lnTo>
                  <a:pt x="42950" y="35290"/>
                </a:lnTo>
                <a:lnTo>
                  <a:pt x="42950" y="35270"/>
                </a:lnTo>
                <a:lnTo>
                  <a:pt x="42950" y="35250"/>
                </a:lnTo>
                <a:lnTo>
                  <a:pt x="42950" y="35230"/>
                </a:lnTo>
                <a:lnTo>
                  <a:pt x="42960" y="35230"/>
                </a:lnTo>
                <a:lnTo>
                  <a:pt x="42970" y="35230"/>
                </a:lnTo>
                <a:lnTo>
                  <a:pt x="42980" y="35230"/>
                </a:lnTo>
                <a:lnTo>
                  <a:pt x="42990" y="35230"/>
                </a:lnTo>
                <a:lnTo>
                  <a:pt x="43000" y="35240"/>
                </a:lnTo>
                <a:lnTo>
                  <a:pt x="43000" y="35250"/>
                </a:lnTo>
                <a:lnTo>
                  <a:pt x="43010" y="35250"/>
                </a:lnTo>
                <a:lnTo>
                  <a:pt x="43010" y="35240"/>
                </a:lnTo>
                <a:lnTo>
                  <a:pt x="43020" y="35230"/>
                </a:lnTo>
                <a:lnTo>
                  <a:pt x="43020" y="35220"/>
                </a:lnTo>
                <a:lnTo>
                  <a:pt x="43030" y="35220"/>
                </a:lnTo>
                <a:lnTo>
                  <a:pt x="43050" y="35210"/>
                </a:lnTo>
                <a:lnTo>
                  <a:pt x="43050" y="35200"/>
                </a:lnTo>
                <a:lnTo>
                  <a:pt x="43060" y="35190"/>
                </a:lnTo>
                <a:lnTo>
                  <a:pt x="43040" y="35160"/>
                </a:lnTo>
                <a:lnTo>
                  <a:pt x="43040" y="35150"/>
                </a:lnTo>
                <a:lnTo>
                  <a:pt x="43050" y="35150"/>
                </a:lnTo>
                <a:lnTo>
                  <a:pt x="43060" y="35150"/>
                </a:lnTo>
                <a:lnTo>
                  <a:pt x="43060" y="35140"/>
                </a:lnTo>
                <a:lnTo>
                  <a:pt x="43060" y="35130"/>
                </a:lnTo>
                <a:lnTo>
                  <a:pt x="43070" y="35130"/>
                </a:lnTo>
                <a:lnTo>
                  <a:pt x="43070" y="35120"/>
                </a:lnTo>
                <a:lnTo>
                  <a:pt x="43060" y="35120"/>
                </a:lnTo>
                <a:lnTo>
                  <a:pt x="43070" y="35110"/>
                </a:lnTo>
                <a:lnTo>
                  <a:pt x="43080" y="35110"/>
                </a:lnTo>
                <a:lnTo>
                  <a:pt x="43090" y="35110"/>
                </a:lnTo>
                <a:lnTo>
                  <a:pt x="43110" y="35110"/>
                </a:lnTo>
                <a:lnTo>
                  <a:pt x="43110" y="35100"/>
                </a:lnTo>
                <a:lnTo>
                  <a:pt x="43110" y="35080"/>
                </a:lnTo>
                <a:lnTo>
                  <a:pt x="43120" y="35020"/>
                </a:lnTo>
                <a:lnTo>
                  <a:pt x="43120" y="34990"/>
                </a:lnTo>
                <a:lnTo>
                  <a:pt x="43140" y="35000"/>
                </a:lnTo>
                <a:lnTo>
                  <a:pt x="43170" y="35000"/>
                </a:lnTo>
                <a:lnTo>
                  <a:pt x="43190" y="35000"/>
                </a:lnTo>
                <a:lnTo>
                  <a:pt x="43200" y="34980"/>
                </a:lnTo>
                <a:lnTo>
                  <a:pt x="43220" y="34980"/>
                </a:lnTo>
                <a:lnTo>
                  <a:pt x="43220" y="34970"/>
                </a:lnTo>
                <a:lnTo>
                  <a:pt x="43220" y="34920"/>
                </a:lnTo>
                <a:lnTo>
                  <a:pt x="43220" y="34890"/>
                </a:lnTo>
                <a:lnTo>
                  <a:pt x="43220" y="34860"/>
                </a:lnTo>
                <a:lnTo>
                  <a:pt x="43220" y="34850"/>
                </a:lnTo>
                <a:lnTo>
                  <a:pt x="43260" y="34870"/>
                </a:lnTo>
                <a:lnTo>
                  <a:pt x="43270" y="34860"/>
                </a:lnTo>
                <a:lnTo>
                  <a:pt x="43270" y="34850"/>
                </a:lnTo>
                <a:lnTo>
                  <a:pt x="43260" y="34850"/>
                </a:lnTo>
                <a:lnTo>
                  <a:pt x="43260" y="34840"/>
                </a:lnTo>
                <a:lnTo>
                  <a:pt x="43250" y="34840"/>
                </a:lnTo>
                <a:lnTo>
                  <a:pt x="43250" y="34830"/>
                </a:lnTo>
                <a:lnTo>
                  <a:pt x="43240" y="34830"/>
                </a:lnTo>
                <a:lnTo>
                  <a:pt x="43230" y="34820"/>
                </a:lnTo>
                <a:lnTo>
                  <a:pt x="43230" y="34810"/>
                </a:lnTo>
                <a:lnTo>
                  <a:pt x="43230" y="34800"/>
                </a:lnTo>
                <a:lnTo>
                  <a:pt x="43230" y="34790"/>
                </a:lnTo>
                <a:lnTo>
                  <a:pt x="43230" y="34780"/>
                </a:lnTo>
                <a:lnTo>
                  <a:pt x="43230" y="34770"/>
                </a:lnTo>
                <a:lnTo>
                  <a:pt x="43230" y="34760"/>
                </a:lnTo>
                <a:lnTo>
                  <a:pt x="43220" y="34760"/>
                </a:lnTo>
                <a:lnTo>
                  <a:pt x="43210" y="34750"/>
                </a:lnTo>
                <a:lnTo>
                  <a:pt x="43210" y="34740"/>
                </a:lnTo>
                <a:lnTo>
                  <a:pt x="43200" y="34730"/>
                </a:lnTo>
                <a:lnTo>
                  <a:pt x="43190" y="34730"/>
                </a:lnTo>
                <a:lnTo>
                  <a:pt x="43180" y="34730"/>
                </a:lnTo>
                <a:lnTo>
                  <a:pt x="43170" y="34730"/>
                </a:lnTo>
                <a:lnTo>
                  <a:pt x="43160" y="34720"/>
                </a:lnTo>
                <a:lnTo>
                  <a:pt x="43150" y="34710"/>
                </a:lnTo>
                <a:lnTo>
                  <a:pt x="43140" y="34700"/>
                </a:lnTo>
                <a:lnTo>
                  <a:pt x="43130" y="34690"/>
                </a:lnTo>
                <a:lnTo>
                  <a:pt x="43170" y="34660"/>
                </a:lnTo>
                <a:lnTo>
                  <a:pt x="43310" y="34550"/>
                </a:lnTo>
                <a:lnTo>
                  <a:pt x="43390" y="34480"/>
                </a:lnTo>
                <a:lnTo>
                  <a:pt x="43490" y="34390"/>
                </a:lnTo>
                <a:lnTo>
                  <a:pt x="43550" y="34350"/>
                </a:lnTo>
                <a:lnTo>
                  <a:pt x="43550" y="34340"/>
                </a:lnTo>
                <a:lnTo>
                  <a:pt x="43560" y="34340"/>
                </a:lnTo>
                <a:lnTo>
                  <a:pt x="43560" y="34330"/>
                </a:lnTo>
                <a:lnTo>
                  <a:pt x="43550" y="34320"/>
                </a:lnTo>
                <a:lnTo>
                  <a:pt x="43550" y="34310"/>
                </a:lnTo>
                <a:lnTo>
                  <a:pt x="43540" y="34310"/>
                </a:lnTo>
                <a:lnTo>
                  <a:pt x="43540" y="34300"/>
                </a:lnTo>
                <a:lnTo>
                  <a:pt x="43530" y="34300"/>
                </a:lnTo>
                <a:lnTo>
                  <a:pt x="43530" y="34290"/>
                </a:lnTo>
                <a:lnTo>
                  <a:pt x="43530" y="34280"/>
                </a:lnTo>
                <a:lnTo>
                  <a:pt x="43520" y="34270"/>
                </a:lnTo>
                <a:lnTo>
                  <a:pt x="43530" y="34260"/>
                </a:lnTo>
                <a:lnTo>
                  <a:pt x="43620" y="34230"/>
                </a:lnTo>
                <a:lnTo>
                  <a:pt x="43630" y="34250"/>
                </a:lnTo>
                <a:lnTo>
                  <a:pt x="43660" y="34230"/>
                </a:lnTo>
                <a:lnTo>
                  <a:pt x="43740" y="34180"/>
                </a:lnTo>
                <a:lnTo>
                  <a:pt x="43740" y="34170"/>
                </a:lnTo>
                <a:lnTo>
                  <a:pt x="43770" y="34150"/>
                </a:lnTo>
                <a:lnTo>
                  <a:pt x="43830" y="34140"/>
                </a:lnTo>
                <a:lnTo>
                  <a:pt x="43840" y="34130"/>
                </a:lnTo>
                <a:lnTo>
                  <a:pt x="43840" y="34140"/>
                </a:lnTo>
                <a:lnTo>
                  <a:pt x="43840" y="34150"/>
                </a:lnTo>
                <a:lnTo>
                  <a:pt x="43840" y="34160"/>
                </a:lnTo>
                <a:lnTo>
                  <a:pt x="43860" y="34150"/>
                </a:lnTo>
                <a:lnTo>
                  <a:pt x="43880" y="34140"/>
                </a:lnTo>
                <a:lnTo>
                  <a:pt x="43880" y="34130"/>
                </a:lnTo>
                <a:lnTo>
                  <a:pt x="43900" y="34120"/>
                </a:lnTo>
                <a:lnTo>
                  <a:pt x="43910" y="34110"/>
                </a:lnTo>
                <a:lnTo>
                  <a:pt x="43920" y="34100"/>
                </a:lnTo>
                <a:lnTo>
                  <a:pt x="43960" y="34080"/>
                </a:lnTo>
                <a:lnTo>
                  <a:pt x="43950" y="34060"/>
                </a:lnTo>
                <a:lnTo>
                  <a:pt x="43980" y="34050"/>
                </a:lnTo>
                <a:lnTo>
                  <a:pt x="43980" y="34040"/>
                </a:lnTo>
                <a:lnTo>
                  <a:pt x="43980" y="34030"/>
                </a:lnTo>
                <a:lnTo>
                  <a:pt x="43970" y="34020"/>
                </a:lnTo>
                <a:lnTo>
                  <a:pt x="43970" y="34010"/>
                </a:lnTo>
                <a:lnTo>
                  <a:pt x="43970" y="34000"/>
                </a:lnTo>
                <a:lnTo>
                  <a:pt x="43970" y="33990"/>
                </a:lnTo>
                <a:lnTo>
                  <a:pt x="43980" y="33990"/>
                </a:lnTo>
                <a:lnTo>
                  <a:pt x="43990" y="33990"/>
                </a:lnTo>
                <a:lnTo>
                  <a:pt x="44010" y="34000"/>
                </a:lnTo>
                <a:lnTo>
                  <a:pt x="44030" y="34000"/>
                </a:lnTo>
                <a:lnTo>
                  <a:pt x="44040" y="33960"/>
                </a:lnTo>
                <a:lnTo>
                  <a:pt x="44040" y="33940"/>
                </a:lnTo>
                <a:lnTo>
                  <a:pt x="44050" y="33920"/>
                </a:lnTo>
                <a:lnTo>
                  <a:pt x="44050" y="33910"/>
                </a:lnTo>
                <a:lnTo>
                  <a:pt x="44110" y="33910"/>
                </a:lnTo>
                <a:lnTo>
                  <a:pt x="44170" y="33910"/>
                </a:lnTo>
                <a:lnTo>
                  <a:pt x="44200" y="33910"/>
                </a:lnTo>
                <a:lnTo>
                  <a:pt x="44220" y="33910"/>
                </a:lnTo>
                <a:lnTo>
                  <a:pt x="44210" y="33870"/>
                </a:lnTo>
                <a:lnTo>
                  <a:pt x="44290" y="33860"/>
                </a:lnTo>
                <a:lnTo>
                  <a:pt x="44360" y="33850"/>
                </a:lnTo>
                <a:lnTo>
                  <a:pt x="44450" y="33830"/>
                </a:lnTo>
                <a:lnTo>
                  <a:pt x="44460" y="33830"/>
                </a:lnTo>
                <a:lnTo>
                  <a:pt x="44460" y="33840"/>
                </a:lnTo>
                <a:lnTo>
                  <a:pt x="44480" y="33850"/>
                </a:lnTo>
                <a:lnTo>
                  <a:pt x="44500" y="33860"/>
                </a:lnTo>
                <a:lnTo>
                  <a:pt x="44520" y="33870"/>
                </a:lnTo>
                <a:lnTo>
                  <a:pt x="44520" y="33880"/>
                </a:lnTo>
                <a:lnTo>
                  <a:pt x="44530" y="33890"/>
                </a:lnTo>
                <a:lnTo>
                  <a:pt x="44550" y="33910"/>
                </a:lnTo>
                <a:lnTo>
                  <a:pt x="44550" y="33920"/>
                </a:lnTo>
                <a:lnTo>
                  <a:pt x="44570" y="33940"/>
                </a:lnTo>
                <a:lnTo>
                  <a:pt x="44580" y="33940"/>
                </a:lnTo>
                <a:lnTo>
                  <a:pt x="44590" y="33950"/>
                </a:lnTo>
                <a:lnTo>
                  <a:pt x="44600" y="33950"/>
                </a:lnTo>
                <a:lnTo>
                  <a:pt x="44610" y="33950"/>
                </a:lnTo>
                <a:lnTo>
                  <a:pt x="44610" y="33960"/>
                </a:lnTo>
                <a:lnTo>
                  <a:pt x="44620" y="33960"/>
                </a:lnTo>
                <a:lnTo>
                  <a:pt x="44630" y="33960"/>
                </a:lnTo>
                <a:lnTo>
                  <a:pt x="44630" y="33980"/>
                </a:lnTo>
                <a:lnTo>
                  <a:pt x="44630" y="33990"/>
                </a:lnTo>
                <a:lnTo>
                  <a:pt x="44640" y="34010"/>
                </a:lnTo>
                <a:lnTo>
                  <a:pt x="44650" y="34030"/>
                </a:lnTo>
                <a:lnTo>
                  <a:pt x="44660" y="34030"/>
                </a:lnTo>
                <a:lnTo>
                  <a:pt x="44670" y="34040"/>
                </a:lnTo>
                <a:lnTo>
                  <a:pt x="44680" y="34040"/>
                </a:lnTo>
                <a:lnTo>
                  <a:pt x="44690" y="34040"/>
                </a:lnTo>
                <a:lnTo>
                  <a:pt x="44720" y="34050"/>
                </a:lnTo>
                <a:lnTo>
                  <a:pt x="44750" y="34060"/>
                </a:lnTo>
                <a:lnTo>
                  <a:pt x="44760" y="34070"/>
                </a:lnTo>
                <a:lnTo>
                  <a:pt x="44770" y="34070"/>
                </a:lnTo>
                <a:lnTo>
                  <a:pt x="44780" y="34070"/>
                </a:lnTo>
                <a:lnTo>
                  <a:pt x="44790" y="34060"/>
                </a:lnTo>
                <a:lnTo>
                  <a:pt x="44800" y="34060"/>
                </a:lnTo>
                <a:lnTo>
                  <a:pt x="44820" y="34050"/>
                </a:lnTo>
                <a:lnTo>
                  <a:pt x="44820" y="34040"/>
                </a:lnTo>
                <a:lnTo>
                  <a:pt x="44810" y="34040"/>
                </a:lnTo>
                <a:lnTo>
                  <a:pt x="44810" y="34030"/>
                </a:lnTo>
                <a:lnTo>
                  <a:pt x="44810" y="34020"/>
                </a:lnTo>
                <a:lnTo>
                  <a:pt x="44810" y="34010"/>
                </a:lnTo>
                <a:lnTo>
                  <a:pt x="44810" y="34000"/>
                </a:lnTo>
                <a:lnTo>
                  <a:pt x="44820" y="34000"/>
                </a:lnTo>
                <a:lnTo>
                  <a:pt x="44830" y="33980"/>
                </a:lnTo>
                <a:lnTo>
                  <a:pt x="44850" y="33990"/>
                </a:lnTo>
                <a:lnTo>
                  <a:pt x="44850" y="33980"/>
                </a:lnTo>
                <a:lnTo>
                  <a:pt x="44860" y="33980"/>
                </a:lnTo>
                <a:lnTo>
                  <a:pt x="44870" y="33970"/>
                </a:lnTo>
                <a:lnTo>
                  <a:pt x="44870" y="33960"/>
                </a:lnTo>
                <a:lnTo>
                  <a:pt x="44870" y="33940"/>
                </a:lnTo>
                <a:lnTo>
                  <a:pt x="44870" y="33930"/>
                </a:lnTo>
                <a:lnTo>
                  <a:pt x="44880" y="33930"/>
                </a:lnTo>
                <a:lnTo>
                  <a:pt x="44890" y="33930"/>
                </a:lnTo>
                <a:lnTo>
                  <a:pt x="44900" y="33930"/>
                </a:lnTo>
                <a:lnTo>
                  <a:pt x="44940" y="33910"/>
                </a:lnTo>
                <a:lnTo>
                  <a:pt x="44940" y="33900"/>
                </a:lnTo>
                <a:lnTo>
                  <a:pt x="44940" y="33890"/>
                </a:lnTo>
                <a:lnTo>
                  <a:pt x="44950" y="33880"/>
                </a:lnTo>
                <a:lnTo>
                  <a:pt x="44950" y="33870"/>
                </a:lnTo>
                <a:lnTo>
                  <a:pt x="44960" y="33870"/>
                </a:lnTo>
                <a:lnTo>
                  <a:pt x="44960" y="33860"/>
                </a:lnTo>
                <a:lnTo>
                  <a:pt x="44960" y="33850"/>
                </a:lnTo>
                <a:lnTo>
                  <a:pt x="44970" y="33850"/>
                </a:lnTo>
                <a:lnTo>
                  <a:pt x="44970" y="33840"/>
                </a:lnTo>
                <a:lnTo>
                  <a:pt x="44970" y="33830"/>
                </a:lnTo>
                <a:lnTo>
                  <a:pt x="44980" y="33830"/>
                </a:lnTo>
                <a:lnTo>
                  <a:pt x="45000" y="33810"/>
                </a:lnTo>
                <a:lnTo>
                  <a:pt x="44990" y="33800"/>
                </a:lnTo>
                <a:lnTo>
                  <a:pt x="44980" y="33800"/>
                </a:lnTo>
                <a:lnTo>
                  <a:pt x="44980" y="33780"/>
                </a:lnTo>
                <a:lnTo>
                  <a:pt x="44970" y="33770"/>
                </a:lnTo>
                <a:lnTo>
                  <a:pt x="44970" y="33760"/>
                </a:lnTo>
                <a:lnTo>
                  <a:pt x="44970" y="33750"/>
                </a:lnTo>
                <a:lnTo>
                  <a:pt x="44970" y="33730"/>
                </a:lnTo>
                <a:lnTo>
                  <a:pt x="44970" y="33720"/>
                </a:lnTo>
                <a:lnTo>
                  <a:pt x="45000" y="33700"/>
                </a:lnTo>
                <a:lnTo>
                  <a:pt x="45010" y="33690"/>
                </a:lnTo>
                <a:lnTo>
                  <a:pt x="45030" y="33670"/>
                </a:lnTo>
                <a:lnTo>
                  <a:pt x="45110" y="33720"/>
                </a:lnTo>
                <a:lnTo>
                  <a:pt x="45190" y="33770"/>
                </a:lnTo>
                <a:lnTo>
                  <a:pt x="45270" y="33820"/>
                </a:lnTo>
                <a:lnTo>
                  <a:pt x="45280" y="33820"/>
                </a:lnTo>
                <a:lnTo>
                  <a:pt x="45320" y="33850"/>
                </a:lnTo>
                <a:lnTo>
                  <a:pt x="45370" y="33830"/>
                </a:lnTo>
                <a:lnTo>
                  <a:pt x="45390" y="33830"/>
                </a:lnTo>
                <a:lnTo>
                  <a:pt x="45450" y="33810"/>
                </a:lnTo>
                <a:lnTo>
                  <a:pt x="45500" y="33780"/>
                </a:lnTo>
                <a:lnTo>
                  <a:pt x="45500" y="33720"/>
                </a:lnTo>
                <a:lnTo>
                  <a:pt x="45500" y="33700"/>
                </a:lnTo>
                <a:lnTo>
                  <a:pt x="45490" y="33670"/>
                </a:lnTo>
                <a:lnTo>
                  <a:pt x="45490" y="33660"/>
                </a:lnTo>
                <a:lnTo>
                  <a:pt x="45550" y="33650"/>
                </a:lnTo>
                <a:lnTo>
                  <a:pt x="45700" y="33620"/>
                </a:lnTo>
                <a:lnTo>
                  <a:pt x="45740" y="33610"/>
                </a:lnTo>
                <a:lnTo>
                  <a:pt x="45760" y="33610"/>
                </a:lnTo>
                <a:lnTo>
                  <a:pt x="45770" y="33590"/>
                </a:lnTo>
                <a:lnTo>
                  <a:pt x="45810" y="33560"/>
                </a:lnTo>
                <a:lnTo>
                  <a:pt x="45850" y="33540"/>
                </a:lnTo>
                <a:lnTo>
                  <a:pt x="45950" y="33520"/>
                </a:lnTo>
                <a:lnTo>
                  <a:pt x="45960" y="33510"/>
                </a:lnTo>
                <a:lnTo>
                  <a:pt x="45980" y="33510"/>
                </a:lnTo>
                <a:lnTo>
                  <a:pt x="45990" y="33510"/>
                </a:lnTo>
                <a:lnTo>
                  <a:pt x="46030" y="33500"/>
                </a:lnTo>
                <a:lnTo>
                  <a:pt x="46040" y="33500"/>
                </a:lnTo>
                <a:lnTo>
                  <a:pt x="46060" y="33500"/>
                </a:lnTo>
                <a:lnTo>
                  <a:pt x="46090" y="33500"/>
                </a:lnTo>
                <a:lnTo>
                  <a:pt x="46140" y="33500"/>
                </a:lnTo>
                <a:lnTo>
                  <a:pt x="46160" y="33500"/>
                </a:lnTo>
                <a:lnTo>
                  <a:pt x="46160" y="33460"/>
                </a:lnTo>
                <a:lnTo>
                  <a:pt x="46160" y="33440"/>
                </a:lnTo>
                <a:lnTo>
                  <a:pt x="46160" y="33400"/>
                </a:lnTo>
                <a:lnTo>
                  <a:pt x="46160" y="33390"/>
                </a:lnTo>
                <a:lnTo>
                  <a:pt x="46160" y="33380"/>
                </a:lnTo>
                <a:lnTo>
                  <a:pt x="46160" y="33370"/>
                </a:lnTo>
                <a:lnTo>
                  <a:pt x="46180" y="33330"/>
                </a:lnTo>
                <a:lnTo>
                  <a:pt x="46190" y="33300"/>
                </a:lnTo>
                <a:lnTo>
                  <a:pt x="46200" y="33270"/>
                </a:lnTo>
                <a:lnTo>
                  <a:pt x="46210" y="33240"/>
                </a:lnTo>
                <a:lnTo>
                  <a:pt x="46220" y="33210"/>
                </a:lnTo>
                <a:lnTo>
                  <a:pt x="46230" y="33170"/>
                </a:lnTo>
                <a:lnTo>
                  <a:pt x="46240" y="33140"/>
                </a:lnTo>
                <a:lnTo>
                  <a:pt x="46330" y="33110"/>
                </a:lnTo>
                <a:lnTo>
                  <a:pt x="46340" y="33110"/>
                </a:lnTo>
                <a:lnTo>
                  <a:pt x="46420" y="33080"/>
                </a:lnTo>
                <a:lnTo>
                  <a:pt x="46480" y="33070"/>
                </a:lnTo>
                <a:lnTo>
                  <a:pt x="46490" y="33070"/>
                </a:lnTo>
                <a:lnTo>
                  <a:pt x="46500" y="33070"/>
                </a:lnTo>
                <a:lnTo>
                  <a:pt x="46520" y="33100"/>
                </a:lnTo>
                <a:lnTo>
                  <a:pt x="46560" y="33140"/>
                </a:lnTo>
                <a:lnTo>
                  <a:pt x="46590" y="33180"/>
                </a:lnTo>
                <a:lnTo>
                  <a:pt x="46600" y="33190"/>
                </a:lnTo>
                <a:lnTo>
                  <a:pt x="46610" y="33200"/>
                </a:lnTo>
                <a:lnTo>
                  <a:pt x="46620" y="33200"/>
                </a:lnTo>
                <a:lnTo>
                  <a:pt x="46630" y="33200"/>
                </a:lnTo>
                <a:lnTo>
                  <a:pt x="46640" y="33200"/>
                </a:lnTo>
                <a:lnTo>
                  <a:pt x="46650" y="33210"/>
                </a:lnTo>
                <a:lnTo>
                  <a:pt x="46660" y="33210"/>
                </a:lnTo>
                <a:lnTo>
                  <a:pt x="46660" y="33200"/>
                </a:lnTo>
                <a:lnTo>
                  <a:pt x="46670" y="33190"/>
                </a:lnTo>
                <a:lnTo>
                  <a:pt x="46660" y="33170"/>
                </a:lnTo>
                <a:lnTo>
                  <a:pt x="46690" y="33180"/>
                </a:lnTo>
                <a:lnTo>
                  <a:pt x="46700" y="33180"/>
                </a:lnTo>
                <a:lnTo>
                  <a:pt x="46730" y="33180"/>
                </a:lnTo>
                <a:lnTo>
                  <a:pt x="46740" y="33180"/>
                </a:lnTo>
                <a:lnTo>
                  <a:pt x="46740" y="33200"/>
                </a:lnTo>
                <a:lnTo>
                  <a:pt x="46740" y="33210"/>
                </a:lnTo>
                <a:lnTo>
                  <a:pt x="46760" y="33210"/>
                </a:lnTo>
                <a:lnTo>
                  <a:pt x="46760" y="33200"/>
                </a:lnTo>
                <a:lnTo>
                  <a:pt x="46770" y="33180"/>
                </a:lnTo>
                <a:lnTo>
                  <a:pt x="46790" y="33180"/>
                </a:lnTo>
                <a:lnTo>
                  <a:pt x="46800" y="33190"/>
                </a:lnTo>
                <a:lnTo>
                  <a:pt x="46810" y="33190"/>
                </a:lnTo>
                <a:lnTo>
                  <a:pt x="46850" y="33190"/>
                </a:lnTo>
                <a:lnTo>
                  <a:pt x="46850" y="33200"/>
                </a:lnTo>
                <a:lnTo>
                  <a:pt x="46860" y="33200"/>
                </a:lnTo>
                <a:lnTo>
                  <a:pt x="46860" y="33190"/>
                </a:lnTo>
                <a:lnTo>
                  <a:pt x="46870" y="33200"/>
                </a:lnTo>
                <a:lnTo>
                  <a:pt x="46880" y="33200"/>
                </a:lnTo>
                <a:lnTo>
                  <a:pt x="46880" y="33190"/>
                </a:lnTo>
                <a:lnTo>
                  <a:pt x="46890" y="33190"/>
                </a:lnTo>
                <a:lnTo>
                  <a:pt x="46900" y="33190"/>
                </a:lnTo>
                <a:lnTo>
                  <a:pt x="46920" y="33190"/>
                </a:lnTo>
                <a:lnTo>
                  <a:pt x="46920" y="33180"/>
                </a:lnTo>
                <a:lnTo>
                  <a:pt x="46930" y="33180"/>
                </a:lnTo>
                <a:lnTo>
                  <a:pt x="46930" y="33170"/>
                </a:lnTo>
                <a:lnTo>
                  <a:pt x="46930" y="33160"/>
                </a:lnTo>
                <a:lnTo>
                  <a:pt x="46960" y="33170"/>
                </a:lnTo>
                <a:lnTo>
                  <a:pt x="47070" y="33190"/>
                </a:lnTo>
                <a:lnTo>
                  <a:pt x="47070" y="33180"/>
                </a:lnTo>
                <a:lnTo>
                  <a:pt x="47080" y="33110"/>
                </a:lnTo>
                <a:lnTo>
                  <a:pt x="47070" y="33100"/>
                </a:lnTo>
                <a:lnTo>
                  <a:pt x="47050" y="33100"/>
                </a:lnTo>
                <a:lnTo>
                  <a:pt x="47060" y="33070"/>
                </a:lnTo>
                <a:lnTo>
                  <a:pt x="47070" y="33020"/>
                </a:lnTo>
                <a:lnTo>
                  <a:pt x="47080" y="33000"/>
                </a:lnTo>
                <a:lnTo>
                  <a:pt x="47070" y="33000"/>
                </a:lnTo>
                <a:lnTo>
                  <a:pt x="47060" y="32990"/>
                </a:lnTo>
                <a:lnTo>
                  <a:pt x="47050" y="32990"/>
                </a:lnTo>
                <a:lnTo>
                  <a:pt x="47040" y="32980"/>
                </a:lnTo>
                <a:lnTo>
                  <a:pt x="47030" y="32980"/>
                </a:lnTo>
                <a:lnTo>
                  <a:pt x="47020" y="32970"/>
                </a:lnTo>
                <a:lnTo>
                  <a:pt x="47050" y="32940"/>
                </a:lnTo>
                <a:lnTo>
                  <a:pt x="47070" y="32910"/>
                </a:lnTo>
                <a:lnTo>
                  <a:pt x="47090" y="32900"/>
                </a:lnTo>
                <a:lnTo>
                  <a:pt x="47050" y="32860"/>
                </a:lnTo>
                <a:lnTo>
                  <a:pt x="47010" y="32830"/>
                </a:lnTo>
                <a:lnTo>
                  <a:pt x="46960" y="32790"/>
                </a:lnTo>
                <a:lnTo>
                  <a:pt x="46950" y="32780"/>
                </a:lnTo>
                <a:lnTo>
                  <a:pt x="46950" y="32790"/>
                </a:lnTo>
                <a:lnTo>
                  <a:pt x="46910" y="32760"/>
                </a:lnTo>
                <a:lnTo>
                  <a:pt x="46880" y="32730"/>
                </a:lnTo>
                <a:lnTo>
                  <a:pt x="46890" y="32710"/>
                </a:lnTo>
                <a:lnTo>
                  <a:pt x="46930" y="32640"/>
                </a:lnTo>
                <a:lnTo>
                  <a:pt x="46980" y="32540"/>
                </a:lnTo>
                <a:lnTo>
                  <a:pt x="46990" y="32530"/>
                </a:lnTo>
                <a:lnTo>
                  <a:pt x="47000" y="32530"/>
                </a:lnTo>
                <a:lnTo>
                  <a:pt x="47050" y="32510"/>
                </a:lnTo>
                <a:lnTo>
                  <a:pt x="47100" y="32500"/>
                </a:lnTo>
                <a:lnTo>
                  <a:pt x="47220" y="32460"/>
                </a:lnTo>
                <a:lnTo>
                  <a:pt x="47230" y="32460"/>
                </a:lnTo>
                <a:lnTo>
                  <a:pt x="47230" y="32450"/>
                </a:lnTo>
                <a:lnTo>
                  <a:pt x="47230" y="32440"/>
                </a:lnTo>
                <a:lnTo>
                  <a:pt x="47230" y="32430"/>
                </a:lnTo>
                <a:lnTo>
                  <a:pt x="47230" y="32420"/>
                </a:lnTo>
                <a:lnTo>
                  <a:pt x="47230" y="32410"/>
                </a:lnTo>
                <a:lnTo>
                  <a:pt x="47230" y="32400"/>
                </a:lnTo>
                <a:lnTo>
                  <a:pt x="47230" y="32390"/>
                </a:lnTo>
                <a:lnTo>
                  <a:pt x="47240" y="32380"/>
                </a:lnTo>
                <a:lnTo>
                  <a:pt x="47240" y="32370"/>
                </a:lnTo>
                <a:lnTo>
                  <a:pt x="47240" y="32360"/>
                </a:lnTo>
                <a:lnTo>
                  <a:pt x="47240" y="32350"/>
                </a:lnTo>
                <a:lnTo>
                  <a:pt x="47240" y="32340"/>
                </a:lnTo>
                <a:lnTo>
                  <a:pt x="47240" y="32330"/>
                </a:lnTo>
                <a:lnTo>
                  <a:pt x="47240" y="32320"/>
                </a:lnTo>
                <a:lnTo>
                  <a:pt x="47250" y="32320"/>
                </a:lnTo>
                <a:lnTo>
                  <a:pt x="47250" y="32310"/>
                </a:lnTo>
                <a:lnTo>
                  <a:pt x="47260" y="32310"/>
                </a:lnTo>
                <a:lnTo>
                  <a:pt x="47260" y="32300"/>
                </a:lnTo>
                <a:lnTo>
                  <a:pt x="47260" y="32290"/>
                </a:lnTo>
                <a:lnTo>
                  <a:pt x="47260" y="32280"/>
                </a:lnTo>
                <a:lnTo>
                  <a:pt x="47270" y="32280"/>
                </a:lnTo>
                <a:lnTo>
                  <a:pt x="47280" y="32280"/>
                </a:lnTo>
                <a:lnTo>
                  <a:pt x="47280" y="32270"/>
                </a:lnTo>
                <a:lnTo>
                  <a:pt x="47290" y="32190"/>
                </a:lnTo>
                <a:lnTo>
                  <a:pt x="47240" y="32180"/>
                </a:lnTo>
                <a:lnTo>
                  <a:pt x="47220" y="32150"/>
                </a:lnTo>
                <a:lnTo>
                  <a:pt x="47210" y="32130"/>
                </a:lnTo>
                <a:lnTo>
                  <a:pt x="47200" y="32110"/>
                </a:lnTo>
                <a:lnTo>
                  <a:pt x="47160" y="32060"/>
                </a:lnTo>
                <a:lnTo>
                  <a:pt x="47130" y="32040"/>
                </a:lnTo>
                <a:lnTo>
                  <a:pt x="47110" y="32020"/>
                </a:lnTo>
                <a:lnTo>
                  <a:pt x="47120" y="32010"/>
                </a:lnTo>
                <a:lnTo>
                  <a:pt x="47130" y="32010"/>
                </a:lnTo>
                <a:lnTo>
                  <a:pt x="47140" y="32010"/>
                </a:lnTo>
                <a:lnTo>
                  <a:pt x="47150" y="32010"/>
                </a:lnTo>
                <a:lnTo>
                  <a:pt x="47160" y="32010"/>
                </a:lnTo>
                <a:lnTo>
                  <a:pt x="47170" y="32010"/>
                </a:lnTo>
                <a:lnTo>
                  <a:pt x="47170" y="32000"/>
                </a:lnTo>
                <a:lnTo>
                  <a:pt x="47190" y="32020"/>
                </a:lnTo>
                <a:lnTo>
                  <a:pt x="47200" y="32020"/>
                </a:lnTo>
                <a:lnTo>
                  <a:pt x="47210" y="32020"/>
                </a:lnTo>
                <a:lnTo>
                  <a:pt x="47220" y="32020"/>
                </a:lnTo>
                <a:lnTo>
                  <a:pt x="47240" y="32020"/>
                </a:lnTo>
                <a:lnTo>
                  <a:pt x="47280" y="32030"/>
                </a:lnTo>
                <a:lnTo>
                  <a:pt x="47310" y="31970"/>
                </a:lnTo>
                <a:lnTo>
                  <a:pt x="47330" y="31900"/>
                </a:lnTo>
                <a:lnTo>
                  <a:pt x="47350" y="31870"/>
                </a:lnTo>
                <a:lnTo>
                  <a:pt x="47380" y="31880"/>
                </a:lnTo>
                <a:lnTo>
                  <a:pt x="47400" y="31880"/>
                </a:lnTo>
                <a:lnTo>
                  <a:pt x="47410" y="31880"/>
                </a:lnTo>
                <a:lnTo>
                  <a:pt x="47420" y="31780"/>
                </a:lnTo>
                <a:lnTo>
                  <a:pt x="47430" y="31780"/>
                </a:lnTo>
                <a:lnTo>
                  <a:pt x="47460" y="31770"/>
                </a:lnTo>
                <a:lnTo>
                  <a:pt x="47660" y="31690"/>
                </a:lnTo>
                <a:lnTo>
                  <a:pt x="47730" y="31660"/>
                </a:lnTo>
                <a:lnTo>
                  <a:pt x="47740" y="31660"/>
                </a:lnTo>
                <a:lnTo>
                  <a:pt x="47790" y="31690"/>
                </a:lnTo>
                <a:lnTo>
                  <a:pt x="47840" y="31710"/>
                </a:lnTo>
                <a:lnTo>
                  <a:pt x="47920" y="31710"/>
                </a:lnTo>
                <a:lnTo>
                  <a:pt x="47950" y="31710"/>
                </a:lnTo>
                <a:lnTo>
                  <a:pt x="47980" y="31710"/>
                </a:lnTo>
                <a:lnTo>
                  <a:pt x="47990" y="31710"/>
                </a:lnTo>
                <a:lnTo>
                  <a:pt x="48000" y="31710"/>
                </a:lnTo>
                <a:lnTo>
                  <a:pt x="48000" y="31700"/>
                </a:lnTo>
                <a:lnTo>
                  <a:pt x="48010" y="31640"/>
                </a:lnTo>
                <a:lnTo>
                  <a:pt x="48030" y="31650"/>
                </a:lnTo>
                <a:lnTo>
                  <a:pt x="48070" y="31670"/>
                </a:lnTo>
                <a:lnTo>
                  <a:pt x="48140" y="31690"/>
                </a:lnTo>
                <a:lnTo>
                  <a:pt x="48260" y="31740"/>
                </a:lnTo>
                <a:lnTo>
                  <a:pt x="48280" y="31710"/>
                </a:lnTo>
                <a:lnTo>
                  <a:pt x="48300" y="31650"/>
                </a:lnTo>
                <a:lnTo>
                  <a:pt x="48310" y="31650"/>
                </a:lnTo>
                <a:lnTo>
                  <a:pt x="48320" y="31660"/>
                </a:lnTo>
                <a:lnTo>
                  <a:pt x="48330" y="31660"/>
                </a:lnTo>
                <a:lnTo>
                  <a:pt x="48340" y="31660"/>
                </a:lnTo>
                <a:lnTo>
                  <a:pt x="48340" y="31670"/>
                </a:lnTo>
                <a:lnTo>
                  <a:pt x="48340" y="31680"/>
                </a:lnTo>
                <a:lnTo>
                  <a:pt x="48350" y="31680"/>
                </a:lnTo>
                <a:lnTo>
                  <a:pt x="48350" y="31690"/>
                </a:lnTo>
                <a:lnTo>
                  <a:pt x="48360" y="31700"/>
                </a:lnTo>
                <a:lnTo>
                  <a:pt x="48360" y="31710"/>
                </a:lnTo>
                <a:lnTo>
                  <a:pt x="48370" y="31710"/>
                </a:lnTo>
                <a:lnTo>
                  <a:pt x="48370" y="31720"/>
                </a:lnTo>
                <a:lnTo>
                  <a:pt x="48380" y="31730"/>
                </a:lnTo>
                <a:lnTo>
                  <a:pt x="48380" y="31740"/>
                </a:lnTo>
                <a:lnTo>
                  <a:pt x="48390" y="31740"/>
                </a:lnTo>
                <a:lnTo>
                  <a:pt x="48390" y="31750"/>
                </a:lnTo>
                <a:lnTo>
                  <a:pt x="48390" y="31760"/>
                </a:lnTo>
                <a:lnTo>
                  <a:pt x="48400" y="31770"/>
                </a:lnTo>
                <a:lnTo>
                  <a:pt x="48400" y="31780"/>
                </a:lnTo>
                <a:lnTo>
                  <a:pt x="48400" y="31790"/>
                </a:lnTo>
                <a:lnTo>
                  <a:pt x="48410" y="31790"/>
                </a:lnTo>
                <a:lnTo>
                  <a:pt x="48410" y="31800"/>
                </a:lnTo>
                <a:lnTo>
                  <a:pt x="48430" y="31800"/>
                </a:lnTo>
                <a:lnTo>
                  <a:pt x="48430" y="31790"/>
                </a:lnTo>
                <a:lnTo>
                  <a:pt x="48440" y="31800"/>
                </a:lnTo>
                <a:lnTo>
                  <a:pt x="48450" y="31790"/>
                </a:lnTo>
                <a:lnTo>
                  <a:pt x="48460" y="31780"/>
                </a:lnTo>
                <a:lnTo>
                  <a:pt x="48470" y="31780"/>
                </a:lnTo>
                <a:lnTo>
                  <a:pt x="48480" y="31780"/>
                </a:lnTo>
                <a:lnTo>
                  <a:pt x="48490" y="31780"/>
                </a:lnTo>
                <a:lnTo>
                  <a:pt x="48500" y="31780"/>
                </a:lnTo>
                <a:lnTo>
                  <a:pt x="48510" y="31780"/>
                </a:lnTo>
                <a:lnTo>
                  <a:pt x="48520" y="31780"/>
                </a:lnTo>
                <a:lnTo>
                  <a:pt x="48530" y="31780"/>
                </a:lnTo>
                <a:lnTo>
                  <a:pt x="48560" y="31780"/>
                </a:lnTo>
                <a:lnTo>
                  <a:pt x="48600" y="31790"/>
                </a:lnTo>
                <a:lnTo>
                  <a:pt x="48610" y="31790"/>
                </a:lnTo>
                <a:lnTo>
                  <a:pt x="48620" y="31790"/>
                </a:lnTo>
                <a:lnTo>
                  <a:pt x="48630" y="31800"/>
                </a:lnTo>
                <a:lnTo>
                  <a:pt x="48640" y="31810"/>
                </a:lnTo>
                <a:lnTo>
                  <a:pt x="48640" y="31820"/>
                </a:lnTo>
                <a:lnTo>
                  <a:pt x="48640" y="31830"/>
                </a:lnTo>
                <a:lnTo>
                  <a:pt x="48650" y="31830"/>
                </a:lnTo>
                <a:lnTo>
                  <a:pt x="48660" y="31840"/>
                </a:lnTo>
                <a:lnTo>
                  <a:pt x="48670" y="31830"/>
                </a:lnTo>
                <a:lnTo>
                  <a:pt x="48680" y="31830"/>
                </a:lnTo>
                <a:lnTo>
                  <a:pt x="48690" y="31830"/>
                </a:lnTo>
                <a:lnTo>
                  <a:pt x="48700" y="31820"/>
                </a:lnTo>
                <a:lnTo>
                  <a:pt x="48700" y="31830"/>
                </a:lnTo>
                <a:lnTo>
                  <a:pt x="48710" y="31830"/>
                </a:lnTo>
                <a:lnTo>
                  <a:pt x="48720" y="31820"/>
                </a:lnTo>
                <a:lnTo>
                  <a:pt x="48730" y="31820"/>
                </a:lnTo>
                <a:lnTo>
                  <a:pt x="48730" y="31810"/>
                </a:lnTo>
                <a:lnTo>
                  <a:pt x="48740" y="31810"/>
                </a:lnTo>
                <a:lnTo>
                  <a:pt x="48740" y="31800"/>
                </a:lnTo>
                <a:lnTo>
                  <a:pt x="48730" y="31790"/>
                </a:lnTo>
                <a:lnTo>
                  <a:pt x="48730" y="31780"/>
                </a:lnTo>
                <a:lnTo>
                  <a:pt x="48730" y="31770"/>
                </a:lnTo>
                <a:lnTo>
                  <a:pt x="48720" y="31770"/>
                </a:lnTo>
                <a:lnTo>
                  <a:pt x="48720" y="31760"/>
                </a:lnTo>
                <a:lnTo>
                  <a:pt x="48720" y="31750"/>
                </a:lnTo>
                <a:lnTo>
                  <a:pt x="48720" y="31740"/>
                </a:lnTo>
                <a:lnTo>
                  <a:pt x="48730" y="31730"/>
                </a:lnTo>
                <a:lnTo>
                  <a:pt x="48730" y="31720"/>
                </a:lnTo>
                <a:lnTo>
                  <a:pt x="48740" y="31720"/>
                </a:lnTo>
                <a:lnTo>
                  <a:pt x="48740" y="31710"/>
                </a:lnTo>
                <a:lnTo>
                  <a:pt x="48750" y="31710"/>
                </a:lnTo>
                <a:lnTo>
                  <a:pt x="48750" y="31700"/>
                </a:lnTo>
                <a:lnTo>
                  <a:pt x="48760" y="31700"/>
                </a:lnTo>
                <a:lnTo>
                  <a:pt x="48770" y="31700"/>
                </a:lnTo>
                <a:lnTo>
                  <a:pt x="48780" y="31700"/>
                </a:lnTo>
                <a:lnTo>
                  <a:pt x="48790" y="31700"/>
                </a:lnTo>
                <a:lnTo>
                  <a:pt x="48800" y="31700"/>
                </a:lnTo>
                <a:lnTo>
                  <a:pt x="48800" y="31710"/>
                </a:lnTo>
                <a:lnTo>
                  <a:pt x="48810" y="31710"/>
                </a:lnTo>
                <a:lnTo>
                  <a:pt x="48820" y="31710"/>
                </a:lnTo>
                <a:lnTo>
                  <a:pt x="48830" y="31710"/>
                </a:lnTo>
                <a:lnTo>
                  <a:pt x="48840" y="31710"/>
                </a:lnTo>
                <a:lnTo>
                  <a:pt x="48850" y="31710"/>
                </a:lnTo>
                <a:lnTo>
                  <a:pt x="48860" y="31710"/>
                </a:lnTo>
                <a:lnTo>
                  <a:pt x="48870" y="31710"/>
                </a:lnTo>
                <a:lnTo>
                  <a:pt x="48880" y="31710"/>
                </a:lnTo>
                <a:lnTo>
                  <a:pt x="48890" y="31710"/>
                </a:lnTo>
                <a:lnTo>
                  <a:pt x="48900" y="31710"/>
                </a:lnTo>
                <a:lnTo>
                  <a:pt x="48900" y="31700"/>
                </a:lnTo>
                <a:lnTo>
                  <a:pt x="48910" y="31700"/>
                </a:lnTo>
                <a:lnTo>
                  <a:pt x="48920" y="31700"/>
                </a:lnTo>
                <a:lnTo>
                  <a:pt x="48920" y="31710"/>
                </a:lnTo>
                <a:lnTo>
                  <a:pt x="48930" y="31710"/>
                </a:lnTo>
                <a:lnTo>
                  <a:pt x="48940" y="31710"/>
                </a:lnTo>
                <a:lnTo>
                  <a:pt x="48950" y="31710"/>
                </a:lnTo>
                <a:lnTo>
                  <a:pt x="48960" y="31720"/>
                </a:lnTo>
                <a:lnTo>
                  <a:pt x="48970" y="31720"/>
                </a:lnTo>
                <a:lnTo>
                  <a:pt x="48970" y="31730"/>
                </a:lnTo>
                <a:lnTo>
                  <a:pt x="48980" y="31730"/>
                </a:lnTo>
                <a:lnTo>
                  <a:pt x="48980" y="31720"/>
                </a:lnTo>
                <a:lnTo>
                  <a:pt x="48980" y="31710"/>
                </a:lnTo>
                <a:lnTo>
                  <a:pt x="48980" y="31700"/>
                </a:lnTo>
                <a:lnTo>
                  <a:pt x="48980" y="31690"/>
                </a:lnTo>
                <a:lnTo>
                  <a:pt x="48980" y="31680"/>
                </a:lnTo>
                <a:lnTo>
                  <a:pt x="48970" y="31680"/>
                </a:lnTo>
                <a:lnTo>
                  <a:pt x="48970" y="31670"/>
                </a:lnTo>
                <a:lnTo>
                  <a:pt x="48960" y="31660"/>
                </a:lnTo>
                <a:lnTo>
                  <a:pt x="48960" y="31650"/>
                </a:lnTo>
                <a:lnTo>
                  <a:pt x="48960" y="31640"/>
                </a:lnTo>
                <a:lnTo>
                  <a:pt x="48960" y="31630"/>
                </a:lnTo>
                <a:lnTo>
                  <a:pt x="48960" y="31620"/>
                </a:lnTo>
                <a:lnTo>
                  <a:pt x="48970" y="31620"/>
                </a:lnTo>
                <a:lnTo>
                  <a:pt x="48970" y="31630"/>
                </a:lnTo>
                <a:lnTo>
                  <a:pt x="48980" y="31630"/>
                </a:lnTo>
                <a:lnTo>
                  <a:pt x="48990" y="31630"/>
                </a:lnTo>
                <a:lnTo>
                  <a:pt x="49000" y="31630"/>
                </a:lnTo>
                <a:lnTo>
                  <a:pt x="49010" y="31630"/>
                </a:lnTo>
                <a:lnTo>
                  <a:pt x="49010" y="31640"/>
                </a:lnTo>
                <a:lnTo>
                  <a:pt x="49020" y="31640"/>
                </a:lnTo>
                <a:lnTo>
                  <a:pt x="49030" y="31640"/>
                </a:lnTo>
                <a:lnTo>
                  <a:pt x="49040" y="31640"/>
                </a:lnTo>
                <a:lnTo>
                  <a:pt x="49040" y="31650"/>
                </a:lnTo>
                <a:lnTo>
                  <a:pt x="49030" y="31650"/>
                </a:lnTo>
                <a:lnTo>
                  <a:pt x="49030" y="31660"/>
                </a:lnTo>
                <a:lnTo>
                  <a:pt x="49040" y="31660"/>
                </a:lnTo>
                <a:lnTo>
                  <a:pt x="49040" y="31670"/>
                </a:lnTo>
                <a:lnTo>
                  <a:pt x="49050" y="31670"/>
                </a:lnTo>
                <a:lnTo>
                  <a:pt x="49050" y="31680"/>
                </a:lnTo>
                <a:lnTo>
                  <a:pt x="49050" y="31690"/>
                </a:lnTo>
                <a:lnTo>
                  <a:pt x="49060" y="31690"/>
                </a:lnTo>
                <a:lnTo>
                  <a:pt x="49070" y="31700"/>
                </a:lnTo>
                <a:lnTo>
                  <a:pt x="49080" y="31700"/>
                </a:lnTo>
                <a:lnTo>
                  <a:pt x="49080" y="31710"/>
                </a:lnTo>
                <a:lnTo>
                  <a:pt x="49090" y="31710"/>
                </a:lnTo>
                <a:lnTo>
                  <a:pt x="49090" y="31700"/>
                </a:lnTo>
                <a:lnTo>
                  <a:pt x="49100" y="31700"/>
                </a:lnTo>
                <a:lnTo>
                  <a:pt x="49100" y="31710"/>
                </a:lnTo>
                <a:lnTo>
                  <a:pt x="49110" y="31710"/>
                </a:lnTo>
                <a:lnTo>
                  <a:pt x="49120" y="31710"/>
                </a:lnTo>
                <a:lnTo>
                  <a:pt x="49130" y="31710"/>
                </a:lnTo>
                <a:lnTo>
                  <a:pt x="49130" y="31700"/>
                </a:lnTo>
                <a:lnTo>
                  <a:pt x="49140" y="31700"/>
                </a:lnTo>
                <a:lnTo>
                  <a:pt x="49150" y="31700"/>
                </a:lnTo>
                <a:lnTo>
                  <a:pt x="49160" y="31700"/>
                </a:lnTo>
                <a:lnTo>
                  <a:pt x="49160" y="31690"/>
                </a:lnTo>
                <a:lnTo>
                  <a:pt x="49170" y="31690"/>
                </a:lnTo>
                <a:lnTo>
                  <a:pt x="49180" y="31690"/>
                </a:lnTo>
                <a:lnTo>
                  <a:pt x="49190" y="31690"/>
                </a:lnTo>
                <a:lnTo>
                  <a:pt x="49190" y="31680"/>
                </a:lnTo>
                <a:lnTo>
                  <a:pt x="49200" y="31680"/>
                </a:lnTo>
                <a:lnTo>
                  <a:pt x="49210" y="31680"/>
                </a:lnTo>
                <a:lnTo>
                  <a:pt x="49220" y="31680"/>
                </a:lnTo>
                <a:lnTo>
                  <a:pt x="49230" y="31680"/>
                </a:lnTo>
                <a:lnTo>
                  <a:pt x="49230" y="31690"/>
                </a:lnTo>
                <a:lnTo>
                  <a:pt x="49230" y="31700"/>
                </a:lnTo>
                <a:lnTo>
                  <a:pt x="49230" y="31710"/>
                </a:lnTo>
                <a:lnTo>
                  <a:pt x="49240" y="31710"/>
                </a:lnTo>
                <a:lnTo>
                  <a:pt x="49240" y="31720"/>
                </a:lnTo>
                <a:lnTo>
                  <a:pt x="49250" y="31720"/>
                </a:lnTo>
                <a:lnTo>
                  <a:pt x="49250" y="31730"/>
                </a:lnTo>
                <a:lnTo>
                  <a:pt x="49260" y="31730"/>
                </a:lnTo>
                <a:lnTo>
                  <a:pt x="49260" y="31740"/>
                </a:lnTo>
                <a:lnTo>
                  <a:pt x="49270" y="31740"/>
                </a:lnTo>
                <a:lnTo>
                  <a:pt x="49280" y="31740"/>
                </a:lnTo>
                <a:lnTo>
                  <a:pt x="49290" y="31730"/>
                </a:lnTo>
                <a:lnTo>
                  <a:pt x="49290" y="31720"/>
                </a:lnTo>
                <a:lnTo>
                  <a:pt x="49300" y="31720"/>
                </a:lnTo>
                <a:lnTo>
                  <a:pt x="49310" y="31720"/>
                </a:lnTo>
                <a:lnTo>
                  <a:pt x="49320" y="31720"/>
                </a:lnTo>
                <a:lnTo>
                  <a:pt x="49330" y="31720"/>
                </a:lnTo>
                <a:lnTo>
                  <a:pt x="49330" y="31710"/>
                </a:lnTo>
                <a:lnTo>
                  <a:pt x="49340" y="31710"/>
                </a:lnTo>
                <a:lnTo>
                  <a:pt x="49350" y="31710"/>
                </a:lnTo>
                <a:lnTo>
                  <a:pt x="49350" y="31700"/>
                </a:lnTo>
                <a:lnTo>
                  <a:pt x="49360" y="31700"/>
                </a:lnTo>
                <a:lnTo>
                  <a:pt x="49370" y="31700"/>
                </a:lnTo>
                <a:lnTo>
                  <a:pt x="49370" y="31710"/>
                </a:lnTo>
                <a:lnTo>
                  <a:pt x="49370" y="31700"/>
                </a:lnTo>
                <a:lnTo>
                  <a:pt x="49380" y="31710"/>
                </a:lnTo>
                <a:lnTo>
                  <a:pt x="49390" y="31710"/>
                </a:lnTo>
                <a:lnTo>
                  <a:pt x="49400" y="31710"/>
                </a:lnTo>
                <a:lnTo>
                  <a:pt x="49410" y="31710"/>
                </a:lnTo>
                <a:lnTo>
                  <a:pt x="49410" y="31720"/>
                </a:lnTo>
                <a:lnTo>
                  <a:pt x="49420" y="31720"/>
                </a:lnTo>
                <a:lnTo>
                  <a:pt x="49430" y="31710"/>
                </a:lnTo>
                <a:lnTo>
                  <a:pt x="49440" y="31710"/>
                </a:lnTo>
                <a:lnTo>
                  <a:pt x="49450" y="31710"/>
                </a:lnTo>
                <a:lnTo>
                  <a:pt x="49450" y="31720"/>
                </a:lnTo>
                <a:lnTo>
                  <a:pt x="49460" y="31720"/>
                </a:lnTo>
                <a:lnTo>
                  <a:pt x="49460" y="31730"/>
                </a:lnTo>
                <a:lnTo>
                  <a:pt x="49460" y="31740"/>
                </a:lnTo>
                <a:lnTo>
                  <a:pt x="49460" y="31750"/>
                </a:lnTo>
                <a:lnTo>
                  <a:pt x="49470" y="31750"/>
                </a:lnTo>
                <a:lnTo>
                  <a:pt x="49470" y="31760"/>
                </a:lnTo>
                <a:lnTo>
                  <a:pt x="49470" y="31770"/>
                </a:lnTo>
                <a:lnTo>
                  <a:pt x="49480" y="31770"/>
                </a:lnTo>
                <a:lnTo>
                  <a:pt x="49490" y="31780"/>
                </a:lnTo>
                <a:lnTo>
                  <a:pt x="49500" y="31780"/>
                </a:lnTo>
                <a:lnTo>
                  <a:pt x="49500" y="31770"/>
                </a:lnTo>
                <a:lnTo>
                  <a:pt x="49510" y="31770"/>
                </a:lnTo>
                <a:lnTo>
                  <a:pt x="49510" y="31760"/>
                </a:lnTo>
                <a:lnTo>
                  <a:pt x="49520" y="31750"/>
                </a:lnTo>
                <a:lnTo>
                  <a:pt x="49530" y="31750"/>
                </a:lnTo>
                <a:lnTo>
                  <a:pt x="49540" y="31750"/>
                </a:lnTo>
                <a:lnTo>
                  <a:pt x="49540" y="31760"/>
                </a:lnTo>
                <a:lnTo>
                  <a:pt x="49550" y="31760"/>
                </a:lnTo>
                <a:lnTo>
                  <a:pt x="49550" y="31770"/>
                </a:lnTo>
                <a:lnTo>
                  <a:pt x="49550" y="31780"/>
                </a:lnTo>
                <a:lnTo>
                  <a:pt x="49560" y="31780"/>
                </a:lnTo>
                <a:lnTo>
                  <a:pt x="49560" y="31790"/>
                </a:lnTo>
                <a:lnTo>
                  <a:pt x="49560" y="31800"/>
                </a:lnTo>
                <a:lnTo>
                  <a:pt x="49560" y="31810"/>
                </a:lnTo>
                <a:lnTo>
                  <a:pt x="49570" y="31810"/>
                </a:lnTo>
                <a:lnTo>
                  <a:pt x="49570" y="31820"/>
                </a:lnTo>
                <a:lnTo>
                  <a:pt x="49580" y="31820"/>
                </a:lnTo>
                <a:lnTo>
                  <a:pt x="49590" y="31820"/>
                </a:lnTo>
                <a:lnTo>
                  <a:pt x="49600" y="31820"/>
                </a:lnTo>
                <a:lnTo>
                  <a:pt x="49600" y="31830"/>
                </a:lnTo>
                <a:lnTo>
                  <a:pt x="49610" y="31830"/>
                </a:lnTo>
                <a:lnTo>
                  <a:pt x="49610" y="31840"/>
                </a:lnTo>
                <a:lnTo>
                  <a:pt x="49610" y="31850"/>
                </a:lnTo>
                <a:lnTo>
                  <a:pt x="49600" y="31850"/>
                </a:lnTo>
                <a:lnTo>
                  <a:pt x="49600" y="31860"/>
                </a:lnTo>
                <a:lnTo>
                  <a:pt x="49600" y="31870"/>
                </a:lnTo>
                <a:lnTo>
                  <a:pt x="49590" y="31870"/>
                </a:lnTo>
                <a:lnTo>
                  <a:pt x="49590" y="31860"/>
                </a:lnTo>
                <a:lnTo>
                  <a:pt x="49590" y="31870"/>
                </a:lnTo>
                <a:lnTo>
                  <a:pt x="49590" y="31880"/>
                </a:lnTo>
                <a:lnTo>
                  <a:pt x="49590" y="31890"/>
                </a:lnTo>
                <a:lnTo>
                  <a:pt x="49600" y="31890"/>
                </a:lnTo>
                <a:lnTo>
                  <a:pt x="49600" y="31900"/>
                </a:lnTo>
                <a:lnTo>
                  <a:pt x="49610" y="31900"/>
                </a:lnTo>
                <a:lnTo>
                  <a:pt x="49620" y="31900"/>
                </a:lnTo>
                <a:lnTo>
                  <a:pt x="49630" y="31900"/>
                </a:lnTo>
                <a:lnTo>
                  <a:pt x="49640" y="31900"/>
                </a:lnTo>
                <a:lnTo>
                  <a:pt x="49640" y="31910"/>
                </a:lnTo>
                <a:lnTo>
                  <a:pt x="49650" y="31910"/>
                </a:lnTo>
                <a:lnTo>
                  <a:pt x="49660" y="31910"/>
                </a:lnTo>
                <a:lnTo>
                  <a:pt x="49670" y="31910"/>
                </a:lnTo>
                <a:lnTo>
                  <a:pt x="49670" y="31920"/>
                </a:lnTo>
                <a:lnTo>
                  <a:pt x="49680" y="31930"/>
                </a:lnTo>
                <a:lnTo>
                  <a:pt x="49690" y="31930"/>
                </a:lnTo>
                <a:lnTo>
                  <a:pt x="49700" y="31930"/>
                </a:lnTo>
                <a:lnTo>
                  <a:pt x="49700" y="31920"/>
                </a:lnTo>
                <a:lnTo>
                  <a:pt x="49700" y="31910"/>
                </a:lnTo>
                <a:lnTo>
                  <a:pt x="49690" y="31900"/>
                </a:lnTo>
                <a:lnTo>
                  <a:pt x="49690" y="31890"/>
                </a:lnTo>
                <a:lnTo>
                  <a:pt x="49700" y="31880"/>
                </a:lnTo>
                <a:lnTo>
                  <a:pt x="49710" y="31880"/>
                </a:lnTo>
                <a:lnTo>
                  <a:pt x="49710" y="31870"/>
                </a:lnTo>
                <a:lnTo>
                  <a:pt x="49720" y="31870"/>
                </a:lnTo>
                <a:lnTo>
                  <a:pt x="49720" y="31860"/>
                </a:lnTo>
                <a:lnTo>
                  <a:pt x="49730" y="31860"/>
                </a:lnTo>
                <a:lnTo>
                  <a:pt x="49730" y="31870"/>
                </a:lnTo>
                <a:lnTo>
                  <a:pt x="49740" y="31870"/>
                </a:lnTo>
                <a:lnTo>
                  <a:pt x="49750" y="31870"/>
                </a:lnTo>
                <a:lnTo>
                  <a:pt x="49750" y="31880"/>
                </a:lnTo>
                <a:lnTo>
                  <a:pt x="49750" y="31870"/>
                </a:lnTo>
                <a:lnTo>
                  <a:pt x="49760" y="31870"/>
                </a:lnTo>
                <a:lnTo>
                  <a:pt x="49760" y="31880"/>
                </a:lnTo>
                <a:lnTo>
                  <a:pt x="49770" y="31880"/>
                </a:lnTo>
                <a:lnTo>
                  <a:pt x="49770" y="31890"/>
                </a:lnTo>
                <a:lnTo>
                  <a:pt x="49770" y="31900"/>
                </a:lnTo>
                <a:lnTo>
                  <a:pt x="49770" y="31910"/>
                </a:lnTo>
                <a:lnTo>
                  <a:pt x="49780" y="31910"/>
                </a:lnTo>
                <a:lnTo>
                  <a:pt x="49780" y="31920"/>
                </a:lnTo>
                <a:lnTo>
                  <a:pt x="49780" y="31930"/>
                </a:lnTo>
                <a:lnTo>
                  <a:pt x="49780" y="31940"/>
                </a:lnTo>
                <a:lnTo>
                  <a:pt x="49780" y="31950"/>
                </a:lnTo>
                <a:lnTo>
                  <a:pt x="49790" y="31950"/>
                </a:lnTo>
                <a:lnTo>
                  <a:pt x="49800" y="31950"/>
                </a:lnTo>
                <a:lnTo>
                  <a:pt x="49810" y="31950"/>
                </a:lnTo>
                <a:lnTo>
                  <a:pt x="49810" y="31960"/>
                </a:lnTo>
                <a:lnTo>
                  <a:pt x="49820" y="31960"/>
                </a:lnTo>
                <a:lnTo>
                  <a:pt x="49830" y="31960"/>
                </a:lnTo>
                <a:lnTo>
                  <a:pt x="49840" y="31960"/>
                </a:lnTo>
                <a:lnTo>
                  <a:pt x="49840" y="31950"/>
                </a:lnTo>
                <a:lnTo>
                  <a:pt x="49850" y="31950"/>
                </a:lnTo>
                <a:lnTo>
                  <a:pt x="49850" y="31940"/>
                </a:lnTo>
                <a:lnTo>
                  <a:pt x="49850" y="31930"/>
                </a:lnTo>
                <a:lnTo>
                  <a:pt x="49850" y="31920"/>
                </a:lnTo>
                <a:lnTo>
                  <a:pt x="49850" y="31900"/>
                </a:lnTo>
                <a:lnTo>
                  <a:pt x="49850" y="31890"/>
                </a:lnTo>
                <a:lnTo>
                  <a:pt x="49860" y="31880"/>
                </a:lnTo>
                <a:lnTo>
                  <a:pt x="49860" y="31870"/>
                </a:lnTo>
                <a:lnTo>
                  <a:pt x="49870" y="31870"/>
                </a:lnTo>
                <a:lnTo>
                  <a:pt x="49870" y="31860"/>
                </a:lnTo>
                <a:lnTo>
                  <a:pt x="49880" y="31860"/>
                </a:lnTo>
                <a:lnTo>
                  <a:pt x="49890" y="31860"/>
                </a:lnTo>
                <a:lnTo>
                  <a:pt x="49890" y="31870"/>
                </a:lnTo>
                <a:lnTo>
                  <a:pt x="49890" y="31880"/>
                </a:lnTo>
                <a:lnTo>
                  <a:pt x="49900" y="31880"/>
                </a:lnTo>
                <a:lnTo>
                  <a:pt x="49900" y="31890"/>
                </a:lnTo>
                <a:lnTo>
                  <a:pt x="49910" y="31890"/>
                </a:lnTo>
                <a:lnTo>
                  <a:pt x="49910" y="31880"/>
                </a:lnTo>
                <a:lnTo>
                  <a:pt x="49920" y="31880"/>
                </a:lnTo>
                <a:lnTo>
                  <a:pt x="49920" y="31870"/>
                </a:lnTo>
                <a:lnTo>
                  <a:pt x="49930" y="31870"/>
                </a:lnTo>
                <a:lnTo>
                  <a:pt x="49930" y="31860"/>
                </a:lnTo>
                <a:lnTo>
                  <a:pt x="49930" y="31850"/>
                </a:lnTo>
                <a:lnTo>
                  <a:pt x="49940" y="31850"/>
                </a:lnTo>
                <a:lnTo>
                  <a:pt x="49940" y="31840"/>
                </a:lnTo>
                <a:lnTo>
                  <a:pt x="49940" y="31830"/>
                </a:lnTo>
                <a:lnTo>
                  <a:pt x="49950" y="31830"/>
                </a:lnTo>
                <a:lnTo>
                  <a:pt x="49960" y="31830"/>
                </a:lnTo>
                <a:lnTo>
                  <a:pt x="49960" y="31820"/>
                </a:lnTo>
                <a:lnTo>
                  <a:pt x="49970" y="31820"/>
                </a:lnTo>
                <a:lnTo>
                  <a:pt x="49980" y="31820"/>
                </a:lnTo>
                <a:lnTo>
                  <a:pt x="49980" y="31830"/>
                </a:lnTo>
                <a:lnTo>
                  <a:pt x="49990" y="31830"/>
                </a:lnTo>
                <a:lnTo>
                  <a:pt x="49990" y="31840"/>
                </a:lnTo>
                <a:lnTo>
                  <a:pt x="50000" y="31840"/>
                </a:lnTo>
                <a:lnTo>
                  <a:pt x="50010" y="31840"/>
                </a:lnTo>
                <a:lnTo>
                  <a:pt x="50010" y="31850"/>
                </a:lnTo>
                <a:lnTo>
                  <a:pt x="50010" y="31860"/>
                </a:lnTo>
                <a:lnTo>
                  <a:pt x="50010" y="31870"/>
                </a:lnTo>
                <a:lnTo>
                  <a:pt x="50020" y="31870"/>
                </a:lnTo>
                <a:lnTo>
                  <a:pt x="50020" y="31860"/>
                </a:lnTo>
                <a:lnTo>
                  <a:pt x="50030" y="31850"/>
                </a:lnTo>
                <a:lnTo>
                  <a:pt x="50030" y="31840"/>
                </a:lnTo>
                <a:lnTo>
                  <a:pt x="50040" y="31840"/>
                </a:lnTo>
                <a:lnTo>
                  <a:pt x="50040" y="31830"/>
                </a:lnTo>
                <a:lnTo>
                  <a:pt x="50040" y="31820"/>
                </a:lnTo>
                <a:lnTo>
                  <a:pt x="50050" y="31820"/>
                </a:lnTo>
                <a:lnTo>
                  <a:pt x="50050" y="31810"/>
                </a:lnTo>
                <a:lnTo>
                  <a:pt x="50050" y="31800"/>
                </a:lnTo>
                <a:lnTo>
                  <a:pt x="50060" y="31800"/>
                </a:lnTo>
                <a:lnTo>
                  <a:pt x="50060" y="31790"/>
                </a:lnTo>
                <a:lnTo>
                  <a:pt x="50070" y="31790"/>
                </a:lnTo>
                <a:lnTo>
                  <a:pt x="50070" y="31780"/>
                </a:lnTo>
                <a:lnTo>
                  <a:pt x="50070" y="31770"/>
                </a:lnTo>
                <a:lnTo>
                  <a:pt x="50080" y="31770"/>
                </a:lnTo>
                <a:lnTo>
                  <a:pt x="50080" y="31760"/>
                </a:lnTo>
                <a:lnTo>
                  <a:pt x="50090" y="31750"/>
                </a:lnTo>
                <a:lnTo>
                  <a:pt x="50090" y="31740"/>
                </a:lnTo>
                <a:lnTo>
                  <a:pt x="50100" y="31740"/>
                </a:lnTo>
                <a:lnTo>
                  <a:pt x="50100" y="31730"/>
                </a:lnTo>
                <a:lnTo>
                  <a:pt x="50100" y="31720"/>
                </a:lnTo>
                <a:lnTo>
                  <a:pt x="50110" y="31720"/>
                </a:lnTo>
                <a:lnTo>
                  <a:pt x="50110" y="31710"/>
                </a:lnTo>
                <a:lnTo>
                  <a:pt x="50120" y="31710"/>
                </a:lnTo>
                <a:lnTo>
                  <a:pt x="50120" y="31700"/>
                </a:lnTo>
                <a:lnTo>
                  <a:pt x="50130" y="31700"/>
                </a:lnTo>
                <a:lnTo>
                  <a:pt x="50140" y="31700"/>
                </a:lnTo>
                <a:lnTo>
                  <a:pt x="50150" y="31700"/>
                </a:lnTo>
                <a:lnTo>
                  <a:pt x="50160" y="31700"/>
                </a:lnTo>
                <a:lnTo>
                  <a:pt x="50160" y="31710"/>
                </a:lnTo>
                <a:lnTo>
                  <a:pt x="50170" y="31710"/>
                </a:lnTo>
                <a:lnTo>
                  <a:pt x="50180" y="31710"/>
                </a:lnTo>
                <a:lnTo>
                  <a:pt x="50190" y="31710"/>
                </a:lnTo>
                <a:lnTo>
                  <a:pt x="50200" y="31710"/>
                </a:lnTo>
                <a:lnTo>
                  <a:pt x="50210" y="31710"/>
                </a:lnTo>
                <a:lnTo>
                  <a:pt x="50220" y="31710"/>
                </a:lnTo>
                <a:lnTo>
                  <a:pt x="50230" y="31710"/>
                </a:lnTo>
                <a:lnTo>
                  <a:pt x="50240" y="31710"/>
                </a:lnTo>
                <a:lnTo>
                  <a:pt x="50250" y="31710"/>
                </a:lnTo>
                <a:lnTo>
                  <a:pt x="50250" y="31720"/>
                </a:lnTo>
                <a:lnTo>
                  <a:pt x="50260" y="31720"/>
                </a:lnTo>
                <a:lnTo>
                  <a:pt x="50270" y="31730"/>
                </a:lnTo>
                <a:lnTo>
                  <a:pt x="50280" y="31730"/>
                </a:lnTo>
                <a:lnTo>
                  <a:pt x="50280" y="31740"/>
                </a:lnTo>
                <a:lnTo>
                  <a:pt x="50290" y="31740"/>
                </a:lnTo>
                <a:lnTo>
                  <a:pt x="50300" y="31740"/>
                </a:lnTo>
                <a:lnTo>
                  <a:pt x="50300" y="31730"/>
                </a:lnTo>
                <a:lnTo>
                  <a:pt x="50310" y="31730"/>
                </a:lnTo>
                <a:lnTo>
                  <a:pt x="50320" y="31720"/>
                </a:lnTo>
                <a:lnTo>
                  <a:pt x="50320" y="31710"/>
                </a:lnTo>
                <a:lnTo>
                  <a:pt x="50320" y="31700"/>
                </a:lnTo>
                <a:lnTo>
                  <a:pt x="50320" y="31690"/>
                </a:lnTo>
                <a:lnTo>
                  <a:pt x="50320" y="31680"/>
                </a:lnTo>
                <a:lnTo>
                  <a:pt x="50320" y="31670"/>
                </a:lnTo>
                <a:lnTo>
                  <a:pt x="50320" y="31660"/>
                </a:lnTo>
                <a:lnTo>
                  <a:pt x="50330" y="31660"/>
                </a:lnTo>
                <a:lnTo>
                  <a:pt x="50340" y="31650"/>
                </a:lnTo>
                <a:lnTo>
                  <a:pt x="50350" y="31650"/>
                </a:lnTo>
                <a:lnTo>
                  <a:pt x="50360" y="31650"/>
                </a:lnTo>
                <a:lnTo>
                  <a:pt x="50370" y="31650"/>
                </a:lnTo>
                <a:lnTo>
                  <a:pt x="50370" y="31660"/>
                </a:lnTo>
                <a:lnTo>
                  <a:pt x="50380" y="31660"/>
                </a:lnTo>
                <a:lnTo>
                  <a:pt x="50390" y="31660"/>
                </a:lnTo>
                <a:lnTo>
                  <a:pt x="50400" y="31660"/>
                </a:lnTo>
                <a:lnTo>
                  <a:pt x="50410" y="31670"/>
                </a:lnTo>
                <a:lnTo>
                  <a:pt x="50420" y="31670"/>
                </a:lnTo>
                <a:lnTo>
                  <a:pt x="50430" y="31670"/>
                </a:lnTo>
                <a:lnTo>
                  <a:pt x="50440" y="31670"/>
                </a:lnTo>
                <a:lnTo>
                  <a:pt x="50440" y="31660"/>
                </a:lnTo>
                <a:lnTo>
                  <a:pt x="50450" y="31660"/>
                </a:lnTo>
                <a:lnTo>
                  <a:pt x="50460" y="31660"/>
                </a:lnTo>
                <a:lnTo>
                  <a:pt x="50470" y="31660"/>
                </a:lnTo>
                <a:lnTo>
                  <a:pt x="50480" y="31650"/>
                </a:lnTo>
                <a:lnTo>
                  <a:pt x="50490" y="31650"/>
                </a:lnTo>
                <a:lnTo>
                  <a:pt x="50490" y="31660"/>
                </a:lnTo>
                <a:lnTo>
                  <a:pt x="50500" y="31660"/>
                </a:lnTo>
                <a:lnTo>
                  <a:pt x="50510" y="31660"/>
                </a:lnTo>
                <a:lnTo>
                  <a:pt x="50520" y="31660"/>
                </a:lnTo>
                <a:lnTo>
                  <a:pt x="50520" y="31670"/>
                </a:lnTo>
                <a:lnTo>
                  <a:pt x="50530" y="31670"/>
                </a:lnTo>
                <a:lnTo>
                  <a:pt x="50530" y="31680"/>
                </a:lnTo>
                <a:lnTo>
                  <a:pt x="50530" y="31690"/>
                </a:lnTo>
                <a:lnTo>
                  <a:pt x="50530" y="31700"/>
                </a:lnTo>
                <a:lnTo>
                  <a:pt x="50520" y="31710"/>
                </a:lnTo>
                <a:lnTo>
                  <a:pt x="50520" y="31720"/>
                </a:lnTo>
                <a:lnTo>
                  <a:pt x="50530" y="31730"/>
                </a:lnTo>
                <a:lnTo>
                  <a:pt x="50530" y="31740"/>
                </a:lnTo>
                <a:lnTo>
                  <a:pt x="50540" y="31740"/>
                </a:lnTo>
                <a:lnTo>
                  <a:pt x="50540" y="31750"/>
                </a:lnTo>
                <a:lnTo>
                  <a:pt x="50540" y="31760"/>
                </a:lnTo>
                <a:lnTo>
                  <a:pt x="50540" y="31770"/>
                </a:lnTo>
                <a:lnTo>
                  <a:pt x="50540" y="31780"/>
                </a:lnTo>
                <a:lnTo>
                  <a:pt x="50550" y="31780"/>
                </a:lnTo>
                <a:lnTo>
                  <a:pt x="50550" y="31790"/>
                </a:lnTo>
                <a:lnTo>
                  <a:pt x="50560" y="31790"/>
                </a:lnTo>
                <a:lnTo>
                  <a:pt x="50560" y="31800"/>
                </a:lnTo>
                <a:lnTo>
                  <a:pt x="50570" y="31800"/>
                </a:lnTo>
                <a:lnTo>
                  <a:pt x="50580" y="31800"/>
                </a:lnTo>
                <a:lnTo>
                  <a:pt x="50590" y="31790"/>
                </a:lnTo>
                <a:lnTo>
                  <a:pt x="50590" y="31780"/>
                </a:lnTo>
                <a:lnTo>
                  <a:pt x="50600" y="31780"/>
                </a:lnTo>
                <a:lnTo>
                  <a:pt x="50600" y="31770"/>
                </a:lnTo>
                <a:lnTo>
                  <a:pt x="50610" y="31770"/>
                </a:lnTo>
                <a:lnTo>
                  <a:pt x="50620" y="31770"/>
                </a:lnTo>
                <a:lnTo>
                  <a:pt x="50620" y="31760"/>
                </a:lnTo>
                <a:lnTo>
                  <a:pt x="50630" y="31760"/>
                </a:lnTo>
                <a:lnTo>
                  <a:pt x="50640" y="31760"/>
                </a:lnTo>
                <a:lnTo>
                  <a:pt x="50650" y="31760"/>
                </a:lnTo>
                <a:lnTo>
                  <a:pt x="50650" y="31770"/>
                </a:lnTo>
                <a:lnTo>
                  <a:pt x="50650" y="31760"/>
                </a:lnTo>
                <a:lnTo>
                  <a:pt x="50660" y="31760"/>
                </a:lnTo>
                <a:lnTo>
                  <a:pt x="50670" y="31760"/>
                </a:lnTo>
                <a:lnTo>
                  <a:pt x="50670" y="31750"/>
                </a:lnTo>
                <a:lnTo>
                  <a:pt x="50680" y="31750"/>
                </a:lnTo>
                <a:lnTo>
                  <a:pt x="50680" y="31740"/>
                </a:lnTo>
                <a:lnTo>
                  <a:pt x="50680" y="31730"/>
                </a:lnTo>
                <a:lnTo>
                  <a:pt x="50690" y="31730"/>
                </a:lnTo>
                <a:lnTo>
                  <a:pt x="50700" y="31730"/>
                </a:lnTo>
                <a:lnTo>
                  <a:pt x="50700" y="31740"/>
                </a:lnTo>
                <a:lnTo>
                  <a:pt x="50710" y="31740"/>
                </a:lnTo>
                <a:lnTo>
                  <a:pt x="50720" y="31740"/>
                </a:lnTo>
                <a:lnTo>
                  <a:pt x="50730" y="31740"/>
                </a:lnTo>
                <a:lnTo>
                  <a:pt x="50740" y="31740"/>
                </a:lnTo>
                <a:lnTo>
                  <a:pt x="50740" y="31730"/>
                </a:lnTo>
                <a:lnTo>
                  <a:pt x="50750" y="31730"/>
                </a:lnTo>
                <a:lnTo>
                  <a:pt x="50760" y="31730"/>
                </a:lnTo>
                <a:lnTo>
                  <a:pt x="50770" y="31730"/>
                </a:lnTo>
                <a:lnTo>
                  <a:pt x="50770" y="31720"/>
                </a:lnTo>
                <a:lnTo>
                  <a:pt x="50780" y="31720"/>
                </a:lnTo>
                <a:lnTo>
                  <a:pt x="50780" y="31730"/>
                </a:lnTo>
                <a:lnTo>
                  <a:pt x="50790" y="31730"/>
                </a:lnTo>
                <a:lnTo>
                  <a:pt x="50800" y="31730"/>
                </a:lnTo>
                <a:lnTo>
                  <a:pt x="50800" y="31720"/>
                </a:lnTo>
                <a:lnTo>
                  <a:pt x="50810" y="31720"/>
                </a:lnTo>
                <a:lnTo>
                  <a:pt x="50820" y="31730"/>
                </a:lnTo>
                <a:lnTo>
                  <a:pt x="50820" y="31740"/>
                </a:lnTo>
                <a:lnTo>
                  <a:pt x="50830" y="31750"/>
                </a:lnTo>
                <a:lnTo>
                  <a:pt x="50830" y="31760"/>
                </a:lnTo>
                <a:lnTo>
                  <a:pt x="50830" y="31770"/>
                </a:lnTo>
                <a:lnTo>
                  <a:pt x="50830" y="31780"/>
                </a:lnTo>
                <a:lnTo>
                  <a:pt x="50830" y="31790"/>
                </a:lnTo>
                <a:lnTo>
                  <a:pt x="50820" y="31790"/>
                </a:lnTo>
                <a:lnTo>
                  <a:pt x="50820" y="31800"/>
                </a:lnTo>
                <a:lnTo>
                  <a:pt x="50830" y="31800"/>
                </a:lnTo>
                <a:lnTo>
                  <a:pt x="50830" y="31810"/>
                </a:lnTo>
                <a:lnTo>
                  <a:pt x="50830" y="31820"/>
                </a:lnTo>
                <a:lnTo>
                  <a:pt x="50840" y="31820"/>
                </a:lnTo>
                <a:lnTo>
                  <a:pt x="50840" y="31830"/>
                </a:lnTo>
                <a:lnTo>
                  <a:pt x="50840" y="31840"/>
                </a:lnTo>
                <a:lnTo>
                  <a:pt x="50850" y="31840"/>
                </a:lnTo>
                <a:lnTo>
                  <a:pt x="50860" y="31840"/>
                </a:lnTo>
                <a:lnTo>
                  <a:pt x="50860" y="31850"/>
                </a:lnTo>
                <a:lnTo>
                  <a:pt x="50860" y="31860"/>
                </a:lnTo>
                <a:lnTo>
                  <a:pt x="50870" y="31860"/>
                </a:lnTo>
                <a:lnTo>
                  <a:pt x="50870" y="31870"/>
                </a:lnTo>
                <a:lnTo>
                  <a:pt x="50880" y="31870"/>
                </a:lnTo>
                <a:lnTo>
                  <a:pt x="50890" y="31900"/>
                </a:lnTo>
                <a:lnTo>
                  <a:pt x="50890" y="31910"/>
                </a:lnTo>
                <a:lnTo>
                  <a:pt x="50860" y="31940"/>
                </a:lnTo>
                <a:lnTo>
                  <a:pt x="50870" y="31940"/>
                </a:lnTo>
                <a:lnTo>
                  <a:pt x="50880" y="31940"/>
                </a:lnTo>
                <a:lnTo>
                  <a:pt x="50880" y="31950"/>
                </a:lnTo>
                <a:lnTo>
                  <a:pt x="50880" y="31940"/>
                </a:lnTo>
                <a:lnTo>
                  <a:pt x="50890" y="31940"/>
                </a:lnTo>
                <a:lnTo>
                  <a:pt x="50900" y="31940"/>
                </a:lnTo>
                <a:lnTo>
                  <a:pt x="50900" y="31950"/>
                </a:lnTo>
                <a:lnTo>
                  <a:pt x="50900" y="31960"/>
                </a:lnTo>
                <a:lnTo>
                  <a:pt x="50890" y="31960"/>
                </a:lnTo>
                <a:lnTo>
                  <a:pt x="50900" y="31970"/>
                </a:lnTo>
                <a:lnTo>
                  <a:pt x="50910" y="31970"/>
                </a:lnTo>
                <a:lnTo>
                  <a:pt x="50910" y="31980"/>
                </a:lnTo>
                <a:lnTo>
                  <a:pt x="50920" y="31980"/>
                </a:lnTo>
                <a:lnTo>
                  <a:pt x="50930" y="31980"/>
                </a:lnTo>
                <a:lnTo>
                  <a:pt x="50940" y="31980"/>
                </a:lnTo>
                <a:lnTo>
                  <a:pt x="50940" y="31970"/>
                </a:lnTo>
                <a:lnTo>
                  <a:pt x="50950" y="31970"/>
                </a:lnTo>
                <a:lnTo>
                  <a:pt x="50960" y="31970"/>
                </a:lnTo>
                <a:lnTo>
                  <a:pt x="50960" y="31960"/>
                </a:lnTo>
                <a:lnTo>
                  <a:pt x="50970" y="31960"/>
                </a:lnTo>
                <a:lnTo>
                  <a:pt x="50980" y="31960"/>
                </a:lnTo>
                <a:lnTo>
                  <a:pt x="50990" y="31960"/>
                </a:lnTo>
                <a:lnTo>
                  <a:pt x="51000" y="31960"/>
                </a:lnTo>
                <a:lnTo>
                  <a:pt x="51010" y="31960"/>
                </a:lnTo>
                <a:lnTo>
                  <a:pt x="51020" y="31960"/>
                </a:lnTo>
                <a:lnTo>
                  <a:pt x="51020" y="31970"/>
                </a:lnTo>
                <a:lnTo>
                  <a:pt x="51030" y="31970"/>
                </a:lnTo>
                <a:lnTo>
                  <a:pt x="51040" y="31970"/>
                </a:lnTo>
                <a:lnTo>
                  <a:pt x="51040" y="31960"/>
                </a:lnTo>
                <a:lnTo>
                  <a:pt x="51040" y="31950"/>
                </a:lnTo>
                <a:lnTo>
                  <a:pt x="51040" y="31940"/>
                </a:lnTo>
                <a:lnTo>
                  <a:pt x="51040" y="31930"/>
                </a:lnTo>
                <a:lnTo>
                  <a:pt x="51040" y="31920"/>
                </a:lnTo>
                <a:lnTo>
                  <a:pt x="51030" y="31920"/>
                </a:lnTo>
                <a:lnTo>
                  <a:pt x="51030" y="31910"/>
                </a:lnTo>
                <a:lnTo>
                  <a:pt x="51030" y="31900"/>
                </a:lnTo>
                <a:lnTo>
                  <a:pt x="51030" y="31890"/>
                </a:lnTo>
                <a:lnTo>
                  <a:pt x="51030" y="31880"/>
                </a:lnTo>
                <a:lnTo>
                  <a:pt x="51030" y="31870"/>
                </a:lnTo>
                <a:lnTo>
                  <a:pt x="51030" y="31860"/>
                </a:lnTo>
                <a:lnTo>
                  <a:pt x="51040" y="31860"/>
                </a:lnTo>
                <a:lnTo>
                  <a:pt x="51060" y="31860"/>
                </a:lnTo>
                <a:lnTo>
                  <a:pt x="51070" y="31860"/>
                </a:lnTo>
                <a:lnTo>
                  <a:pt x="51070" y="31870"/>
                </a:lnTo>
                <a:lnTo>
                  <a:pt x="51080" y="31870"/>
                </a:lnTo>
                <a:lnTo>
                  <a:pt x="51090" y="31870"/>
                </a:lnTo>
                <a:lnTo>
                  <a:pt x="51090" y="31880"/>
                </a:lnTo>
                <a:lnTo>
                  <a:pt x="51090" y="31890"/>
                </a:lnTo>
                <a:lnTo>
                  <a:pt x="51100" y="31890"/>
                </a:lnTo>
                <a:lnTo>
                  <a:pt x="51100" y="31900"/>
                </a:lnTo>
                <a:lnTo>
                  <a:pt x="51110" y="31900"/>
                </a:lnTo>
                <a:lnTo>
                  <a:pt x="51120" y="31900"/>
                </a:lnTo>
                <a:lnTo>
                  <a:pt x="51120" y="31910"/>
                </a:lnTo>
                <a:lnTo>
                  <a:pt x="51120" y="31920"/>
                </a:lnTo>
                <a:lnTo>
                  <a:pt x="51120" y="31930"/>
                </a:lnTo>
                <a:lnTo>
                  <a:pt x="51120" y="31940"/>
                </a:lnTo>
                <a:lnTo>
                  <a:pt x="51120" y="31950"/>
                </a:lnTo>
                <a:lnTo>
                  <a:pt x="51130" y="31950"/>
                </a:lnTo>
                <a:lnTo>
                  <a:pt x="51140" y="31950"/>
                </a:lnTo>
                <a:lnTo>
                  <a:pt x="51150" y="31950"/>
                </a:lnTo>
                <a:lnTo>
                  <a:pt x="51160" y="31960"/>
                </a:lnTo>
                <a:lnTo>
                  <a:pt x="51170" y="31960"/>
                </a:lnTo>
                <a:lnTo>
                  <a:pt x="51180" y="31960"/>
                </a:lnTo>
                <a:lnTo>
                  <a:pt x="51190" y="31960"/>
                </a:lnTo>
                <a:lnTo>
                  <a:pt x="51190" y="31950"/>
                </a:lnTo>
                <a:lnTo>
                  <a:pt x="51200" y="31950"/>
                </a:lnTo>
                <a:lnTo>
                  <a:pt x="51200" y="31940"/>
                </a:lnTo>
                <a:lnTo>
                  <a:pt x="51190" y="31940"/>
                </a:lnTo>
                <a:lnTo>
                  <a:pt x="51190" y="31930"/>
                </a:lnTo>
                <a:lnTo>
                  <a:pt x="51190" y="31920"/>
                </a:lnTo>
                <a:lnTo>
                  <a:pt x="51190" y="31910"/>
                </a:lnTo>
                <a:lnTo>
                  <a:pt x="51190" y="31900"/>
                </a:lnTo>
                <a:lnTo>
                  <a:pt x="51200" y="31900"/>
                </a:lnTo>
                <a:lnTo>
                  <a:pt x="51190" y="31900"/>
                </a:lnTo>
                <a:lnTo>
                  <a:pt x="51200" y="31890"/>
                </a:lnTo>
                <a:lnTo>
                  <a:pt x="51190" y="31890"/>
                </a:lnTo>
                <a:lnTo>
                  <a:pt x="51190" y="31880"/>
                </a:lnTo>
                <a:lnTo>
                  <a:pt x="51200" y="31880"/>
                </a:lnTo>
                <a:lnTo>
                  <a:pt x="51200" y="31870"/>
                </a:lnTo>
                <a:lnTo>
                  <a:pt x="51200" y="31860"/>
                </a:lnTo>
                <a:lnTo>
                  <a:pt x="51200" y="31850"/>
                </a:lnTo>
                <a:lnTo>
                  <a:pt x="51210" y="31850"/>
                </a:lnTo>
                <a:lnTo>
                  <a:pt x="51210" y="31840"/>
                </a:lnTo>
                <a:lnTo>
                  <a:pt x="51220" y="31840"/>
                </a:lnTo>
                <a:lnTo>
                  <a:pt x="51230" y="31840"/>
                </a:lnTo>
                <a:lnTo>
                  <a:pt x="51230" y="31830"/>
                </a:lnTo>
                <a:lnTo>
                  <a:pt x="51230" y="31820"/>
                </a:lnTo>
                <a:lnTo>
                  <a:pt x="51230" y="31810"/>
                </a:lnTo>
                <a:lnTo>
                  <a:pt x="51240" y="31810"/>
                </a:lnTo>
                <a:lnTo>
                  <a:pt x="51240" y="31800"/>
                </a:lnTo>
                <a:lnTo>
                  <a:pt x="51250" y="31800"/>
                </a:lnTo>
                <a:lnTo>
                  <a:pt x="51260" y="31810"/>
                </a:lnTo>
                <a:lnTo>
                  <a:pt x="51270" y="31810"/>
                </a:lnTo>
                <a:lnTo>
                  <a:pt x="51270" y="31820"/>
                </a:lnTo>
                <a:lnTo>
                  <a:pt x="51260" y="31820"/>
                </a:lnTo>
                <a:lnTo>
                  <a:pt x="51260" y="31830"/>
                </a:lnTo>
                <a:lnTo>
                  <a:pt x="51260" y="31840"/>
                </a:lnTo>
                <a:lnTo>
                  <a:pt x="51260" y="31850"/>
                </a:lnTo>
                <a:lnTo>
                  <a:pt x="51250" y="31860"/>
                </a:lnTo>
                <a:lnTo>
                  <a:pt x="51250" y="31870"/>
                </a:lnTo>
                <a:lnTo>
                  <a:pt x="51240" y="31870"/>
                </a:lnTo>
                <a:lnTo>
                  <a:pt x="51240" y="31880"/>
                </a:lnTo>
                <a:lnTo>
                  <a:pt x="51230" y="31890"/>
                </a:lnTo>
                <a:lnTo>
                  <a:pt x="51230" y="31900"/>
                </a:lnTo>
                <a:lnTo>
                  <a:pt x="51230" y="31910"/>
                </a:lnTo>
                <a:lnTo>
                  <a:pt x="51240" y="31910"/>
                </a:lnTo>
                <a:lnTo>
                  <a:pt x="51240" y="31900"/>
                </a:lnTo>
                <a:lnTo>
                  <a:pt x="51250" y="31900"/>
                </a:lnTo>
                <a:lnTo>
                  <a:pt x="51260" y="31890"/>
                </a:lnTo>
                <a:lnTo>
                  <a:pt x="51270" y="31880"/>
                </a:lnTo>
                <a:lnTo>
                  <a:pt x="51280" y="31880"/>
                </a:lnTo>
                <a:lnTo>
                  <a:pt x="51290" y="31870"/>
                </a:lnTo>
                <a:lnTo>
                  <a:pt x="51300" y="31870"/>
                </a:lnTo>
                <a:lnTo>
                  <a:pt x="51300" y="31860"/>
                </a:lnTo>
                <a:lnTo>
                  <a:pt x="51310" y="31850"/>
                </a:lnTo>
                <a:lnTo>
                  <a:pt x="51320" y="31850"/>
                </a:lnTo>
                <a:lnTo>
                  <a:pt x="51320" y="31840"/>
                </a:lnTo>
                <a:lnTo>
                  <a:pt x="51320" y="31830"/>
                </a:lnTo>
                <a:lnTo>
                  <a:pt x="51330" y="31820"/>
                </a:lnTo>
                <a:lnTo>
                  <a:pt x="51330" y="31810"/>
                </a:lnTo>
                <a:lnTo>
                  <a:pt x="51340" y="31810"/>
                </a:lnTo>
                <a:lnTo>
                  <a:pt x="51340" y="31800"/>
                </a:lnTo>
                <a:lnTo>
                  <a:pt x="51340" y="31790"/>
                </a:lnTo>
                <a:lnTo>
                  <a:pt x="51340" y="31780"/>
                </a:lnTo>
                <a:lnTo>
                  <a:pt x="51330" y="31780"/>
                </a:lnTo>
                <a:lnTo>
                  <a:pt x="51330" y="31770"/>
                </a:lnTo>
                <a:lnTo>
                  <a:pt x="51330" y="31760"/>
                </a:lnTo>
                <a:lnTo>
                  <a:pt x="51320" y="31760"/>
                </a:lnTo>
                <a:lnTo>
                  <a:pt x="51320" y="31750"/>
                </a:lnTo>
                <a:lnTo>
                  <a:pt x="51330" y="31750"/>
                </a:lnTo>
                <a:lnTo>
                  <a:pt x="51330" y="31740"/>
                </a:lnTo>
                <a:lnTo>
                  <a:pt x="51340" y="31740"/>
                </a:lnTo>
                <a:lnTo>
                  <a:pt x="51340" y="31750"/>
                </a:lnTo>
                <a:lnTo>
                  <a:pt x="51350" y="31750"/>
                </a:lnTo>
                <a:lnTo>
                  <a:pt x="51360" y="31750"/>
                </a:lnTo>
                <a:lnTo>
                  <a:pt x="51370" y="31750"/>
                </a:lnTo>
                <a:lnTo>
                  <a:pt x="51370" y="31760"/>
                </a:lnTo>
                <a:lnTo>
                  <a:pt x="51370" y="31770"/>
                </a:lnTo>
                <a:lnTo>
                  <a:pt x="51370" y="31780"/>
                </a:lnTo>
                <a:lnTo>
                  <a:pt x="51380" y="31790"/>
                </a:lnTo>
                <a:lnTo>
                  <a:pt x="51390" y="31800"/>
                </a:lnTo>
                <a:lnTo>
                  <a:pt x="51390" y="31810"/>
                </a:lnTo>
                <a:lnTo>
                  <a:pt x="51390" y="31820"/>
                </a:lnTo>
                <a:lnTo>
                  <a:pt x="51390" y="31830"/>
                </a:lnTo>
                <a:lnTo>
                  <a:pt x="51380" y="31840"/>
                </a:lnTo>
                <a:lnTo>
                  <a:pt x="51390" y="31850"/>
                </a:lnTo>
                <a:lnTo>
                  <a:pt x="51390" y="31840"/>
                </a:lnTo>
                <a:lnTo>
                  <a:pt x="51400" y="31840"/>
                </a:lnTo>
                <a:lnTo>
                  <a:pt x="51430" y="31800"/>
                </a:lnTo>
                <a:lnTo>
                  <a:pt x="51430" y="31790"/>
                </a:lnTo>
                <a:lnTo>
                  <a:pt x="51450" y="31760"/>
                </a:lnTo>
                <a:lnTo>
                  <a:pt x="51440" y="31760"/>
                </a:lnTo>
                <a:lnTo>
                  <a:pt x="51400" y="31700"/>
                </a:lnTo>
                <a:lnTo>
                  <a:pt x="51390" y="31700"/>
                </a:lnTo>
                <a:lnTo>
                  <a:pt x="51380" y="31690"/>
                </a:lnTo>
                <a:lnTo>
                  <a:pt x="51400" y="31680"/>
                </a:lnTo>
                <a:lnTo>
                  <a:pt x="51510" y="31580"/>
                </a:lnTo>
                <a:lnTo>
                  <a:pt x="51520" y="31570"/>
                </a:lnTo>
                <a:lnTo>
                  <a:pt x="51600" y="31510"/>
                </a:lnTo>
                <a:lnTo>
                  <a:pt x="51610" y="31500"/>
                </a:lnTo>
                <a:lnTo>
                  <a:pt x="51690" y="31460"/>
                </a:lnTo>
                <a:lnTo>
                  <a:pt x="51700" y="31460"/>
                </a:lnTo>
                <a:lnTo>
                  <a:pt x="51720" y="31450"/>
                </a:lnTo>
                <a:lnTo>
                  <a:pt x="51770" y="31430"/>
                </a:lnTo>
                <a:lnTo>
                  <a:pt x="51840" y="31400"/>
                </a:lnTo>
                <a:lnTo>
                  <a:pt x="51920" y="31380"/>
                </a:lnTo>
                <a:lnTo>
                  <a:pt x="51920" y="31350"/>
                </a:lnTo>
                <a:lnTo>
                  <a:pt x="51910" y="31290"/>
                </a:lnTo>
                <a:lnTo>
                  <a:pt x="52000" y="31230"/>
                </a:lnTo>
                <a:lnTo>
                  <a:pt x="52030" y="31210"/>
                </a:lnTo>
                <a:lnTo>
                  <a:pt x="52070" y="31190"/>
                </a:lnTo>
                <a:lnTo>
                  <a:pt x="52080" y="31160"/>
                </a:lnTo>
                <a:lnTo>
                  <a:pt x="52090" y="31140"/>
                </a:lnTo>
                <a:lnTo>
                  <a:pt x="52070" y="31140"/>
                </a:lnTo>
                <a:lnTo>
                  <a:pt x="52050" y="31130"/>
                </a:lnTo>
                <a:lnTo>
                  <a:pt x="52080" y="31050"/>
                </a:lnTo>
                <a:lnTo>
                  <a:pt x="52090" y="31040"/>
                </a:lnTo>
                <a:lnTo>
                  <a:pt x="52090" y="31030"/>
                </a:lnTo>
                <a:lnTo>
                  <a:pt x="52090" y="31020"/>
                </a:lnTo>
                <a:lnTo>
                  <a:pt x="52110" y="30970"/>
                </a:lnTo>
                <a:lnTo>
                  <a:pt x="52080" y="30940"/>
                </a:lnTo>
                <a:lnTo>
                  <a:pt x="52070" y="30930"/>
                </a:lnTo>
                <a:lnTo>
                  <a:pt x="52090" y="30910"/>
                </a:lnTo>
                <a:lnTo>
                  <a:pt x="52130" y="30870"/>
                </a:lnTo>
                <a:lnTo>
                  <a:pt x="52140" y="30870"/>
                </a:lnTo>
                <a:lnTo>
                  <a:pt x="52150" y="30860"/>
                </a:lnTo>
                <a:lnTo>
                  <a:pt x="52160" y="30850"/>
                </a:lnTo>
                <a:lnTo>
                  <a:pt x="52160" y="30860"/>
                </a:lnTo>
                <a:lnTo>
                  <a:pt x="52170" y="30860"/>
                </a:lnTo>
                <a:lnTo>
                  <a:pt x="52180" y="30860"/>
                </a:lnTo>
                <a:lnTo>
                  <a:pt x="52180" y="30850"/>
                </a:lnTo>
                <a:lnTo>
                  <a:pt x="52190" y="30840"/>
                </a:lnTo>
                <a:lnTo>
                  <a:pt x="52190" y="30830"/>
                </a:lnTo>
                <a:lnTo>
                  <a:pt x="52180" y="30830"/>
                </a:lnTo>
                <a:lnTo>
                  <a:pt x="52180" y="30820"/>
                </a:lnTo>
                <a:lnTo>
                  <a:pt x="52180" y="30810"/>
                </a:lnTo>
                <a:lnTo>
                  <a:pt x="52170" y="30810"/>
                </a:lnTo>
                <a:lnTo>
                  <a:pt x="52160" y="30800"/>
                </a:lnTo>
                <a:lnTo>
                  <a:pt x="52150" y="30800"/>
                </a:lnTo>
                <a:lnTo>
                  <a:pt x="52150" y="30790"/>
                </a:lnTo>
                <a:lnTo>
                  <a:pt x="52160" y="30790"/>
                </a:lnTo>
                <a:lnTo>
                  <a:pt x="52160" y="30780"/>
                </a:lnTo>
                <a:lnTo>
                  <a:pt x="52170" y="30780"/>
                </a:lnTo>
                <a:lnTo>
                  <a:pt x="52170" y="30770"/>
                </a:lnTo>
                <a:lnTo>
                  <a:pt x="52180" y="30760"/>
                </a:lnTo>
                <a:lnTo>
                  <a:pt x="52160" y="30750"/>
                </a:lnTo>
                <a:lnTo>
                  <a:pt x="52140" y="30740"/>
                </a:lnTo>
                <a:lnTo>
                  <a:pt x="52140" y="30730"/>
                </a:lnTo>
                <a:lnTo>
                  <a:pt x="52130" y="30730"/>
                </a:lnTo>
                <a:lnTo>
                  <a:pt x="52120" y="30710"/>
                </a:lnTo>
                <a:lnTo>
                  <a:pt x="52160" y="30680"/>
                </a:lnTo>
                <a:lnTo>
                  <a:pt x="52170" y="30680"/>
                </a:lnTo>
                <a:lnTo>
                  <a:pt x="52160" y="30670"/>
                </a:lnTo>
                <a:lnTo>
                  <a:pt x="52160" y="30660"/>
                </a:lnTo>
                <a:lnTo>
                  <a:pt x="52150" y="30660"/>
                </a:lnTo>
                <a:lnTo>
                  <a:pt x="52150" y="30650"/>
                </a:lnTo>
                <a:lnTo>
                  <a:pt x="52140" y="30650"/>
                </a:lnTo>
                <a:lnTo>
                  <a:pt x="52140" y="30640"/>
                </a:lnTo>
                <a:lnTo>
                  <a:pt x="52110" y="30650"/>
                </a:lnTo>
                <a:lnTo>
                  <a:pt x="52130" y="30620"/>
                </a:lnTo>
                <a:lnTo>
                  <a:pt x="52190" y="30550"/>
                </a:lnTo>
                <a:lnTo>
                  <a:pt x="52250" y="30600"/>
                </a:lnTo>
                <a:lnTo>
                  <a:pt x="52220" y="30630"/>
                </a:lnTo>
                <a:lnTo>
                  <a:pt x="52190" y="30680"/>
                </a:lnTo>
                <a:lnTo>
                  <a:pt x="52170" y="30700"/>
                </a:lnTo>
                <a:lnTo>
                  <a:pt x="52180" y="30710"/>
                </a:lnTo>
                <a:lnTo>
                  <a:pt x="52180" y="30720"/>
                </a:lnTo>
                <a:lnTo>
                  <a:pt x="52180" y="30730"/>
                </a:lnTo>
                <a:lnTo>
                  <a:pt x="52180" y="30740"/>
                </a:lnTo>
                <a:lnTo>
                  <a:pt x="52190" y="30730"/>
                </a:lnTo>
                <a:lnTo>
                  <a:pt x="52200" y="30730"/>
                </a:lnTo>
                <a:lnTo>
                  <a:pt x="52200" y="30720"/>
                </a:lnTo>
                <a:lnTo>
                  <a:pt x="52210" y="30720"/>
                </a:lnTo>
                <a:lnTo>
                  <a:pt x="52220" y="30720"/>
                </a:lnTo>
                <a:lnTo>
                  <a:pt x="52230" y="30720"/>
                </a:lnTo>
                <a:lnTo>
                  <a:pt x="52240" y="30710"/>
                </a:lnTo>
                <a:lnTo>
                  <a:pt x="52250" y="30710"/>
                </a:lnTo>
                <a:lnTo>
                  <a:pt x="52260" y="30710"/>
                </a:lnTo>
                <a:lnTo>
                  <a:pt x="52270" y="30700"/>
                </a:lnTo>
                <a:lnTo>
                  <a:pt x="52280" y="30700"/>
                </a:lnTo>
                <a:lnTo>
                  <a:pt x="52280" y="30690"/>
                </a:lnTo>
                <a:lnTo>
                  <a:pt x="52280" y="30680"/>
                </a:lnTo>
                <a:lnTo>
                  <a:pt x="52260" y="30660"/>
                </a:lnTo>
                <a:lnTo>
                  <a:pt x="52270" y="30650"/>
                </a:lnTo>
                <a:lnTo>
                  <a:pt x="52280" y="30640"/>
                </a:lnTo>
                <a:lnTo>
                  <a:pt x="52290" y="30630"/>
                </a:lnTo>
                <a:lnTo>
                  <a:pt x="52300" y="30640"/>
                </a:lnTo>
                <a:lnTo>
                  <a:pt x="52320" y="30650"/>
                </a:lnTo>
                <a:lnTo>
                  <a:pt x="52340" y="30640"/>
                </a:lnTo>
                <a:lnTo>
                  <a:pt x="52360" y="30630"/>
                </a:lnTo>
                <a:lnTo>
                  <a:pt x="52370" y="30620"/>
                </a:lnTo>
                <a:lnTo>
                  <a:pt x="52380" y="30610"/>
                </a:lnTo>
                <a:lnTo>
                  <a:pt x="52380" y="30600"/>
                </a:lnTo>
                <a:lnTo>
                  <a:pt x="52390" y="30600"/>
                </a:lnTo>
                <a:lnTo>
                  <a:pt x="52430" y="30600"/>
                </a:lnTo>
                <a:lnTo>
                  <a:pt x="52440" y="30590"/>
                </a:lnTo>
                <a:lnTo>
                  <a:pt x="52450" y="30590"/>
                </a:lnTo>
                <a:lnTo>
                  <a:pt x="52480" y="30580"/>
                </a:lnTo>
                <a:lnTo>
                  <a:pt x="52480" y="30590"/>
                </a:lnTo>
                <a:lnTo>
                  <a:pt x="52480" y="30600"/>
                </a:lnTo>
                <a:lnTo>
                  <a:pt x="52470" y="30610"/>
                </a:lnTo>
                <a:lnTo>
                  <a:pt x="52470" y="30620"/>
                </a:lnTo>
                <a:lnTo>
                  <a:pt x="52480" y="30620"/>
                </a:lnTo>
                <a:lnTo>
                  <a:pt x="52480" y="30630"/>
                </a:lnTo>
                <a:lnTo>
                  <a:pt x="52480" y="30640"/>
                </a:lnTo>
                <a:lnTo>
                  <a:pt x="52490" y="30640"/>
                </a:lnTo>
                <a:lnTo>
                  <a:pt x="52500" y="30640"/>
                </a:lnTo>
                <a:lnTo>
                  <a:pt x="52510" y="30640"/>
                </a:lnTo>
                <a:lnTo>
                  <a:pt x="52520" y="30640"/>
                </a:lnTo>
                <a:lnTo>
                  <a:pt x="52520" y="30630"/>
                </a:lnTo>
                <a:lnTo>
                  <a:pt x="52530" y="30630"/>
                </a:lnTo>
                <a:lnTo>
                  <a:pt x="52540" y="30630"/>
                </a:lnTo>
                <a:lnTo>
                  <a:pt x="52550" y="30630"/>
                </a:lnTo>
                <a:lnTo>
                  <a:pt x="52560" y="30630"/>
                </a:lnTo>
                <a:lnTo>
                  <a:pt x="52570" y="30630"/>
                </a:lnTo>
                <a:lnTo>
                  <a:pt x="52580" y="30630"/>
                </a:lnTo>
                <a:lnTo>
                  <a:pt x="52580" y="30640"/>
                </a:lnTo>
                <a:lnTo>
                  <a:pt x="52590" y="30640"/>
                </a:lnTo>
                <a:lnTo>
                  <a:pt x="52600" y="30640"/>
                </a:lnTo>
                <a:lnTo>
                  <a:pt x="52610" y="30640"/>
                </a:lnTo>
                <a:lnTo>
                  <a:pt x="52620" y="30640"/>
                </a:lnTo>
                <a:lnTo>
                  <a:pt x="52630" y="30640"/>
                </a:lnTo>
                <a:lnTo>
                  <a:pt x="52640" y="30640"/>
                </a:lnTo>
                <a:lnTo>
                  <a:pt x="52650" y="30640"/>
                </a:lnTo>
                <a:lnTo>
                  <a:pt x="52660" y="30640"/>
                </a:lnTo>
                <a:lnTo>
                  <a:pt x="52670" y="30640"/>
                </a:lnTo>
                <a:lnTo>
                  <a:pt x="52680" y="30640"/>
                </a:lnTo>
                <a:lnTo>
                  <a:pt x="52680" y="30630"/>
                </a:lnTo>
                <a:lnTo>
                  <a:pt x="52700" y="30660"/>
                </a:lnTo>
                <a:lnTo>
                  <a:pt x="52730" y="30670"/>
                </a:lnTo>
                <a:lnTo>
                  <a:pt x="52750" y="30610"/>
                </a:lnTo>
                <a:lnTo>
                  <a:pt x="52760" y="30590"/>
                </a:lnTo>
                <a:lnTo>
                  <a:pt x="52760" y="30580"/>
                </a:lnTo>
                <a:lnTo>
                  <a:pt x="52760" y="30570"/>
                </a:lnTo>
                <a:lnTo>
                  <a:pt x="52780" y="30500"/>
                </a:lnTo>
                <a:lnTo>
                  <a:pt x="52770" y="30500"/>
                </a:lnTo>
                <a:lnTo>
                  <a:pt x="52780" y="30480"/>
                </a:lnTo>
                <a:lnTo>
                  <a:pt x="52780" y="30460"/>
                </a:lnTo>
                <a:lnTo>
                  <a:pt x="52770" y="30450"/>
                </a:lnTo>
                <a:lnTo>
                  <a:pt x="52770" y="30440"/>
                </a:lnTo>
                <a:lnTo>
                  <a:pt x="52760" y="30430"/>
                </a:lnTo>
                <a:lnTo>
                  <a:pt x="52770" y="30420"/>
                </a:lnTo>
                <a:lnTo>
                  <a:pt x="52780" y="30410"/>
                </a:lnTo>
                <a:lnTo>
                  <a:pt x="52810" y="30400"/>
                </a:lnTo>
                <a:lnTo>
                  <a:pt x="52870" y="30390"/>
                </a:lnTo>
                <a:lnTo>
                  <a:pt x="52880" y="30390"/>
                </a:lnTo>
                <a:lnTo>
                  <a:pt x="52910" y="30380"/>
                </a:lnTo>
                <a:lnTo>
                  <a:pt x="53040" y="30440"/>
                </a:lnTo>
                <a:lnTo>
                  <a:pt x="53050" y="30430"/>
                </a:lnTo>
                <a:lnTo>
                  <a:pt x="53070" y="30420"/>
                </a:lnTo>
                <a:lnTo>
                  <a:pt x="53080" y="30410"/>
                </a:lnTo>
                <a:lnTo>
                  <a:pt x="53080" y="30400"/>
                </a:lnTo>
                <a:lnTo>
                  <a:pt x="53100" y="30390"/>
                </a:lnTo>
                <a:lnTo>
                  <a:pt x="53110" y="30390"/>
                </a:lnTo>
                <a:lnTo>
                  <a:pt x="53120" y="30390"/>
                </a:lnTo>
                <a:lnTo>
                  <a:pt x="53120" y="30380"/>
                </a:lnTo>
                <a:lnTo>
                  <a:pt x="53130" y="30380"/>
                </a:lnTo>
                <a:lnTo>
                  <a:pt x="53130" y="30370"/>
                </a:lnTo>
                <a:lnTo>
                  <a:pt x="53140" y="30370"/>
                </a:lnTo>
                <a:lnTo>
                  <a:pt x="53150" y="30370"/>
                </a:lnTo>
                <a:lnTo>
                  <a:pt x="53180" y="30370"/>
                </a:lnTo>
                <a:lnTo>
                  <a:pt x="53200" y="30360"/>
                </a:lnTo>
                <a:lnTo>
                  <a:pt x="53210" y="30360"/>
                </a:lnTo>
                <a:lnTo>
                  <a:pt x="53260" y="30340"/>
                </a:lnTo>
                <a:lnTo>
                  <a:pt x="53270" y="30340"/>
                </a:lnTo>
                <a:lnTo>
                  <a:pt x="53280" y="30330"/>
                </a:lnTo>
                <a:lnTo>
                  <a:pt x="53280" y="30320"/>
                </a:lnTo>
                <a:lnTo>
                  <a:pt x="53300" y="30290"/>
                </a:lnTo>
                <a:lnTo>
                  <a:pt x="53310" y="30270"/>
                </a:lnTo>
                <a:lnTo>
                  <a:pt x="53310" y="30260"/>
                </a:lnTo>
                <a:lnTo>
                  <a:pt x="53330" y="30270"/>
                </a:lnTo>
                <a:lnTo>
                  <a:pt x="53340" y="30280"/>
                </a:lnTo>
                <a:lnTo>
                  <a:pt x="53330" y="30300"/>
                </a:lnTo>
                <a:lnTo>
                  <a:pt x="53350" y="30310"/>
                </a:lnTo>
                <a:lnTo>
                  <a:pt x="53350" y="30320"/>
                </a:lnTo>
                <a:lnTo>
                  <a:pt x="53360" y="30330"/>
                </a:lnTo>
                <a:lnTo>
                  <a:pt x="53350" y="30330"/>
                </a:lnTo>
                <a:lnTo>
                  <a:pt x="53360" y="30330"/>
                </a:lnTo>
                <a:lnTo>
                  <a:pt x="53360" y="30340"/>
                </a:lnTo>
                <a:lnTo>
                  <a:pt x="53370" y="30340"/>
                </a:lnTo>
                <a:lnTo>
                  <a:pt x="53380" y="30340"/>
                </a:lnTo>
                <a:lnTo>
                  <a:pt x="53390" y="30350"/>
                </a:lnTo>
                <a:lnTo>
                  <a:pt x="53400" y="30360"/>
                </a:lnTo>
                <a:lnTo>
                  <a:pt x="53410" y="30360"/>
                </a:lnTo>
                <a:lnTo>
                  <a:pt x="53410" y="30370"/>
                </a:lnTo>
                <a:lnTo>
                  <a:pt x="53420" y="30370"/>
                </a:lnTo>
                <a:lnTo>
                  <a:pt x="53430" y="30370"/>
                </a:lnTo>
                <a:lnTo>
                  <a:pt x="53440" y="30370"/>
                </a:lnTo>
                <a:lnTo>
                  <a:pt x="53450" y="30380"/>
                </a:lnTo>
                <a:lnTo>
                  <a:pt x="53460" y="30370"/>
                </a:lnTo>
                <a:lnTo>
                  <a:pt x="53460" y="30360"/>
                </a:lnTo>
                <a:lnTo>
                  <a:pt x="53490" y="30370"/>
                </a:lnTo>
                <a:lnTo>
                  <a:pt x="53510" y="30390"/>
                </a:lnTo>
                <a:lnTo>
                  <a:pt x="53540" y="30400"/>
                </a:lnTo>
                <a:lnTo>
                  <a:pt x="53550" y="30420"/>
                </a:lnTo>
                <a:lnTo>
                  <a:pt x="53560" y="30420"/>
                </a:lnTo>
                <a:lnTo>
                  <a:pt x="53570" y="30430"/>
                </a:lnTo>
                <a:lnTo>
                  <a:pt x="53580" y="30430"/>
                </a:lnTo>
                <a:lnTo>
                  <a:pt x="53600" y="30450"/>
                </a:lnTo>
                <a:lnTo>
                  <a:pt x="53630" y="30470"/>
                </a:lnTo>
                <a:lnTo>
                  <a:pt x="53680" y="30500"/>
                </a:lnTo>
                <a:lnTo>
                  <a:pt x="53680" y="30510"/>
                </a:lnTo>
                <a:lnTo>
                  <a:pt x="53750" y="30540"/>
                </a:lnTo>
                <a:lnTo>
                  <a:pt x="53770" y="30550"/>
                </a:lnTo>
                <a:lnTo>
                  <a:pt x="53780" y="30550"/>
                </a:lnTo>
                <a:lnTo>
                  <a:pt x="53790" y="30550"/>
                </a:lnTo>
                <a:lnTo>
                  <a:pt x="53800" y="30560"/>
                </a:lnTo>
                <a:lnTo>
                  <a:pt x="53810" y="30560"/>
                </a:lnTo>
                <a:lnTo>
                  <a:pt x="53880" y="30590"/>
                </a:lnTo>
                <a:lnTo>
                  <a:pt x="53880" y="30600"/>
                </a:lnTo>
                <a:lnTo>
                  <a:pt x="53890" y="30670"/>
                </a:lnTo>
                <a:lnTo>
                  <a:pt x="53860" y="30720"/>
                </a:lnTo>
                <a:lnTo>
                  <a:pt x="53850" y="30750"/>
                </a:lnTo>
                <a:lnTo>
                  <a:pt x="53860" y="30750"/>
                </a:lnTo>
                <a:lnTo>
                  <a:pt x="53900" y="30800"/>
                </a:lnTo>
                <a:lnTo>
                  <a:pt x="53920" y="30760"/>
                </a:lnTo>
                <a:lnTo>
                  <a:pt x="53930" y="30750"/>
                </a:lnTo>
                <a:lnTo>
                  <a:pt x="53930" y="30740"/>
                </a:lnTo>
                <a:lnTo>
                  <a:pt x="53940" y="30740"/>
                </a:lnTo>
                <a:lnTo>
                  <a:pt x="53940" y="30730"/>
                </a:lnTo>
                <a:lnTo>
                  <a:pt x="53940" y="30720"/>
                </a:lnTo>
                <a:lnTo>
                  <a:pt x="53950" y="30720"/>
                </a:lnTo>
                <a:lnTo>
                  <a:pt x="53950" y="30710"/>
                </a:lnTo>
                <a:lnTo>
                  <a:pt x="53950" y="30700"/>
                </a:lnTo>
                <a:lnTo>
                  <a:pt x="53950" y="30690"/>
                </a:lnTo>
                <a:lnTo>
                  <a:pt x="53960" y="30690"/>
                </a:lnTo>
                <a:lnTo>
                  <a:pt x="53960" y="30680"/>
                </a:lnTo>
                <a:lnTo>
                  <a:pt x="53970" y="30680"/>
                </a:lnTo>
                <a:lnTo>
                  <a:pt x="53980" y="30680"/>
                </a:lnTo>
                <a:lnTo>
                  <a:pt x="53980" y="30670"/>
                </a:lnTo>
                <a:lnTo>
                  <a:pt x="53990" y="30670"/>
                </a:lnTo>
                <a:lnTo>
                  <a:pt x="53990" y="30660"/>
                </a:lnTo>
                <a:lnTo>
                  <a:pt x="54000" y="30660"/>
                </a:lnTo>
                <a:lnTo>
                  <a:pt x="54000" y="30650"/>
                </a:lnTo>
                <a:lnTo>
                  <a:pt x="54010" y="30650"/>
                </a:lnTo>
                <a:lnTo>
                  <a:pt x="54010" y="30640"/>
                </a:lnTo>
                <a:lnTo>
                  <a:pt x="54020" y="30630"/>
                </a:lnTo>
                <a:lnTo>
                  <a:pt x="54020" y="30620"/>
                </a:lnTo>
                <a:lnTo>
                  <a:pt x="54020" y="30610"/>
                </a:lnTo>
                <a:lnTo>
                  <a:pt x="54030" y="30600"/>
                </a:lnTo>
                <a:lnTo>
                  <a:pt x="54040" y="30600"/>
                </a:lnTo>
                <a:lnTo>
                  <a:pt x="54050" y="30600"/>
                </a:lnTo>
                <a:lnTo>
                  <a:pt x="54060" y="30600"/>
                </a:lnTo>
                <a:lnTo>
                  <a:pt x="54060" y="30590"/>
                </a:lnTo>
                <a:lnTo>
                  <a:pt x="54070" y="30580"/>
                </a:lnTo>
                <a:lnTo>
                  <a:pt x="54060" y="30570"/>
                </a:lnTo>
                <a:lnTo>
                  <a:pt x="54070" y="30570"/>
                </a:lnTo>
                <a:lnTo>
                  <a:pt x="54080" y="30590"/>
                </a:lnTo>
                <a:lnTo>
                  <a:pt x="54090" y="30580"/>
                </a:lnTo>
                <a:lnTo>
                  <a:pt x="54100" y="30600"/>
                </a:lnTo>
                <a:lnTo>
                  <a:pt x="54120" y="30590"/>
                </a:lnTo>
                <a:lnTo>
                  <a:pt x="54180" y="30570"/>
                </a:lnTo>
                <a:lnTo>
                  <a:pt x="54240" y="30550"/>
                </a:lnTo>
                <a:lnTo>
                  <a:pt x="54260" y="30540"/>
                </a:lnTo>
                <a:lnTo>
                  <a:pt x="54270" y="30530"/>
                </a:lnTo>
                <a:lnTo>
                  <a:pt x="54290" y="30520"/>
                </a:lnTo>
                <a:lnTo>
                  <a:pt x="54300" y="30530"/>
                </a:lnTo>
                <a:lnTo>
                  <a:pt x="54310" y="30530"/>
                </a:lnTo>
                <a:lnTo>
                  <a:pt x="54310" y="30540"/>
                </a:lnTo>
                <a:lnTo>
                  <a:pt x="54320" y="30540"/>
                </a:lnTo>
                <a:lnTo>
                  <a:pt x="54330" y="30540"/>
                </a:lnTo>
                <a:lnTo>
                  <a:pt x="54330" y="30530"/>
                </a:lnTo>
                <a:lnTo>
                  <a:pt x="54330" y="30520"/>
                </a:lnTo>
                <a:lnTo>
                  <a:pt x="54340" y="30520"/>
                </a:lnTo>
                <a:lnTo>
                  <a:pt x="54340" y="30510"/>
                </a:lnTo>
                <a:lnTo>
                  <a:pt x="54350" y="30510"/>
                </a:lnTo>
                <a:lnTo>
                  <a:pt x="54360" y="30510"/>
                </a:lnTo>
                <a:lnTo>
                  <a:pt x="54360" y="30500"/>
                </a:lnTo>
                <a:lnTo>
                  <a:pt x="54370" y="30490"/>
                </a:lnTo>
                <a:lnTo>
                  <a:pt x="54370" y="30480"/>
                </a:lnTo>
                <a:lnTo>
                  <a:pt x="54370" y="30470"/>
                </a:lnTo>
                <a:lnTo>
                  <a:pt x="54380" y="30460"/>
                </a:lnTo>
                <a:lnTo>
                  <a:pt x="54390" y="30440"/>
                </a:lnTo>
                <a:lnTo>
                  <a:pt x="54400" y="30440"/>
                </a:lnTo>
                <a:lnTo>
                  <a:pt x="54430" y="30410"/>
                </a:lnTo>
                <a:lnTo>
                  <a:pt x="54440" y="30410"/>
                </a:lnTo>
                <a:lnTo>
                  <a:pt x="54500" y="30470"/>
                </a:lnTo>
                <a:lnTo>
                  <a:pt x="54510" y="30470"/>
                </a:lnTo>
                <a:lnTo>
                  <a:pt x="54520" y="30470"/>
                </a:lnTo>
                <a:lnTo>
                  <a:pt x="54540" y="30520"/>
                </a:lnTo>
                <a:lnTo>
                  <a:pt x="54550" y="30520"/>
                </a:lnTo>
                <a:lnTo>
                  <a:pt x="54570" y="30510"/>
                </a:lnTo>
                <a:lnTo>
                  <a:pt x="54620" y="30500"/>
                </a:lnTo>
                <a:lnTo>
                  <a:pt x="54630" y="30510"/>
                </a:lnTo>
                <a:lnTo>
                  <a:pt x="54630" y="30500"/>
                </a:lnTo>
                <a:lnTo>
                  <a:pt x="54640" y="30500"/>
                </a:lnTo>
                <a:lnTo>
                  <a:pt x="54650" y="30490"/>
                </a:lnTo>
                <a:lnTo>
                  <a:pt x="54660" y="30490"/>
                </a:lnTo>
                <a:lnTo>
                  <a:pt x="54670" y="30490"/>
                </a:lnTo>
                <a:lnTo>
                  <a:pt x="54690" y="30480"/>
                </a:lnTo>
                <a:lnTo>
                  <a:pt x="54700" y="30480"/>
                </a:lnTo>
                <a:lnTo>
                  <a:pt x="54710" y="30500"/>
                </a:lnTo>
                <a:lnTo>
                  <a:pt x="54720" y="30510"/>
                </a:lnTo>
                <a:lnTo>
                  <a:pt x="54770" y="30500"/>
                </a:lnTo>
                <a:lnTo>
                  <a:pt x="54770" y="30550"/>
                </a:lnTo>
                <a:lnTo>
                  <a:pt x="54760" y="30570"/>
                </a:lnTo>
                <a:lnTo>
                  <a:pt x="54760" y="30580"/>
                </a:lnTo>
                <a:lnTo>
                  <a:pt x="54750" y="30580"/>
                </a:lnTo>
                <a:lnTo>
                  <a:pt x="54740" y="30580"/>
                </a:lnTo>
                <a:lnTo>
                  <a:pt x="54750" y="30590"/>
                </a:lnTo>
                <a:lnTo>
                  <a:pt x="54740" y="30590"/>
                </a:lnTo>
                <a:lnTo>
                  <a:pt x="54740" y="30600"/>
                </a:lnTo>
                <a:lnTo>
                  <a:pt x="54730" y="30600"/>
                </a:lnTo>
                <a:lnTo>
                  <a:pt x="54730" y="30610"/>
                </a:lnTo>
                <a:lnTo>
                  <a:pt x="54750" y="30600"/>
                </a:lnTo>
                <a:lnTo>
                  <a:pt x="54760" y="30600"/>
                </a:lnTo>
                <a:lnTo>
                  <a:pt x="54770" y="30590"/>
                </a:lnTo>
                <a:lnTo>
                  <a:pt x="54780" y="30600"/>
                </a:lnTo>
                <a:lnTo>
                  <a:pt x="54790" y="30600"/>
                </a:lnTo>
                <a:lnTo>
                  <a:pt x="54780" y="30590"/>
                </a:lnTo>
                <a:lnTo>
                  <a:pt x="54790" y="30590"/>
                </a:lnTo>
                <a:lnTo>
                  <a:pt x="54790" y="30620"/>
                </a:lnTo>
                <a:lnTo>
                  <a:pt x="54830" y="30630"/>
                </a:lnTo>
                <a:lnTo>
                  <a:pt x="54830" y="30560"/>
                </a:lnTo>
                <a:lnTo>
                  <a:pt x="54870" y="30550"/>
                </a:lnTo>
                <a:lnTo>
                  <a:pt x="54890" y="30550"/>
                </a:lnTo>
                <a:lnTo>
                  <a:pt x="54940" y="30550"/>
                </a:lnTo>
                <a:lnTo>
                  <a:pt x="55030" y="30550"/>
                </a:lnTo>
                <a:lnTo>
                  <a:pt x="55050" y="30530"/>
                </a:lnTo>
                <a:lnTo>
                  <a:pt x="55060" y="30520"/>
                </a:lnTo>
                <a:lnTo>
                  <a:pt x="55060" y="30470"/>
                </a:lnTo>
                <a:lnTo>
                  <a:pt x="55060" y="30450"/>
                </a:lnTo>
                <a:lnTo>
                  <a:pt x="55060" y="30430"/>
                </a:lnTo>
                <a:lnTo>
                  <a:pt x="55060" y="30410"/>
                </a:lnTo>
                <a:lnTo>
                  <a:pt x="55060" y="30340"/>
                </a:lnTo>
                <a:lnTo>
                  <a:pt x="55070" y="30320"/>
                </a:lnTo>
                <a:lnTo>
                  <a:pt x="55070" y="30310"/>
                </a:lnTo>
                <a:lnTo>
                  <a:pt x="55070" y="30300"/>
                </a:lnTo>
                <a:lnTo>
                  <a:pt x="55060" y="30280"/>
                </a:lnTo>
                <a:lnTo>
                  <a:pt x="55060" y="30290"/>
                </a:lnTo>
                <a:lnTo>
                  <a:pt x="55050" y="30280"/>
                </a:lnTo>
                <a:lnTo>
                  <a:pt x="55040" y="30280"/>
                </a:lnTo>
                <a:lnTo>
                  <a:pt x="55040" y="30270"/>
                </a:lnTo>
                <a:lnTo>
                  <a:pt x="55040" y="30260"/>
                </a:lnTo>
                <a:lnTo>
                  <a:pt x="55030" y="30260"/>
                </a:lnTo>
                <a:lnTo>
                  <a:pt x="55020" y="30250"/>
                </a:lnTo>
                <a:lnTo>
                  <a:pt x="54960" y="30250"/>
                </a:lnTo>
                <a:lnTo>
                  <a:pt x="54980" y="30230"/>
                </a:lnTo>
                <a:lnTo>
                  <a:pt x="54970" y="30160"/>
                </a:lnTo>
                <a:lnTo>
                  <a:pt x="54980" y="30150"/>
                </a:lnTo>
                <a:lnTo>
                  <a:pt x="54980" y="30140"/>
                </a:lnTo>
                <a:lnTo>
                  <a:pt x="55020" y="30120"/>
                </a:lnTo>
                <a:lnTo>
                  <a:pt x="55060" y="30120"/>
                </a:lnTo>
                <a:lnTo>
                  <a:pt x="55090" y="30110"/>
                </a:lnTo>
                <a:lnTo>
                  <a:pt x="55100" y="30110"/>
                </a:lnTo>
                <a:lnTo>
                  <a:pt x="55110" y="30100"/>
                </a:lnTo>
                <a:lnTo>
                  <a:pt x="55110" y="30090"/>
                </a:lnTo>
                <a:lnTo>
                  <a:pt x="55120" y="30090"/>
                </a:lnTo>
                <a:lnTo>
                  <a:pt x="55130" y="30090"/>
                </a:lnTo>
                <a:lnTo>
                  <a:pt x="55140" y="30090"/>
                </a:lnTo>
                <a:lnTo>
                  <a:pt x="55150" y="30090"/>
                </a:lnTo>
                <a:lnTo>
                  <a:pt x="55160" y="30090"/>
                </a:lnTo>
                <a:lnTo>
                  <a:pt x="55170" y="30090"/>
                </a:lnTo>
                <a:lnTo>
                  <a:pt x="55180" y="30090"/>
                </a:lnTo>
                <a:lnTo>
                  <a:pt x="55190" y="30090"/>
                </a:lnTo>
                <a:lnTo>
                  <a:pt x="55200" y="30080"/>
                </a:lnTo>
                <a:lnTo>
                  <a:pt x="55200" y="30070"/>
                </a:lnTo>
                <a:lnTo>
                  <a:pt x="55200" y="30060"/>
                </a:lnTo>
                <a:lnTo>
                  <a:pt x="55200" y="30050"/>
                </a:lnTo>
                <a:lnTo>
                  <a:pt x="55200" y="30040"/>
                </a:lnTo>
                <a:lnTo>
                  <a:pt x="55200" y="30030"/>
                </a:lnTo>
                <a:lnTo>
                  <a:pt x="55210" y="30020"/>
                </a:lnTo>
                <a:lnTo>
                  <a:pt x="55210" y="30010"/>
                </a:lnTo>
                <a:lnTo>
                  <a:pt x="55210" y="30000"/>
                </a:lnTo>
                <a:lnTo>
                  <a:pt x="55210" y="29990"/>
                </a:lnTo>
                <a:lnTo>
                  <a:pt x="55220" y="29990"/>
                </a:lnTo>
                <a:lnTo>
                  <a:pt x="55220" y="29980"/>
                </a:lnTo>
                <a:lnTo>
                  <a:pt x="55220" y="29970"/>
                </a:lnTo>
                <a:lnTo>
                  <a:pt x="55220" y="29960"/>
                </a:lnTo>
                <a:lnTo>
                  <a:pt x="55200" y="29950"/>
                </a:lnTo>
                <a:lnTo>
                  <a:pt x="55200" y="29940"/>
                </a:lnTo>
                <a:lnTo>
                  <a:pt x="55210" y="29930"/>
                </a:lnTo>
                <a:lnTo>
                  <a:pt x="55220" y="29920"/>
                </a:lnTo>
                <a:lnTo>
                  <a:pt x="55220" y="29910"/>
                </a:lnTo>
                <a:lnTo>
                  <a:pt x="55220" y="29900"/>
                </a:lnTo>
                <a:lnTo>
                  <a:pt x="55230" y="29900"/>
                </a:lnTo>
                <a:lnTo>
                  <a:pt x="55230" y="29910"/>
                </a:lnTo>
                <a:lnTo>
                  <a:pt x="55240" y="29910"/>
                </a:lnTo>
                <a:lnTo>
                  <a:pt x="55250" y="29910"/>
                </a:lnTo>
                <a:lnTo>
                  <a:pt x="55260" y="29910"/>
                </a:lnTo>
                <a:lnTo>
                  <a:pt x="55270" y="29910"/>
                </a:lnTo>
                <a:lnTo>
                  <a:pt x="55280" y="29910"/>
                </a:lnTo>
                <a:lnTo>
                  <a:pt x="55280" y="29920"/>
                </a:lnTo>
                <a:lnTo>
                  <a:pt x="55280" y="29930"/>
                </a:lnTo>
                <a:lnTo>
                  <a:pt x="55280" y="29940"/>
                </a:lnTo>
                <a:lnTo>
                  <a:pt x="55290" y="29950"/>
                </a:lnTo>
                <a:lnTo>
                  <a:pt x="55300" y="29950"/>
                </a:lnTo>
                <a:lnTo>
                  <a:pt x="55300" y="29940"/>
                </a:lnTo>
                <a:lnTo>
                  <a:pt x="55310" y="29940"/>
                </a:lnTo>
                <a:lnTo>
                  <a:pt x="55320" y="29940"/>
                </a:lnTo>
                <a:lnTo>
                  <a:pt x="55330" y="29940"/>
                </a:lnTo>
                <a:lnTo>
                  <a:pt x="55340" y="29940"/>
                </a:lnTo>
                <a:lnTo>
                  <a:pt x="55350" y="29940"/>
                </a:lnTo>
                <a:lnTo>
                  <a:pt x="55350" y="29950"/>
                </a:lnTo>
                <a:lnTo>
                  <a:pt x="55370" y="29950"/>
                </a:lnTo>
                <a:lnTo>
                  <a:pt x="55380" y="29960"/>
                </a:lnTo>
                <a:lnTo>
                  <a:pt x="55390" y="29970"/>
                </a:lnTo>
                <a:lnTo>
                  <a:pt x="55400" y="29960"/>
                </a:lnTo>
                <a:lnTo>
                  <a:pt x="55410" y="29920"/>
                </a:lnTo>
                <a:lnTo>
                  <a:pt x="55410" y="29880"/>
                </a:lnTo>
                <a:lnTo>
                  <a:pt x="55420" y="29830"/>
                </a:lnTo>
                <a:lnTo>
                  <a:pt x="55430" y="29810"/>
                </a:lnTo>
                <a:lnTo>
                  <a:pt x="55450" y="29660"/>
                </a:lnTo>
                <a:lnTo>
                  <a:pt x="55480" y="29510"/>
                </a:lnTo>
                <a:lnTo>
                  <a:pt x="55490" y="29480"/>
                </a:lnTo>
                <a:lnTo>
                  <a:pt x="55480" y="29470"/>
                </a:lnTo>
                <a:lnTo>
                  <a:pt x="55480" y="29450"/>
                </a:lnTo>
                <a:lnTo>
                  <a:pt x="55480" y="29430"/>
                </a:lnTo>
                <a:lnTo>
                  <a:pt x="55480" y="29420"/>
                </a:lnTo>
                <a:lnTo>
                  <a:pt x="55500" y="29400"/>
                </a:lnTo>
                <a:lnTo>
                  <a:pt x="55510" y="29400"/>
                </a:lnTo>
                <a:lnTo>
                  <a:pt x="55520" y="29400"/>
                </a:lnTo>
                <a:lnTo>
                  <a:pt x="55530" y="29400"/>
                </a:lnTo>
                <a:lnTo>
                  <a:pt x="55530" y="29410"/>
                </a:lnTo>
                <a:lnTo>
                  <a:pt x="55530" y="29420"/>
                </a:lnTo>
                <a:lnTo>
                  <a:pt x="55540" y="29420"/>
                </a:lnTo>
                <a:lnTo>
                  <a:pt x="55550" y="29420"/>
                </a:lnTo>
                <a:lnTo>
                  <a:pt x="55560" y="29420"/>
                </a:lnTo>
                <a:lnTo>
                  <a:pt x="55560" y="29430"/>
                </a:lnTo>
                <a:lnTo>
                  <a:pt x="55570" y="29430"/>
                </a:lnTo>
                <a:lnTo>
                  <a:pt x="55580" y="29430"/>
                </a:lnTo>
                <a:lnTo>
                  <a:pt x="55600" y="29420"/>
                </a:lnTo>
                <a:lnTo>
                  <a:pt x="55600" y="29430"/>
                </a:lnTo>
                <a:lnTo>
                  <a:pt x="55620" y="29420"/>
                </a:lnTo>
                <a:lnTo>
                  <a:pt x="55620" y="29410"/>
                </a:lnTo>
                <a:lnTo>
                  <a:pt x="55620" y="29400"/>
                </a:lnTo>
                <a:lnTo>
                  <a:pt x="55630" y="29380"/>
                </a:lnTo>
                <a:lnTo>
                  <a:pt x="55630" y="29360"/>
                </a:lnTo>
                <a:lnTo>
                  <a:pt x="55630" y="29350"/>
                </a:lnTo>
                <a:lnTo>
                  <a:pt x="55620" y="29350"/>
                </a:lnTo>
                <a:lnTo>
                  <a:pt x="55610" y="29360"/>
                </a:lnTo>
                <a:lnTo>
                  <a:pt x="55590" y="29360"/>
                </a:lnTo>
                <a:lnTo>
                  <a:pt x="55590" y="29350"/>
                </a:lnTo>
                <a:lnTo>
                  <a:pt x="55590" y="29340"/>
                </a:lnTo>
                <a:lnTo>
                  <a:pt x="55590" y="29330"/>
                </a:lnTo>
                <a:lnTo>
                  <a:pt x="55600" y="29320"/>
                </a:lnTo>
                <a:lnTo>
                  <a:pt x="55590" y="29310"/>
                </a:lnTo>
                <a:lnTo>
                  <a:pt x="55600" y="29310"/>
                </a:lnTo>
                <a:lnTo>
                  <a:pt x="55600" y="29300"/>
                </a:lnTo>
                <a:lnTo>
                  <a:pt x="55600" y="29290"/>
                </a:lnTo>
                <a:lnTo>
                  <a:pt x="55600" y="29280"/>
                </a:lnTo>
                <a:lnTo>
                  <a:pt x="55610" y="29280"/>
                </a:lnTo>
                <a:lnTo>
                  <a:pt x="55610" y="29270"/>
                </a:lnTo>
                <a:lnTo>
                  <a:pt x="55630" y="29260"/>
                </a:lnTo>
                <a:lnTo>
                  <a:pt x="55630" y="29250"/>
                </a:lnTo>
                <a:lnTo>
                  <a:pt x="55640" y="29250"/>
                </a:lnTo>
                <a:lnTo>
                  <a:pt x="55650" y="29250"/>
                </a:lnTo>
                <a:lnTo>
                  <a:pt x="55660" y="29250"/>
                </a:lnTo>
                <a:lnTo>
                  <a:pt x="55680" y="29260"/>
                </a:lnTo>
                <a:lnTo>
                  <a:pt x="55690" y="29260"/>
                </a:lnTo>
                <a:lnTo>
                  <a:pt x="55700" y="29260"/>
                </a:lnTo>
                <a:lnTo>
                  <a:pt x="55710" y="29270"/>
                </a:lnTo>
                <a:lnTo>
                  <a:pt x="55720" y="29270"/>
                </a:lnTo>
                <a:lnTo>
                  <a:pt x="55730" y="29270"/>
                </a:lnTo>
                <a:lnTo>
                  <a:pt x="55720" y="29250"/>
                </a:lnTo>
                <a:lnTo>
                  <a:pt x="55720" y="29220"/>
                </a:lnTo>
                <a:lnTo>
                  <a:pt x="55740" y="29240"/>
                </a:lnTo>
                <a:lnTo>
                  <a:pt x="55740" y="29250"/>
                </a:lnTo>
                <a:lnTo>
                  <a:pt x="55750" y="29260"/>
                </a:lnTo>
                <a:lnTo>
                  <a:pt x="55760" y="29270"/>
                </a:lnTo>
                <a:lnTo>
                  <a:pt x="55770" y="29270"/>
                </a:lnTo>
                <a:lnTo>
                  <a:pt x="55780" y="29270"/>
                </a:lnTo>
                <a:lnTo>
                  <a:pt x="55790" y="29270"/>
                </a:lnTo>
                <a:lnTo>
                  <a:pt x="55790" y="29260"/>
                </a:lnTo>
                <a:lnTo>
                  <a:pt x="55800" y="29260"/>
                </a:lnTo>
                <a:lnTo>
                  <a:pt x="55800" y="29280"/>
                </a:lnTo>
                <a:lnTo>
                  <a:pt x="55800" y="29310"/>
                </a:lnTo>
                <a:lnTo>
                  <a:pt x="55810" y="29310"/>
                </a:lnTo>
                <a:lnTo>
                  <a:pt x="55830" y="29300"/>
                </a:lnTo>
                <a:lnTo>
                  <a:pt x="55840" y="29300"/>
                </a:lnTo>
                <a:lnTo>
                  <a:pt x="55850" y="29310"/>
                </a:lnTo>
                <a:lnTo>
                  <a:pt x="55860" y="29310"/>
                </a:lnTo>
                <a:lnTo>
                  <a:pt x="55870" y="29300"/>
                </a:lnTo>
                <a:lnTo>
                  <a:pt x="55880" y="29250"/>
                </a:lnTo>
                <a:lnTo>
                  <a:pt x="55970" y="29260"/>
                </a:lnTo>
                <a:lnTo>
                  <a:pt x="55990" y="29260"/>
                </a:lnTo>
                <a:lnTo>
                  <a:pt x="56050" y="29270"/>
                </a:lnTo>
                <a:lnTo>
                  <a:pt x="56050" y="29310"/>
                </a:lnTo>
                <a:lnTo>
                  <a:pt x="56060" y="29300"/>
                </a:lnTo>
                <a:lnTo>
                  <a:pt x="56080" y="29340"/>
                </a:lnTo>
                <a:lnTo>
                  <a:pt x="56120" y="29330"/>
                </a:lnTo>
                <a:lnTo>
                  <a:pt x="56140" y="29320"/>
                </a:lnTo>
                <a:lnTo>
                  <a:pt x="56150" y="29340"/>
                </a:lnTo>
                <a:lnTo>
                  <a:pt x="56160" y="29410"/>
                </a:lnTo>
                <a:lnTo>
                  <a:pt x="56180" y="29470"/>
                </a:lnTo>
                <a:lnTo>
                  <a:pt x="56190" y="29480"/>
                </a:lnTo>
                <a:lnTo>
                  <a:pt x="56190" y="29490"/>
                </a:lnTo>
                <a:lnTo>
                  <a:pt x="56190" y="29500"/>
                </a:lnTo>
                <a:lnTo>
                  <a:pt x="56180" y="29510"/>
                </a:lnTo>
                <a:lnTo>
                  <a:pt x="56180" y="29520"/>
                </a:lnTo>
                <a:lnTo>
                  <a:pt x="56170" y="29520"/>
                </a:lnTo>
                <a:lnTo>
                  <a:pt x="56160" y="29520"/>
                </a:lnTo>
                <a:lnTo>
                  <a:pt x="56160" y="29530"/>
                </a:lnTo>
                <a:lnTo>
                  <a:pt x="56160" y="29540"/>
                </a:lnTo>
                <a:lnTo>
                  <a:pt x="56170" y="29540"/>
                </a:lnTo>
                <a:lnTo>
                  <a:pt x="56170" y="29550"/>
                </a:lnTo>
                <a:lnTo>
                  <a:pt x="56160" y="29550"/>
                </a:lnTo>
                <a:lnTo>
                  <a:pt x="56160" y="29560"/>
                </a:lnTo>
                <a:lnTo>
                  <a:pt x="56160" y="29570"/>
                </a:lnTo>
                <a:lnTo>
                  <a:pt x="56170" y="29580"/>
                </a:lnTo>
                <a:lnTo>
                  <a:pt x="56170" y="29590"/>
                </a:lnTo>
                <a:lnTo>
                  <a:pt x="56180" y="29590"/>
                </a:lnTo>
                <a:lnTo>
                  <a:pt x="56180" y="29600"/>
                </a:lnTo>
                <a:lnTo>
                  <a:pt x="56190" y="29600"/>
                </a:lnTo>
                <a:lnTo>
                  <a:pt x="56200" y="29600"/>
                </a:lnTo>
                <a:lnTo>
                  <a:pt x="56200" y="29590"/>
                </a:lnTo>
                <a:lnTo>
                  <a:pt x="56210" y="29590"/>
                </a:lnTo>
                <a:lnTo>
                  <a:pt x="56210" y="29600"/>
                </a:lnTo>
                <a:lnTo>
                  <a:pt x="56210" y="29610"/>
                </a:lnTo>
                <a:lnTo>
                  <a:pt x="56220" y="29620"/>
                </a:lnTo>
                <a:lnTo>
                  <a:pt x="56220" y="29630"/>
                </a:lnTo>
                <a:lnTo>
                  <a:pt x="56230" y="29630"/>
                </a:lnTo>
                <a:lnTo>
                  <a:pt x="56240" y="29630"/>
                </a:lnTo>
                <a:lnTo>
                  <a:pt x="56250" y="29630"/>
                </a:lnTo>
                <a:lnTo>
                  <a:pt x="56250" y="29640"/>
                </a:lnTo>
                <a:lnTo>
                  <a:pt x="56260" y="29640"/>
                </a:lnTo>
                <a:lnTo>
                  <a:pt x="56270" y="29640"/>
                </a:lnTo>
                <a:lnTo>
                  <a:pt x="56280" y="29640"/>
                </a:lnTo>
                <a:lnTo>
                  <a:pt x="56280" y="29650"/>
                </a:lnTo>
                <a:lnTo>
                  <a:pt x="56290" y="29650"/>
                </a:lnTo>
                <a:lnTo>
                  <a:pt x="56290" y="29660"/>
                </a:lnTo>
                <a:lnTo>
                  <a:pt x="56300" y="29660"/>
                </a:lnTo>
                <a:lnTo>
                  <a:pt x="56320" y="29670"/>
                </a:lnTo>
                <a:lnTo>
                  <a:pt x="56330" y="29670"/>
                </a:lnTo>
                <a:lnTo>
                  <a:pt x="56350" y="29670"/>
                </a:lnTo>
                <a:lnTo>
                  <a:pt x="56380" y="29670"/>
                </a:lnTo>
                <a:lnTo>
                  <a:pt x="56390" y="29670"/>
                </a:lnTo>
                <a:lnTo>
                  <a:pt x="56400" y="29670"/>
                </a:lnTo>
                <a:lnTo>
                  <a:pt x="56400" y="29660"/>
                </a:lnTo>
                <a:lnTo>
                  <a:pt x="56410" y="29650"/>
                </a:lnTo>
                <a:lnTo>
                  <a:pt x="56420" y="29640"/>
                </a:lnTo>
                <a:lnTo>
                  <a:pt x="56420" y="29630"/>
                </a:lnTo>
                <a:lnTo>
                  <a:pt x="56430" y="29620"/>
                </a:lnTo>
                <a:lnTo>
                  <a:pt x="56430" y="29600"/>
                </a:lnTo>
                <a:lnTo>
                  <a:pt x="56430" y="29590"/>
                </a:lnTo>
                <a:lnTo>
                  <a:pt x="56440" y="29590"/>
                </a:lnTo>
                <a:lnTo>
                  <a:pt x="56440" y="29580"/>
                </a:lnTo>
                <a:lnTo>
                  <a:pt x="56450" y="29560"/>
                </a:lnTo>
                <a:lnTo>
                  <a:pt x="56460" y="29560"/>
                </a:lnTo>
                <a:lnTo>
                  <a:pt x="56490" y="29570"/>
                </a:lnTo>
                <a:lnTo>
                  <a:pt x="56510" y="29510"/>
                </a:lnTo>
                <a:lnTo>
                  <a:pt x="56520" y="29480"/>
                </a:lnTo>
                <a:lnTo>
                  <a:pt x="56530" y="29470"/>
                </a:lnTo>
                <a:lnTo>
                  <a:pt x="56530" y="29480"/>
                </a:lnTo>
                <a:lnTo>
                  <a:pt x="56540" y="29500"/>
                </a:lnTo>
                <a:lnTo>
                  <a:pt x="56540" y="29510"/>
                </a:lnTo>
                <a:lnTo>
                  <a:pt x="56550" y="29510"/>
                </a:lnTo>
                <a:lnTo>
                  <a:pt x="56550" y="29520"/>
                </a:lnTo>
                <a:lnTo>
                  <a:pt x="56550" y="29530"/>
                </a:lnTo>
                <a:lnTo>
                  <a:pt x="56560" y="29530"/>
                </a:lnTo>
                <a:lnTo>
                  <a:pt x="56560" y="29540"/>
                </a:lnTo>
                <a:lnTo>
                  <a:pt x="56570" y="29540"/>
                </a:lnTo>
                <a:lnTo>
                  <a:pt x="56570" y="29550"/>
                </a:lnTo>
                <a:lnTo>
                  <a:pt x="56570" y="29560"/>
                </a:lnTo>
                <a:lnTo>
                  <a:pt x="56580" y="29560"/>
                </a:lnTo>
                <a:lnTo>
                  <a:pt x="56570" y="29560"/>
                </a:lnTo>
                <a:lnTo>
                  <a:pt x="56570" y="29570"/>
                </a:lnTo>
                <a:lnTo>
                  <a:pt x="56580" y="29580"/>
                </a:lnTo>
                <a:lnTo>
                  <a:pt x="56590" y="29580"/>
                </a:lnTo>
                <a:lnTo>
                  <a:pt x="56600" y="29580"/>
                </a:lnTo>
                <a:lnTo>
                  <a:pt x="56600" y="29570"/>
                </a:lnTo>
                <a:lnTo>
                  <a:pt x="56610" y="29570"/>
                </a:lnTo>
                <a:lnTo>
                  <a:pt x="56610" y="29560"/>
                </a:lnTo>
                <a:lnTo>
                  <a:pt x="56620" y="29560"/>
                </a:lnTo>
                <a:lnTo>
                  <a:pt x="56620" y="29570"/>
                </a:lnTo>
                <a:lnTo>
                  <a:pt x="56630" y="29570"/>
                </a:lnTo>
                <a:lnTo>
                  <a:pt x="56620" y="29580"/>
                </a:lnTo>
                <a:lnTo>
                  <a:pt x="56620" y="29590"/>
                </a:lnTo>
                <a:lnTo>
                  <a:pt x="56630" y="29590"/>
                </a:lnTo>
                <a:lnTo>
                  <a:pt x="56640" y="29590"/>
                </a:lnTo>
                <a:lnTo>
                  <a:pt x="56640" y="29600"/>
                </a:lnTo>
                <a:lnTo>
                  <a:pt x="56650" y="29600"/>
                </a:lnTo>
                <a:lnTo>
                  <a:pt x="56660" y="29600"/>
                </a:lnTo>
                <a:lnTo>
                  <a:pt x="56670" y="29600"/>
                </a:lnTo>
                <a:lnTo>
                  <a:pt x="56670" y="29610"/>
                </a:lnTo>
                <a:lnTo>
                  <a:pt x="56680" y="29620"/>
                </a:lnTo>
                <a:lnTo>
                  <a:pt x="56690" y="29620"/>
                </a:lnTo>
                <a:lnTo>
                  <a:pt x="56680" y="29620"/>
                </a:lnTo>
                <a:lnTo>
                  <a:pt x="56670" y="29630"/>
                </a:lnTo>
                <a:lnTo>
                  <a:pt x="56660" y="29630"/>
                </a:lnTo>
                <a:lnTo>
                  <a:pt x="56640" y="29630"/>
                </a:lnTo>
                <a:lnTo>
                  <a:pt x="56650" y="29670"/>
                </a:lnTo>
                <a:lnTo>
                  <a:pt x="56680" y="29740"/>
                </a:lnTo>
                <a:lnTo>
                  <a:pt x="56680" y="29750"/>
                </a:lnTo>
                <a:lnTo>
                  <a:pt x="56680" y="29760"/>
                </a:lnTo>
                <a:lnTo>
                  <a:pt x="56690" y="29760"/>
                </a:lnTo>
                <a:lnTo>
                  <a:pt x="56690" y="29770"/>
                </a:lnTo>
                <a:lnTo>
                  <a:pt x="56680" y="29780"/>
                </a:lnTo>
                <a:lnTo>
                  <a:pt x="56680" y="29790"/>
                </a:lnTo>
                <a:lnTo>
                  <a:pt x="56680" y="29800"/>
                </a:lnTo>
                <a:lnTo>
                  <a:pt x="56680" y="29810"/>
                </a:lnTo>
                <a:lnTo>
                  <a:pt x="56680" y="29820"/>
                </a:lnTo>
                <a:lnTo>
                  <a:pt x="56690" y="29830"/>
                </a:lnTo>
                <a:lnTo>
                  <a:pt x="56700" y="29830"/>
                </a:lnTo>
                <a:lnTo>
                  <a:pt x="56710" y="29820"/>
                </a:lnTo>
                <a:lnTo>
                  <a:pt x="56730" y="29810"/>
                </a:lnTo>
                <a:lnTo>
                  <a:pt x="56740" y="29800"/>
                </a:lnTo>
                <a:lnTo>
                  <a:pt x="56760" y="29790"/>
                </a:lnTo>
                <a:lnTo>
                  <a:pt x="56760" y="29780"/>
                </a:lnTo>
                <a:lnTo>
                  <a:pt x="56770" y="29780"/>
                </a:lnTo>
                <a:lnTo>
                  <a:pt x="56770" y="29770"/>
                </a:lnTo>
                <a:lnTo>
                  <a:pt x="56780" y="29770"/>
                </a:lnTo>
                <a:lnTo>
                  <a:pt x="56790" y="29770"/>
                </a:lnTo>
                <a:lnTo>
                  <a:pt x="56800" y="29760"/>
                </a:lnTo>
                <a:lnTo>
                  <a:pt x="56800" y="29770"/>
                </a:lnTo>
                <a:lnTo>
                  <a:pt x="56810" y="29770"/>
                </a:lnTo>
                <a:lnTo>
                  <a:pt x="56820" y="29770"/>
                </a:lnTo>
                <a:lnTo>
                  <a:pt x="56820" y="29780"/>
                </a:lnTo>
                <a:lnTo>
                  <a:pt x="56810" y="29780"/>
                </a:lnTo>
                <a:lnTo>
                  <a:pt x="56810" y="29790"/>
                </a:lnTo>
                <a:lnTo>
                  <a:pt x="56810" y="29800"/>
                </a:lnTo>
                <a:lnTo>
                  <a:pt x="56800" y="29800"/>
                </a:lnTo>
                <a:lnTo>
                  <a:pt x="56810" y="29810"/>
                </a:lnTo>
                <a:lnTo>
                  <a:pt x="56810" y="29830"/>
                </a:lnTo>
                <a:lnTo>
                  <a:pt x="56810" y="29840"/>
                </a:lnTo>
                <a:lnTo>
                  <a:pt x="56810" y="29850"/>
                </a:lnTo>
                <a:lnTo>
                  <a:pt x="56810" y="29860"/>
                </a:lnTo>
                <a:lnTo>
                  <a:pt x="56800" y="29870"/>
                </a:lnTo>
                <a:lnTo>
                  <a:pt x="56800" y="29880"/>
                </a:lnTo>
                <a:lnTo>
                  <a:pt x="56810" y="29880"/>
                </a:lnTo>
                <a:lnTo>
                  <a:pt x="56810" y="29890"/>
                </a:lnTo>
                <a:lnTo>
                  <a:pt x="56820" y="29890"/>
                </a:lnTo>
                <a:lnTo>
                  <a:pt x="56820" y="29900"/>
                </a:lnTo>
                <a:lnTo>
                  <a:pt x="56820" y="29910"/>
                </a:lnTo>
                <a:lnTo>
                  <a:pt x="56830" y="29910"/>
                </a:lnTo>
                <a:lnTo>
                  <a:pt x="56830" y="29920"/>
                </a:lnTo>
                <a:lnTo>
                  <a:pt x="56840" y="29930"/>
                </a:lnTo>
                <a:lnTo>
                  <a:pt x="56840" y="29940"/>
                </a:lnTo>
                <a:lnTo>
                  <a:pt x="56830" y="29940"/>
                </a:lnTo>
                <a:lnTo>
                  <a:pt x="56830" y="29960"/>
                </a:lnTo>
                <a:lnTo>
                  <a:pt x="56830" y="29970"/>
                </a:lnTo>
                <a:lnTo>
                  <a:pt x="56840" y="29980"/>
                </a:lnTo>
                <a:lnTo>
                  <a:pt x="56840" y="29990"/>
                </a:lnTo>
                <a:lnTo>
                  <a:pt x="56850" y="29990"/>
                </a:lnTo>
                <a:lnTo>
                  <a:pt x="56860" y="29990"/>
                </a:lnTo>
                <a:lnTo>
                  <a:pt x="56880" y="30000"/>
                </a:lnTo>
                <a:lnTo>
                  <a:pt x="56880" y="30010"/>
                </a:lnTo>
                <a:lnTo>
                  <a:pt x="56880" y="30020"/>
                </a:lnTo>
                <a:lnTo>
                  <a:pt x="56890" y="30030"/>
                </a:lnTo>
                <a:lnTo>
                  <a:pt x="56890" y="30040"/>
                </a:lnTo>
                <a:lnTo>
                  <a:pt x="56890" y="30050"/>
                </a:lnTo>
                <a:lnTo>
                  <a:pt x="56900" y="30060"/>
                </a:lnTo>
                <a:lnTo>
                  <a:pt x="56900" y="30070"/>
                </a:lnTo>
                <a:lnTo>
                  <a:pt x="56900" y="30080"/>
                </a:lnTo>
                <a:lnTo>
                  <a:pt x="56890" y="30080"/>
                </a:lnTo>
                <a:lnTo>
                  <a:pt x="56870" y="30100"/>
                </a:lnTo>
                <a:lnTo>
                  <a:pt x="56890" y="30120"/>
                </a:lnTo>
                <a:lnTo>
                  <a:pt x="56880" y="30140"/>
                </a:lnTo>
                <a:lnTo>
                  <a:pt x="56890" y="30140"/>
                </a:lnTo>
                <a:lnTo>
                  <a:pt x="56890" y="30150"/>
                </a:lnTo>
                <a:lnTo>
                  <a:pt x="56890" y="30160"/>
                </a:lnTo>
                <a:lnTo>
                  <a:pt x="56880" y="30160"/>
                </a:lnTo>
                <a:lnTo>
                  <a:pt x="56870" y="30180"/>
                </a:lnTo>
                <a:lnTo>
                  <a:pt x="56870" y="30190"/>
                </a:lnTo>
                <a:lnTo>
                  <a:pt x="56880" y="30190"/>
                </a:lnTo>
                <a:lnTo>
                  <a:pt x="56880" y="30200"/>
                </a:lnTo>
                <a:lnTo>
                  <a:pt x="56880" y="30210"/>
                </a:lnTo>
                <a:lnTo>
                  <a:pt x="56890" y="30210"/>
                </a:lnTo>
                <a:lnTo>
                  <a:pt x="56890" y="30220"/>
                </a:lnTo>
                <a:lnTo>
                  <a:pt x="56890" y="30230"/>
                </a:lnTo>
                <a:lnTo>
                  <a:pt x="56900" y="30230"/>
                </a:lnTo>
                <a:lnTo>
                  <a:pt x="56910" y="30230"/>
                </a:lnTo>
                <a:lnTo>
                  <a:pt x="56910" y="30240"/>
                </a:lnTo>
                <a:lnTo>
                  <a:pt x="56910" y="30250"/>
                </a:lnTo>
                <a:lnTo>
                  <a:pt x="56920" y="30260"/>
                </a:lnTo>
                <a:lnTo>
                  <a:pt x="56930" y="30260"/>
                </a:lnTo>
                <a:lnTo>
                  <a:pt x="56930" y="30270"/>
                </a:lnTo>
                <a:lnTo>
                  <a:pt x="56920" y="30280"/>
                </a:lnTo>
                <a:lnTo>
                  <a:pt x="56930" y="30290"/>
                </a:lnTo>
                <a:lnTo>
                  <a:pt x="56930" y="30300"/>
                </a:lnTo>
                <a:lnTo>
                  <a:pt x="56940" y="30310"/>
                </a:lnTo>
                <a:lnTo>
                  <a:pt x="56930" y="30320"/>
                </a:lnTo>
                <a:lnTo>
                  <a:pt x="56920" y="30320"/>
                </a:lnTo>
                <a:lnTo>
                  <a:pt x="56910" y="30330"/>
                </a:lnTo>
                <a:lnTo>
                  <a:pt x="56920" y="30340"/>
                </a:lnTo>
                <a:lnTo>
                  <a:pt x="56930" y="30340"/>
                </a:lnTo>
                <a:lnTo>
                  <a:pt x="56930" y="30350"/>
                </a:lnTo>
                <a:lnTo>
                  <a:pt x="56970" y="30340"/>
                </a:lnTo>
                <a:lnTo>
                  <a:pt x="57020" y="30340"/>
                </a:lnTo>
                <a:lnTo>
                  <a:pt x="57030" y="30340"/>
                </a:lnTo>
                <a:lnTo>
                  <a:pt x="57040" y="30340"/>
                </a:lnTo>
                <a:lnTo>
                  <a:pt x="57070" y="30350"/>
                </a:lnTo>
                <a:lnTo>
                  <a:pt x="57080" y="30320"/>
                </a:lnTo>
                <a:lnTo>
                  <a:pt x="57080" y="30310"/>
                </a:lnTo>
                <a:lnTo>
                  <a:pt x="57070" y="30310"/>
                </a:lnTo>
                <a:lnTo>
                  <a:pt x="57070" y="30300"/>
                </a:lnTo>
                <a:lnTo>
                  <a:pt x="57060" y="30300"/>
                </a:lnTo>
                <a:lnTo>
                  <a:pt x="57060" y="30290"/>
                </a:lnTo>
                <a:lnTo>
                  <a:pt x="57050" y="30290"/>
                </a:lnTo>
                <a:lnTo>
                  <a:pt x="57050" y="30280"/>
                </a:lnTo>
                <a:lnTo>
                  <a:pt x="57040" y="30280"/>
                </a:lnTo>
                <a:lnTo>
                  <a:pt x="57040" y="30270"/>
                </a:lnTo>
                <a:lnTo>
                  <a:pt x="57040" y="30260"/>
                </a:lnTo>
                <a:lnTo>
                  <a:pt x="57040" y="30250"/>
                </a:lnTo>
                <a:lnTo>
                  <a:pt x="57030" y="30250"/>
                </a:lnTo>
                <a:lnTo>
                  <a:pt x="57020" y="30240"/>
                </a:lnTo>
                <a:lnTo>
                  <a:pt x="57030" y="30220"/>
                </a:lnTo>
                <a:lnTo>
                  <a:pt x="57040" y="30210"/>
                </a:lnTo>
                <a:lnTo>
                  <a:pt x="57050" y="30200"/>
                </a:lnTo>
                <a:lnTo>
                  <a:pt x="57050" y="30190"/>
                </a:lnTo>
                <a:lnTo>
                  <a:pt x="57060" y="30190"/>
                </a:lnTo>
                <a:lnTo>
                  <a:pt x="57050" y="30180"/>
                </a:lnTo>
                <a:lnTo>
                  <a:pt x="57040" y="30180"/>
                </a:lnTo>
                <a:lnTo>
                  <a:pt x="57020" y="30170"/>
                </a:lnTo>
                <a:lnTo>
                  <a:pt x="57020" y="30150"/>
                </a:lnTo>
                <a:lnTo>
                  <a:pt x="57010" y="30140"/>
                </a:lnTo>
                <a:lnTo>
                  <a:pt x="57010" y="30130"/>
                </a:lnTo>
                <a:lnTo>
                  <a:pt x="57060" y="30130"/>
                </a:lnTo>
                <a:lnTo>
                  <a:pt x="57060" y="30140"/>
                </a:lnTo>
                <a:lnTo>
                  <a:pt x="57080" y="30140"/>
                </a:lnTo>
                <a:lnTo>
                  <a:pt x="57100" y="30140"/>
                </a:lnTo>
                <a:lnTo>
                  <a:pt x="57100" y="30150"/>
                </a:lnTo>
                <a:lnTo>
                  <a:pt x="57090" y="30160"/>
                </a:lnTo>
                <a:lnTo>
                  <a:pt x="57100" y="30160"/>
                </a:lnTo>
                <a:lnTo>
                  <a:pt x="57130" y="30180"/>
                </a:lnTo>
                <a:lnTo>
                  <a:pt x="57140" y="30190"/>
                </a:lnTo>
                <a:lnTo>
                  <a:pt x="57160" y="30200"/>
                </a:lnTo>
                <a:lnTo>
                  <a:pt x="57180" y="30200"/>
                </a:lnTo>
                <a:lnTo>
                  <a:pt x="57210" y="30190"/>
                </a:lnTo>
                <a:lnTo>
                  <a:pt x="57210" y="30240"/>
                </a:lnTo>
                <a:lnTo>
                  <a:pt x="57210" y="30250"/>
                </a:lnTo>
                <a:lnTo>
                  <a:pt x="57220" y="30250"/>
                </a:lnTo>
                <a:lnTo>
                  <a:pt x="57230" y="30250"/>
                </a:lnTo>
                <a:lnTo>
                  <a:pt x="57230" y="30260"/>
                </a:lnTo>
                <a:lnTo>
                  <a:pt x="57240" y="30250"/>
                </a:lnTo>
                <a:lnTo>
                  <a:pt x="57250" y="30250"/>
                </a:lnTo>
                <a:lnTo>
                  <a:pt x="57250" y="30240"/>
                </a:lnTo>
                <a:lnTo>
                  <a:pt x="57260" y="30250"/>
                </a:lnTo>
                <a:lnTo>
                  <a:pt x="57260" y="30240"/>
                </a:lnTo>
                <a:lnTo>
                  <a:pt x="57270" y="30240"/>
                </a:lnTo>
                <a:lnTo>
                  <a:pt x="57270" y="30230"/>
                </a:lnTo>
                <a:lnTo>
                  <a:pt x="57280" y="30220"/>
                </a:lnTo>
                <a:lnTo>
                  <a:pt x="57290" y="30220"/>
                </a:lnTo>
                <a:lnTo>
                  <a:pt x="57290" y="30210"/>
                </a:lnTo>
                <a:lnTo>
                  <a:pt x="57280" y="30200"/>
                </a:lnTo>
                <a:lnTo>
                  <a:pt x="57280" y="30180"/>
                </a:lnTo>
                <a:lnTo>
                  <a:pt x="57310" y="30180"/>
                </a:lnTo>
                <a:lnTo>
                  <a:pt x="57330" y="30170"/>
                </a:lnTo>
                <a:lnTo>
                  <a:pt x="57340" y="30170"/>
                </a:lnTo>
                <a:lnTo>
                  <a:pt x="57360" y="30150"/>
                </a:lnTo>
                <a:lnTo>
                  <a:pt x="57370" y="30160"/>
                </a:lnTo>
                <a:lnTo>
                  <a:pt x="57370" y="30170"/>
                </a:lnTo>
                <a:lnTo>
                  <a:pt x="57370" y="30190"/>
                </a:lnTo>
                <a:lnTo>
                  <a:pt x="57360" y="30210"/>
                </a:lnTo>
                <a:lnTo>
                  <a:pt x="57360" y="30220"/>
                </a:lnTo>
                <a:lnTo>
                  <a:pt x="57370" y="30220"/>
                </a:lnTo>
                <a:lnTo>
                  <a:pt x="57380" y="30230"/>
                </a:lnTo>
                <a:lnTo>
                  <a:pt x="57410" y="30230"/>
                </a:lnTo>
                <a:lnTo>
                  <a:pt x="57420" y="30220"/>
                </a:lnTo>
                <a:lnTo>
                  <a:pt x="57450" y="30220"/>
                </a:lnTo>
                <a:lnTo>
                  <a:pt x="57510" y="30220"/>
                </a:lnTo>
                <a:lnTo>
                  <a:pt x="57520" y="30220"/>
                </a:lnTo>
                <a:lnTo>
                  <a:pt x="57520" y="30210"/>
                </a:lnTo>
                <a:lnTo>
                  <a:pt x="57520" y="30200"/>
                </a:lnTo>
                <a:lnTo>
                  <a:pt x="57530" y="30200"/>
                </a:lnTo>
                <a:lnTo>
                  <a:pt x="57530" y="30230"/>
                </a:lnTo>
                <a:lnTo>
                  <a:pt x="57540" y="30240"/>
                </a:lnTo>
                <a:lnTo>
                  <a:pt x="57590" y="30220"/>
                </a:lnTo>
                <a:lnTo>
                  <a:pt x="57590" y="30230"/>
                </a:lnTo>
                <a:lnTo>
                  <a:pt x="57640" y="30220"/>
                </a:lnTo>
                <a:lnTo>
                  <a:pt x="57650" y="30210"/>
                </a:lnTo>
                <a:lnTo>
                  <a:pt x="57650" y="30200"/>
                </a:lnTo>
                <a:lnTo>
                  <a:pt x="57660" y="30200"/>
                </a:lnTo>
                <a:lnTo>
                  <a:pt x="57660" y="30190"/>
                </a:lnTo>
                <a:lnTo>
                  <a:pt x="57670" y="30190"/>
                </a:lnTo>
                <a:lnTo>
                  <a:pt x="57680" y="30190"/>
                </a:lnTo>
                <a:lnTo>
                  <a:pt x="57690" y="30190"/>
                </a:lnTo>
                <a:lnTo>
                  <a:pt x="57690" y="30180"/>
                </a:lnTo>
                <a:lnTo>
                  <a:pt x="57700" y="30180"/>
                </a:lnTo>
                <a:lnTo>
                  <a:pt x="57700" y="30190"/>
                </a:lnTo>
                <a:lnTo>
                  <a:pt x="57710" y="30190"/>
                </a:lnTo>
                <a:lnTo>
                  <a:pt x="57710" y="30200"/>
                </a:lnTo>
                <a:lnTo>
                  <a:pt x="57710" y="30210"/>
                </a:lnTo>
                <a:lnTo>
                  <a:pt x="57730" y="30200"/>
                </a:lnTo>
                <a:lnTo>
                  <a:pt x="57720" y="30200"/>
                </a:lnTo>
                <a:lnTo>
                  <a:pt x="57720" y="30190"/>
                </a:lnTo>
                <a:lnTo>
                  <a:pt x="57690" y="30120"/>
                </a:lnTo>
                <a:lnTo>
                  <a:pt x="57680" y="30110"/>
                </a:lnTo>
                <a:lnTo>
                  <a:pt x="57670" y="30080"/>
                </a:lnTo>
                <a:lnTo>
                  <a:pt x="57660" y="30060"/>
                </a:lnTo>
                <a:lnTo>
                  <a:pt x="57670" y="30050"/>
                </a:lnTo>
                <a:lnTo>
                  <a:pt x="57680" y="30040"/>
                </a:lnTo>
                <a:lnTo>
                  <a:pt x="57680" y="30030"/>
                </a:lnTo>
                <a:lnTo>
                  <a:pt x="57680" y="30020"/>
                </a:lnTo>
                <a:lnTo>
                  <a:pt x="57680" y="30010"/>
                </a:lnTo>
                <a:lnTo>
                  <a:pt x="57690" y="30000"/>
                </a:lnTo>
                <a:lnTo>
                  <a:pt x="57700" y="30000"/>
                </a:lnTo>
                <a:lnTo>
                  <a:pt x="57700" y="29990"/>
                </a:lnTo>
                <a:lnTo>
                  <a:pt x="57710" y="29990"/>
                </a:lnTo>
                <a:lnTo>
                  <a:pt x="57730" y="30020"/>
                </a:lnTo>
                <a:lnTo>
                  <a:pt x="57810" y="30010"/>
                </a:lnTo>
                <a:lnTo>
                  <a:pt x="57810" y="30060"/>
                </a:lnTo>
                <a:lnTo>
                  <a:pt x="57820" y="30070"/>
                </a:lnTo>
                <a:lnTo>
                  <a:pt x="57980" y="30050"/>
                </a:lnTo>
                <a:lnTo>
                  <a:pt x="58000" y="30150"/>
                </a:lnTo>
                <a:lnTo>
                  <a:pt x="58060" y="30140"/>
                </a:lnTo>
                <a:lnTo>
                  <a:pt x="58130" y="30130"/>
                </a:lnTo>
                <a:lnTo>
                  <a:pt x="58240" y="30110"/>
                </a:lnTo>
                <a:lnTo>
                  <a:pt x="58310" y="30100"/>
                </a:lnTo>
                <a:lnTo>
                  <a:pt x="58310" y="30060"/>
                </a:lnTo>
                <a:lnTo>
                  <a:pt x="58400" y="30050"/>
                </a:lnTo>
                <a:lnTo>
                  <a:pt x="58540" y="30030"/>
                </a:lnTo>
                <a:lnTo>
                  <a:pt x="58560" y="30030"/>
                </a:lnTo>
                <a:lnTo>
                  <a:pt x="58550" y="29950"/>
                </a:lnTo>
                <a:lnTo>
                  <a:pt x="58620" y="29940"/>
                </a:lnTo>
                <a:lnTo>
                  <a:pt x="58700" y="29940"/>
                </a:lnTo>
                <a:lnTo>
                  <a:pt x="58700" y="29880"/>
                </a:lnTo>
                <a:lnTo>
                  <a:pt x="58690" y="29880"/>
                </a:lnTo>
                <a:lnTo>
                  <a:pt x="58670" y="29880"/>
                </a:lnTo>
                <a:lnTo>
                  <a:pt x="58650" y="29890"/>
                </a:lnTo>
                <a:lnTo>
                  <a:pt x="58630" y="29890"/>
                </a:lnTo>
                <a:lnTo>
                  <a:pt x="58620" y="29890"/>
                </a:lnTo>
                <a:lnTo>
                  <a:pt x="58600" y="29880"/>
                </a:lnTo>
                <a:lnTo>
                  <a:pt x="58590" y="29870"/>
                </a:lnTo>
                <a:lnTo>
                  <a:pt x="58580" y="29860"/>
                </a:lnTo>
                <a:lnTo>
                  <a:pt x="58580" y="29850"/>
                </a:lnTo>
                <a:lnTo>
                  <a:pt x="58570" y="29850"/>
                </a:lnTo>
                <a:lnTo>
                  <a:pt x="58570" y="29840"/>
                </a:lnTo>
                <a:lnTo>
                  <a:pt x="58560" y="29830"/>
                </a:lnTo>
                <a:lnTo>
                  <a:pt x="58560" y="29800"/>
                </a:lnTo>
                <a:lnTo>
                  <a:pt x="58560" y="29790"/>
                </a:lnTo>
                <a:lnTo>
                  <a:pt x="58560" y="29780"/>
                </a:lnTo>
                <a:lnTo>
                  <a:pt x="58550" y="29790"/>
                </a:lnTo>
                <a:lnTo>
                  <a:pt x="58540" y="29800"/>
                </a:lnTo>
                <a:lnTo>
                  <a:pt x="58530" y="29810"/>
                </a:lnTo>
                <a:lnTo>
                  <a:pt x="58520" y="29810"/>
                </a:lnTo>
                <a:lnTo>
                  <a:pt x="58510" y="29810"/>
                </a:lnTo>
                <a:lnTo>
                  <a:pt x="58500" y="29810"/>
                </a:lnTo>
                <a:lnTo>
                  <a:pt x="58490" y="29810"/>
                </a:lnTo>
                <a:lnTo>
                  <a:pt x="58480" y="29810"/>
                </a:lnTo>
                <a:lnTo>
                  <a:pt x="58470" y="29790"/>
                </a:lnTo>
                <a:lnTo>
                  <a:pt x="58460" y="29770"/>
                </a:lnTo>
                <a:lnTo>
                  <a:pt x="58460" y="29760"/>
                </a:lnTo>
                <a:lnTo>
                  <a:pt x="58470" y="29750"/>
                </a:lnTo>
                <a:lnTo>
                  <a:pt x="58480" y="29750"/>
                </a:lnTo>
                <a:lnTo>
                  <a:pt x="58490" y="29760"/>
                </a:lnTo>
                <a:lnTo>
                  <a:pt x="58500" y="29760"/>
                </a:lnTo>
                <a:lnTo>
                  <a:pt x="58510" y="29770"/>
                </a:lnTo>
                <a:lnTo>
                  <a:pt x="58510" y="29760"/>
                </a:lnTo>
                <a:lnTo>
                  <a:pt x="58510" y="29750"/>
                </a:lnTo>
                <a:lnTo>
                  <a:pt x="58520" y="29750"/>
                </a:lnTo>
                <a:lnTo>
                  <a:pt x="58530" y="29750"/>
                </a:lnTo>
                <a:lnTo>
                  <a:pt x="58530" y="29730"/>
                </a:lnTo>
                <a:lnTo>
                  <a:pt x="58520" y="29730"/>
                </a:lnTo>
                <a:lnTo>
                  <a:pt x="58520" y="29720"/>
                </a:lnTo>
                <a:lnTo>
                  <a:pt x="58530" y="29720"/>
                </a:lnTo>
                <a:lnTo>
                  <a:pt x="58530" y="29710"/>
                </a:lnTo>
                <a:lnTo>
                  <a:pt x="58520" y="29710"/>
                </a:lnTo>
                <a:lnTo>
                  <a:pt x="58520" y="29700"/>
                </a:lnTo>
                <a:lnTo>
                  <a:pt x="58530" y="29700"/>
                </a:lnTo>
                <a:lnTo>
                  <a:pt x="58530" y="29690"/>
                </a:lnTo>
                <a:lnTo>
                  <a:pt x="58540" y="29690"/>
                </a:lnTo>
                <a:lnTo>
                  <a:pt x="58550" y="29680"/>
                </a:lnTo>
                <a:lnTo>
                  <a:pt x="58550" y="29660"/>
                </a:lnTo>
                <a:lnTo>
                  <a:pt x="58520" y="29660"/>
                </a:lnTo>
                <a:lnTo>
                  <a:pt x="58510" y="29600"/>
                </a:lnTo>
                <a:lnTo>
                  <a:pt x="58500" y="29550"/>
                </a:lnTo>
                <a:lnTo>
                  <a:pt x="58500" y="29490"/>
                </a:lnTo>
                <a:lnTo>
                  <a:pt x="58490" y="29440"/>
                </a:lnTo>
                <a:lnTo>
                  <a:pt x="58480" y="29360"/>
                </a:lnTo>
                <a:lnTo>
                  <a:pt x="58450" y="29340"/>
                </a:lnTo>
                <a:lnTo>
                  <a:pt x="58410" y="29320"/>
                </a:lnTo>
                <a:lnTo>
                  <a:pt x="58400" y="29310"/>
                </a:lnTo>
                <a:lnTo>
                  <a:pt x="58400" y="29300"/>
                </a:lnTo>
                <a:lnTo>
                  <a:pt x="58410" y="29300"/>
                </a:lnTo>
                <a:lnTo>
                  <a:pt x="58420" y="29290"/>
                </a:lnTo>
                <a:lnTo>
                  <a:pt x="58440" y="29280"/>
                </a:lnTo>
                <a:lnTo>
                  <a:pt x="58580" y="29200"/>
                </a:lnTo>
                <a:lnTo>
                  <a:pt x="58640" y="29180"/>
                </a:lnTo>
                <a:lnTo>
                  <a:pt x="58640" y="29170"/>
                </a:lnTo>
                <a:lnTo>
                  <a:pt x="58700" y="29160"/>
                </a:lnTo>
                <a:lnTo>
                  <a:pt x="58780" y="29140"/>
                </a:lnTo>
                <a:lnTo>
                  <a:pt x="58790" y="29140"/>
                </a:lnTo>
                <a:lnTo>
                  <a:pt x="58790" y="29130"/>
                </a:lnTo>
                <a:lnTo>
                  <a:pt x="58800" y="29120"/>
                </a:lnTo>
                <a:lnTo>
                  <a:pt x="58800" y="29100"/>
                </a:lnTo>
                <a:lnTo>
                  <a:pt x="58800" y="29080"/>
                </a:lnTo>
                <a:lnTo>
                  <a:pt x="58800" y="29030"/>
                </a:lnTo>
                <a:lnTo>
                  <a:pt x="58790" y="29010"/>
                </a:lnTo>
                <a:lnTo>
                  <a:pt x="58780" y="28940"/>
                </a:lnTo>
                <a:lnTo>
                  <a:pt x="58590" y="28880"/>
                </a:lnTo>
                <a:lnTo>
                  <a:pt x="58440" y="28840"/>
                </a:lnTo>
                <a:lnTo>
                  <a:pt x="58270" y="28790"/>
                </a:lnTo>
                <a:lnTo>
                  <a:pt x="58220" y="28770"/>
                </a:lnTo>
                <a:lnTo>
                  <a:pt x="58210" y="28760"/>
                </a:lnTo>
                <a:lnTo>
                  <a:pt x="58190" y="28750"/>
                </a:lnTo>
                <a:lnTo>
                  <a:pt x="58160" y="28730"/>
                </a:lnTo>
                <a:lnTo>
                  <a:pt x="58140" y="28700"/>
                </a:lnTo>
                <a:lnTo>
                  <a:pt x="58130" y="28680"/>
                </a:lnTo>
                <a:lnTo>
                  <a:pt x="58130" y="28670"/>
                </a:lnTo>
                <a:lnTo>
                  <a:pt x="58120" y="28650"/>
                </a:lnTo>
                <a:lnTo>
                  <a:pt x="58120" y="28640"/>
                </a:lnTo>
                <a:lnTo>
                  <a:pt x="58120" y="28630"/>
                </a:lnTo>
                <a:lnTo>
                  <a:pt x="58120" y="28620"/>
                </a:lnTo>
                <a:lnTo>
                  <a:pt x="58120" y="28610"/>
                </a:lnTo>
                <a:lnTo>
                  <a:pt x="58120" y="28600"/>
                </a:lnTo>
                <a:lnTo>
                  <a:pt x="58120" y="28590"/>
                </a:lnTo>
                <a:lnTo>
                  <a:pt x="58140" y="28580"/>
                </a:lnTo>
                <a:lnTo>
                  <a:pt x="58160" y="28570"/>
                </a:lnTo>
                <a:lnTo>
                  <a:pt x="58170" y="28560"/>
                </a:lnTo>
                <a:lnTo>
                  <a:pt x="58180" y="28550"/>
                </a:lnTo>
                <a:lnTo>
                  <a:pt x="58180" y="28530"/>
                </a:lnTo>
                <a:lnTo>
                  <a:pt x="58180" y="28510"/>
                </a:lnTo>
                <a:lnTo>
                  <a:pt x="58190" y="28480"/>
                </a:lnTo>
                <a:lnTo>
                  <a:pt x="58210" y="28440"/>
                </a:lnTo>
                <a:lnTo>
                  <a:pt x="58250" y="28400"/>
                </a:lnTo>
                <a:lnTo>
                  <a:pt x="58280" y="28360"/>
                </a:lnTo>
                <a:lnTo>
                  <a:pt x="58330" y="28310"/>
                </a:lnTo>
                <a:lnTo>
                  <a:pt x="58360" y="28270"/>
                </a:lnTo>
                <a:lnTo>
                  <a:pt x="58370" y="28260"/>
                </a:lnTo>
                <a:lnTo>
                  <a:pt x="58380" y="28240"/>
                </a:lnTo>
                <a:lnTo>
                  <a:pt x="58410" y="28210"/>
                </a:lnTo>
                <a:lnTo>
                  <a:pt x="58450" y="28190"/>
                </a:lnTo>
                <a:lnTo>
                  <a:pt x="58480" y="28170"/>
                </a:lnTo>
                <a:lnTo>
                  <a:pt x="58510" y="28150"/>
                </a:lnTo>
                <a:lnTo>
                  <a:pt x="58530" y="28130"/>
                </a:lnTo>
                <a:lnTo>
                  <a:pt x="58570" y="28100"/>
                </a:lnTo>
                <a:lnTo>
                  <a:pt x="58580" y="28090"/>
                </a:lnTo>
                <a:lnTo>
                  <a:pt x="58590" y="28070"/>
                </a:lnTo>
                <a:lnTo>
                  <a:pt x="58610" y="28000"/>
                </a:lnTo>
                <a:lnTo>
                  <a:pt x="58610" y="27980"/>
                </a:lnTo>
                <a:lnTo>
                  <a:pt x="58620" y="27980"/>
                </a:lnTo>
                <a:lnTo>
                  <a:pt x="58670" y="28010"/>
                </a:lnTo>
                <a:lnTo>
                  <a:pt x="58780" y="28060"/>
                </a:lnTo>
                <a:lnTo>
                  <a:pt x="58900" y="28070"/>
                </a:lnTo>
                <a:lnTo>
                  <a:pt x="58940" y="28070"/>
                </a:lnTo>
                <a:lnTo>
                  <a:pt x="58950" y="28070"/>
                </a:lnTo>
                <a:lnTo>
                  <a:pt x="58970" y="28080"/>
                </a:lnTo>
                <a:lnTo>
                  <a:pt x="58980" y="28080"/>
                </a:lnTo>
                <a:lnTo>
                  <a:pt x="59000" y="28070"/>
                </a:lnTo>
                <a:lnTo>
                  <a:pt x="59010" y="28070"/>
                </a:lnTo>
                <a:lnTo>
                  <a:pt x="59020" y="28060"/>
                </a:lnTo>
                <a:lnTo>
                  <a:pt x="59030" y="28060"/>
                </a:lnTo>
                <a:lnTo>
                  <a:pt x="59040" y="28060"/>
                </a:lnTo>
                <a:lnTo>
                  <a:pt x="59060" y="28050"/>
                </a:lnTo>
                <a:lnTo>
                  <a:pt x="59100" y="28020"/>
                </a:lnTo>
                <a:lnTo>
                  <a:pt x="59120" y="28010"/>
                </a:lnTo>
                <a:lnTo>
                  <a:pt x="59130" y="28010"/>
                </a:lnTo>
                <a:lnTo>
                  <a:pt x="59150" y="28000"/>
                </a:lnTo>
                <a:lnTo>
                  <a:pt x="59180" y="27990"/>
                </a:lnTo>
                <a:lnTo>
                  <a:pt x="59190" y="27990"/>
                </a:lnTo>
                <a:lnTo>
                  <a:pt x="59200" y="27990"/>
                </a:lnTo>
                <a:lnTo>
                  <a:pt x="59230" y="28000"/>
                </a:lnTo>
                <a:lnTo>
                  <a:pt x="59240" y="28010"/>
                </a:lnTo>
                <a:lnTo>
                  <a:pt x="59250" y="28020"/>
                </a:lnTo>
                <a:lnTo>
                  <a:pt x="59260" y="28020"/>
                </a:lnTo>
                <a:lnTo>
                  <a:pt x="59260" y="28030"/>
                </a:lnTo>
                <a:lnTo>
                  <a:pt x="59270" y="28040"/>
                </a:lnTo>
                <a:lnTo>
                  <a:pt x="59270" y="28060"/>
                </a:lnTo>
                <a:lnTo>
                  <a:pt x="59280" y="28070"/>
                </a:lnTo>
                <a:lnTo>
                  <a:pt x="59280" y="28090"/>
                </a:lnTo>
                <a:lnTo>
                  <a:pt x="59280" y="28110"/>
                </a:lnTo>
                <a:lnTo>
                  <a:pt x="59280" y="28130"/>
                </a:lnTo>
                <a:lnTo>
                  <a:pt x="59280" y="28140"/>
                </a:lnTo>
                <a:lnTo>
                  <a:pt x="59270" y="28160"/>
                </a:lnTo>
                <a:lnTo>
                  <a:pt x="59260" y="28180"/>
                </a:lnTo>
                <a:lnTo>
                  <a:pt x="59260" y="28190"/>
                </a:lnTo>
                <a:lnTo>
                  <a:pt x="59250" y="28210"/>
                </a:lnTo>
                <a:lnTo>
                  <a:pt x="59250" y="28220"/>
                </a:lnTo>
                <a:lnTo>
                  <a:pt x="59250" y="28240"/>
                </a:lnTo>
                <a:lnTo>
                  <a:pt x="59260" y="28250"/>
                </a:lnTo>
                <a:lnTo>
                  <a:pt x="59260" y="28270"/>
                </a:lnTo>
                <a:lnTo>
                  <a:pt x="59270" y="28280"/>
                </a:lnTo>
                <a:lnTo>
                  <a:pt x="59290" y="28290"/>
                </a:lnTo>
                <a:lnTo>
                  <a:pt x="59300" y="28310"/>
                </a:lnTo>
                <a:lnTo>
                  <a:pt x="59310" y="28310"/>
                </a:lnTo>
                <a:lnTo>
                  <a:pt x="59350" y="28320"/>
                </a:lnTo>
                <a:lnTo>
                  <a:pt x="59390" y="28340"/>
                </a:lnTo>
                <a:lnTo>
                  <a:pt x="59430" y="28360"/>
                </a:lnTo>
                <a:lnTo>
                  <a:pt x="59440" y="28370"/>
                </a:lnTo>
                <a:lnTo>
                  <a:pt x="59460" y="28420"/>
                </a:lnTo>
                <a:lnTo>
                  <a:pt x="59480" y="28440"/>
                </a:lnTo>
                <a:lnTo>
                  <a:pt x="59490" y="28450"/>
                </a:lnTo>
                <a:lnTo>
                  <a:pt x="59500" y="28460"/>
                </a:lnTo>
                <a:lnTo>
                  <a:pt x="59510" y="28460"/>
                </a:lnTo>
                <a:lnTo>
                  <a:pt x="59540" y="28460"/>
                </a:lnTo>
                <a:lnTo>
                  <a:pt x="59560" y="28450"/>
                </a:lnTo>
                <a:lnTo>
                  <a:pt x="59590" y="28450"/>
                </a:lnTo>
                <a:lnTo>
                  <a:pt x="59610" y="28460"/>
                </a:lnTo>
                <a:lnTo>
                  <a:pt x="59630" y="28460"/>
                </a:lnTo>
                <a:lnTo>
                  <a:pt x="59690" y="28440"/>
                </a:lnTo>
                <a:lnTo>
                  <a:pt x="59730" y="28440"/>
                </a:lnTo>
                <a:lnTo>
                  <a:pt x="59740" y="28440"/>
                </a:lnTo>
                <a:lnTo>
                  <a:pt x="59750" y="28450"/>
                </a:lnTo>
                <a:lnTo>
                  <a:pt x="59770" y="28450"/>
                </a:lnTo>
                <a:lnTo>
                  <a:pt x="59790" y="28460"/>
                </a:lnTo>
                <a:lnTo>
                  <a:pt x="59810" y="28470"/>
                </a:lnTo>
                <a:lnTo>
                  <a:pt x="59840" y="28470"/>
                </a:lnTo>
                <a:lnTo>
                  <a:pt x="59860" y="28470"/>
                </a:lnTo>
                <a:lnTo>
                  <a:pt x="59870" y="28470"/>
                </a:lnTo>
                <a:lnTo>
                  <a:pt x="59880" y="28480"/>
                </a:lnTo>
                <a:lnTo>
                  <a:pt x="59900" y="28490"/>
                </a:lnTo>
                <a:lnTo>
                  <a:pt x="59920" y="28520"/>
                </a:lnTo>
                <a:lnTo>
                  <a:pt x="59930" y="28540"/>
                </a:lnTo>
                <a:lnTo>
                  <a:pt x="59940" y="28550"/>
                </a:lnTo>
                <a:lnTo>
                  <a:pt x="59940" y="28560"/>
                </a:lnTo>
                <a:lnTo>
                  <a:pt x="59940" y="28580"/>
                </a:lnTo>
                <a:lnTo>
                  <a:pt x="59940" y="28590"/>
                </a:lnTo>
                <a:lnTo>
                  <a:pt x="59950" y="28600"/>
                </a:lnTo>
                <a:lnTo>
                  <a:pt x="59950" y="28610"/>
                </a:lnTo>
                <a:lnTo>
                  <a:pt x="59960" y="28620"/>
                </a:lnTo>
                <a:lnTo>
                  <a:pt x="59990" y="28640"/>
                </a:lnTo>
                <a:lnTo>
                  <a:pt x="60000" y="28650"/>
                </a:lnTo>
                <a:lnTo>
                  <a:pt x="60000" y="28660"/>
                </a:lnTo>
                <a:lnTo>
                  <a:pt x="60020" y="28690"/>
                </a:lnTo>
                <a:lnTo>
                  <a:pt x="60050" y="28750"/>
                </a:lnTo>
                <a:lnTo>
                  <a:pt x="60080" y="28790"/>
                </a:lnTo>
                <a:lnTo>
                  <a:pt x="60090" y="28810"/>
                </a:lnTo>
                <a:lnTo>
                  <a:pt x="60120" y="28840"/>
                </a:lnTo>
                <a:lnTo>
                  <a:pt x="60130" y="28860"/>
                </a:lnTo>
                <a:lnTo>
                  <a:pt x="60140" y="28870"/>
                </a:lnTo>
                <a:lnTo>
                  <a:pt x="60140" y="28880"/>
                </a:lnTo>
                <a:lnTo>
                  <a:pt x="60140" y="28890"/>
                </a:lnTo>
                <a:lnTo>
                  <a:pt x="60130" y="28900"/>
                </a:lnTo>
                <a:lnTo>
                  <a:pt x="60100" y="28930"/>
                </a:lnTo>
                <a:lnTo>
                  <a:pt x="60100" y="28940"/>
                </a:lnTo>
                <a:lnTo>
                  <a:pt x="60100" y="28950"/>
                </a:lnTo>
                <a:lnTo>
                  <a:pt x="60130" y="28980"/>
                </a:lnTo>
                <a:lnTo>
                  <a:pt x="60130" y="29000"/>
                </a:lnTo>
                <a:lnTo>
                  <a:pt x="60140" y="29020"/>
                </a:lnTo>
                <a:lnTo>
                  <a:pt x="60140" y="29040"/>
                </a:lnTo>
                <a:lnTo>
                  <a:pt x="60130" y="29080"/>
                </a:lnTo>
                <a:lnTo>
                  <a:pt x="60120" y="29100"/>
                </a:lnTo>
                <a:lnTo>
                  <a:pt x="60120" y="29110"/>
                </a:lnTo>
                <a:lnTo>
                  <a:pt x="60130" y="29120"/>
                </a:lnTo>
                <a:lnTo>
                  <a:pt x="60130" y="29130"/>
                </a:lnTo>
                <a:lnTo>
                  <a:pt x="60140" y="29140"/>
                </a:lnTo>
                <a:lnTo>
                  <a:pt x="60160" y="29140"/>
                </a:lnTo>
                <a:lnTo>
                  <a:pt x="60170" y="29150"/>
                </a:lnTo>
                <a:lnTo>
                  <a:pt x="60180" y="29140"/>
                </a:lnTo>
                <a:lnTo>
                  <a:pt x="60190" y="29140"/>
                </a:lnTo>
                <a:lnTo>
                  <a:pt x="60240" y="29130"/>
                </a:lnTo>
                <a:lnTo>
                  <a:pt x="60250" y="29130"/>
                </a:lnTo>
                <a:lnTo>
                  <a:pt x="60270" y="29130"/>
                </a:lnTo>
                <a:lnTo>
                  <a:pt x="60280" y="29130"/>
                </a:lnTo>
                <a:lnTo>
                  <a:pt x="60290" y="29140"/>
                </a:lnTo>
                <a:lnTo>
                  <a:pt x="60330" y="29190"/>
                </a:lnTo>
                <a:lnTo>
                  <a:pt x="60340" y="29200"/>
                </a:lnTo>
                <a:lnTo>
                  <a:pt x="60300" y="29240"/>
                </a:lnTo>
                <a:lnTo>
                  <a:pt x="60300" y="29250"/>
                </a:lnTo>
                <a:lnTo>
                  <a:pt x="60320" y="29260"/>
                </a:lnTo>
                <a:lnTo>
                  <a:pt x="60330" y="29260"/>
                </a:lnTo>
                <a:lnTo>
                  <a:pt x="60330" y="29270"/>
                </a:lnTo>
                <a:lnTo>
                  <a:pt x="60340" y="29300"/>
                </a:lnTo>
                <a:lnTo>
                  <a:pt x="60350" y="29310"/>
                </a:lnTo>
                <a:lnTo>
                  <a:pt x="60360" y="29310"/>
                </a:lnTo>
                <a:lnTo>
                  <a:pt x="60370" y="29310"/>
                </a:lnTo>
                <a:lnTo>
                  <a:pt x="60390" y="29310"/>
                </a:lnTo>
                <a:lnTo>
                  <a:pt x="60400" y="29310"/>
                </a:lnTo>
                <a:lnTo>
                  <a:pt x="60410" y="29300"/>
                </a:lnTo>
                <a:lnTo>
                  <a:pt x="60420" y="29290"/>
                </a:lnTo>
                <a:lnTo>
                  <a:pt x="60460" y="29280"/>
                </a:lnTo>
                <a:lnTo>
                  <a:pt x="60470" y="29280"/>
                </a:lnTo>
                <a:lnTo>
                  <a:pt x="60470" y="29270"/>
                </a:lnTo>
                <a:lnTo>
                  <a:pt x="60470" y="29230"/>
                </a:lnTo>
                <a:lnTo>
                  <a:pt x="60480" y="29220"/>
                </a:lnTo>
                <a:lnTo>
                  <a:pt x="60490" y="29220"/>
                </a:lnTo>
                <a:lnTo>
                  <a:pt x="60500" y="29230"/>
                </a:lnTo>
                <a:lnTo>
                  <a:pt x="60520" y="29240"/>
                </a:lnTo>
                <a:lnTo>
                  <a:pt x="60560" y="29270"/>
                </a:lnTo>
                <a:lnTo>
                  <a:pt x="60570" y="29270"/>
                </a:lnTo>
                <a:lnTo>
                  <a:pt x="60580" y="29270"/>
                </a:lnTo>
                <a:lnTo>
                  <a:pt x="60580" y="29260"/>
                </a:lnTo>
                <a:lnTo>
                  <a:pt x="60590" y="29220"/>
                </a:lnTo>
                <a:lnTo>
                  <a:pt x="60590" y="29210"/>
                </a:lnTo>
                <a:lnTo>
                  <a:pt x="60590" y="29180"/>
                </a:lnTo>
                <a:lnTo>
                  <a:pt x="60590" y="29170"/>
                </a:lnTo>
                <a:lnTo>
                  <a:pt x="60590" y="29150"/>
                </a:lnTo>
                <a:lnTo>
                  <a:pt x="60590" y="29080"/>
                </a:lnTo>
                <a:lnTo>
                  <a:pt x="60590" y="29070"/>
                </a:lnTo>
                <a:lnTo>
                  <a:pt x="60590" y="29000"/>
                </a:lnTo>
                <a:lnTo>
                  <a:pt x="60590" y="28980"/>
                </a:lnTo>
                <a:lnTo>
                  <a:pt x="60590" y="28920"/>
                </a:lnTo>
                <a:lnTo>
                  <a:pt x="60590" y="28910"/>
                </a:lnTo>
                <a:lnTo>
                  <a:pt x="60590" y="28870"/>
                </a:lnTo>
                <a:lnTo>
                  <a:pt x="60590" y="28850"/>
                </a:lnTo>
                <a:lnTo>
                  <a:pt x="60590" y="28840"/>
                </a:lnTo>
                <a:lnTo>
                  <a:pt x="60590" y="28810"/>
                </a:lnTo>
                <a:lnTo>
                  <a:pt x="60590" y="28800"/>
                </a:lnTo>
                <a:lnTo>
                  <a:pt x="60590" y="28780"/>
                </a:lnTo>
                <a:lnTo>
                  <a:pt x="60590" y="28770"/>
                </a:lnTo>
                <a:lnTo>
                  <a:pt x="60590" y="28760"/>
                </a:lnTo>
                <a:lnTo>
                  <a:pt x="60590" y="28750"/>
                </a:lnTo>
                <a:lnTo>
                  <a:pt x="60590" y="28740"/>
                </a:lnTo>
                <a:lnTo>
                  <a:pt x="60580" y="28720"/>
                </a:lnTo>
                <a:lnTo>
                  <a:pt x="60580" y="28700"/>
                </a:lnTo>
                <a:lnTo>
                  <a:pt x="60570" y="28690"/>
                </a:lnTo>
                <a:lnTo>
                  <a:pt x="60570" y="28670"/>
                </a:lnTo>
                <a:lnTo>
                  <a:pt x="60560" y="28650"/>
                </a:lnTo>
                <a:lnTo>
                  <a:pt x="60550" y="28620"/>
                </a:lnTo>
                <a:lnTo>
                  <a:pt x="60550" y="28610"/>
                </a:lnTo>
                <a:lnTo>
                  <a:pt x="60550" y="28600"/>
                </a:lnTo>
                <a:lnTo>
                  <a:pt x="60540" y="28590"/>
                </a:lnTo>
                <a:lnTo>
                  <a:pt x="60550" y="28590"/>
                </a:lnTo>
                <a:lnTo>
                  <a:pt x="60570" y="28610"/>
                </a:lnTo>
                <a:lnTo>
                  <a:pt x="60580" y="28620"/>
                </a:lnTo>
                <a:lnTo>
                  <a:pt x="60610" y="28650"/>
                </a:lnTo>
                <a:lnTo>
                  <a:pt x="60620" y="28660"/>
                </a:lnTo>
                <a:lnTo>
                  <a:pt x="60650" y="28690"/>
                </a:lnTo>
                <a:lnTo>
                  <a:pt x="60660" y="28700"/>
                </a:lnTo>
                <a:lnTo>
                  <a:pt x="60670" y="28710"/>
                </a:lnTo>
                <a:lnTo>
                  <a:pt x="60680" y="28740"/>
                </a:lnTo>
                <a:lnTo>
                  <a:pt x="60680" y="28750"/>
                </a:lnTo>
                <a:lnTo>
                  <a:pt x="60680" y="28760"/>
                </a:lnTo>
                <a:lnTo>
                  <a:pt x="60680" y="28770"/>
                </a:lnTo>
                <a:lnTo>
                  <a:pt x="60690" y="28790"/>
                </a:lnTo>
                <a:lnTo>
                  <a:pt x="60690" y="28850"/>
                </a:lnTo>
                <a:lnTo>
                  <a:pt x="60720" y="28840"/>
                </a:lnTo>
                <a:lnTo>
                  <a:pt x="60730" y="28850"/>
                </a:lnTo>
                <a:lnTo>
                  <a:pt x="60740" y="28870"/>
                </a:lnTo>
                <a:lnTo>
                  <a:pt x="60770" y="28900"/>
                </a:lnTo>
                <a:lnTo>
                  <a:pt x="60770" y="28910"/>
                </a:lnTo>
                <a:lnTo>
                  <a:pt x="60780" y="28920"/>
                </a:lnTo>
                <a:lnTo>
                  <a:pt x="60790" y="28930"/>
                </a:lnTo>
                <a:lnTo>
                  <a:pt x="60810" y="28940"/>
                </a:lnTo>
                <a:lnTo>
                  <a:pt x="60840" y="28950"/>
                </a:lnTo>
                <a:lnTo>
                  <a:pt x="60880" y="28960"/>
                </a:lnTo>
                <a:lnTo>
                  <a:pt x="60850" y="29010"/>
                </a:lnTo>
                <a:lnTo>
                  <a:pt x="60840" y="29040"/>
                </a:lnTo>
                <a:lnTo>
                  <a:pt x="60800" y="29130"/>
                </a:lnTo>
                <a:lnTo>
                  <a:pt x="60790" y="29130"/>
                </a:lnTo>
                <a:lnTo>
                  <a:pt x="60780" y="29130"/>
                </a:lnTo>
                <a:lnTo>
                  <a:pt x="60770" y="29130"/>
                </a:lnTo>
                <a:lnTo>
                  <a:pt x="60760" y="29130"/>
                </a:lnTo>
                <a:lnTo>
                  <a:pt x="60750" y="29130"/>
                </a:lnTo>
                <a:lnTo>
                  <a:pt x="60740" y="29130"/>
                </a:lnTo>
                <a:lnTo>
                  <a:pt x="60730" y="29120"/>
                </a:lnTo>
                <a:lnTo>
                  <a:pt x="60730" y="29130"/>
                </a:lnTo>
                <a:lnTo>
                  <a:pt x="60720" y="29130"/>
                </a:lnTo>
                <a:lnTo>
                  <a:pt x="60700" y="29140"/>
                </a:lnTo>
                <a:lnTo>
                  <a:pt x="60690" y="29140"/>
                </a:lnTo>
                <a:lnTo>
                  <a:pt x="60680" y="29150"/>
                </a:lnTo>
                <a:lnTo>
                  <a:pt x="60670" y="29150"/>
                </a:lnTo>
                <a:lnTo>
                  <a:pt x="60660" y="29170"/>
                </a:lnTo>
                <a:lnTo>
                  <a:pt x="60670" y="29170"/>
                </a:lnTo>
                <a:lnTo>
                  <a:pt x="60680" y="29170"/>
                </a:lnTo>
                <a:lnTo>
                  <a:pt x="60690" y="29170"/>
                </a:lnTo>
                <a:lnTo>
                  <a:pt x="60690" y="29180"/>
                </a:lnTo>
                <a:lnTo>
                  <a:pt x="60690" y="29170"/>
                </a:lnTo>
                <a:lnTo>
                  <a:pt x="60700" y="29170"/>
                </a:lnTo>
                <a:lnTo>
                  <a:pt x="60710" y="29170"/>
                </a:lnTo>
                <a:lnTo>
                  <a:pt x="60700" y="29180"/>
                </a:lnTo>
                <a:lnTo>
                  <a:pt x="60700" y="29190"/>
                </a:lnTo>
                <a:lnTo>
                  <a:pt x="60710" y="29200"/>
                </a:lnTo>
                <a:lnTo>
                  <a:pt x="60720" y="29200"/>
                </a:lnTo>
                <a:lnTo>
                  <a:pt x="60730" y="29200"/>
                </a:lnTo>
                <a:lnTo>
                  <a:pt x="60740" y="29200"/>
                </a:lnTo>
                <a:lnTo>
                  <a:pt x="60750" y="29200"/>
                </a:lnTo>
                <a:lnTo>
                  <a:pt x="60750" y="29210"/>
                </a:lnTo>
                <a:lnTo>
                  <a:pt x="60750" y="29220"/>
                </a:lnTo>
                <a:lnTo>
                  <a:pt x="60740" y="29230"/>
                </a:lnTo>
                <a:lnTo>
                  <a:pt x="60740" y="29240"/>
                </a:lnTo>
                <a:lnTo>
                  <a:pt x="60790" y="29230"/>
                </a:lnTo>
                <a:lnTo>
                  <a:pt x="60820" y="29230"/>
                </a:lnTo>
                <a:lnTo>
                  <a:pt x="60830" y="29230"/>
                </a:lnTo>
                <a:lnTo>
                  <a:pt x="60850" y="29250"/>
                </a:lnTo>
                <a:lnTo>
                  <a:pt x="60890" y="29270"/>
                </a:lnTo>
                <a:lnTo>
                  <a:pt x="60860" y="29330"/>
                </a:lnTo>
                <a:lnTo>
                  <a:pt x="60860" y="29340"/>
                </a:lnTo>
                <a:lnTo>
                  <a:pt x="60850" y="29350"/>
                </a:lnTo>
                <a:lnTo>
                  <a:pt x="60850" y="29360"/>
                </a:lnTo>
                <a:lnTo>
                  <a:pt x="60850" y="29370"/>
                </a:lnTo>
                <a:lnTo>
                  <a:pt x="60860" y="29380"/>
                </a:lnTo>
                <a:lnTo>
                  <a:pt x="60870" y="29400"/>
                </a:lnTo>
                <a:lnTo>
                  <a:pt x="60880" y="29410"/>
                </a:lnTo>
                <a:lnTo>
                  <a:pt x="60920" y="29460"/>
                </a:lnTo>
                <a:lnTo>
                  <a:pt x="60940" y="29510"/>
                </a:lnTo>
                <a:lnTo>
                  <a:pt x="60940" y="29520"/>
                </a:lnTo>
                <a:lnTo>
                  <a:pt x="60940" y="29530"/>
                </a:lnTo>
                <a:lnTo>
                  <a:pt x="60940" y="29550"/>
                </a:lnTo>
                <a:lnTo>
                  <a:pt x="60950" y="29550"/>
                </a:lnTo>
                <a:lnTo>
                  <a:pt x="60960" y="29540"/>
                </a:lnTo>
                <a:lnTo>
                  <a:pt x="60970" y="29550"/>
                </a:lnTo>
                <a:lnTo>
                  <a:pt x="60970" y="29560"/>
                </a:lnTo>
                <a:lnTo>
                  <a:pt x="60970" y="29570"/>
                </a:lnTo>
                <a:lnTo>
                  <a:pt x="60980" y="29580"/>
                </a:lnTo>
                <a:lnTo>
                  <a:pt x="60990" y="29610"/>
                </a:lnTo>
                <a:lnTo>
                  <a:pt x="61000" y="29620"/>
                </a:lnTo>
                <a:lnTo>
                  <a:pt x="61020" y="29660"/>
                </a:lnTo>
                <a:lnTo>
                  <a:pt x="61030" y="29670"/>
                </a:lnTo>
                <a:lnTo>
                  <a:pt x="61020" y="29680"/>
                </a:lnTo>
                <a:lnTo>
                  <a:pt x="61010" y="29680"/>
                </a:lnTo>
                <a:lnTo>
                  <a:pt x="61000" y="29680"/>
                </a:lnTo>
                <a:lnTo>
                  <a:pt x="60990" y="29690"/>
                </a:lnTo>
                <a:lnTo>
                  <a:pt x="60980" y="29700"/>
                </a:lnTo>
                <a:lnTo>
                  <a:pt x="60970" y="29710"/>
                </a:lnTo>
                <a:lnTo>
                  <a:pt x="60960" y="29720"/>
                </a:lnTo>
                <a:lnTo>
                  <a:pt x="60950" y="29720"/>
                </a:lnTo>
                <a:lnTo>
                  <a:pt x="60940" y="29730"/>
                </a:lnTo>
                <a:lnTo>
                  <a:pt x="60930" y="29730"/>
                </a:lnTo>
                <a:lnTo>
                  <a:pt x="60920" y="29740"/>
                </a:lnTo>
                <a:lnTo>
                  <a:pt x="60910" y="29740"/>
                </a:lnTo>
                <a:lnTo>
                  <a:pt x="60910" y="29750"/>
                </a:lnTo>
                <a:lnTo>
                  <a:pt x="60900" y="29760"/>
                </a:lnTo>
                <a:lnTo>
                  <a:pt x="60900" y="29770"/>
                </a:lnTo>
                <a:lnTo>
                  <a:pt x="60890" y="29770"/>
                </a:lnTo>
                <a:lnTo>
                  <a:pt x="60890" y="29780"/>
                </a:lnTo>
                <a:lnTo>
                  <a:pt x="60880" y="29780"/>
                </a:lnTo>
                <a:lnTo>
                  <a:pt x="60870" y="29790"/>
                </a:lnTo>
                <a:lnTo>
                  <a:pt x="60860" y="29790"/>
                </a:lnTo>
                <a:lnTo>
                  <a:pt x="60850" y="29790"/>
                </a:lnTo>
                <a:lnTo>
                  <a:pt x="60850" y="29820"/>
                </a:lnTo>
                <a:lnTo>
                  <a:pt x="60850" y="29810"/>
                </a:lnTo>
                <a:lnTo>
                  <a:pt x="60840" y="29810"/>
                </a:lnTo>
                <a:lnTo>
                  <a:pt x="60840" y="29820"/>
                </a:lnTo>
                <a:lnTo>
                  <a:pt x="60840" y="29840"/>
                </a:lnTo>
                <a:lnTo>
                  <a:pt x="60860" y="29880"/>
                </a:lnTo>
                <a:lnTo>
                  <a:pt x="60870" y="29900"/>
                </a:lnTo>
                <a:lnTo>
                  <a:pt x="60880" y="29920"/>
                </a:lnTo>
                <a:lnTo>
                  <a:pt x="60900" y="29960"/>
                </a:lnTo>
                <a:lnTo>
                  <a:pt x="60910" y="30000"/>
                </a:lnTo>
                <a:lnTo>
                  <a:pt x="60920" y="30000"/>
                </a:lnTo>
                <a:lnTo>
                  <a:pt x="60920" y="30010"/>
                </a:lnTo>
                <a:lnTo>
                  <a:pt x="60920" y="30020"/>
                </a:lnTo>
                <a:lnTo>
                  <a:pt x="60910" y="30020"/>
                </a:lnTo>
                <a:lnTo>
                  <a:pt x="60940" y="30080"/>
                </a:lnTo>
                <a:lnTo>
                  <a:pt x="60960" y="30120"/>
                </a:lnTo>
                <a:lnTo>
                  <a:pt x="60980" y="30170"/>
                </a:lnTo>
                <a:lnTo>
                  <a:pt x="60920" y="30200"/>
                </a:lnTo>
                <a:lnTo>
                  <a:pt x="60940" y="30230"/>
                </a:lnTo>
                <a:lnTo>
                  <a:pt x="60950" y="30270"/>
                </a:lnTo>
                <a:lnTo>
                  <a:pt x="61010" y="30250"/>
                </a:lnTo>
                <a:lnTo>
                  <a:pt x="61020" y="30270"/>
                </a:lnTo>
                <a:lnTo>
                  <a:pt x="61070" y="30240"/>
                </a:lnTo>
                <a:lnTo>
                  <a:pt x="61100" y="30230"/>
                </a:lnTo>
                <a:lnTo>
                  <a:pt x="61110" y="30230"/>
                </a:lnTo>
                <a:lnTo>
                  <a:pt x="61120" y="30230"/>
                </a:lnTo>
                <a:lnTo>
                  <a:pt x="61120" y="30250"/>
                </a:lnTo>
                <a:lnTo>
                  <a:pt x="61120" y="30270"/>
                </a:lnTo>
                <a:lnTo>
                  <a:pt x="61130" y="30280"/>
                </a:lnTo>
                <a:lnTo>
                  <a:pt x="61230" y="30350"/>
                </a:lnTo>
                <a:lnTo>
                  <a:pt x="61350" y="30430"/>
                </a:lnTo>
                <a:lnTo>
                  <a:pt x="61370" y="30440"/>
                </a:lnTo>
                <a:lnTo>
                  <a:pt x="61370" y="30430"/>
                </a:lnTo>
                <a:lnTo>
                  <a:pt x="61360" y="30400"/>
                </a:lnTo>
                <a:lnTo>
                  <a:pt x="61360" y="30300"/>
                </a:lnTo>
                <a:lnTo>
                  <a:pt x="61350" y="30250"/>
                </a:lnTo>
                <a:lnTo>
                  <a:pt x="61350" y="30240"/>
                </a:lnTo>
                <a:lnTo>
                  <a:pt x="61360" y="30230"/>
                </a:lnTo>
                <a:lnTo>
                  <a:pt x="61380" y="30210"/>
                </a:lnTo>
                <a:lnTo>
                  <a:pt x="61370" y="30190"/>
                </a:lnTo>
                <a:lnTo>
                  <a:pt x="61390" y="30170"/>
                </a:lnTo>
                <a:lnTo>
                  <a:pt x="61410" y="30200"/>
                </a:lnTo>
                <a:lnTo>
                  <a:pt x="61420" y="30200"/>
                </a:lnTo>
                <a:lnTo>
                  <a:pt x="61430" y="30200"/>
                </a:lnTo>
                <a:lnTo>
                  <a:pt x="61440" y="30200"/>
                </a:lnTo>
                <a:lnTo>
                  <a:pt x="61460" y="30200"/>
                </a:lnTo>
                <a:lnTo>
                  <a:pt x="61480" y="30220"/>
                </a:lnTo>
                <a:lnTo>
                  <a:pt x="61480" y="30230"/>
                </a:lnTo>
                <a:lnTo>
                  <a:pt x="61470" y="30260"/>
                </a:lnTo>
                <a:lnTo>
                  <a:pt x="61460" y="30250"/>
                </a:lnTo>
                <a:lnTo>
                  <a:pt x="61440" y="30240"/>
                </a:lnTo>
                <a:lnTo>
                  <a:pt x="61440" y="30250"/>
                </a:lnTo>
                <a:lnTo>
                  <a:pt x="61460" y="30260"/>
                </a:lnTo>
                <a:lnTo>
                  <a:pt x="61470" y="30270"/>
                </a:lnTo>
                <a:lnTo>
                  <a:pt x="61490" y="30250"/>
                </a:lnTo>
                <a:lnTo>
                  <a:pt x="61500" y="30250"/>
                </a:lnTo>
                <a:lnTo>
                  <a:pt x="61510" y="30240"/>
                </a:lnTo>
                <a:lnTo>
                  <a:pt x="61520" y="30210"/>
                </a:lnTo>
                <a:lnTo>
                  <a:pt x="61600" y="30220"/>
                </a:lnTo>
                <a:lnTo>
                  <a:pt x="61610" y="30220"/>
                </a:lnTo>
                <a:lnTo>
                  <a:pt x="61630" y="30230"/>
                </a:lnTo>
                <a:lnTo>
                  <a:pt x="61730" y="30240"/>
                </a:lnTo>
                <a:lnTo>
                  <a:pt x="61740" y="30250"/>
                </a:lnTo>
                <a:lnTo>
                  <a:pt x="61720" y="30350"/>
                </a:lnTo>
                <a:lnTo>
                  <a:pt x="61750" y="30380"/>
                </a:lnTo>
                <a:lnTo>
                  <a:pt x="61730" y="30540"/>
                </a:lnTo>
                <a:lnTo>
                  <a:pt x="61740" y="30540"/>
                </a:lnTo>
                <a:lnTo>
                  <a:pt x="61740" y="30530"/>
                </a:lnTo>
                <a:lnTo>
                  <a:pt x="61750" y="30530"/>
                </a:lnTo>
                <a:lnTo>
                  <a:pt x="61750" y="30520"/>
                </a:lnTo>
                <a:lnTo>
                  <a:pt x="61760" y="30520"/>
                </a:lnTo>
                <a:lnTo>
                  <a:pt x="61760" y="30530"/>
                </a:lnTo>
                <a:lnTo>
                  <a:pt x="61770" y="30530"/>
                </a:lnTo>
                <a:lnTo>
                  <a:pt x="61780" y="30530"/>
                </a:lnTo>
                <a:lnTo>
                  <a:pt x="61790" y="30530"/>
                </a:lnTo>
                <a:lnTo>
                  <a:pt x="61790" y="30520"/>
                </a:lnTo>
                <a:lnTo>
                  <a:pt x="61790" y="30510"/>
                </a:lnTo>
                <a:lnTo>
                  <a:pt x="61810" y="30490"/>
                </a:lnTo>
                <a:lnTo>
                  <a:pt x="61810" y="30480"/>
                </a:lnTo>
                <a:lnTo>
                  <a:pt x="61820" y="30480"/>
                </a:lnTo>
                <a:lnTo>
                  <a:pt x="61830" y="30470"/>
                </a:lnTo>
                <a:lnTo>
                  <a:pt x="61840" y="30470"/>
                </a:lnTo>
                <a:lnTo>
                  <a:pt x="61850" y="30470"/>
                </a:lnTo>
                <a:lnTo>
                  <a:pt x="61850" y="30440"/>
                </a:lnTo>
                <a:lnTo>
                  <a:pt x="61940" y="30420"/>
                </a:lnTo>
                <a:lnTo>
                  <a:pt x="62050" y="30400"/>
                </a:lnTo>
                <a:lnTo>
                  <a:pt x="62070" y="30500"/>
                </a:lnTo>
                <a:lnTo>
                  <a:pt x="62080" y="30500"/>
                </a:lnTo>
                <a:lnTo>
                  <a:pt x="62090" y="30500"/>
                </a:lnTo>
                <a:lnTo>
                  <a:pt x="62100" y="30500"/>
                </a:lnTo>
                <a:lnTo>
                  <a:pt x="62100" y="30550"/>
                </a:lnTo>
                <a:lnTo>
                  <a:pt x="62120" y="30550"/>
                </a:lnTo>
                <a:lnTo>
                  <a:pt x="62130" y="30550"/>
                </a:lnTo>
                <a:lnTo>
                  <a:pt x="62140" y="30540"/>
                </a:lnTo>
                <a:lnTo>
                  <a:pt x="62150" y="30540"/>
                </a:lnTo>
                <a:lnTo>
                  <a:pt x="62170" y="30550"/>
                </a:lnTo>
                <a:lnTo>
                  <a:pt x="62240" y="30560"/>
                </a:lnTo>
                <a:lnTo>
                  <a:pt x="62240" y="30550"/>
                </a:lnTo>
                <a:lnTo>
                  <a:pt x="62240" y="30540"/>
                </a:lnTo>
                <a:lnTo>
                  <a:pt x="62240" y="30530"/>
                </a:lnTo>
                <a:lnTo>
                  <a:pt x="62210" y="30530"/>
                </a:lnTo>
                <a:lnTo>
                  <a:pt x="62200" y="30500"/>
                </a:lnTo>
                <a:lnTo>
                  <a:pt x="62270" y="30490"/>
                </a:lnTo>
                <a:lnTo>
                  <a:pt x="62280" y="30520"/>
                </a:lnTo>
                <a:lnTo>
                  <a:pt x="62310" y="30510"/>
                </a:lnTo>
                <a:lnTo>
                  <a:pt x="62350" y="30450"/>
                </a:lnTo>
                <a:lnTo>
                  <a:pt x="62400" y="30370"/>
                </a:lnTo>
                <a:lnTo>
                  <a:pt x="62420" y="30350"/>
                </a:lnTo>
                <a:lnTo>
                  <a:pt x="62400" y="30340"/>
                </a:lnTo>
                <a:lnTo>
                  <a:pt x="62370" y="30320"/>
                </a:lnTo>
                <a:lnTo>
                  <a:pt x="62370" y="30310"/>
                </a:lnTo>
                <a:lnTo>
                  <a:pt x="62380" y="30310"/>
                </a:lnTo>
                <a:lnTo>
                  <a:pt x="62390" y="30290"/>
                </a:lnTo>
                <a:lnTo>
                  <a:pt x="62400" y="30260"/>
                </a:lnTo>
                <a:lnTo>
                  <a:pt x="62430" y="30280"/>
                </a:lnTo>
                <a:lnTo>
                  <a:pt x="62470" y="30220"/>
                </a:lnTo>
                <a:lnTo>
                  <a:pt x="62470" y="30210"/>
                </a:lnTo>
                <a:lnTo>
                  <a:pt x="62550" y="30170"/>
                </a:lnTo>
                <a:lnTo>
                  <a:pt x="62550" y="30160"/>
                </a:lnTo>
                <a:lnTo>
                  <a:pt x="62550" y="30150"/>
                </a:lnTo>
                <a:lnTo>
                  <a:pt x="62550" y="30140"/>
                </a:lnTo>
                <a:lnTo>
                  <a:pt x="62550" y="30130"/>
                </a:lnTo>
                <a:lnTo>
                  <a:pt x="62560" y="30110"/>
                </a:lnTo>
                <a:lnTo>
                  <a:pt x="62560" y="30090"/>
                </a:lnTo>
                <a:lnTo>
                  <a:pt x="62560" y="30080"/>
                </a:lnTo>
                <a:lnTo>
                  <a:pt x="62590" y="30060"/>
                </a:lnTo>
                <a:lnTo>
                  <a:pt x="62610" y="30050"/>
                </a:lnTo>
                <a:lnTo>
                  <a:pt x="62640" y="30050"/>
                </a:lnTo>
                <a:lnTo>
                  <a:pt x="62670" y="30050"/>
                </a:lnTo>
                <a:lnTo>
                  <a:pt x="62680" y="30040"/>
                </a:lnTo>
                <a:lnTo>
                  <a:pt x="62690" y="30040"/>
                </a:lnTo>
                <a:lnTo>
                  <a:pt x="62700" y="30040"/>
                </a:lnTo>
                <a:lnTo>
                  <a:pt x="62710" y="30090"/>
                </a:lnTo>
                <a:lnTo>
                  <a:pt x="62730" y="30120"/>
                </a:lnTo>
                <a:lnTo>
                  <a:pt x="62750" y="30170"/>
                </a:lnTo>
                <a:lnTo>
                  <a:pt x="62760" y="30180"/>
                </a:lnTo>
                <a:lnTo>
                  <a:pt x="62770" y="30200"/>
                </a:lnTo>
                <a:lnTo>
                  <a:pt x="62780" y="30210"/>
                </a:lnTo>
                <a:lnTo>
                  <a:pt x="62780" y="30220"/>
                </a:lnTo>
                <a:lnTo>
                  <a:pt x="62790" y="30220"/>
                </a:lnTo>
                <a:lnTo>
                  <a:pt x="62800" y="30220"/>
                </a:lnTo>
                <a:lnTo>
                  <a:pt x="62800" y="30230"/>
                </a:lnTo>
                <a:lnTo>
                  <a:pt x="62810" y="30230"/>
                </a:lnTo>
                <a:lnTo>
                  <a:pt x="62820" y="30240"/>
                </a:lnTo>
                <a:lnTo>
                  <a:pt x="62830" y="30250"/>
                </a:lnTo>
                <a:lnTo>
                  <a:pt x="62830" y="30270"/>
                </a:lnTo>
                <a:lnTo>
                  <a:pt x="62840" y="30280"/>
                </a:lnTo>
                <a:lnTo>
                  <a:pt x="62860" y="30290"/>
                </a:lnTo>
                <a:lnTo>
                  <a:pt x="62870" y="30290"/>
                </a:lnTo>
                <a:lnTo>
                  <a:pt x="62880" y="30300"/>
                </a:lnTo>
                <a:lnTo>
                  <a:pt x="62920" y="30330"/>
                </a:lnTo>
                <a:lnTo>
                  <a:pt x="62930" y="30340"/>
                </a:lnTo>
                <a:lnTo>
                  <a:pt x="62950" y="30340"/>
                </a:lnTo>
                <a:lnTo>
                  <a:pt x="62960" y="30340"/>
                </a:lnTo>
                <a:lnTo>
                  <a:pt x="62970" y="30340"/>
                </a:lnTo>
                <a:lnTo>
                  <a:pt x="63000" y="30330"/>
                </a:lnTo>
                <a:lnTo>
                  <a:pt x="63010" y="30330"/>
                </a:lnTo>
                <a:lnTo>
                  <a:pt x="63020" y="30330"/>
                </a:lnTo>
                <a:lnTo>
                  <a:pt x="63040" y="30330"/>
                </a:lnTo>
                <a:lnTo>
                  <a:pt x="63060" y="30330"/>
                </a:lnTo>
                <a:lnTo>
                  <a:pt x="63110" y="30310"/>
                </a:lnTo>
                <a:lnTo>
                  <a:pt x="63120" y="30310"/>
                </a:lnTo>
                <a:lnTo>
                  <a:pt x="63160" y="30300"/>
                </a:lnTo>
                <a:lnTo>
                  <a:pt x="63170" y="30300"/>
                </a:lnTo>
                <a:lnTo>
                  <a:pt x="63180" y="30300"/>
                </a:lnTo>
                <a:lnTo>
                  <a:pt x="63210" y="30310"/>
                </a:lnTo>
                <a:lnTo>
                  <a:pt x="63230" y="30320"/>
                </a:lnTo>
                <a:lnTo>
                  <a:pt x="63250" y="30330"/>
                </a:lnTo>
                <a:lnTo>
                  <a:pt x="63270" y="30330"/>
                </a:lnTo>
                <a:lnTo>
                  <a:pt x="63300" y="30340"/>
                </a:lnTo>
                <a:lnTo>
                  <a:pt x="63320" y="30340"/>
                </a:lnTo>
                <a:lnTo>
                  <a:pt x="63330" y="30340"/>
                </a:lnTo>
                <a:lnTo>
                  <a:pt x="63340" y="30340"/>
                </a:lnTo>
                <a:lnTo>
                  <a:pt x="63350" y="30340"/>
                </a:lnTo>
                <a:lnTo>
                  <a:pt x="63360" y="30340"/>
                </a:lnTo>
                <a:lnTo>
                  <a:pt x="63380" y="30340"/>
                </a:lnTo>
                <a:lnTo>
                  <a:pt x="63400" y="30340"/>
                </a:lnTo>
                <a:lnTo>
                  <a:pt x="63410" y="30340"/>
                </a:lnTo>
                <a:lnTo>
                  <a:pt x="63430" y="30350"/>
                </a:lnTo>
                <a:lnTo>
                  <a:pt x="63470" y="30360"/>
                </a:lnTo>
                <a:lnTo>
                  <a:pt x="63490" y="30370"/>
                </a:lnTo>
                <a:lnTo>
                  <a:pt x="63500" y="30370"/>
                </a:lnTo>
                <a:lnTo>
                  <a:pt x="63540" y="30390"/>
                </a:lnTo>
                <a:lnTo>
                  <a:pt x="63560" y="30410"/>
                </a:lnTo>
                <a:lnTo>
                  <a:pt x="63570" y="30420"/>
                </a:lnTo>
                <a:lnTo>
                  <a:pt x="63580" y="30430"/>
                </a:lnTo>
                <a:lnTo>
                  <a:pt x="63600" y="30450"/>
                </a:lnTo>
                <a:lnTo>
                  <a:pt x="63640" y="30500"/>
                </a:lnTo>
                <a:lnTo>
                  <a:pt x="63680" y="30530"/>
                </a:lnTo>
                <a:lnTo>
                  <a:pt x="63690" y="30540"/>
                </a:lnTo>
                <a:lnTo>
                  <a:pt x="63710" y="30550"/>
                </a:lnTo>
                <a:lnTo>
                  <a:pt x="63730" y="30570"/>
                </a:lnTo>
                <a:lnTo>
                  <a:pt x="63750" y="30580"/>
                </a:lnTo>
                <a:lnTo>
                  <a:pt x="63770" y="30590"/>
                </a:lnTo>
                <a:lnTo>
                  <a:pt x="63790" y="30590"/>
                </a:lnTo>
                <a:lnTo>
                  <a:pt x="63810" y="30600"/>
                </a:lnTo>
                <a:lnTo>
                  <a:pt x="63820" y="30610"/>
                </a:lnTo>
                <a:lnTo>
                  <a:pt x="63830" y="30610"/>
                </a:lnTo>
                <a:lnTo>
                  <a:pt x="63850" y="30630"/>
                </a:lnTo>
                <a:lnTo>
                  <a:pt x="63850" y="30640"/>
                </a:lnTo>
                <a:lnTo>
                  <a:pt x="63840" y="30670"/>
                </a:lnTo>
                <a:lnTo>
                  <a:pt x="63830" y="30720"/>
                </a:lnTo>
                <a:lnTo>
                  <a:pt x="63830" y="30730"/>
                </a:lnTo>
                <a:lnTo>
                  <a:pt x="63830" y="30740"/>
                </a:lnTo>
                <a:lnTo>
                  <a:pt x="63830" y="30760"/>
                </a:lnTo>
                <a:lnTo>
                  <a:pt x="63820" y="30790"/>
                </a:lnTo>
                <a:lnTo>
                  <a:pt x="63820" y="30800"/>
                </a:lnTo>
                <a:lnTo>
                  <a:pt x="63810" y="30840"/>
                </a:lnTo>
                <a:lnTo>
                  <a:pt x="63800" y="30880"/>
                </a:lnTo>
                <a:lnTo>
                  <a:pt x="63790" y="30900"/>
                </a:lnTo>
                <a:lnTo>
                  <a:pt x="63780" y="30970"/>
                </a:lnTo>
                <a:lnTo>
                  <a:pt x="63760" y="31040"/>
                </a:lnTo>
                <a:lnTo>
                  <a:pt x="63750" y="31100"/>
                </a:lnTo>
                <a:lnTo>
                  <a:pt x="63740" y="31100"/>
                </a:lnTo>
                <a:lnTo>
                  <a:pt x="63730" y="31110"/>
                </a:lnTo>
                <a:lnTo>
                  <a:pt x="63720" y="31110"/>
                </a:lnTo>
                <a:lnTo>
                  <a:pt x="63710" y="31110"/>
                </a:lnTo>
                <a:lnTo>
                  <a:pt x="63700" y="31110"/>
                </a:lnTo>
                <a:lnTo>
                  <a:pt x="63700" y="31120"/>
                </a:lnTo>
                <a:lnTo>
                  <a:pt x="63690" y="31120"/>
                </a:lnTo>
                <a:lnTo>
                  <a:pt x="63680" y="31190"/>
                </a:lnTo>
                <a:lnTo>
                  <a:pt x="63650" y="31290"/>
                </a:lnTo>
                <a:lnTo>
                  <a:pt x="63640" y="31360"/>
                </a:lnTo>
                <a:lnTo>
                  <a:pt x="63630" y="31390"/>
                </a:lnTo>
                <a:lnTo>
                  <a:pt x="63620" y="31390"/>
                </a:lnTo>
                <a:lnTo>
                  <a:pt x="63630" y="31470"/>
                </a:lnTo>
                <a:lnTo>
                  <a:pt x="63630" y="31480"/>
                </a:lnTo>
                <a:lnTo>
                  <a:pt x="63640" y="31530"/>
                </a:lnTo>
                <a:lnTo>
                  <a:pt x="63640" y="31540"/>
                </a:lnTo>
                <a:lnTo>
                  <a:pt x="63640" y="31560"/>
                </a:lnTo>
                <a:lnTo>
                  <a:pt x="63640" y="31570"/>
                </a:lnTo>
                <a:lnTo>
                  <a:pt x="63640" y="31590"/>
                </a:lnTo>
                <a:lnTo>
                  <a:pt x="63640" y="31610"/>
                </a:lnTo>
                <a:lnTo>
                  <a:pt x="63630" y="31620"/>
                </a:lnTo>
                <a:lnTo>
                  <a:pt x="63630" y="31630"/>
                </a:lnTo>
                <a:lnTo>
                  <a:pt x="63620" y="31640"/>
                </a:lnTo>
                <a:lnTo>
                  <a:pt x="63610" y="31640"/>
                </a:lnTo>
                <a:lnTo>
                  <a:pt x="63600" y="31640"/>
                </a:lnTo>
                <a:lnTo>
                  <a:pt x="63580" y="31640"/>
                </a:lnTo>
                <a:lnTo>
                  <a:pt x="63570" y="31640"/>
                </a:lnTo>
                <a:lnTo>
                  <a:pt x="63560" y="31640"/>
                </a:lnTo>
                <a:lnTo>
                  <a:pt x="63540" y="31650"/>
                </a:lnTo>
                <a:lnTo>
                  <a:pt x="63530" y="31650"/>
                </a:lnTo>
                <a:lnTo>
                  <a:pt x="63530" y="31640"/>
                </a:lnTo>
                <a:lnTo>
                  <a:pt x="63530" y="31630"/>
                </a:lnTo>
                <a:lnTo>
                  <a:pt x="63520" y="31630"/>
                </a:lnTo>
                <a:lnTo>
                  <a:pt x="63520" y="31620"/>
                </a:lnTo>
                <a:lnTo>
                  <a:pt x="63520" y="31610"/>
                </a:lnTo>
                <a:lnTo>
                  <a:pt x="63510" y="31610"/>
                </a:lnTo>
                <a:lnTo>
                  <a:pt x="63500" y="31600"/>
                </a:lnTo>
                <a:lnTo>
                  <a:pt x="63490" y="31600"/>
                </a:lnTo>
                <a:lnTo>
                  <a:pt x="63480" y="31600"/>
                </a:lnTo>
                <a:lnTo>
                  <a:pt x="63470" y="31590"/>
                </a:lnTo>
                <a:lnTo>
                  <a:pt x="63470" y="31560"/>
                </a:lnTo>
                <a:lnTo>
                  <a:pt x="63460" y="31560"/>
                </a:lnTo>
                <a:lnTo>
                  <a:pt x="63460" y="31550"/>
                </a:lnTo>
                <a:lnTo>
                  <a:pt x="63460" y="31540"/>
                </a:lnTo>
                <a:lnTo>
                  <a:pt x="63460" y="31530"/>
                </a:lnTo>
                <a:lnTo>
                  <a:pt x="63460" y="31520"/>
                </a:lnTo>
                <a:lnTo>
                  <a:pt x="63450" y="31490"/>
                </a:lnTo>
                <a:lnTo>
                  <a:pt x="63450" y="31480"/>
                </a:lnTo>
                <a:lnTo>
                  <a:pt x="63450" y="31470"/>
                </a:lnTo>
                <a:lnTo>
                  <a:pt x="63450" y="31460"/>
                </a:lnTo>
                <a:lnTo>
                  <a:pt x="63450" y="31450"/>
                </a:lnTo>
                <a:lnTo>
                  <a:pt x="63440" y="31440"/>
                </a:lnTo>
                <a:lnTo>
                  <a:pt x="63440" y="31420"/>
                </a:lnTo>
                <a:lnTo>
                  <a:pt x="63440" y="31410"/>
                </a:lnTo>
                <a:lnTo>
                  <a:pt x="63430" y="31390"/>
                </a:lnTo>
                <a:lnTo>
                  <a:pt x="63420" y="31390"/>
                </a:lnTo>
                <a:lnTo>
                  <a:pt x="63390" y="31400"/>
                </a:lnTo>
                <a:lnTo>
                  <a:pt x="63380" y="31400"/>
                </a:lnTo>
                <a:lnTo>
                  <a:pt x="63370" y="31400"/>
                </a:lnTo>
                <a:lnTo>
                  <a:pt x="63360" y="31400"/>
                </a:lnTo>
                <a:lnTo>
                  <a:pt x="63350" y="31400"/>
                </a:lnTo>
                <a:lnTo>
                  <a:pt x="63340" y="31410"/>
                </a:lnTo>
                <a:lnTo>
                  <a:pt x="63340" y="31420"/>
                </a:lnTo>
                <a:lnTo>
                  <a:pt x="63340" y="31430"/>
                </a:lnTo>
                <a:lnTo>
                  <a:pt x="63340" y="31440"/>
                </a:lnTo>
                <a:lnTo>
                  <a:pt x="63340" y="31450"/>
                </a:lnTo>
                <a:lnTo>
                  <a:pt x="63340" y="31460"/>
                </a:lnTo>
                <a:lnTo>
                  <a:pt x="63330" y="31460"/>
                </a:lnTo>
                <a:lnTo>
                  <a:pt x="63310" y="31460"/>
                </a:lnTo>
                <a:lnTo>
                  <a:pt x="63290" y="31460"/>
                </a:lnTo>
                <a:lnTo>
                  <a:pt x="63270" y="31470"/>
                </a:lnTo>
                <a:lnTo>
                  <a:pt x="63250" y="31470"/>
                </a:lnTo>
                <a:lnTo>
                  <a:pt x="63240" y="31470"/>
                </a:lnTo>
                <a:lnTo>
                  <a:pt x="63230" y="31460"/>
                </a:lnTo>
                <a:lnTo>
                  <a:pt x="63230" y="31450"/>
                </a:lnTo>
                <a:lnTo>
                  <a:pt x="63230" y="31440"/>
                </a:lnTo>
                <a:lnTo>
                  <a:pt x="63230" y="31430"/>
                </a:lnTo>
                <a:lnTo>
                  <a:pt x="63230" y="31420"/>
                </a:lnTo>
                <a:lnTo>
                  <a:pt x="63180" y="31430"/>
                </a:lnTo>
                <a:lnTo>
                  <a:pt x="63180" y="31440"/>
                </a:lnTo>
                <a:lnTo>
                  <a:pt x="63150" y="31440"/>
                </a:lnTo>
                <a:lnTo>
                  <a:pt x="63120" y="31450"/>
                </a:lnTo>
                <a:lnTo>
                  <a:pt x="63110" y="31450"/>
                </a:lnTo>
                <a:lnTo>
                  <a:pt x="63110" y="31460"/>
                </a:lnTo>
                <a:lnTo>
                  <a:pt x="63100" y="31480"/>
                </a:lnTo>
                <a:lnTo>
                  <a:pt x="63090" y="31480"/>
                </a:lnTo>
                <a:lnTo>
                  <a:pt x="63090" y="31490"/>
                </a:lnTo>
                <a:lnTo>
                  <a:pt x="63090" y="31500"/>
                </a:lnTo>
                <a:lnTo>
                  <a:pt x="63060" y="31500"/>
                </a:lnTo>
                <a:lnTo>
                  <a:pt x="63020" y="31510"/>
                </a:lnTo>
                <a:lnTo>
                  <a:pt x="63010" y="31510"/>
                </a:lnTo>
                <a:lnTo>
                  <a:pt x="63000" y="31510"/>
                </a:lnTo>
                <a:lnTo>
                  <a:pt x="62990" y="31460"/>
                </a:lnTo>
                <a:lnTo>
                  <a:pt x="62990" y="31420"/>
                </a:lnTo>
                <a:lnTo>
                  <a:pt x="62980" y="31400"/>
                </a:lnTo>
                <a:lnTo>
                  <a:pt x="62980" y="31390"/>
                </a:lnTo>
                <a:lnTo>
                  <a:pt x="62980" y="31380"/>
                </a:lnTo>
                <a:lnTo>
                  <a:pt x="62970" y="31340"/>
                </a:lnTo>
                <a:lnTo>
                  <a:pt x="62940" y="31330"/>
                </a:lnTo>
                <a:lnTo>
                  <a:pt x="62940" y="31320"/>
                </a:lnTo>
                <a:lnTo>
                  <a:pt x="62940" y="31310"/>
                </a:lnTo>
                <a:lnTo>
                  <a:pt x="62910" y="31310"/>
                </a:lnTo>
                <a:lnTo>
                  <a:pt x="62900" y="31310"/>
                </a:lnTo>
                <a:lnTo>
                  <a:pt x="62890" y="31310"/>
                </a:lnTo>
                <a:lnTo>
                  <a:pt x="62840" y="31340"/>
                </a:lnTo>
                <a:lnTo>
                  <a:pt x="62820" y="31350"/>
                </a:lnTo>
                <a:lnTo>
                  <a:pt x="62810" y="31330"/>
                </a:lnTo>
                <a:lnTo>
                  <a:pt x="62800" y="31310"/>
                </a:lnTo>
                <a:lnTo>
                  <a:pt x="62790" y="31300"/>
                </a:lnTo>
                <a:lnTo>
                  <a:pt x="62770" y="31300"/>
                </a:lnTo>
                <a:lnTo>
                  <a:pt x="62760" y="31300"/>
                </a:lnTo>
                <a:lnTo>
                  <a:pt x="62750" y="31290"/>
                </a:lnTo>
                <a:lnTo>
                  <a:pt x="62740" y="31300"/>
                </a:lnTo>
                <a:lnTo>
                  <a:pt x="62740" y="31310"/>
                </a:lnTo>
                <a:lnTo>
                  <a:pt x="62730" y="31310"/>
                </a:lnTo>
                <a:lnTo>
                  <a:pt x="62730" y="31320"/>
                </a:lnTo>
                <a:lnTo>
                  <a:pt x="62720" y="31320"/>
                </a:lnTo>
                <a:lnTo>
                  <a:pt x="62720" y="31330"/>
                </a:lnTo>
                <a:lnTo>
                  <a:pt x="62720" y="31340"/>
                </a:lnTo>
                <a:lnTo>
                  <a:pt x="62710" y="31350"/>
                </a:lnTo>
                <a:lnTo>
                  <a:pt x="62710" y="31360"/>
                </a:lnTo>
                <a:lnTo>
                  <a:pt x="62700" y="31360"/>
                </a:lnTo>
                <a:lnTo>
                  <a:pt x="62700" y="31370"/>
                </a:lnTo>
                <a:lnTo>
                  <a:pt x="62690" y="31390"/>
                </a:lnTo>
                <a:lnTo>
                  <a:pt x="62680" y="31400"/>
                </a:lnTo>
                <a:lnTo>
                  <a:pt x="62680" y="31410"/>
                </a:lnTo>
                <a:lnTo>
                  <a:pt x="62670" y="31420"/>
                </a:lnTo>
                <a:lnTo>
                  <a:pt x="62670" y="31430"/>
                </a:lnTo>
                <a:lnTo>
                  <a:pt x="62670" y="31440"/>
                </a:lnTo>
                <a:lnTo>
                  <a:pt x="62660" y="31440"/>
                </a:lnTo>
                <a:lnTo>
                  <a:pt x="62660" y="31450"/>
                </a:lnTo>
                <a:lnTo>
                  <a:pt x="62660" y="31460"/>
                </a:lnTo>
                <a:lnTo>
                  <a:pt x="62650" y="31470"/>
                </a:lnTo>
                <a:lnTo>
                  <a:pt x="62640" y="31470"/>
                </a:lnTo>
                <a:lnTo>
                  <a:pt x="62620" y="31470"/>
                </a:lnTo>
                <a:lnTo>
                  <a:pt x="62610" y="31480"/>
                </a:lnTo>
                <a:lnTo>
                  <a:pt x="62560" y="31490"/>
                </a:lnTo>
                <a:lnTo>
                  <a:pt x="62540" y="31490"/>
                </a:lnTo>
                <a:lnTo>
                  <a:pt x="62510" y="31490"/>
                </a:lnTo>
                <a:lnTo>
                  <a:pt x="62510" y="31500"/>
                </a:lnTo>
                <a:lnTo>
                  <a:pt x="62490" y="31500"/>
                </a:lnTo>
                <a:lnTo>
                  <a:pt x="62460" y="31510"/>
                </a:lnTo>
                <a:lnTo>
                  <a:pt x="62450" y="31460"/>
                </a:lnTo>
                <a:lnTo>
                  <a:pt x="62390" y="31470"/>
                </a:lnTo>
                <a:lnTo>
                  <a:pt x="62380" y="31420"/>
                </a:lnTo>
                <a:lnTo>
                  <a:pt x="62350" y="31430"/>
                </a:lnTo>
                <a:lnTo>
                  <a:pt x="62280" y="31440"/>
                </a:lnTo>
                <a:lnTo>
                  <a:pt x="62290" y="31490"/>
                </a:lnTo>
                <a:lnTo>
                  <a:pt x="62290" y="31510"/>
                </a:lnTo>
                <a:lnTo>
                  <a:pt x="62300" y="31550"/>
                </a:lnTo>
                <a:lnTo>
                  <a:pt x="62300" y="31570"/>
                </a:lnTo>
                <a:lnTo>
                  <a:pt x="62290" y="31570"/>
                </a:lnTo>
                <a:lnTo>
                  <a:pt x="62280" y="31570"/>
                </a:lnTo>
                <a:lnTo>
                  <a:pt x="62260" y="31570"/>
                </a:lnTo>
                <a:lnTo>
                  <a:pt x="62260" y="31590"/>
                </a:lnTo>
                <a:lnTo>
                  <a:pt x="62270" y="31670"/>
                </a:lnTo>
                <a:lnTo>
                  <a:pt x="62280" y="31680"/>
                </a:lnTo>
                <a:lnTo>
                  <a:pt x="62280" y="31690"/>
                </a:lnTo>
                <a:lnTo>
                  <a:pt x="62290" y="31720"/>
                </a:lnTo>
                <a:lnTo>
                  <a:pt x="62300" y="31740"/>
                </a:lnTo>
                <a:lnTo>
                  <a:pt x="62290" y="31740"/>
                </a:lnTo>
                <a:lnTo>
                  <a:pt x="62290" y="31750"/>
                </a:lnTo>
                <a:lnTo>
                  <a:pt x="62290" y="31760"/>
                </a:lnTo>
                <a:lnTo>
                  <a:pt x="62300" y="31770"/>
                </a:lnTo>
                <a:lnTo>
                  <a:pt x="62320" y="31770"/>
                </a:lnTo>
                <a:lnTo>
                  <a:pt x="62320" y="31790"/>
                </a:lnTo>
                <a:lnTo>
                  <a:pt x="62330" y="31810"/>
                </a:lnTo>
                <a:lnTo>
                  <a:pt x="62410" y="31780"/>
                </a:lnTo>
                <a:lnTo>
                  <a:pt x="62430" y="31860"/>
                </a:lnTo>
                <a:lnTo>
                  <a:pt x="62440" y="31900"/>
                </a:lnTo>
                <a:lnTo>
                  <a:pt x="62450" y="31910"/>
                </a:lnTo>
                <a:lnTo>
                  <a:pt x="62450" y="31940"/>
                </a:lnTo>
                <a:lnTo>
                  <a:pt x="62460" y="31960"/>
                </a:lnTo>
                <a:lnTo>
                  <a:pt x="62470" y="31970"/>
                </a:lnTo>
                <a:lnTo>
                  <a:pt x="62490" y="31970"/>
                </a:lnTo>
                <a:lnTo>
                  <a:pt x="62500" y="31970"/>
                </a:lnTo>
                <a:lnTo>
                  <a:pt x="62500" y="31980"/>
                </a:lnTo>
                <a:lnTo>
                  <a:pt x="62510" y="31980"/>
                </a:lnTo>
                <a:lnTo>
                  <a:pt x="62520" y="31980"/>
                </a:lnTo>
                <a:lnTo>
                  <a:pt x="62540" y="31990"/>
                </a:lnTo>
                <a:lnTo>
                  <a:pt x="62550" y="31990"/>
                </a:lnTo>
                <a:lnTo>
                  <a:pt x="62570" y="31990"/>
                </a:lnTo>
                <a:lnTo>
                  <a:pt x="62620" y="31980"/>
                </a:lnTo>
                <a:lnTo>
                  <a:pt x="62620" y="32020"/>
                </a:lnTo>
                <a:lnTo>
                  <a:pt x="62650" y="32010"/>
                </a:lnTo>
                <a:lnTo>
                  <a:pt x="62680" y="32010"/>
                </a:lnTo>
                <a:lnTo>
                  <a:pt x="62720" y="32000"/>
                </a:lnTo>
                <a:lnTo>
                  <a:pt x="62780" y="32000"/>
                </a:lnTo>
                <a:lnTo>
                  <a:pt x="62790" y="32010"/>
                </a:lnTo>
                <a:lnTo>
                  <a:pt x="62830" y="32040"/>
                </a:lnTo>
                <a:lnTo>
                  <a:pt x="62840" y="32060"/>
                </a:lnTo>
                <a:lnTo>
                  <a:pt x="62850" y="32060"/>
                </a:lnTo>
                <a:lnTo>
                  <a:pt x="62870" y="32080"/>
                </a:lnTo>
                <a:lnTo>
                  <a:pt x="62900" y="32110"/>
                </a:lnTo>
                <a:lnTo>
                  <a:pt x="62920" y="32140"/>
                </a:lnTo>
                <a:lnTo>
                  <a:pt x="62930" y="32150"/>
                </a:lnTo>
                <a:lnTo>
                  <a:pt x="62940" y="32160"/>
                </a:lnTo>
                <a:lnTo>
                  <a:pt x="62950" y="32170"/>
                </a:lnTo>
                <a:lnTo>
                  <a:pt x="62970" y="32180"/>
                </a:lnTo>
                <a:lnTo>
                  <a:pt x="62970" y="32190"/>
                </a:lnTo>
                <a:lnTo>
                  <a:pt x="63000" y="32210"/>
                </a:lnTo>
                <a:lnTo>
                  <a:pt x="63020" y="32230"/>
                </a:lnTo>
                <a:lnTo>
                  <a:pt x="63030" y="32240"/>
                </a:lnTo>
                <a:lnTo>
                  <a:pt x="63100" y="32230"/>
                </a:lnTo>
                <a:lnTo>
                  <a:pt x="63110" y="32230"/>
                </a:lnTo>
                <a:lnTo>
                  <a:pt x="63110" y="32260"/>
                </a:lnTo>
                <a:lnTo>
                  <a:pt x="63120" y="32310"/>
                </a:lnTo>
                <a:lnTo>
                  <a:pt x="63130" y="32320"/>
                </a:lnTo>
                <a:lnTo>
                  <a:pt x="63160" y="32320"/>
                </a:lnTo>
                <a:lnTo>
                  <a:pt x="63210" y="32310"/>
                </a:lnTo>
                <a:lnTo>
                  <a:pt x="63240" y="32300"/>
                </a:lnTo>
                <a:lnTo>
                  <a:pt x="63250" y="32300"/>
                </a:lnTo>
                <a:lnTo>
                  <a:pt x="63260" y="32300"/>
                </a:lnTo>
                <a:lnTo>
                  <a:pt x="63320" y="32290"/>
                </a:lnTo>
                <a:lnTo>
                  <a:pt x="63340" y="32280"/>
                </a:lnTo>
                <a:lnTo>
                  <a:pt x="63390" y="32270"/>
                </a:lnTo>
                <a:lnTo>
                  <a:pt x="63400" y="32270"/>
                </a:lnTo>
                <a:lnTo>
                  <a:pt x="63400" y="32280"/>
                </a:lnTo>
                <a:lnTo>
                  <a:pt x="63400" y="32330"/>
                </a:lnTo>
                <a:lnTo>
                  <a:pt x="63400" y="32370"/>
                </a:lnTo>
                <a:lnTo>
                  <a:pt x="63390" y="32460"/>
                </a:lnTo>
                <a:lnTo>
                  <a:pt x="63240" y="32490"/>
                </a:lnTo>
                <a:lnTo>
                  <a:pt x="63170" y="32500"/>
                </a:lnTo>
                <a:lnTo>
                  <a:pt x="63150" y="32500"/>
                </a:lnTo>
                <a:lnTo>
                  <a:pt x="63160" y="32530"/>
                </a:lnTo>
                <a:lnTo>
                  <a:pt x="63160" y="32540"/>
                </a:lnTo>
                <a:lnTo>
                  <a:pt x="63170" y="32560"/>
                </a:lnTo>
                <a:lnTo>
                  <a:pt x="63170" y="32580"/>
                </a:lnTo>
                <a:lnTo>
                  <a:pt x="63180" y="32580"/>
                </a:lnTo>
                <a:lnTo>
                  <a:pt x="63190" y="32580"/>
                </a:lnTo>
                <a:lnTo>
                  <a:pt x="63190" y="32610"/>
                </a:lnTo>
                <a:lnTo>
                  <a:pt x="63170" y="32610"/>
                </a:lnTo>
                <a:lnTo>
                  <a:pt x="63180" y="32680"/>
                </a:lnTo>
                <a:lnTo>
                  <a:pt x="63190" y="32710"/>
                </a:lnTo>
                <a:lnTo>
                  <a:pt x="63190" y="32730"/>
                </a:lnTo>
                <a:lnTo>
                  <a:pt x="63190" y="32740"/>
                </a:lnTo>
                <a:lnTo>
                  <a:pt x="63180" y="32750"/>
                </a:lnTo>
                <a:lnTo>
                  <a:pt x="63170" y="32750"/>
                </a:lnTo>
                <a:lnTo>
                  <a:pt x="63160" y="32750"/>
                </a:lnTo>
                <a:lnTo>
                  <a:pt x="63160" y="32760"/>
                </a:lnTo>
                <a:lnTo>
                  <a:pt x="63150" y="32760"/>
                </a:lnTo>
                <a:lnTo>
                  <a:pt x="63140" y="32760"/>
                </a:lnTo>
                <a:lnTo>
                  <a:pt x="63140" y="32770"/>
                </a:lnTo>
                <a:lnTo>
                  <a:pt x="63130" y="32780"/>
                </a:lnTo>
                <a:lnTo>
                  <a:pt x="63120" y="32780"/>
                </a:lnTo>
                <a:lnTo>
                  <a:pt x="63110" y="32780"/>
                </a:lnTo>
                <a:lnTo>
                  <a:pt x="63100" y="32790"/>
                </a:lnTo>
                <a:lnTo>
                  <a:pt x="63090" y="32790"/>
                </a:lnTo>
                <a:lnTo>
                  <a:pt x="63090" y="32800"/>
                </a:lnTo>
                <a:lnTo>
                  <a:pt x="63090" y="32810"/>
                </a:lnTo>
                <a:lnTo>
                  <a:pt x="63100" y="32810"/>
                </a:lnTo>
                <a:lnTo>
                  <a:pt x="63100" y="32820"/>
                </a:lnTo>
                <a:lnTo>
                  <a:pt x="63090" y="32820"/>
                </a:lnTo>
                <a:lnTo>
                  <a:pt x="63090" y="32830"/>
                </a:lnTo>
                <a:lnTo>
                  <a:pt x="63080" y="32820"/>
                </a:lnTo>
                <a:lnTo>
                  <a:pt x="63070" y="32820"/>
                </a:lnTo>
                <a:lnTo>
                  <a:pt x="63060" y="32810"/>
                </a:lnTo>
                <a:lnTo>
                  <a:pt x="63050" y="32810"/>
                </a:lnTo>
                <a:lnTo>
                  <a:pt x="63040" y="32820"/>
                </a:lnTo>
                <a:lnTo>
                  <a:pt x="63040" y="32830"/>
                </a:lnTo>
                <a:lnTo>
                  <a:pt x="63030" y="32830"/>
                </a:lnTo>
                <a:lnTo>
                  <a:pt x="63030" y="32820"/>
                </a:lnTo>
                <a:lnTo>
                  <a:pt x="62980" y="32830"/>
                </a:lnTo>
                <a:lnTo>
                  <a:pt x="62980" y="32840"/>
                </a:lnTo>
                <a:lnTo>
                  <a:pt x="62970" y="32850"/>
                </a:lnTo>
                <a:lnTo>
                  <a:pt x="62960" y="32850"/>
                </a:lnTo>
                <a:lnTo>
                  <a:pt x="62950" y="32850"/>
                </a:lnTo>
                <a:lnTo>
                  <a:pt x="62910" y="32870"/>
                </a:lnTo>
                <a:lnTo>
                  <a:pt x="62900" y="32880"/>
                </a:lnTo>
                <a:lnTo>
                  <a:pt x="62870" y="32890"/>
                </a:lnTo>
                <a:lnTo>
                  <a:pt x="62840" y="32920"/>
                </a:lnTo>
                <a:lnTo>
                  <a:pt x="62800" y="32950"/>
                </a:lnTo>
                <a:lnTo>
                  <a:pt x="62780" y="32970"/>
                </a:lnTo>
                <a:lnTo>
                  <a:pt x="62720" y="33020"/>
                </a:lnTo>
                <a:lnTo>
                  <a:pt x="62670" y="33050"/>
                </a:lnTo>
                <a:lnTo>
                  <a:pt x="62670" y="33040"/>
                </a:lnTo>
                <a:lnTo>
                  <a:pt x="62660" y="33050"/>
                </a:lnTo>
                <a:lnTo>
                  <a:pt x="62650" y="33000"/>
                </a:lnTo>
                <a:lnTo>
                  <a:pt x="62630" y="33000"/>
                </a:lnTo>
                <a:lnTo>
                  <a:pt x="62620" y="32940"/>
                </a:lnTo>
                <a:lnTo>
                  <a:pt x="62600" y="32940"/>
                </a:lnTo>
                <a:lnTo>
                  <a:pt x="62580" y="32950"/>
                </a:lnTo>
                <a:lnTo>
                  <a:pt x="62500" y="32960"/>
                </a:lnTo>
                <a:lnTo>
                  <a:pt x="62500" y="32920"/>
                </a:lnTo>
                <a:lnTo>
                  <a:pt x="62480" y="32930"/>
                </a:lnTo>
                <a:lnTo>
                  <a:pt x="62420" y="32940"/>
                </a:lnTo>
                <a:lnTo>
                  <a:pt x="62410" y="32940"/>
                </a:lnTo>
                <a:lnTo>
                  <a:pt x="62410" y="32950"/>
                </a:lnTo>
                <a:lnTo>
                  <a:pt x="62420" y="32960"/>
                </a:lnTo>
                <a:lnTo>
                  <a:pt x="62420" y="32970"/>
                </a:lnTo>
                <a:lnTo>
                  <a:pt x="62430" y="33000"/>
                </a:lnTo>
                <a:lnTo>
                  <a:pt x="62430" y="33010"/>
                </a:lnTo>
                <a:lnTo>
                  <a:pt x="62460" y="33100"/>
                </a:lnTo>
                <a:lnTo>
                  <a:pt x="62460" y="33120"/>
                </a:lnTo>
                <a:lnTo>
                  <a:pt x="62480" y="33190"/>
                </a:lnTo>
                <a:lnTo>
                  <a:pt x="62480" y="33200"/>
                </a:lnTo>
                <a:lnTo>
                  <a:pt x="62450" y="33210"/>
                </a:lnTo>
                <a:lnTo>
                  <a:pt x="62320" y="33250"/>
                </a:lnTo>
                <a:lnTo>
                  <a:pt x="62300" y="33140"/>
                </a:lnTo>
                <a:lnTo>
                  <a:pt x="62290" y="33120"/>
                </a:lnTo>
                <a:lnTo>
                  <a:pt x="62230" y="33130"/>
                </a:lnTo>
                <a:lnTo>
                  <a:pt x="62140" y="33140"/>
                </a:lnTo>
                <a:lnTo>
                  <a:pt x="62040" y="33160"/>
                </a:lnTo>
                <a:lnTo>
                  <a:pt x="61970" y="33170"/>
                </a:lnTo>
                <a:lnTo>
                  <a:pt x="61950" y="33170"/>
                </a:lnTo>
                <a:lnTo>
                  <a:pt x="61910" y="33180"/>
                </a:lnTo>
                <a:lnTo>
                  <a:pt x="61920" y="33230"/>
                </a:lnTo>
                <a:lnTo>
                  <a:pt x="61920" y="33250"/>
                </a:lnTo>
                <a:lnTo>
                  <a:pt x="61880" y="33260"/>
                </a:lnTo>
                <a:lnTo>
                  <a:pt x="61880" y="33240"/>
                </a:lnTo>
                <a:lnTo>
                  <a:pt x="61840" y="33250"/>
                </a:lnTo>
                <a:lnTo>
                  <a:pt x="61770" y="33260"/>
                </a:lnTo>
                <a:lnTo>
                  <a:pt x="61780" y="33300"/>
                </a:lnTo>
                <a:lnTo>
                  <a:pt x="61780" y="33330"/>
                </a:lnTo>
                <a:lnTo>
                  <a:pt x="61780" y="33340"/>
                </a:lnTo>
                <a:lnTo>
                  <a:pt x="61720" y="33360"/>
                </a:lnTo>
                <a:lnTo>
                  <a:pt x="61740" y="33380"/>
                </a:lnTo>
                <a:lnTo>
                  <a:pt x="61750" y="33410"/>
                </a:lnTo>
                <a:lnTo>
                  <a:pt x="61760" y="33420"/>
                </a:lnTo>
                <a:lnTo>
                  <a:pt x="61760" y="33430"/>
                </a:lnTo>
                <a:lnTo>
                  <a:pt x="61740" y="33430"/>
                </a:lnTo>
                <a:lnTo>
                  <a:pt x="61720" y="33440"/>
                </a:lnTo>
                <a:lnTo>
                  <a:pt x="61710" y="33450"/>
                </a:lnTo>
                <a:lnTo>
                  <a:pt x="61720" y="33510"/>
                </a:lnTo>
                <a:lnTo>
                  <a:pt x="61730" y="33580"/>
                </a:lnTo>
                <a:lnTo>
                  <a:pt x="61730" y="33620"/>
                </a:lnTo>
                <a:lnTo>
                  <a:pt x="61750" y="33720"/>
                </a:lnTo>
                <a:lnTo>
                  <a:pt x="61750" y="33780"/>
                </a:lnTo>
                <a:lnTo>
                  <a:pt x="61760" y="33820"/>
                </a:lnTo>
                <a:lnTo>
                  <a:pt x="61770" y="33870"/>
                </a:lnTo>
                <a:lnTo>
                  <a:pt x="61770" y="33930"/>
                </a:lnTo>
                <a:lnTo>
                  <a:pt x="61780" y="33950"/>
                </a:lnTo>
                <a:lnTo>
                  <a:pt x="61780" y="33990"/>
                </a:lnTo>
                <a:lnTo>
                  <a:pt x="61790" y="34050"/>
                </a:lnTo>
                <a:lnTo>
                  <a:pt x="61800" y="34110"/>
                </a:lnTo>
                <a:lnTo>
                  <a:pt x="61800" y="34150"/>
                </a:lnTo>
                <a:lnTo>
                  <a:pt x="61810" y="34160"/>
                </a:lnTo>
                <a:lnTo>
                  <a:pt x="61810" y="34170"/>
                </a:lnTo>
                <a:lnTo>
                  <a:pt x="61810" y="34180"/>
                </a:lnTo>
                <a:lnTo>
                  <a:pt x="61800" y="34250"/>
                </a:lnTo>
                <a:lnTo>
                  <a:pt x="61800" y="34260"/>
                </a:lnTo>
                <a:lnTo>
                  <a:pt x="61800" y="34280"/>
                </a:lnTo>
                <a:lnTo>
                  <a:pt x="61800" y="34300"/>
                </a:lnTo>
                <a:lnTo>
                  <a:pt x="61800" y="34340"/>
                </a:lnTo>
                <a:lnTo>
                  <a:pt x="61800" y="34370"/>
                </a:lnTo>
                <a:lnTo>
                  <a:pt x="61800" y="34390"/>
                </a:lnTo>
                <a:lnTo>
                  <a:pt x="61790" y="34410"/>
                </a:lnTo>
                <a:lnTo>
                  <a:pt x="61790" y="34430"/>
                </a:lnTo>
                <a:lnTo>
                  <a:pt x="61840" y="34430"/>
                </a:lnTo>
                <a:lnTo>
                  <a:pt x="61850" y="34510"/>
                </a:lnTo>
                <a:lnTo>
                  <a:pt x="61810" y="34510"/>
                </a:lnTo>
                <a:lnTo>
                  <a:pt x="61800" y="34510"/>
                </a:lnTo>
                <a:lnTo>
                  <a:pt x="61790" y="34510"/>
                </a:lnTo>
                <a:lnTo>
                  <a:pt x="61790" y="34530"/>
                </a:lnTo>
                <a:lnTo>
                  <a:pt x="61780" y="34560"/>
                </a:lnTo>
                <a:lnTo>
                  <a:pt x="61740" y="34560"/>
                </a:lnTo>
                <a:lnTo>
                  <a:pt x="61730" y="34560"/>
                </a:lnTo>
                <a:lnTo>
                  <a:pt x="61730" y="34570"/>
                </a:lnTo>
                <a:lnTo>
                  <a:pt x="61720" y="34570"/>
                </a:lnTo>
                <a:lnTo>
                  <a:pt x="61720" y="34580"/>
                </a:lnTo>
                <a:lnTo>
                  <a:pt x="61720" y="34590"/>
                </a:lnTo>
                <a:lnTo>
                  <a:pt x="61710" y="34650"/>
                </a:lnTo>
                <a:lnTo>
                  <a:pt x="61710" y="34680"/>
                </a:lnTo>
                <a:lnTo>
                  <a:pt x="61730" y="34680"/>
                </a:lnTo>
                <a:lnTo>
                  <a:pt x="61740" y="34690"/>
                </a:lnTo>
                <a:lnTo>
                  <a:pt x="61710" y="34730"/>
                </a:lnTo>
                <a:lnTo>
                  <a:pt x="61660" y="34780"/>
                </a:lnTo>
                <a:lnTo>
                  <a:pt x="61660" y="34800"/>
                </a:lnTo>
                <a:lnTo>
                  <a:pt x="61670" y="34850"/>
                </a:lnTo>
                <a:lnTo>
                  <a:pt x="61740" y="34850"/>
                </a:lnTo>
                <a:lnTo>
                  <a:pt x="61760" y="34850"/>
                </a:lnTo>
                <a:lnTo>
                  <a:pt x="61750" y="34870"/>
                </a:lnTo>
                <a:lnTo>
                  <a:pt x="61740" y="34960"/>
                </a:lnTo>
                <a:lnTo>
                  <a:pt x="61730" y="35020"/>
                </a:lnTo>
                <a:lnTo>
                  <a:pt x="61750" y="35030"/>
                </a:lnTo>
                <a:lnTo>
                  <a:pt x="61750" y="35000"/>
                </a:lnTo>
                <a:lnTo>
                  <a:pt x="61760" y="35000"/>
                </a:lnTo>
                <a:lnTo>
                  <a:pt x="61780" y="35000"/>
                </a:lnTo>
                <a:lnTo>
                  <a:pt x="61790" y="35000"/>
                </a:lnTo>
                <a:lnTo>
                  <a:pt x="61800" y="35000"/>
                </a:lnTo>
                <a:lnTo>
                  <a:pt x="61810" y="34990"/>
                </a:lnTo>
                <a:lnTo>
                  <a:pt x="61830" y="34990"/>
                </a:lnTo>
                <a:lnTo>
                  <a:pt x="61840" y="34990"/>
                </a:lnTo>
                <a:lnTo>
                  <a:pt x="61850" y="34990"/>
                </a:lnTo>
                <a:lnTo>
                  <a:pt x="61860" y="34990"/>
                </a:lnTo>
                <a:lnTo>
                  <a:pt x="61870" y="34980"/>
                </a:lnTo>
                <a:lnTo>
                  <a:pt x="61880" y="34980"/>
                </a:lnTo>
                <a:lnTo>
                  <a:pt x="61890" y="34980"/>
                </a:lnTo>
                <a:lnTo>
                  <a:pt x="61890" y="34970"/>
                </a:lnTo>
                <a:lnTo>
                  <a:pt x="61890" y="34980"/>
                </a:lnTo>
                <a:lnTo>
                  <a:pt x="61900" y="34980"/>
                </a:lnTo>
                <a:lnTo>
                  <a:pt x="61910" y="34990"/>
                </a:lnTo>
                <a:lnTo>
                  <a:pt x="61920" y="34990"/>
                </a:lnTo>
                <a:lnTo>
                  <a:pt x="61930" y="35000"/>
                </a:lnTo>
                <a:lnTo>
                  <a:pt x="61940" y="35000"/>
                </a:lnTo>
                <a:lnTo>
                  <a:pt x="61950" y="35010"/>
                </a:lnTo>
                <a:lnTo>
                  <a:pt x="61950" y="35020"/>
                </a:lnTo>
                <a:lnTo>
                  <a:pt x="61950" y="35030"/>
                </a:lnTo>
                <a:lnTo>
                  <a:pt x="61940" y="35050"/>
                </a:lnTo>
                <a:lnTo>
                  <a:pt x="61940" y="35100"/>
                </a:lnTo>
                <a:lnTo>
                  <a:pt x="61930" y="35110"/>
                </a:lnTo>
                <a:lnTo>
                  <a:pt x="61920" y="35210"/>
                </a:lnTo>
                <a:lnTo>
                  <a:pt x="61910" y="35270"/>
                </a:lnTo>
                <a:lnTo>
                  <a:pt x="61940" y="35280"/>
                </a:lnTo>
                <a:lnTo>
                  <a:pt x="61940" y="35290"/>
                </a:lnTo>
                <a:lnTo>
                  <a:pt x="61950" y="35320"/>
                </a:lnTo>
                <a:lnTo>
                  <a:pt x="61950" y="35330"/>
                </a:lnTo>
                <a:lnTo>
                  <a:pt x="61950" y="35340"/>
                </a:lnTo>
                <a:lnTo>
                  <a:pt x="61960" y="35340"/>
                </a:lnTo>
                <a:lnTo>
                  <a:pt x="61960" y="35350"/>
                </a:lnTo>
                <a:lnTo>
                  <a:pt x="61950" y="35350"/>
                </a:lnTo>
                <a:lnTo>
                  <a:pt x="61950" y="35360"/>
                </a:lnTo>
                <a:lnTo>
                  <a:pt x="61940" y="35360"/>
                </a:lnTo>
                <a:lnTo>
                  <a:pt x="61940" y="35370"/>
                </a:lnTo>
                <a:lnTo>
                  <a:pt x="61940" y="35380"/>
                </a:lnTo>
                <a:lnTo>
                  <a:pt x="61930" y="35380"/>
                </a:lnTo>
                <a:lnTo>
                  <a:pt x="61930" y="35390"/>
                </a:lnTo>
                <a:lnTo>
                  <a:pt x="62010" y="35400"/>
                </a:lnTo>
                <a:lnTo>
                  <a:pt x="62020" y="35440"/>
                </a:lnTo>
                <a:lnTo>
                  <a:pt x="62030" y="35500"/>
                </a:lnTo>
                <a:lnTo>
                  <a:pt x="62040" y="35560"/>
                </a:lnTo>
                <a:lnTo>
                  <a:pt x="62040" y="35580"/>
                </a:lnTo>
                <a:lnTo>
                  <a:pt x="62060" y="35580"/>
                </a:lnTo>
                <a:lnTo>
                  <a:pt x="62070" y="35600"/>
                </a:lnTo>
                <a:lnTo>
                  <a:pt x="62070" y="35610"/>
                </a:lnTo>
                <a:lnTo>
                  <a:pt x="62090" y="35700"/>
                </a:lnTo>
                <a:lnTo>
                  <a:pt x="62100" y="35710"/>
                </a:lnTo>
                <a:lnTo>
                  <a:pt x="62100" y="35720"/>
                </a:lnTo>
                <a:lnTo>
                  <a:pt x="62070" y="35730"/>
                </a:lnTo>
                <a:lnTo>
                  <a:pt x="62060" y="35740"/>
                </a:lnTo>
                <a:lnTo>
                  <a:pt x="62060" y="35750"/>
                </a:lnTo>
                <a:lnTo>
                  <a:pt x="62060" y="35760"/>
                </a:lnTo>
                <a:lnTo>
                  <a:pt x="62060" y="35770"/>
                </a:lnTo>
                <a:lnTo>
                  <a:pt x="62040" y="35790"/>
                </a:lnTo>
                <a:lnTo>
                  <a:pt x="62000" y="35810"/>
                </a:lnTo>
                <a:lnTo>
                  <a:pt x="61990" y="35800"/>
                </a:lnTo>
                <a:lnTo>
                  <a:pt x="61970" y="35810"/>
                </a:lnTo>
                <a:lnTo>
                  <a:pt x="61970" y="35820"/>
                </a:lnTo>
                <a:lnTo>
                  <a:pt x="61930" y="35750"/>
                </a:lnTo>
                <a:lnTo>
                  <a:pt x="61920" y="35750"/>
                </a:lnTo>
                <a:lnTo>
                  <a:pt x="61870" y="35740"/>
                </a:lnTo>
                <a:lnTo>
                  <a:pt x="61860" y="35770"/>
                </a:lnTo>
                <a:lnTo>
                  <a:pt x="61860" y="35780"/>
                </a:lnTo>
                <a:lnTo>
                  <a:pt x="61860" y="35790"/>
                </a:lnTo>
                <a:lnTo>
                  <a:pt x="61850" y="35850"/>
                </a:lnTo>
                <a:lnTo>
                  <a:pt x="61810" y="35870"/>
                </a:lnTo>
                <a:lnTo>
                  <a:pt x="61800" y="35870"/>
                </a:lnTo>
                <a:lnTo>
                  <a:pt x="61790" y="35870"/>
                </a:lnTo>
                <a:lnTo>
                  <a:pt x="61780" y="35870"/>
                </a:lnTo>
                <a:lnTo>
                  <a:pt x="61820" y="35920"/>
                </a:lnTo>
                <a:lnTo>
                  <a:pt x="61850" y="35900"/>
                </a:lnTo>
                <a:lnTo>
                  <a:pt x="61850" y="35920"/>
                </a:lnTo>
                <a:lnTo>
                  <a:pt x="61850" y="35940"/>
                </a:lnTo>
                <a:lnTo>
                  <a:pt x="61840" y="35950"/>
                </a:lnTo>
                <a:lnTo>
                  <a:pt x="61840" y="35960"/>
                </a:lnTo>
                <a:lnTo>
                  <a:pt x="61750" y="35980"/>
                </a:lnTo>
                <a:lnTo>
                  <a:pt x="61760" y="36020"/>
                </a:lnTo>
                <a:lnTo>
                  <a:pt x="61680" y="36030"/>
                </a:lnTo>
                <a:lnTo>
                  <a:pt x="61580" y="36050"/>
                </a:lnTo>
                <a:lnTo>
                  <a:pt x="61510" y="36060"/>
                </a:lnTo>
                <a:lnTo>
                  <a:pt x="61510" y="36070"/>
                </a:lnTo>
                <a:lnTo>
                  <a:pt x="61500" y="36080"/>
                </a:lnTo>
                <a:lnTo>
                  <a:pt x="61500" y="36090"/>
                </a:lnTo>
                <a:lnTo>
                  <a:pt x="61500" y="36100"/>
                </a:lnTo>
                <a:lnTo>
                  <a:pt x="61500" y="36120"/>
                </a:lnTo>
                <a:lnTo>
                  <a:pt x="61520" y="36200"/>
                </a:lnTo>
                <a:lnTo>
                  <a:pt x="61510" y="36200"/>
                </a:lnTo>
                <a:lnTo>
                  <a:pt x="61470" y="36210"/>
                </a:lnTo>
                <a:lnTo>
                  <a:pt x="61450" y="36220"/>
                </a:lnTo>
                <a:lnTo>
                  <a:pt x="61390" y="36220"/>
                </a:lnTo>
                <a:lnTo>
                  <a:pt x="61340" y="36230"/>
                </a:lnTo>
                <a:lnTo>
                  <a:pt x="61300" y="36240"/>
                </a:lnTo>
                <a:lnTo>
                  <a:pt x="61260" y="36240"/>
                </a:lnTo>
                <a:lnTo>
                  <a:pt x="61250" y="36250"/>
                </a:lnTo>
                <a:lnTo>
                  <a:pt x="61250" y="36260"/>
                </a:lnTo>
                <a:lnTo>
                  <a:pt x="61240" y="36260"/>
                </a:lnTo>
                <a:lnTo>
                  <a:pt x="61230" y="36260"/>
                </a:lnTo>
                <a:lnTo>
                  <a:pt x="61220" y="36260"/>
                </a:lnTo>
                <a:lnTo>
                  <a:pt x="61210" y="36260"/>
                </a:lnTo>
                <a:lnTo>
                  <a:pt x="61200" y="36260"/>
                </a:lnTo>
                <a:lnTo>
                  <a:pt x="61190" y="36260"/>
                </a:lnTo>
                <a:lnTo>
                  <a:pt x="61180" y="36260"/>
                </a:lnTo>
                <a:lnTo>
                  <a:pt x="61170" y="36260"/>
                </a:lnTo>
                <a:lnTo>
                  <a:pt x="61160" y="36250"/>
                </a:lnTo>
                <a:lnTo>
                  <a:pt x="61160" y="36260"/>
                </a:lnTo>
                <a:lnTo>
                  <a:pt x="61150" y="36260"/>
                </a:lnTo>
                <a:lnTo>
                  <a:pt x="61150" y="36270"/>
                </a:lnTo>
                <a:lnTo>
                  <a:pt x="61140" y="36280"/>
                </a:lnTo>
                <a:lnTo>
                  <a:pt x="61140" y="36290"/>
                </a:lnTo>
                <a:lnTo>
                  <a:pt x="61130" y="36290"/>
                </a:lnTo>
                <a:lnTo>
                  <a:pt x="61040" y="36290"/>
                </a:lnTo>
                <a:lnTo>
                  <a:pt x="60940" y="36300"/>
                </a:lnTo>
                <a:lnTo>
                  <a:pt x="60930" y="36300"/>
                </a:lnTo>
                <a:lnTo>
                  <a:pt x="60940" y="36330"/>
                </a:lnTo>
                <a:lnTo>
                  <a:pt x="60940" y="36340"/>
                </a:lnTo>
                <a:lnTo>
                  <a:pt x="60900" y="36340"/>
                </a:lnTo>
                <a:lnTo>
                  <a:pt x="60850" y="36350"/>
                </a:lnTo>
                <a:lnTo>
                  <a:pt x="60810" y="36360"/>
                </a:lnTo>
                <a:lnTo>
                  <a:pt x="60820" y="36380"/>
                </a:lnTo>
                <a:lnTo>
                  <a:pt x="60830" y="36390"/>
                </a:lnTo>
                <a:lnTo>
                  <a:pt x="60840" y="36420"/>
                </a:lnTo>
                <a:lnTo>
                  <a:pt x="60870" y="36480"/>
                </a:lnTo>
                <a:lnTo>
                  <a:pt x="60890" y="36520"/>
                </a:lnTo>
                <a:lnTo>
                  <a:pt x="60930" y="36520"/>
                </a:lnTo>
                <a:lnTo>
                  <a:pt x="60930" y="36530"/>
                </a:lnTo>
                <a:lnTo>
                  <a:pt x="60940" y="36540"/>
                </a:lnTo>
                <a:lnTo>
                  <a:pt x="60940" y="36550"/>
                </a:lnTo>
                <a:lnTo>
                  <a:pt x="60940" y="36560"/>
                </a:lnTo>
                <a:lnTo>
                  <a:pt x="60940" y="36570"/>
                </a:lnTo>
                <a:lnTo>
                  <a:pt x="60930" y="36580"/>
                </a:lnTo>
                <a:lnTo>
                  <a:pt x="60930" y="36600"/>
                </a:lnTo>
                <a:lnTo>
                  <a:pt x="60920" y="36600"/>
                </a:lnTo>
                <a:lnTo>
                  <a:pt x="60900" y="36600"/>
                </a:lnTo>
                <a:lnTo>
                  <a:pt x="60890" y="36590"/>
                </a:lnTo>
                <a:lnTo>
                  <a:pt x="60880" y="36590"/>
                </a:lnTo>
                <a:lnTo>
                  <a:pt x="60870" y="36590"/>
                </a:lnTo>
                <a:lnTo>
                  <a:pt x="60860" y="36590"/>
                </a:lnTo>
                <a:lnTo>
                  <a:pt x="60860" y="36600"/>
                </a:lnTo>
                <a:lnTo>
                  <a:pt x="60860" y="36610"/>
                </a:lnTo>
                <a:lnTo>
                  <a:pt x="60860" y="36620"/>
                </a:lnTo>
                <a:lnTo>
                  <a:pt x="60860" y="36630"/>
                </a:lnTo>
                <a:lnTo>
                  <a:pt x="60860" y="36640"/>
                </a:lnTo>
                <a:lnTo>
                  <a:pt x="60860" y="36650"/>
                </a:lnTo>
                <a:lnTo>
                  <a:pt x="60840" y="36650"/>
                </a:lnTo>
                <a:lnTo>
                  <a:pt x="60840" y="36670"/>
                </a:lnTo>
                <a:lnTo>
                  <a:pt x="60830" y="36690"/>
                </a:lnTo>
                <a:lnTo>
                  <a:pt x="60830" y="36700"/>
                </a:lnTo>
                <a:lnTo>
                  <a:pt x="60820" y="36700"/>
                </a:lnTo>
                <a:lnTo>
                  <a:pt x="60820" y="36710"/>
                </a:lnTo>
                <a:lnTo>
                  <a:pt x="60820" y="36720"/>
                </a:lnTo>
                <a:lnTo>
                  <a:pt x="60810" y="36720"/>
                </a:lnTo>
                <a:lnTo>
                  <a:pt x="60780" y="36720"/>
                </a:lnTo>
                <a:lnTo>
                  <a:pt x="60740" y="36710"/>
                </a:lnTo>
                <a:lnTo>
                  <a:pt x="60720" y="36500"/>
                </a:lnTo>
                <a:lnTo>
                  <a:pt x="60720" y="36490"/>
                </a:lnTo>
                <a:lnTo>
                  <a:pt x="60710" y="36450"/>
                </a:lnTo>
                <a:lnTo>
                  <a:pt x="60730" y="36440"/>
                </a:lnTo>
                <a:lnTo>
                  <a:pt x="60730" y="36420"/>
                </a:lnTo>
                <a:lnTo>
                  <a:pt x="60710" y="36330"/>
                </a:lnTo>
                <a:lnTo>
                  <a:pt x="60590" y="36350"/>
                </a:lnTo>
                <a:lnTo>
                  <a:pt x="60580" y="36300"/>
                </a:lnTo>
                <a:lnTo>
                  <a:pt x="60570" y="36190"/>
                </a:lnTo>
                <a:lnTo>
                  <a:pt x="60530" y="36190"/>
                </a:lnTo>
                <a:lnTo>
                  <a:pt x="60490" y="36200"/>
                </a:lnTo>
                <a:lnTo>
                  <a:pt x="60410" y="36210"/>
                </a:lnTo>
                <a:lnTo>
                  <a:pt x="60420" y="36270"/>
                </a:lnTo>
                <a:lnTo>
                  <a:pt x="60430" y="36300"/>
                </a:lnTo>
                <a:lnTo>
                  <a:pt x="60440" y="36370"/>
                </a:lnTo>
                <a:lnTo>
                  <a:pt x="60450" y="36370"/>
                </a:lnTo>
                <a:lnTo>
                  <a:pt x="60490" y="36360"/>
                </a:lnTo>
                <a:lnTo>
                  <a:pt x="60490" y="36390"/>
                </a:lnTo>
                <a:lnTo>
                  <a:pt x="60490" y="36420"/>
                </a:lnTo>
                <a:lnTo>
                  <a:pt x="60500" y="36450"/>
                </a:lnTo>
                <a:lnTo>
                  <a:pt x="60500" y="36470"/>
                </a:lnTo>
                <a:lnTo>
                  <a:pt x="60500" y="36480"/>
                </a:lnTo>
                <a:lnTo>
                  <a:pt x="60510" y="36510"/>
                </a:lnTo>
                <a:lnTo>
                  <a:pt x="60510" y="36530"/>
                </a:lnTo>
                <a:lnTo>
                  <a:pt x="60510" y="36540"/>
                </a:lnTo>
                <a:lnTo>
                  <a:pt x="60500" y="36540"/>
                </a:lnTo>
                <a:lnTo>
                  <a:pt x="60490" y="36540"/>
                </a:lnTo>
                <a:lnTo>
                  <a:pt x="60440" y="36550"/>
                </a:lnTo>
                <a:lnTo>
                  <a:pt x="60440" y="36570"/>
                </a:lnTo>
                <a:lnTo>
                  <a:pt x="60420" y="36570"/>
                </a:lnTo>
                <a:lnTo>
                  <a:pt x="60350" y="36580"/>
                </a:lnTo>
                <a:lnTo>
                  <a:pt x="60280" y="36590"/>
                </a:lnTo>
                <a:lnTo>
                  <a:pt x="60260" y="36600"/>
                </a:lnTo>
                <a:lnTo>
                  <a:pt x="60260" y="36620"/>
                </a:lnTo>
                <a:lnTo>
                  <a:pt x="60260" y="36640"/>
                </a:lnTo>
                <a:lnTo>
                  <a:pt x="60270" y="36660"/>
                </a:lnTo>
                <a:lnTo>
                  <a:pt x="60270" y="36690"/>
                </a:lnTo>
                <a:lnTo>
                  <a:pt x="60270" y="36700"/>
                </a:lnTo>
                <a:lnTo>
                  <a:pt x="60280" y="36700"/>
                </a:lnTo>
                <a:lnTo>
                  <a:pt x="60290" y="36700"/>
                </a:lnTo>
                <a:lnTo>
                  <a:pt x="60370" y="36690"/>
                </a:lnTo>
                <a:lnTo>
                  <a:pt x="60440" y="36680"/>
                </a:lnTo>
                <a:lnTo>
                  <a:pt x="60460" y="36680"/>
                </a:lnTo>
                <a:lnTo>
                  <a:pt x="60450" y="36620"/>
                </a:lnTo>
                <a:lnTo>
                  <a:pt x="60470" y="36620"/>
                </a:lnTo>
                <a:lnTo>
                  <a:pt x="60470" y="36640"/>
                </a:lnTo>
                <a:lnTo>
                  <a:pt x="60530" y="36630"/>
                </a:lnTo>
                <a:lnTo>
                  <a:pt x="60540" y="36680"/>
                </a:lnTo>
                <a:lnTo>
                  <a:pt x="60460" y="36690"/>
                </a:lnTo>
                <a:lnTo>
                  <a:pt x="60470" y="36790"/>
                </a:lnTo>
                <a:lnTo>
                  <a:pt x="60390" y="36810"/>
                </a:lnTo>
                <a:lnTo>
                  <a:pt x="60380" y="36810"/>
                </a:lnTo>
                <a:lnTo>
                  <a:pt x="60290" y="36820"/>
                </a:lnTo>
                <a:lnTo>
                  <a:pt x="60250" y="36830"/>
                </a:lnTo>
                <a:lnTo>
                  <a:pt x="60210" y="36840"/>
                </a:lnTo>
                <a:lnTo>
                  <a:pt x="60200" y="36840"/>
                </a:lnTo>
                <a:lnTo>
                  <a:pt x="60200" y="36850"/>
                </a:lnTo>
                <a:lnTo>
                  <a:pt x="60160" y="36850"/>
                </a:lnTo>
                <a:lnTo>
                  <a:pt x="60110" y="36860"/>
                </a:lnTo>
                <a:lnTo>
                  <a:pt x="60120" y="36890"/>
                </a:lnTo>
                <a:lnTo>
                  <a:pt x="60120" y="36900"/>
                </a:lnTo>
                <a:lnTo>
                  <a:pt x="60110" y="36900"/>
                </a:lnTo>
                <a:lnTo>
                  <a:pt x="60090" y="36910"/>
                </a:lnTo>
                <a:lnTo>
                  <a:pt x="60060" y="36910"/>
                </a:lnTo>
                <a:lnTo>
                  <a:pt x="60070" y="36980"/>
                </a:lnTo>
                <a:lnTo>
                  <a:pt x="60090" y="36980"/>
                </a:lnTo>
                <a:lnTo>
                  <a:pt x="60090" y="37010"/>
                </a:lnTo>
                <a:lnTo>
                  <a:pt x="60100" y="37030"/>
                </a:lnTo>
                <a:lnTo>
                  <a:pt x="60100" y="37060"/>
                </a:lnTo>
                <a:lnTo>
                  <a:pt x="60100" y="37090"/>
                </a:lnTo>
                <a:lnTo>
                  <a:pt x="60120" y="37170"/>
                </a:lnTo>
                <a:lnTo>
                  <a:pt x="60090" y="37180"/>
                </a:lnTo>
                <a:lnTo>
                  <a:pt x="60080" y="37100"/>
                </a:lnTo>
                <a:lnTo>
                  <a:pt x="60070" y="37030"/>
                </a:lnTo>
                <a:lnTo>
                  <a:pt x="60070" y="37020"/>
                </a:lnTo>
                <a:lnTo>
                  <a:pt x="60060" y="37010"/>
                </a:lnTo>
                <a:lnTo>
                  <a:pt x="60020" y="37010"/>
                </a:lnTo>
                <a:lnTo>
                  <a:pt x="59980" y="37020"/>
                </a:lnTo>
                <a:lnTo>
                  <a:pt x="59960" y="37020"/>
                </a:lnTo>
                <a:lnTo>
                  <a:pt x="59940" y="37030"/>
                </a:lnTo>
                <a:lnTo>
                  <a:pt x="59920" y="37030"/>
                </a:lnTo>
                <a:lnTo>
                  <a:pt x="59920" y="37000"/>
                </a:lnTo>
                <a:lnTo>
                  <a:pt x="59870" y="37010"/>
                </a:lnTo>
                <a:lnTo>
                  <a:pt x="59880" y="37020"/>
                </a:lnTo>
                <a:lnTo>
                  <a:pt x="59880" y="37030"/>
                </a:lnTo>
                <a:lnTo>
                  <a:pt x="59880" y="37040"/>
                </a:lnTo>
                <a:lnTo>
                  <a:pt x="59880" y="37050"/>
                </a:lnTo>
                <a:lnTo>
                  <a:pt x="59870" y="37050"/>
                </a:lnTo>
                <a:lnTo>
                  <a:pt x="59870" y="37060"/>
                </a:lnTo>
                <a:lnTo>
                  <a:pt x="59860" y="37070"/>
                </a:lnTo>
                <a:lnTo>
                  <a:pt x="59870" y="37080"/>
                </a:lnTo>
                <a:lnTo>
                  <a:pt x="59870" y="37090"/>
                </a:lnTo>
                <a:lnTo>
                  <a:pt x="59870" y="37100"/>
                </a:lnTo>
                <a:lnTo>
                  <a:pt x="59870" y="37110"/>
                </a:lnTo>
                <a:lnTo>
                  <a:pt x="59870" y="37120"/>
                </a:lnTo>
                <a:lnTo>
                  <a:pt x="59870" y="37130"/>
                </a:lnTo>
                <a:lnTo>
                  <a:pt x="59870" y="37140"/>
                </a:lnTo>
                <a:lnTo>
                  <a:pt x="59880" y="37140"/>
                </a:lnTo>
                <a:lnTo>
                  <a:pt x="59880" y="37150"/>
                </a:lnTo>
                <a:lnTo>
                  <a:pt x="59890" y="37160"/>
                </a:lnTo>
                <a:lnTo>
                  <a:pt x="59900" y="37170"/>
                </a:lnTo>
                <a:lnTo>
                  <a:pt x="59890" y="37170"/>
                </a:lnTo>
                <a:lnTo>
                  <a:pt x="59880" y="37170"/>
                </a:lnTo>
                <a:lnTo>
                  <a:pt x="59860" y="37180"/>
                </a:lnTo>
                <a:lnTo>
                  <a:pt x="59820" y="37180"/>
                </a:lnTo>
                <a:lnTo>
                  <a:pt x="59810" y="37180"/>
                </a:lnTo>
                <a:lnTo>
                  <a:pt x="59710" y="37200"/>
                </a:lnTo>
                <a:lnTo>
                  <a:pt x="59680" y="37210"/>
                </a:lnTo>
                <a:lnTo>
                  <a:pt x="59650" y="37210"/>
                </a:lnTo>
                <a:lnTo>
                  <a:pt x="59620" y="37220"/>
                </a:lnTo>
                <a:lnTo>
                  <a:pt x="59590" y="37220"/>
                </a:lnTo>
                <a:lnTo>
                  <a:pt x="59550" y="37230"/>
                </a:lnTo>
                <a:lnTo>
                  <a:pt x="59540" y="37230"/>
                </a:lnTo>
                <a:lnTo>
                  <a:pt x="59520" y="37230"/>
                </a:lnTo>
                <a:lnTo>
                  <a:pt x="59530" y="37240"/>
                </a:lnTo>
                <a:lnTo>
                  <a:pt x="59530" y="37250"/>
                </a:lnTo>
                <a:lnTo>
                  <a:pt x="59520" y="37250"/>
                </a:lnTo>
                <a:lnTo>
                  <a:pt x="59510" y="37250"/>
                </a:lnTo>
                <a:lnTo>
                  <a:pt x="59510" y="37260"/>
                </a:lnTo>
                <a:lnTo>
                  <a:pt x="59500" y="37260"/>
                </a:lnTo>
                <a:lnTo>
                  <a:pt x="59510" y="37290"/>
                </a:lnTo>
                <a:lnTo>
                  <a:pt x="59510" y="37300"/>
                </a:lnTo>
                <a:lnTo>
                  <a:pt x="59510" y="37310"/>
                </a:lnTo>
                <a:lnTo>
                  <a:pt x="59510" y="37330"/>
                </a:lnTo>
                <a:lnTo>
                  <a:pt x="59520" y="37330"/>
                </a:lnTo>
                <a:lnTo>
                  <a:pt x="59520" y="37370"/>
                </a:lnTo>
                <a:lnTo>
                  <a:pt x="59520" y="37380"/>
                </a:lnTo>
                <a:lnTo>
                  <a:pt x="59520" y="37390"/>
                </a:lnTo>
                <a:lnTo>
                  <a:pt x="59520" y="37400"/>
                </a:lnTo>
                <a:lnTo>
                  <a:pt x="59510" y="37400"/>
                </a:lnTo>
                <a:lnTo>
                  <a:pt x="59500" y="37400"/>
                </a:lnTo>
                <a:lnTo>
                  <a:pt x="59500" y="37410"/>
                </a:lnTo>
                <a:lnTo>
                  <a:pt x="59490" y="37410"/>
                </a:lnTo>
                <a:lnTo>
                  <a:pt x="59460" y="37420"/>
                </a:lnTo>
                <a:lnTo>
                  <a:pt x="59460" y="37430"/>
                </a:lnTo>
                <a:lnTo>
                  <a:pt x="59460" y="37440"/>
                </a:lnTo>
                <a:lnTo>
                  <a:pt x="59470" y="37440"/>
                </a:lnTo>
                <a:lnTo>
                  <a:pt x="59470" y="37450"/>
                </a:lnTo>
                <a:lnTo>
                  <a:pt x="59470" y="37460"/>
                </a:lnTo>
                <a:lnTo>
                  <a:pt x="59470" y="37470"/>
                </a:lnTo>
                <a:lnTo>
                  <a:pt x="59460" y="37480"/>
                </a:lnTo>
                <a:lnTo>
                  <a:pt x="59460" y="37530"/>
                </a:lnTo>
                <a:lnTo>
                  <a:pt x="59450" y="37540"/>
                </a:lnTo>
                <a:lnTo>
                  <a:pt x="59450" y="37550"/>
                </a:lnTo>
                <a:lnTo>
                  <a:pt x="59450" y="37580"/>
                </a:lnTo>
                <a:lnTo>
                  <a:pt x="59460" y="37590"/>
                </a:lnTo>
                <a:lnTo>
                  <a:pt x="59460" y="37600"/>
                </a:lnTo>
                <a:lnTo>
                  <a:pt x="59470" y="37600"/>
                </a:lnTo>
                <a:lnTo>
                  <a:pt x="59470" y="37610"/>
                </a:lnTo>
                <a:lnTo>
                  <a:pt x="59460" y="37610"/>
                </a:lnTo>
                <a:lnTo>
                  <a:pt x="59450" y="37610"/>
                </a:lnTo>
                <a:lnTo>
                  <a:pt x="59430" y="37600"/>
                </a:lnTo>
                <a:lnTo>
                  <a:pt x="59420" y="37600"/>
                </a:lnTo>
                <a:lnTo>
                  <a:pt x="59410" y="37590"/>
                </a:lnTo>
                <a:lnTo>
                  <a:pt x="59400" y="37590"/>
                </a:lnTo>
                <a:lnTo>
                  <a:pt x="59390" y="37580"/>
                </a:lnTo>
                <a:lnTo>
                  <a:pt x="59380" y="37580"/>
                </a:lnTo>
                <a:lnTo>
                  <a:pt x="59380" y="37570"/>
                </a:lnTo>
                <a:lnTo>
                  <a:pt x="59370" y="37570"/>
                </a:lnTo>
                <a:lnTo>
                  <a:pt x="59360" y="37570"/>
                </a:lnTo>
                <a:lnTo>
                  <a:pt x="59360" y="37560"/>
                </a:lnTo>
                <a:lnTo>
                  <a:pt x="59350" y="37480"/>
                </a:lnTo>
                <a:lnTo>
                  <a:pt x="59330" y="37380"/>
                </a:lnTo>
                <a:lnTo>
                  <a:pt x="59320" y="37310"/>
                </a:lnTo>
                <a:lnTo>
                  <a:pt x="59300" y="37200"/>
                </a:lnTo>
                <a:lnTo>
                  <a:pt x="59290" y="37130"/>
                </a:lnTo>
                <a:lnTo>
                  <a:pt x="59250" y="37140"/>
                </a:lnTo>
                <a:lnTo>
                  <a:pt x="59210" y="37170"/>
                </a:lnTo>
                <a:lnTo>
                  <a:pt x="59180" y="37180"/>
                </a:lnTo>
                <a:lnTo>
                  <a:pt x="59160" y="37190"/>
                </a:lnTo>
                <a:lnTo>
                  <a:pt x="59130" y="37210"/>
                </a:lnTo>
                <a:lnTo>
                  <a:pt x="59110" y="37220"/>
                </a:lnTo>
                <a:lnTo>
                  <a:pt x="59100" y="37220"/>
                </a:lnTo>
                <a:lnTo>
                  <a:pt x="59080" y="37200"/>
                </a:lnTo>
                <a:lnTo>
                  <a:pt x="59080" y="37190"/>
                </a:lnTo>
                <a:lnTo>
                  <a:pt x="59070" y="37180"/>
                </a:lnTo>
                <a:lnTo>
                  <a:pt x="59070" y="37170"/>
                </a:lnTo>
                <a:lnTo>
                  <a:pt x="59060" y="37170"/>
                </a:lnTo>
                <a:lnTo>
                  <a:pt x="59060" y="37180"/>
                </a:lnTo>
                <a:lnTo>
                  <a:pt x="59050" y="37180"/>
                </a:lnTo>
                <a:lnTo>
                  <a:pt x="59010" y="37190"/>
                </a:lnTo>
                <a:lnTo>
                  <a:pt x="59000" y="37190"/>
                </a:lnTo>
                <a:lnTo>
                  <a:pt x="58900" y="37210"/>
                </a:lnTo>
                <a:lnTo>
                  <a:pt x="58920" y="37250"/>
                </a:lnTo>
                <a:lnTo>
                  <a:pt x="58810" y="37270"/>
                </a:lnTo>
                <a:lnTo>
                  <a:pt x="58750" y="37280"/>
                </a:lnTo>
                <a:lnTo>
                  <a:pt x="58740" y="37240"/>
                </a:lnTo>
                <a:lnTo>
                  <a:pt x="58740" y="37230"/>
                </a:lnTo>
                <a:lnTo>
                  <a:pt x="58690" y="37250"/>
                </a:lnTo>
                <a:lnTo>
                  <a:pt x="58700" y="37310"/>
                </a:lnTo>
                <a:lnTo>
                  <a:pt x="58710" y="37310"/>
                </a:lnTo>
                <a:lnTo>
                  <a:pt x="58710" y="37320"/>
                </a:lnTo>
                <a:lnTo>
                  <a:pt x="58720" y="37320"/>
                </a:lnTo>
                <a:lnTo>
                  <a:pt x="58730" y="37320"/>
                </a:lnTo>
                <a:lnTo>
                  <a:pt x="58730" y="37330"/>
                </a:lnTo>
                <a:lnTo>
                  <a:pt x="58740" y="37330"/>
                </a:lnTo>
                <a:lnTo>
                  <a:pt x="58750" y="37330"/>
                </a:lnTo>
                <a:lnTo>
                  <a:pt x="58760" y="37340"/>
                </a:lnTo>
                <a:lnTo>
                  <a:pt x="58770" y="37370"/>
                </a:lnTo>
                <a:lnTo>
                  <a:pt x="58770" y="37390"/>
                </a:lnTo>
                <a:lnTo>
                  <a:pt x="58780" y="37460"/>
                </a:lnTo>
                <a:lnTo>
                  <a:pt x="58810" y="37600"/>
                </a:lnTo>
                <a:lnTo>
                  <a:pt x="58770" y="37600"/>
                </a:lnTo>
                <a:lnTo>
                  <a:pt x="58700" y="37620"/>
                </a:lnTo>
                <a:lnTo>
                  <a:pt x="58670" y="37620"/>
                </a:lnTo>
                <a:lnTo>
                  <a:pt x="58670" y="37610"/>
                </a:lnTo>
                <a:lnTo>
                  <a:pt x="58660" y="37600"/>
                </a:lnTo>
                <a:lnTo>
                  <a:pt x="58650" y="37600"/>
                </a:lnTo>
                <a:lnTo>
                  <a:pt x="58590" y="37610"/>
                </a:lnTo>
                <a:lnTo>
                  <a:pt x="58500" y="37630"/>
                </a:lnTo>
                <a:lnTo>
                  <a:pt x="58490" y="37630"/>
                </a:lnTo>
                <a:lnTo>
                  <a:pt x="58460" y="37640"/>
                </a:lnTo>
                <a:lnTo>
                  <a:pt x="58400" y="37650"/>
                </a:lnTo>
                <a:lnTo>
                  <a:pt x="58390" y="37650"/>
                </a:lnTo>
                <a:lnTo>
                  <a:pt x="58380" y="37680"/>
                </a:lnTo>
                <a:lnTo>
                  <a:pt x="58370" y="37670"/>
                </a:lnTo>
                <a:lnTo>
                  <a:pt x="58360" y="37670"/>
                </a:lnTo>
                <a:lnTo>
                  <a:pt x="58340" y="37680"/>
                </a:lnTo>
                <a:lnTo>
                  <a:pt x="58340" y="37640"/>
                </a:lnTo>
                <a:lnTo>
                  <a:pt x="58340" y="37630"/>
                </a:lnTo>
                <a:lnTo>
                  <a:pt x="58320" y="37630"/>
                </a:lnTo>
                <a:lnTo>
                  <a:pt x="58310" y="37620"/>
                </a:lnTo>
                <a:lnTo>
                  <a:pt x="58310" y="37600"/>
                </a:lnTo>
                <a:lnTo>
                  <a:pt x="58310" y="37580"/>
                </a:lnTo>
                <a:lnTo>
                  <a:pt x="58300" y="37540"/>
                </a:lnTo>
                <a:lnTo>
                  <a:pt x="58280" y="37540"/>
                </a:lnTo>
                <a:lnTo>
                  <a:pt x="58250" y="37550"/>
                </a:lnTo>
                <a:lnTo>
                  <a:pt x="58230" y="37550"/>
                </a:lnTo>
                <a:lnTo>
                  <a:pt x="58220" y="37550"/>
                </a:lnTo>
                <a:lnTo>
                  <a:pt x="58210" y="37550"/>
                </a:lnTo>
                <a:lnTo>
                  <a:pt x="58200" y="37560"/>
                </a:lnTo>
                <a:lnTo>
                  <a:pt x="58160" y="37560"/>
                </a:lnTo>
                <a:lnTo>
                  <a:pt x="58150" y="37560"/>
                </a:lnTo>
                <a:lnTo>
                  <a:pt x="57880" y="37610"/>
                </a:lnTo>
                <a:lnTo>
                  <a:pt x="57770" y="37630"/>
                </a:lnTo>
                <a:lnTo>
                  <a:pt x="57780" y="37640"/>
                </a:lnTo>
                <a:lnTo>
                  <a:pt x="57780" y="37690"/>
                </a:lnTo>
                <a:lnTo>
                  <a:pt x="57790" y="37750"/>
                </a:lnTo>
                <a:lnTo>
                  <a:pt x="57800" y="37790"/>
                </a:lnTo>
                <a:lnTo>
                  <a:pt x="57810" y="37870"/>
                </a:lnTo>
                <a:lnTo>
                  <a:pt x="57810" y="37890"/>
                </a:lnTo>
                <a:lnTo>
                  <a:pt x="58010" y="37850"/>
                </a:lnTo>
                <a:lnTo>
                  <a:pt x="58020" y="37860"/>
                </a:lnTo>
                <a:lnTo>
                  <a:pt x="58020" y="37870"/>
                </a:lnTo>
                <a:lnTo>
                  <a:pt x="58020" y="37880"/>
                </a:lnTo>
                <a:lnTo>
                  <a:pt x="58020" y="37890"/>
                </a:lnTo>
                <a:lnTo>
                  <a:pt x="58020" y="37900"/>
                </a:lnTo>
                <a:lnTo>
                  <a:pt x="58010" y="37910"/>
                </a:lnTo>
                <a:lnTo>
                  <a:pt x="58020" y="37920"/>
                </a:lnTo>
                <a:lnTo>
                  <a:pt x="58030" y="37930"/>
                </a:lnTo>
                <a:lnTo>
                  <a:pt x="58030" y="37940"/>
                </a:lnTo>
                <a:lnTo>
                  <a:pt x="58040" y="37950"/>
                </a:lnTo>
                <a:lnTo>
                  <a:pt x="58050" y="37960"/>
                </a:lnTo>
                <a:lnTo>
                  <a:pt x="58050" y="37970"/>
                </a:lnTo>
                <a:lnTo>
                  <a:pt x="58050" y="37980"/>
                </a:lnTo>
                <a:lnTo>
                  <a:pt x="58050" y="37990"/>
                </a:lnTo>
                <a:lnTo>
                  <a:pt x="58060" y="37990"/>
                </a:lnTo>
                <a:lnTo>
                  <a:pt x="58060" y="38000"/>
                </a:lnTo>
                <a:lnTo>
                  <a:pt x="57980" y="38010"/>
                </a:lnTo>
                <a:lnTo>
                  <a:pt x="57920" y="38020"/>
                </a:lnTo>
                <a:lnTo>
                  <a:pt x="57850" y="38030"/>
                </a:lnTo>
                <a:lnTo>
                  <a:pt x="57810" y="38040"/>
                </a:lnTo>
                <a:lnTo>
                  <a:pt x="57800" y="38040"/>
                </a:lnTo>
                <a:lnTo>
                  <a:pt x="57770" y="38050"/>
                </a:lnTo>
                <a:lnTo>
                  <a:pt x="57760" y="38050"/>
                </a:lnTo>
                <a:lnTo>
                  <a:pt x="57690" y="38060"/>
                </a:lnTo>
                <a:lnTo>
                  <a:pt x="57590" y="38080"/>
                </a:lnTo>
                <a:lnTo>
                  <a:pt x="57580" y="38080"/>
                </a:lnTo>
                <a:lnTo>
                  <a:pt x="57590" y="38140"/>
                </a:lnTo>
                <a:lnTo>
                  <a:pt x="57600" y="38180"/>
                </a:lnTo>
                <a:lnTo>
                  <a:pt x="57610" y="38210"/>
                </a:lnTo>
                <a:lnTo>
                  <a:pt x="57640" y="38200"/>
                </a:lnTo>
                <a:lnTo>
                  <a:pt x="57670" y="38200"/>
                </a:lnTo>
                <a:lnTo>
                  <a:pt x="57710" y="38190"/>
                </a:lnTo>
                <a:lnTo>
                  <a:pt x="57720" y="38250"/>
                </a:lnTo>
                <a:lnTo>
                  <a:pt x="57720" y="38270"/>
                </a:lnTo>
                <a:lnTo>
                  <a:pt x="57720" y="38280"/>
                </a:lnTo>
                <a:lnTo>
                  <a:pt x="57730" y="38290"/>
                </a:lnTo>
                <a:lnTo>
                  <a:pt x="57730" y="38300"/>
                </a:lnTo>
                <a:lnTo>
                  <a:pt x="57730" y="38310"/>
                </a:lnTo>
                <a:lnTo>
                  <a:pt x="57740" y="38330"/>
                </a:lnTo>
                <a:lnTo>
                  <a:pt x="57750" y="38450"/>
                </a:lnTo>
                <a:lnTo>
                  <a:pt x="57650" y="38460"/>
                </a:lnTo>
                <a:lnTo>
                  <a:pt x="57660" y="38520"/>
                </a:lnTo>
                <a:lnTo>
                  <a:pt x="57670" y="38570"/>
                </a:lnTo>
                <a:lnTo>
                  <a:pt x="57670" y="38580"/>
                </a:lnTo>
                <a:lnTo>
                  <a:pt x="57670" y="38600"/>
                </a:lnTo>
                <a:lnTo>
                  <a:pt x="57690" y="38580"/>
                </a:lnTo>
                <a:lnTo>
                  <a:pt x="57700" y="38560"/>
                </a:lnTo>
                <a:lnTo>
                  <a:pt x="57700" y="38570"/>
                </a:lnTo>
                <a:lnTo>
                  <a:pt x="57710" y="38580"/>
                </a:lnTo>
                <a:lnTo>
                  <a:pt x="57710" y="38590"/>
                </a:lnTo>
                <a:lnTo>
                  <a:pt x="57720" y="38600"/>
                </a:lnTo>
                <a:lnTo>
                  <a:pt x="57710" y="38610"/>
                </a:lnTo>
                <a:lnTo>
                  <a:pt x="57700" y="38650"/>
                </a:lnTo>
                <a:lnTo>
                  <a:pt x="57690" y="38670"/>
                </a:lnTo>
                <a:lnTo>
                  <a:pt x="57680" y="38680"/>
                </a:lnTo>
                <a:lnTo>
                  <a:pt x="57650" y="38700"/>
                </a:lnTo>
                <a:lnTo>
                  <a:pt x="57620" y="38770"/>
                </a:lnTo>
                <a:lnTo>
                  <a:pt x="57610" y="38780"/>
                </a:lnTo>
                <a:lnTo>
                  <a:pt x="57610" y="38800"/>
                </a:lnTo>
                <a:lnTo>
                  <a:pt x="57610" y="38840"/>
                </a:lnTo>
                <a:lnTo>
                  <a:pt x="57570" y="38850"/>
                </a:lnTo>
                <a:lnTo>
                  <a:pt x="57490" y="38870"/>
                </a:lnTo>
                <a:lnTo>
                  <a:pt x="57450" y="38870"/>
                </a:lnTo>
                <a:lnTo>
                  <a:pt x="57440" y="38870"/>
                </a:lnTo>
                <a:lnTo>
                  <a:pt x="57440" y="38880"/>
                </a:lnTo>
                <a:lnTo>
                  <a:pt x="57450" y="38890"/>
                </a:lnTo>
                <a:lnTo>
                  <a:pt x="57430" y="38900"/>
                </a:lnTo>
                <a:lnTo>
                  <a:pt x="57380" y="38910"/>
                </a:lnTo>
                <a:lnTo>
                  <a:pt x="57330" y="38910"/>
                </a:lnTo>
                <a:lnTo>
                  <a:pt x="57330" y="38920"/>
                </a:lnTo>
                <a:lnTo>
                  <a:pt x="57320" y="38920"/>
                </a:lnTo>
                <a:lnTo>
                  <a:pt x="57290" y="38920"/>
                </a:lnTo>
                <a:lnTo>
                  <a:pt x="57240" y="38930"/>
                </a:lnTo>
                <a:lnTo>
                  <a:pt x="57190" y="38940"/>
                </a:lnTo>
                <a:lnTo>
                  <a:pt x="57180" y="38940"/>
                </a:lnTo>
                <a:lnTo>
                  <a:pt x="57160" y="38950"/>
                </a:lnTo>
                <a:lnTo>
                  <a:pt x="57060" y="38960"/>
                </a:lnTo>
                <a:lnTo>
                  <a:pt x="57010" y="38970"/>
                </a:lnTo>
                <a:lnTo>
                  <a:pt x="56880" y="39000"/>
                </a:lnTo>
                <a:lnTo>
                  <a:pt x="56820" y="39010"/>
                </a:lnTo>
                <a:lnTo>
                  <a:pt x="56800" y="39010"/>
                </a:lnTo>
                <a:lnTo>
                  <a:pt x="56730" y="39020"/>
                </a:lnTo>
                <a:lnTo>
                  <a:pt x="56710" y="39020"/>
                </a:lnTo>
                <a:lnTo>
                  <a:pt x="56690" y="39030"/>
                </a:lnTo>
                <a:lnTo>
                  <a:pt x="56670" y="39030"/>
                </a:lnTo>
                <a:lnTo>
                  <a:pt x="56660" y="39040"/>
                </a:lnTo>
                <a:lnTo>
                  <a:pt x="56640" y="39040"/>
                </a:lnTo>
                <a:lnTo>
                  <a:pt x="56630" y="39040"/>
                </a:lnTo>
                <a:lnTo>
                  <a:pt x="56600" y="39040"/>
                </a:lnTo>
                <a:lnTo>
                  <a:pt x="56580" y="39050"/>
                </a:lnTo>
                <a:lnTo>
                  <a:pt x="56540" y="39060"/>
                </a:lnTo>
                <a:lnTo>
                  <a:pt x="56520" y="39060"/>
                </a:lnTo>
                <a:lnTo>
                  <a:pt x="56500" y="39060"/>
                </a:lnTo>
                <a:lnTo>
                  <a:pt x="56490" y="39070"/>
                </a:lnTo>
                <a:lnTo>
                  <a:pt x="56480" y="39070"/>
                </a:lnTo>
                <a:lnTo>
                  <a:pt x="56470" y="39070"/>
                </a:lnTo>
                <a:lnTo>
                  <a:pt x="56460" y="39070"/>
                </a:lnTo>
                <a:lnTo>
                  <a:pt x="56450" y="39070"/>
                </a:lnTo>
                <a:lnTo>
                  <a:pt x="56440" y="39040"/>
                </a:lnTo>
                <a:lnTo>
                  <a:pt x="56440" y="39020"/>
                </a:lnTo>
                <a:lnTo>
                  <a:pt x="56440" y="39000"/>
                </a:lnTo>
                <a:lnTo>
                  <a:pt x="56440" y="38990"/>
                </a:lnTo>
                <a:lnTo>
                  <a:pt x="56430" y="38990"/>
                </a:lnTo>
                <a:lnTo>
                  <a:pt x="56430" y="38980"/>
                </a:lnTo>
                <a:lnTo>
                  <a:pt x="56420" y="38980"/>
                </a:lnTo>
                <a:lnTo>
                  <a:pt x="56410" y="38980"/>
                </a:lnTo>
                <a:lnTo>
                  <a:pt x="56410" y="38990"/>
                </a:lnTo>
                <a:lnTo>
                  <a:pt x="56410" y="39000"/>
                </a:lnTo>
                <a:lnTo>
                  <a:pt x="56400" y="39000"/>
                </a:lnTo>
                <a:lnTo>
                  <a:pt x="56400" y="39010"/>
                </a:lnTo>
                <a:lnTo>
                  <a:pt x="56390" y="39010"/>
                </a:lnTo>
                <a:lnTo>
                  <a:pt x="56380" y="39010"/>
                </a:lnTo>
                <a:lnTo>
                  <a:pt x="56380" y="39020"/>
                </a:lnTo>
                <a:lnTo>
                  <a:pt x="56370" y="39020"/>
                </a:lnTo>
                <a:lnTo>
                  <a:pt x="56360" y="39020"/>
                </a:lnTo>
                <a:lnTo>
                  <a:pt x="56350" y="39020"/>
                </a:lnTo>
                <a:lnTo>
                  <a:pt x="56350" y="39030"/>
                </a:lnTo>
                <a:lnTo>
                  <a:pt x="56340" y="39030"/>
                </a:lnTo>
                <a:lnTo>
                  <a:pt x="56330" y="39030"/>
                </a:lnTo>
                <a:lnTo>
                  <a:pt x="56320" y="39030"/>
                </a:lnTo>
                <a:lnTo>
                  <a:pt x="56310" y="39030"/>
                </a:lnTo>
                <a:lnTo>
                  <a:pt x="56300" y="39020"/>
                </a:lnTo>
                <a:lnTo>
                  <a:pt x="56300" y="39010"/>
                </a:lnTo>
                <a:lnTo>
                  <a:pt x="56290" y="39010"/>
                </a:lnTo>
                <a:lnTo>
                  <a:pt x="56300" y="39010"/>
                </a:lnTo>
                <a:lnTo>
                  <a:pt x="56300" y="39000"/>
                </a:lnTo>
                <a:lnTo>
                  <a:pt x="56310" y="39000"/>
                </a:lnTo>
                <a:lnTo>
                  <a:pt x="56320" y="39000"/>
                </a:lnTo>
                <a:lnTo>
                  <a:pt x="56320" y="39010"/>
                </a:lnTo>
                <a:lnTo>
                  <a:pt x="56330" y="39010"/>
                </a:lnTo>
                <a:lnTo>
                  <a:pt x="56330" y="39000"/>
                </a:lnTo>
                <a:lnTo>
                  <a:pt x="56330" y="38990"/>
                </a:lnTo>
                <a:lnTo>
                  <a:pt x="56320" y="38990"/>
                </a:lnTo>
                <a:lnTo>
                  <a:pt x="56310" y="38990"/>
                </a:lnTo>
                <a:lnTo>
                  <a:pt x="56300" y="38990"/>
                </a:lnTo>
                <a:lnTo>
                  <a:pt x="56300" y="39000"/>
                </a:lnTo>
                <a:lnTo>
                  <a:pt x="56300" y="38990"/>
                </a:lnTo>
                <a:lnTo>
                  <a:pt x="56290" y="38990"/>
                </a:lnTo>
                <a:lnTo>
                  <a:pt x="56290" y="39000"/>
                </a:lnTo>
                <a:lnTo>
                  <a:pt x="56280" y="39000"/>
                </a:lnTo>
                <a:lnTo>
                  <a:pt x="56270" y="39000"/>
                </a:lnTo>
                <a:lnTo>
                  <a:pt x="56270" y="39010"/>
                </a:lnTo>
                <a:lnTo>
                  <a:pt x="56260" y="39010"/>
                </a:lnTo>
                <a:lnTo>
                  <a:pt x="56250" y="39010"/>
                </a:lnTo>
                <a:lnTo>
                  <a:pt x="56250" y="39000"/>
                </a:lnTo>
                <a:lnTo>
                  <a:pt x="56240" y="39010"/>
                </a:lnTo>
                <a:lnTo>
                  <a:pt x="56230" y="39010"/>
                </a:lnTo>
                <a:lnTo>
                  <a:pt x="56220" y="39010"/>
                </a:lnTo>
                <a:lnTo>
                  <a:pt x="56210" y="39010"/>
                </a:lnTo>
                <a:lnTo>
                  <a:pt x="56200" y="39020"/>
                </a:lnTo>
                <a:lnTo>
                  <a:pt x="56190" y="39030"/>
                </a:lnTo>
                <a:lnTo>
                  <a:pt x="56190" y="39040"/>
                </a:lnTo>
                <a:lnTo>
                  <a:pt x="56170" y="39030"/>
                </a:lnTo>
                <a:lnTo>
                  <a:pt x="56160" y="39030"/>
                </a:lnTo>
                <a:lnTo>
                  <a:pt x="56160" y="39040"/>
                </a:lnTo>
                <a:lnTo>
                  <a:pt x="56160" y="39050"/>
                </a:lnTo>
                <a:lnTo>
                  <a:pt x="56150" y="39050"/>
                </a:lnTo>
                <a:lnTo>
                  <a:pt x="56150" y="39060"/>
                </a:lnTo>
                <a:lnTo>
                  <a:pt x="56150" y="39070"/>
                </a:lnTo>
                <a:lnTo>
                  <a:pt x="56140" y="39080"/>
                </a:lnTo>
                <a:lnTo>
                  <a:pt x="56130" y="39080"/>
                </a:lnTo>
                <a:lnTo>
                  <a:pt x="56120" y="39080"/>
                </a:lnTo>
                <a:lnTo>
                  <a:pt x="56120" y="39070"/>
                </a:lnTo>
                <a:lnTo>
                  <a:pt x="56110" y="39070"/>
                </a:lnTo>
                <a:lnTo>
                  <a:pt x="56100" y="39060"/>
                </a:lnTo>
                <a:lnTo>
                  <a:pt x="56090" y="39060"/>
                </a:lnTo>
                <a:lnTo>
                  <a:pt x="56090" y="39050"/>
                </a:lnTo>
                <a:lnTo>
                  <a:pt x="56080" y="39050"/>
                </a:lnTo>
                <a:lnTo>
                  <a:pt x="56080" y="39040"/>
                </a:lnTo>
                <a:lnTo>
                  <a:pt x="56070" y="39040"/>
                </a:lnTo>
                <a:lnTo>
                  <a:pt x="56070" y="39030"/>
                </a:lnTo>
                <a:lnTo>
                  <a:pt x="56060" y="39030"/>
                </a:lnTo>
                <a:lnTo>
                  <a:pt x="56050" y="39020"/>
                </a:lnTo>
                <a:lnTo>
                  <a:pt x="56040" y="39010"/>
                </a:lnTo>
                <a:lnTo>
                  <a:pt x="56050" y="39010"/>
                </a:lnTo>
                <a:lnTo>
                  <a:pt x="56040" y="39010"/>
                </a:lnTo>
                <a:lnTo>
                  <a:pt x="56040" y="39000"/>
                </a:lnTo>
                <a:lnTo>
                  <a:pt x="56030" y="39000"/>
                </a:lnTo>
                <a:lnTo>
                  <a:pt x="56020" y="39000"/>
                </a:lnTo>
                <a:lnTo>
                  <a:pt x="56010" y="39000"/>
                </a:lnTo>
                <a:lnTo>
                  <a:pt x="56010" y="38990"/>
                </a:lnTo>
                <a:lnTo>
                  <a:pt x="56000" y="38990"/>
                </a:lnTo>
                <a:lnTo>
                  <a:pt x="56000" y="38980"/>
                </a:lnTo>
                <a:lnTo>
                  <a:pt x="55990" y="38980"/>
                </a:lnTo>
                <a:lnTo>
                  <a:pt x="55980" y="38970"/>
                </a:lnTo>
                <a:lnTo>
                  <a:pt x="55980" y="38960"/>
                </a:lnTo>
                <a:lnTo>
                  <a:pt x="55970" y="38960"/>
                </a:lnTo>
                <a:lnTo>
                  <a:pt x="55960" y="38940"/>
                </a:lnTo>
                <a:lnTo>
                  <a:pt x="55960" y="38930"/>
                </a:lnTo>
                <a:lnTo>
                  <a:pt x="55950" y="38930"/>
                </a:lnTo>
                <a:lnTo>
                  <a:pt x="55950" y="38920"/>
                </a:lnTo>
                <a:lnTo>
                  <a:pt x="55950" y="38910"/>
                </a:lnTo>
                <a:lnTo>
                  <a:pt x="55950" y="38900"/>
                </a:lnTo>
                <a:lnTo>
                  <a:pt x="55950" y="38890"/>
                </a:lnTo>
                <a:lnTo>
                  <a:pt x="55940" y="38890"/>
                </a:lnTo>
                <a:lnTo>
                  <a:pt x="55930" y="38890"/>
                </a:lnTo>
                <a:lnTo>
                  <a:pt x="55930" y="38880"/>
                </a:lnTo>
                <a:lnTo>
                  <a:pt x="55920" y="38880"/>
                </a:lnTo>
                <a:lnTo>
                  <a:pt x="55920" y="38890"/>
                </a:lnTo>
                <a:lnTo>
                  <a:pt x="55910" y="38850"/>
                </a:lnTo>
                <a:lnTo>
                  <a:pt x="55910" y="38860"/>
                </a:lnTo>
                <a:lnTo>
                  <a:pt x="55900" y="38860"/>
                </a:lnTo>
                <a:lnTo>
                  <a:pt x="55890" y="38860"/>
                </a:lnTo>
                <a:lnTo>
                  <a:pt x="55880" y="38850"/>
                </a:lnTo>
                <a:lnTo>
                  <a:pt x="55870" y="38850"/>
                </a:lnTo>
                <a:lnTo>
                  <a:pt x="55870" y="38860"/>
                </a:lnTo>
                <a:lnTo>
                  <a:pt x="55860" y="38860"/>
                </a:lnTo>
                <a:lnTo>
                  <a:pt x="55860" y="38850"/>
                </a:lnTo>
                <a:lnTo>
                  <a:pt x="55850" y="38850"/>
                </a:lnTo>
                <a:lnTo>
                  <a:pt x="55840" y="38850"/>
                </a:lnTo>
                <a:lnTo>
                  <a:pt x="55850" y="38840"/>
                </a:lnTo>
                <a:lnTo>
                  <a:pt x="55840" y="38840"/>
                </a:lnTo>
                <a:lnTo>
                  <a:pt x="55840" y="38830"/>
                </a:lnTo>
                <a:lnTo>
                  <a:pt x="55830" y="3883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30" y="38820"/>
                </a:lnTo>
                <a:lnTo>
                  <a:pt x="55820" y="38820"/>
                </a:lnTo>
                <a:lnTo>
                  <a:pt x="55810" y="38820"/>
                </a:lnTo>
                <a:lnTo>
                  <a:pt x="55780" y="38830"/>
                </a:lnTo>
                <a:lnTo>
                  <a:pt x="55770" y="38830"/>
                </a:lnTo>
                <a:lnTo>
                  <a:pt x="55750" y="38830"/>
                </a:lnTo>
                <a:lnTo>
                  <a:pt x="55680" y="38850"/>
                </a:lnTo>
                <a:lnTo>
                  <a:pt x="55640" y="38850"/>
                </a:lnTo>
                <a:lnTo>
                  <a:pt x="55560" y="38870"/>
                </a:lnTo>
                <a:lnTo>
                  <a:pt x="55530" y="38880"/>
                </a:lnTo>
                <a:lnTo>
                  <a:pt x="55500" y="38880"/>
                </a:lnTo>
                <a:lnTo>
                  <a:pt x="55490" y="38880"/>
                </a:lnTo>
                <a:lnTo>
                  <a:pt x="55490" y="38910"/>
                </a:lnTo>
                <a:lnTo>
                  <a:pt x="55500" y="38950"/>
                </a:lnTo>
                <a:lnTo>
                  <a:pt x="55500" y="38990"/>
                </a:lnTo>
                <a:lnTo>
                  <a:pt x="55510" y="39040"/>
                </a:lnTo>
                <a:lnTo>
                  <a:pt x="55480" y="39040"/>
                </a:lnTo>
                <a:lnTo>
                  <a:pt x="55420" y="39060"/>
                </a:lnTo>
                <a:lnTo>
                  <a:pt x="55430" y="39090"/>
                </a:lnTo>
                <a:lnTo>
                  <a:pt x="55440" y="39150"/>
                </a:lnTo>
                <a:lnTo>
                  <a:pt x="55450" y="39210"/>
                </a:lnTo>
                <a:lnTo>
                  <a:pt x="55460" y="39290"/>
                </a:lnTo>
                <a:lnTo>
                  <a:pt x="55410" y="39300"/>
                </a:lnTo>
                <a:lnTo>
                  <a:pt x="55350" y="39310"/>
                </a:lnTo>
                <a:lnTo>
                  <a:pt x="55290" y="39330"/>
                </a:lnTo>
                <a:lnTo>
                  <a:pt x="55230" y="39340"/>
                </a:lnTo>
                <a:lnTo>
                  <a:pt x="55180" y="39350"/>
                </a:lnTo>
                <a:lnTo>
                  <a:pt x="55130" y="39360"/>
                </a:lnTo>
                <a:lnTo>
                  <a:pt x="55110" y="39360"/>
                </a:lnTo>
                <a:lnTo>
                  <a:pt x="55100" y="39360"/>
                </a:lnTo>
                <a:lnTo>
                  <a:pt x="55100" y="39350"/>
                </a:lnTo>
                <a:lnTo>
                  <a:pt x="55100" y="39340"/>
                </a:lnTo>
                <a:lnTo>
                  <a:pt x="55090" y="39310"/>
                </a:lnTo>
                <a:lnTo>
                  <a:pt x="55090" y="39290"/>
                </a:lnTo>
                <a:lnTo>
                  <a:pt x="55080" y="39290"/>
                </a:lnTo>
                <a:lnTo>
                  <a:pt x="55070" y="39290"/>
                </a:lnTo>
                <a:lnTo>
                  <a:pt x="55070" y="39300"/>
                </a:lnTo>
                <a:lnTo>
                  <a:pt x="55080" y="39300"/>
                </a:lnTo>
                <a:lnTo>
                  <a:pt x="55080" y="39310"/>
                </a:lnTo>
                <a:lnTo>
                  <a:pt x="55070" y="39310"/>
                </a:lnTo>
                <a:lnTo>
                  <a:pt x="55070" y="39320"/>
                </a:lnTo>
                <a:lnTo>
                  <a:pt x="55070" y="39330"/>
                </a:lnTo>
                <a:lnTo>
                  <a:pt x="55060" y="39330"/>
                </a:lnTo>
                <a:lnTo>
                  <a:pt x="55050" y="39330"/>
                </a:lnTo>
                <a:lnTo>
                  <a:pt x="55050" y="39340"/>
                </a:lnTo>
                <a:lnTo>
                  <a:pt x="55040" y="39340"/>
                </a:lnTo>
                <a:lnTo>
                  <a:pt x="55030" y="39340"/>
                </a:lnTo>
                <a:lnTo>
                  <a:pt x="55030" y="39350"/>
                </a:lnTo>
                <a:lnTo>
                  <a:pt x="55040" y="39350"/>
                </a:lnTo>
                <a:lnTo>
                  <a:pt x="55030" y="39360"/>
                </a:lnTo>
                <a:lnTo>
                  <a:pt x="55030" y="39370"/>
                </a:lnTo>
                <a:lnTo>
                  <a:pt x="55020" y="39370"/>
                </a:lnTo>
                <a:lnTo>
                  <a:pt x="55010" y="39370"/>
                </a:lnTo>
                <a:lnTo>
                  <a:pt x="55010" y="39380"/>
                </a:lnTo>
                <a:lnTo>
                  <a:pt x="55000" y="39380"/>
                </a:lnTo>
                <a:lnTo>
                  <a:pt x="55000" y="39370"/>
                </a:lnTo>
                <a:lnTo>
                  <a:pt x="55000" y="39360"/>
                </a:lnTo>
                <a:lnTo>
                  <a:pt x="54990" y="39350"/>
                </a:lnTo>
                <a:lnTo>
                  <a:pt x="54990" y="39340"/>
                </a:lnTo>
                <a:lnTo>
                  <a:pt x="54980" y="39340"/>
                </a:lnTo>
                <a:lnTo>
                  <a:pt x="54980" y="39330"/>
                </a:lnTo>
                <a:lnTo>
                  <a:pt x="54970" y="39330"/>
                </a:lnTo>
                <a:lnTo>
                  <a:pt x="54970" y="39320"/>
                </a:lnTo>
                <a:lnTo>
                  <a:pt x="54980" y="39320"/>
                </a:lnTo>
                <a:lnTo>
                  <a:pt x="54980" y="39310"/>
                </a:lnTo>
                <a:lnTo>
                  <a:pt x="54950" y="39310"/>
                </a:lnTo>
                <a:lnTo>
                  <a:pt x="54940" y="39320"/>
                </a:lnTo>
                <a:lnTo>
                  <a:pt x="54900" y="39320"/>
                </a:lnTo>
                <a:lnTo>
                  <a:pt x="54890" y="39320"/>
                </a:lnTo>
                <a:lnTo>
                  <a:pt x="54880" y="39310"/>
                </a:lnTo>
                <a:lnTo>
                  <a:pt x="54870" y="39250"/>
                </a:lnTo>
                <a:lnTo>
                  <a:pt x="54870" y="39210"/>
                </a:lnTo>
                <a:lnTo>
                  <a:pt x="54860" y="39170"/>
                </a:lnTo>
                <a:lnTo>
                  <a:pt x="54850" y="39110"/>
                </a:lnTo>
                <a:lnTo>
                  <a:pt x="54810" y="39120"/>
                </a:lnTo>
                <a:lnTo>
                  <a:pt x="54750" y="39130"/>
                </a:lnTo>
                <a:lnTo>
                  <a:pt x="54750" y="39120"/>
                </a:lnTo>
                <a:lnTo>
                  <a:pt x="54740" y="39100"/>
                </a:lnTo>
                <a:lnTo>
                  <a:pt x="54740" y="39070"/>
                </a:lnTo>
                <a:lnTo>
                  <a:pt x="54730" y="39030"/>
                </a:lnTo>
                <a:lnTo>
                  <a:pt x="54730" y="39020"/>
                </a:lnTo>
                <a:lnTo>
                  <a:pt x="54700" y="39020"/>
                </a:lnTo>
                <a:lnTo>
                  <a:pt x="54680" y="38940"/>
                </a:lnTo>
                <a:lnTo>
                  <a:pt x="54670" y="38950"/>
                </a:lnTo>
                <a:lnTo>
                  <a:pt x="54630" y="38950"/>
                </a:lnTo>
                <a:lnTo>
                  <a:pt x="54600" y="38960"/>
                </a:lnTo>
                <a:lnTo>
                  <a:pt x="54590" y="38940"/>
                </a:lnTo>
                <a:lnTo>
                  <a:pt x="54590" y="38920"/>
                </a:lnTo>
                <a:lnTo>
                  <a:pt x="54580" y="38900"/>
                </a:lnTo>
                <a:lnTo>
                  <a:pt x="54570" y="38860"/>
                </a:lnTo>
                <a:lnTo>
                  <a:pt x="54520" y="38870"/>
                </a:lnTo>
                <a:lnTo>
                  <a:pt x="54500" y="38880"/>
                </a:lnTo>
                <a:lnTo>
                  <a:pt x="54460" y="38880"/>
                </a:lnTo>
                <a:lnTo>
                  <a:pt x="54430" y="38890"/>
                </a:lnTo>
                <a:lnTo>
                  <a:pt x="54390" y="38900"/>
                </a:lnTo>
                <a:lnTo>
                  <a:pt x="54370" y="38900"/>
                </a:lnTo>
                <a:lnTo>
                  <a:pt x="54370" y="38890"/>
                </a:lnTo>
                <a:lnTo>
                  <a:pt x="54370" y="38880"/>
                </a:lnTo>
                <a:lnTo>
                  <a:pt x="54370" y="38870"/>
                </a:lnTo>
                <a:lnTo>
                  <a:pt x="54360" y="38870"/>
                </a:lnTo>
                <a:lnTo>
                  <a:pt x="54350" y="38880"/>
                </a:lnTo>
                <a:lnTo>
                  <a:pt x="54340" y="38880"/>
                </a:lnTo>
                <a:lnTo>
                  <a:pt x="54330" y="38880"/>
                </a:lnTo>
                <a:lnTo>
                  <a:pt x="54320" y="38880"/>
                </a:lnTo>
                <a:lnTo>
                  <a:pt x="54300" y="38890"/>
                </a:lnTo>
                <a:lnTo>
                  <a:pt x="54290" y="38890"/>
                </a:lnTo>
                <a:lnTo>
                  <a:pt x="54240" y="38900"/>
                </a:lnTo>
                <a:lnTo>
                  <a:pt x="54190" y="38900"/>
                </a:lnTo>
                <a:lnTo>
                  <a:pt x="54170" y="38910"/>
                </a:lnTo>
                <a:lnTo>
                  <a:pt x="54150" y="38910"/>
                </a:lnTo>
                <a:lnTo>
                  <a:pt x="54090" y="38920"/>
                </a:lnTo>
                <a:lnTo>
                  <a:pt x="54110" y="39000"/>
                </a:lnTo>
                <a:lnTo>
                  <a:pt x="54100" y="39010"/>
                </a:lnTo>
                <a:lnTo>
                  <a:pt x="54020" y="39020"/>
                </a:lnTo>
                <a:lnTo>
                  <a:pt x="53960" y="39030"/>
                </a:lnTo>
                <a:lnTo>
                  <a:pt x="53880" y="39050"/>
                </a:lnTo>
                <a:lnTo>
                  <a:pt x="53840" y="39050"/>
                </a:lnTo>
                <a:lnTo>
                  <a:pt x="53750" y="39070"/>
                </a:lnTo>
                <a:lnTo>
                  <a:pt x="53660" y="39090"/>
                </a:lnTo>
                <a:lnTo>
                  <a:pt x="53660" y="39100"/>
                </a:lnTo>
                <a:lnTo>
                  <a:pt x="53610" y="39110"/>
                </a:lnTo>
                <a:lnTo>
                  <a:pt x="53550" y="39120"/>
                </a:lnTo>
                <a:lnTo>
                  <a:pt x="53480" y="39130"/>
                </a:lnTo>
                <a:lnTo>
                  <a:pt x="53480" y="39120"/>
                </a:lnTo>
                <a:lnTo>
                  <a:pt x="53470" y="39100"/>
                </a:lnTo>
                <a:lnTo>
                  <a:pt x="53460" y="39050"/>
                </a:lnTo>
                <a:lnTo>
                  <a:pt x="53460" y="39040"/>
                </a:lnTo>
                <a:lnTo>
                  <a:pt x="53460" y="39020"/>
                </a:lnTo>
                <a:lnTo>
                  <a:pt x="53450" y="38980"/>
                </a:lnTo>
                <a:lnTo>
                  <a:pt x="53440" y="38950"/>
                </a:lnTo>
                <a:lnTo>
                  <a:pt x="53430" y="38920"/>
                </a:lnTo>
                <a:lnTo>
                  <a:pt x="53430" y="38870"/>
                </a:lnTo>
                <a:lnTo>
                  <a:pt x="53450" y="38860"/>
                </a:lnTo>
                <a:lnTo>
                  <a:pt x="53500" y="38850"/>
                </a:lnTo>
                <a:lnTo>
                  <a:pt x="53560" y="38840"/>
                </a:lnTo>
                <a:lnTo>
                  <a:pt x="53620" y="38830"/>
                </a:lnTo>
                <a:lnTo>
                  <a:pt x="53630" y="38820"/>
                </a:lnTo>
                <a:lnTo>
                  <a:pt x="53640" y="38820"/>
                </a:lnTo>
                <a:lnTo>
                  <a:pt x="53640" y="38810"/>
                </a:lnTo>
                <a:lnTo>
                  <a:pt x="53640" y="38800"/>
                </a:lnTo>
                <a:lnTo>
                  <a:pt x="53650" y="38800"/>
                </a:lnTo>
                <a:lnTo>
                  <a:pt x="53650" y="38790"/>
                </a:lnTo>
                <a:lnTo>
                  <a:pt x="53640" y="38790"/>
                </a:lnTo>
                <a:lnTo>
                  <a:pt x="53640" y="38780"/>
                </a:lnTo>
                <a:lnTo>
                  <a:pt x="53630" y="38780"/>
                </a:lnTo>
                <a:lnTo>
                  <a:pt x="53630" y="38770"/>
                </a:lnTo>
                <a:lnTo>
                  <a:pt x="53620" y="38770"/>
                </a:lnTo>
                <a:lnTo>
                  <a:pt x="53620" y="38760"/>
                </a:lnTo>
                <a:lnTo>
                  <a:pt x="53610" y="38760"/>
                </a:lnTo>
                <a:lnTo>
                  <a:pt x="53610" y="38750"/>
                </a:lnTo>
                <a:lnTo>
                  <a:pt x="53600" y="38750"/>
                </a:lnTo>
                <a:lnTo>
                  <a:pt x="53600" y="38740"/>
                </a:lnTo>
                <a:lnTo>
                  <a:pt x="53600" y="38730"/>
                </a:lnTo>
                <a:lnTo>
                  <a:pt x="53590" y="38720"/>
                </a:lnTo>
                <a:lnTo>
                  <a:pt x="53590" y="38710"/>
                </a:lnTo>
                <a:lnTo>
                  <a:pt x="53590" y="38700"/>
                </a:lnTo>
                <a:lnTo>
                  <a:pt x="53570" y="38700"/>
                </a:lnTo>
                <a:lnTo>
                  <a:pt x="53560" y="38660"/>
                </a:lnTo>
                <a:lnTo>
                  <a:pt x="53560" y="38650"/>
                </a:lnTo>
                <a:lnTo>
                  <a:pt x="53560" y="38630"/>
                </a:lnTo>
                <a:lnTo>
                  <a:pt x="53590" y="38620"/>
                </a:lnTo>
                <a:lnTo>
                  <a:pt x="53580" y="38600"/>
                </a:lnTo>
                <a:lnTo>
                  <a:pt x="53570" y="38550"/>
                </a:lnTo>
                <a:lnTo>
                  <a:pt x="53570" y="38530"/>
                </a:lnTo>
                <a:lnTo>
                  <a:pt x="53570" y="38520"/>
                </a:lnTo>
                <a:lnTo>
                  <a:pt x="53580" y="38510"/>
                </a:lnTo>
                <a:lnTo>
                  <a:pt x="53700" y="38500"/>
                </a:lnTo>
                <a:lnTo>
                  <a:pt x="53730" y="38500"/>
                </a:lnTo>
                <a:lnTo>
                  <a:pt x="53740" y="38500"/>
                </a:lnTo>
                <a:lnTo>
                  <a:pt x="53740" y="38490"/>
                </a:lnTo>
                <a:lnTo>
                  <a:pt x="53750" y="38490"/>
                </a:lnTo>
                <a:lnTo>
                  <a:pt x="53750" y="38480"/>
                </a:lnTo>
                <a:lnTo>
                  <a:pt x="53740" y="38480"/>
                </a:lnTo>
                <a:lnTo>
                  <a:pt x="53740" y="38470"/>
                </a:lnTo>
                <a:lnTo>
                  <a:pt x="53740" y="38460"/>
                </a:lnTo>
                <a:lnTo>
                  <a:pt x="53740" y="38450"/>
                </a:lnTo>
                <a:lnTo>
                  <a:pt x="53730" y="38450"/>
                </a:lnTo>
                <a:lnTo>
                  <a:pt x="53730" y="38440"/>
                </a:lnTo>
                <a:lnTo>
                  <a:pt x="53730" y="38430"/>
                </a:lnTo>
                <a:lnTo>
                  <a:pt x="53730" y="38420"/>
                </a:lnTo>
                <a:lnTo>
                  <a:pt x="53720" y="38410"/>
                </a:lnTo>
                <a:lnTo>
                  <a:pt x="53720" y="38400"/>
                </a:lnTo>
                <a:lnTo>
                  <a:pt x="53720" y="38390"/>
                </a:lnTo>
                <a:lnTo>
                  <a:pt x="53720" y="38380"/>
                </a:lnTo>
                <a:lnTo>
                  <a:pt x="53700" y="38380"/>
                </a:lnTo>
                <a:lnTo>
                  <a:pt x="53700" y="38370"/>
                </a:lnTo>
                <a:lnTo>
                  <a:pt x="53690" y="38370"/>
                </a:lnTo>
                <a:lnTo>
                  <a:pt x="53690" y="38340"/>
                </a:lnTo>
                <a:lnTo>
                  <a:pt x="53690" y="38320"/>
                </a:lnTo>
                <a:lnTo>
                  <a:pt x="53690" y="38310"/>
                </a:lnTo>
                <a:lnTo>
                  <a:pt x="53690" y="38290"/>
                </a:lnTo>
                <a:lnTo>
                  <a:pt x="53700" y="38290"/>
                </a:lnTo>
                <a:lnTo>
                  <a:pt x="53710" y="38290"/>
                </a:lnTo>
                <a:lnTo>
                  <a:pt x="53710" y="38280"/>
                </a:lnTo>
                <a:lnTo>
                  <a:pt x="53710" y="38270"/>
                </a:lnTo>
                <a:lnTo>
                  <a:pt x="53710" y="38260"/>
                </a:lnTo>
                <a:lnTo>
                  <a:pt x="53710" y="38250"/>
                </a:lnTo>
                <a:lnTo>
                  <a:pt x="53700" y="38250"/>
                </a:lnTo>
                <a:lnTo>
                  <a:pt x="53700" y="38240"/>
                </a:lnTo>
                <a:lnTo>
                  <a:pt x="53700" y="38230"/>
                </a:lnTo>
                <a:lnTo>
                  <a:pt x="53690" y="38220"/>
                </a:lnTo>
                <a:lnTo>
                  <a:pt x="53690" y="38210"/>
                </a:lnTo>
                <a:lnTo>
                  <a:pt x="53680" y="38200"/>
                </a:lnTo>
                <a:lnTo>
                  <a:pt x="53680" y="38190"/>
                </a:lnTo>
                <a:lnTo>
                  <a:pt x="53680" y="38180"/>
                </a:lnTo>
                <a:lnTo>
                  <a:pt x="53680" y="38170"/>
                </a:lnTo>
                <a:lnTo>
                  <a:pt x="53680" y="38160"/>
                </a:lnTo>
                <a:lnTo>
                  <a:pt x="53680" y="38140"/>
                </a:lnTo>
                <a:lnTo>
                  <a:pt x="53680" y="38130"/>
                </a:lnTo>
                <a:lnTo>
                  <a:pt x="53680" y="38120"/>
                </a:lnTo>
                <a:lnTo>
                  <a:pt x="53680" y="38100"/>
                </a:lnTo>
                <a:lnTo>
                  <a:pt x="53670" y="38100"/>
                </a:lnTo>
                <a:lnTo>
                  <a:pt x="53660" y="38100"/>
                </a:lnTo>
                <a:lnTo>
                  <a:pt x="53650" y="38100"/>
                </a:lnTo>
                <a:lnTo>
                  <a:pt x="53620" y="38110"/>
                </a:lnTo>
                <a:lnTo>
                  <a:pt x="53600" y="38110"/>
                </a:lnTo>
                <a:lnTo>
                  <a:pt x="53590" y="38110"/>
                </a:lnTo>
                <a:lnTo>
                  <a:pt x="53580" y="38120"/>
                </a:lnTo>
                <a:lnTo>
                  <a:pt x="53570" y="38120"/>
                </a:lnTo>
                <a:lnTo>
                  <a:pt x="53550" y="38010"/>
                </a:lnTo>
                <a:lnTo>
                  <a:pt x="53530" y="37920"/>
                </a:lnTo>
                <a:lnTo>
                  <a:pt x="53520" y="37800"/>
                </a:lnTo>
                <a:lnTo>
                  <a:pt x="53510" y="37760"/>
                </a:lnTo>
                <a:lnTo>
                  <a:pt x="53490" y="37770"/>
                </a:lnTo>
                <a:lnTo>
                  <a:pt x="53470" y="37770"/>
                </a:lnTo>
                <a:lnTo>
                  <a:pt x="53440" y="37780"/>
                </a:lnTo>
                <a:lnTo>
                  <a:pt x="53430" y="37780"/>
                </a:lnTo>
                <a:lnTo>
                  <a:pt x="53420" y="37780"/>
                </a:lnTo>
                <a:lnTo>
                  <a:pt x="53410" y="37780"/>
                </a:lnTo>
                <a:lnTo>
                  <a:pt x="53400" y="37780"/>
                </a:lnTo>
                <a:lnTo>
                  <a:pt x="53390" y="37780"/>
                </a:lnTo>
                <a:lnTo>
                  <a:pt x="53380" y="37780"/>
                </a:lnTo>
                <a:lnTo>
                  <a:pt x="53370" y="37780"/>
                </a:lnTo>
                <a:lnTo>
                  <a:pt x="53360" y="37780"/>
                </a:lnTo>
                <a:lnTo>
                  <a:pt x="53350" y="37790"/>
                </a:lnTo>
                <a:lnTo>
                  <a:pt x="53340" y="37790"/>
                </a:lnTo>
                <a:lnTo>
                  <a:pt x="53330" y="37790"/>
                </a:lnTo>
                <a:lnTo>
                  <a:pt x="53320" y="37790"/>
                </a:lnTo>
                <a:lnTo>
                  <a:pt x="53310" y="37790"/>
                </a:lnTo>
                <a:lnTo>
                  <a:pt x="53300" y="37790"/>
                </a:lnTo>
                <a:lnTo>
                  <a:pt x="53290" y="37790"/>
                </a:lnTo>
                <a:lnTo>
                  <a:pt x="53290" y="37810"/>
                </a:lnTo>
                <a:lnTo>
                  <a:pt x="53280" y="37810"/>
                </a:lnTo>
                <a:lnTo>
                  <a:pt x="53260" y="37820"/>
                </a:lnTo>
                <a:lnTo>
                  <a:pt x="53230" y="37820"/>
                </a:lnTo>
                <a:lnTo>
                  <a:pt x="53220" y="37830"/>
                </a:lnTo>
                <a:lnTo>
                  <a:pt x="53210" y="37830"/>
                </a:lnTo>
                <a:lnTo>
                  <a:pt x="53200" y="37830"/>
                </a:lnTo>
                <a:lnTo>
                  <a:pt x="53200" y="37800"/>
                </a:lnTo>
                <a:lnTo>
                  <a:pt x="53190" y="37790"/>
                </a:lnTo>
                <a:lnTo>
                  <a:pt x="53180" y="37790"/>
                </a:lnTo>
                <a:lnTo>
                  <a:pt x="53180" y="37800"/>
                </a:lnTo>
                <a:lnTo>
                  <a:pt x="53170" y="37800"/>
                </a:lnTo>
                <a:lnTo>
                  <a:pt x="53170" y="37810"/>
                </a:lnTo>
                <a:lnTo>
                  <a:pt x="53180" y="37810"/>
                </a:lnTo>
                <a:lnTo>
                  <a:pt x="53180" y="37820"/>
                </a:lnTo>
                <a:lnTo>
                  <a:pt x="53170" y="37820"/>
                </a:lnTo>
                <a:lnTo>
                  <a:pt x="53170" y="37830"/>
                </a:lnTo>
                <a:lnTo>
                  <a:pt x="53160" y="37830"/>
                </a:lnTo>
                <a:lnTo>
                  <a:pt x="53150" y="37830"/>
                </a:lnTo>
                <a:lnTo>
                  <a:pt x="53150" y="37840"/>
                </a:lnTo>
                <a:lnTo>
                  <a:pt x="53160" y="37840"/>
                </a:lnTo>
                <a:lnTo>
                  <a:pt x="53160" y="37850"/>
                </a:lnTo>
                <a:lnTo>
                  <a:pt x="53150" y="37850"/>
                </a:lnTo>
                <a:lnTo>
                  <a:pt x="53140" y="37850"/>
                </a:lnTo>
                <a:lnTo>
                  <a:pt x="53140" y="37860"/>
                </a:lnTo>
                <a:lnTo>
                  <a:pt x="53140" y="37870"/>
                </a:lnTo>
                <a:lnTo>
                  <a:pt x="53140" y="37880"/>
                </a:lnTo>
                <a:lnTo>
                  <a:pt x="53130" y="37880"/>
                </a:lnTo>
                <a:lnTo>
                  <a:pt x="53130" y="37890"/>
                </a:lnTo>
                <a:lnTo>
                  <a:pt x="53120" y="37890"/>
                </a:lnTo>
                <a:lnTo>
                  <a:pt x="53120" y="37900"/>
                </a:lnTo>
                <a:lnTo>
                  <a:pt x="53120" y="37910"/>
                </a:lnTo>
                <a:lnTo>
                  <a:pt x="53110" y="37910"/>
                </a:lnTo>
                <a:lnTo>
                  <a:pt x="53110" y="37900"/>
                </a:lnTo>
                <a:lnTo>
                  <a:pt x="53100" y="37900"/>
                </a:lnTo>
                <a:lnTo>
                  <a:pt x="53090" y="37900"/>
                </a:lnTo>
                <a:lnTo>
                  <a:pt x="53090" y="37910"/>
                </a:lnTo>
                <a:lnTo>
                  <a:pt x="53080" y="37910"/>
                </a:lnTo>
                <a:lnTo>
                  <a:pt x="53070" y="37910"/>
                </a:lnTo>
                <a:lnTo>
                  <a:pt x="53060" y="37910"/>
                </a:lnTo>
                <a:lnTo>
                  <a:pt x="53060" y="37920"/>
                </a:lnTo>
                <a:lnTo>
                  <a:pt x="53050" y="37920"/>
                </a:lnTo>
                <a:lnTo>
                  <a:pt x="53050" y="37910"/>
                </a:lnTo>
                <a:lnTo>
                  <a:pt x="53040" y="37910"/>
                </a:lnTo>
                <a:lnTo>
                  <a:pt x="53040" y="37900"/>
                </a:lnTo>
                <a:lnTo>
                  <a:pt x="53040" y="37840"/>
                </a:lnTo>
                <a:lnTo>
                  <a:pt x="53030" y="37800"/>
                </a:lnTo>
                <a:lnTo>
                  <a:pt x="53020" y="37760"/>
                </a:lnTo>
                <a:lnTo>
                  <a:pt x="53010" y="37720"/>
                </a:lnTo>
                <a:lnTo>
                  <a:pt x="53010" y="37690"/>
                </a:lnTo>
                <a:lnTo>
                  <a:pt x="53010" y="37670"/>
                </a:lnTo>
                <a:lnTo>
                  <a:pt x="53000" y="37640"/>
                </a:lnTo>
                <a:lnTo>
                  <a:pt x="52990" y="37590"/>
                </a:lnTo>
                <a:lnTo>
                  <a:pt x="52980" y="37540"/>
                </a:lnTo>
                <a:lnTo>
                  <a:pt x="52970" y="37440"/>
                </a:lnTo>
                <a:lnTo>
                  <a:pt x="52960" y="37390"/>
                </a:lnTo>
                <a:lnTo>
                  <a:pt x="52950" y="37320"/>
                </a:lnTo>
                <a:lnTo>
                  <a:pt x="52950" y="37310"/>
                </a:lnTo>
                <a:lnTo>
                  <a:pt x="52940" y="37280"/>
                </a:lnTo>
                <a:lnTo>
                  <a:pt x="52930" y="37250"/>
                </a:lnTo>
                <a:lnTo>
                  <a:pt x="52930" y="37220"/>
                </a:lnTo>
                <a:lnTo>
                  <a:pt x="52990" y="37210"/>
                </a:lnTo>
                <a:lnTo>
                  <a:pt x="53100" y="37190"/>
                </a:lnTo>
                <a:lnTo>
                  <a:pt x="53120" y="37180"/>
                </a:lnTo>
                <a:lnTo>
                  <a:pt x="53130" y="37180"/>
                </a:lnTo>
                <a:lnTo>
                  <a:pt x="53200" y="37170"/>
                </a:lnTo>
                <a:lnTo>
                  <a:pt x="53200" y="37160"/>
                </a:lnTo>
                <a:lnTo>
                  <a:pt x="53200" y="37150"/>
                </a:lnTo>
                <a:lnTo>
                  <a:pt x="53190" y="37120"/>
                </a:lnTo>
                <a:lnTo>
                  <a:pt x="53190" y="37110"/>
                </a:lnTo>
                <a:lnTo>
                  <a:pt x="53180" y="37070"/>
                </a:lnTo>
                <a:lnTo>
                  <a:pt x="53170" y="37010"/>
                </a:lnTo>
                <a:lnTo>
                  <a:pt x="53160" y="36950"/>
                </a:lnTo>
                <a:lnTo>
                  <a:pt x="53150" y="36910"/>
                </a:lnTo>
                <a:lnTo>
                  <a:pt x="53140" y="36830"/>
                </a:lnTo>
                <a:lnTo>
                  <a:pt x="53130" y="36770"/>
                </a:lnTo>
                <a:lnTo>
                  <a:pt x="53120" y="36720"/>
                </a:lnTo>
                <a:lnTo>
                  <a:pt x="53020" y="36740"/>
                </a:lnTo>
                <a:lnTo>
                  <a:pt x="52970" y="36750"/>
                </a:lnTo>
                <a:lnTo>
                  <a:pt x="52890" y="36760"/>
                </a:lnTo>
                <a:lnTo>
                  <a:pt x="52860" y="36760"/>
                </a:lnTo>
                <a:lnTo>
                  <a:pt x="52850" y="36770"/>
                </a:lnTo>
                <a:lnTo>
                  <a:pt x="52840" y="36770"/>
                </a:lnTo>
                <a:lnTo>
                  <a:pt x="52830" y="36770"/>
                </a:lnTo>
                <a:lnTo>
                  <a:pt x="52820" y="36770"/>
                </a:lnTo>
                <a:lnTo>
                  <a:pt x="52800" y="36780"/>
                </a:lnTo>
                <a:lnTo>
                  <a:pt x="52790" y="36780"/>
                </a:lnTo>
                <a:lnTo>
                  <a:pt x="52770" y="36780"/>
                </a:lnTo>
                <a:lnTo>
                  <a:pt x="52760" y="36780"/>
                </a:lnTo>
                <a:lnTo>
                  <a:pt x="52750" y="36780"/>
                </a:lnTo>
                <a:lnTo>
                  <a:pt x="52740" y="36730"/>
                </a:lnTo>
                <a:lnTo>
                  <a:pt x="52720" y="36630"/>
                </a:lnTo>
                <a:lnTo>
                  <a:pt x="52720" y="36610"/>
                </a:lnTo>
                <a:lnTo>
                  <a:pt x="52710" y="36620"/>
                </a:lnTo>
                <a:lnTo>
                  <a:pt x="52700" y="36620"/>
                </a:lnTo>
                <a:lnTo>
                  <a:pt x="52700" y="36630"/>
                </a:lnTo>
                <a:lnTo>
                  <a:pt x="52700" y="36620"/>
                </a:lnTo>
                <a:lnTo>
                  <a:pt x="52700" y="36610"/>
                </a:lnTo>
                <a:lnTo>
                  <a:pt x="52690" y="36600"/>
                </a:lnTo>
                <a:lnTo>
                  <a:pt x="52700" y="36600"/>
                </a:lnTo>
                <a:lnTo>
                  <a:pt x="52700" y="36590"/>
                </a:lnTo>
                <a:lnTo>
                  <a:pt x="52710" y="36590"/>
                </a:lnTo>
                <a:lnTo>
                  <a:pt x="52710" y="36580"/>
                </a:lnTo>
                <a:lnTo>
                  <a:pt x="52680" y="36580"/>
                </a:lnTo>
                <a:lnTo>
                  <a:pt x="52620" y="36590"/>
                </a:lnTo>
                <a:lnTo>
                  <a:pt x="52580" y="36600"/>
                </a:lnTo>
                <a:lnTo>
                  <a:pt x="52520" y="36610"/>
                </a:lnTo>
                <a:lnTo>
                  <a:pt x="52490" y="36620"/>
                </a:lnTo>
                <a:lnTo>
                  <a:pt x="52480" y="36580"/>
                </a:lnTo>
                <a:lnTo>
                  <a:pt x="52480" y="36550"/>
                </a:lnTo>
                <a:lnTo>
                  <a:pt x="52470" y="36550"/>
                </a:lnTo>
                <a:lnTo>
                  <a:pt x="52460" y="36530"/>
                </a:lnTo>
                <a:lnTo>
                  <a:pt x="52460" y="36520"/>
                </a:lnTo>
                <a:lnTo>
                  <a:pt x="52450" y="36470"/>
                </a:lnTo>
                <a:lnTo>
                  <a:pt x="52420" y="36480"/>
                </a:lnTo>
                <a:lnTo>
                  <a:pt x="52420" y="36470"/>
                </a:lnTo>
                <a:lnTo>
                  <a:pt x="52400" y="36470"/>
                </a:lnTo>
                <a:lnTo>
                  <a:pt x="52390" y="36480"/>
                </a:lnTo>
                <a:lnTo>
                  <a:pt x="52360" y="36480"/>
                </a:lnTo>
                <a:lnTo>
                  <a:pt x="52310" y="36500"/>
                </a:lnTo>
                <a:lnTo>
                  <a:pt x="52300" y="36500"/>
                </a:lnTo>
                <a:lnTo>
                  <a:pt x="52290" y="36500"/>
                </a:lnTo>
                <a:lnTo>
                  <a:pt x="52270" y="36510"/>
                </a:lnTo>
                <a:lnTo>
                  <a:pt x="52240" y="36510"/>
                </a:lnTo>
                <a:lnTo>
                  <a:pt x="52190" y="36520"/>
                </a:lnTo>
                <a:lnTo>
                  <a:pt x="52200" y="36560"/>
                </a:lnTo>
                <a:lnTo>
                  <a:pt x="52190" y="36570"/>
                </a:lnTo>
                <a:lnTo>
                  <a:pt x="52190" y="36580"/>
                </a:lnTo>
                <a:lnTo>
                  <a:pt x="52190" y="36590"/>
                </a:lnTo>
                <a:lnTo>
                  <a:pt x="52190" y="36600"/>
                </a:lnTo>
                <a:lnTo>
                  <a:pt x="52190" y="36610"/>
                </a:lnTo>
                <a:lnTo>
                  <a:pt x="52190" y="36620"/>
                </a:lnTo>
                <a:lnTo>
                  <a:pt x="52190" y="36640"/>
                </a:lnTo>
                <a:lnTo>
                  <a:pt x="52200" y="36690"/>
                </a:lnTo>
                <a:lnTo>
                  <a:pt x="52190" y="36690"/>
                </a:lnTo>
                <a:lnTo>
                  <a:pt x="52170" y="36700"/>
                </a:lnTo>
                <a:lnTo>
                  <a:pt x="52160" y="36700"/>
                </a:lnTo>
                <a:lnTo>
                  <a:pt x="52160" y="36710"/>
                </a:lnTo>
                <a:lnTo>
                  <a:pt x="52150" y="36710"/>
                </a:lnTo>
                <a:lnTo>
                  <a:pt x="52140" y="36710"/>
                </a:lnTo>
                <a:lnTo>
                  <a:pt x="52130" y="36710"/>
                </a:lnTo>
                <a:lnTo>
                  <a:pt x="52120" y="36710"/>
                </a:lnTo>
                <a:lnTo>
                  <a:pt x="52120" y="36720"/>
                </a:lnTo>
                <a:lnTo>
                  <a:pt x="52120" y="36730"/>
                </a:lnTo>
                <a:lnTo>
                  <a:pt x="52120" y="36740"/>
                </a:lnTo>
                <a:lnTo>
                  <a:pt x="52120" y="36750"/>
                </a:lnTo>
                <a:lnTo>
                  <a:pt x="52120" y="36740"/>
                </a:lnTo>
                <a:lnTo>
                  <a:pt x="52110" y="36730"/>
                </a:lnTo>
                <a:lnTo>
                  <a:pt x="52100" y="36720"/>
                </a:lnTo>
                <a:lnTo>
                  <a:pt x="52090" y="36680"/>
                </a:lnTo>
                <a:lnTo>
                  <a:pt x="52070" y="36660"/>
                </a:lnTo>
                <a:lnTo>
                  <a:pt x="52060" y="36660"/>
                </a:lnTo>
                <a:lnTo>
                  <a:pt x="52050" y="36660"/>
                </a:lnTo>
                <a:lnTo>
                  <a:pt x="52020" y="36670"/>
                </a:lnTo>
                <a:lnTo>
                  <a:pt x="51980" y="36680"/>
                </a:lnTo>
                <a:lnTo>
                  <a:pt x="51990" y="36710"/>
                </a:lnTo>
                <a:lnTo>
                  <a:pt x="52000" y="36790"/>
                </a:lnTo>
                <a:lnTo>
                  <a:pt x="52020" y="36900"/>
                </a:lnTo>
                <a:lnTo>
                  <a:pt x="52030" y="36950"/>
                </a:lnTo>
                <a:lnTo>
                  <a:pt x="52030" y="36960"/>
                </a:lnTo>
                <a:lnTo>
                  <a:pt x="51990" y="36970"/>
                </a:lnTo>
                <a:lnTo>
                  <a:pt x="51960" y="36970"/>
                </a:lnTo>
                <a:lnTo>
                  <a:pt x="51920" y="36970"/>
                </a:lnTo>
                <a:lnTo>
                  <a:pt x="51830" y="36970"/>
                </a:lnTo>
                <a:lnTo>
                  <a:pt x="51830" y="36990"/>
                </a:lnTo>
                <a:lnTo>
                  <a:pt x="51830" y="37000"/>
                </a:lnTo>
                <a:lnTo>
                  <a:pt x="51830" y="37010"/>
                </a:lnTo>
                <a:lnTo>
                  <a:pt x="51830" y="37020"/>
                </a:lnTo>
                <a:lnTo>
                  <a:pt x="51840" y="37020"/>
                </a:lnTo>
                <a:lnTo>
                  <a:pt x="51840" y="37030"/>
                </a:lnTo>
                <a:lnTo>
                  <a:pt x="51830" y="37030"/>
                </a:lnTo>
                <a:lnTo>
                  <a:pt x="51830" y="37040"/>
                </a:lnTo>
                <a:lnTo>
                  <a:pt x="51820" y="37050"/>
                </a:lnTo>
                <a:lnTo>
                  <a:pt x="51810" y="37070"/>
                </a:lnTo>
                <a:lnTo>
                  <a:pt x="51800" y="37080"/>
                </a:lnTo>
                <a:lnTo>
                  <a:pt x="51790" y="37090"/>
                </a:lnTo>
                <a:lnTo>
                  <a:pt x="51790" y="37100"/>
                </a:lnTo>
                <a:lnTo>
                  <a:pt x="51780" y="37100"/>
                </a:lnTo>
                <a:lnTo>
                  <a:pt x="51770" y="37100"/>
                </a:lnTo>
                <a:lnTo>
                  <a:pt x="51760" y="37100"/>
                </a:lnTo>
                <a:lnTo>
                  <a:pt x="51740" y="37110"/>
                </a:lnTo>
                <a:lnTo>
                  <a:pt x="51730" y="37070"/>
                </a:lnTo>
                <a:lnTo>
                  <a:pt x="51720" y="37020"/>
                </a:lnTo>
                <a:lnTo>
                  <a:pt x="51710" y="37000"/>
                </a:lnTo>
                <a:lnTo>
                  <a:pt x="51670" y="37000"/>
                </a:lnTo>
                <a:lnTo>
                  <a:pt x="51630" y="37010"/>
                </a:lnTo>
                <a:lnTo>
                  <a:pt x="51620" y="37010"/>
                </a:lnTo>
                <a:lnTo>
                  <a:pt x="51630" y="36930"/>
                </a:lnTo>
                <a:lnTo>
                  <a:pt x="51630" y="36920"/>
                </a:lnTo>
                <a:lnTo>
                  <a:pt x="51630" y="36910"/>
                </a:lnTo>
                <a:lnTo>
                  <a:pt x="51630" y="36900"/>
                </a:lnTo>
                <a:lnTo>
                  <a:pt x="51640" y="36900"/>
                </a:lnTo>
                <a:lnTo>
                  <a:pt x="51640" y="36890"/>
                </a:lnTo>
                <a:lnTo>
                  <a:pt x="51640" y="36880"/>
                </a:lnTo>
                <a:lnTo>
                  <a:pt x="51650" y="36870"/>
                </a:lnTo>
                <a:lnTo>
                  <a:pt x="51650" y="36860"/>
                </a:lnTo>
                <a:lnTo>
                  <a:pt x="51710" y="36850"/>
                </a:lnTo>
                <a:lnTo>
                  <a:pt x="51770" y="36830"/>
                </a:lnTo>
                <a:lnTo>
                  <a:pt x="51760" y="36800"/>
                </a:lnTo>
                <a:lnTo>
                  <a:pt x="51750" y="36760"/>
                </a:lnTo>
                <a:lnTo>
                  <a:pt x="51750" y="36750"/>
                </a:lnTo>
                <a:lnTo>
                  <a:pt x="51730" y="36640"/>
                </a:lnTo>
                <a:lnTo>
                  <a:pt x="51710" y="36540"/>
                </a:lnTo>
                <a:lnTo>
                  <a:pt x="51710" y="36510"/>
                </a:lnTo>
                <a:lnTo>
                  <a:pt x="51670" y="36520"/>
                </a:lnTo>
                <a:lnTo>
                  <a:pt x="51630" y="36520"/>
                </a:lnTo>
                <a:lnTo>
                  <a:pt x="51620" y="36530"/>
                </a:lnTo>
                <a:lnTo>
                  <a:pt x="51600" y="36530"/>
                </a:lnTo>
                <a:lnTo>
                  <a:pt x="51520" y="36550"/>
                </a:lnTo>
                <a:lnTo>
                  <a:pt x="51420" y="36570"/>
                </a:lnTo>
                <a:lnTo>
                  <a:pt x="51360" y="36580"/>
                </a:lnTo>
                <a:lnTo>
                  <a:pt x="51360" y="36590"/>
                </a:lnTo>
                <a:lnTo>
                  <a:pt x="51370" y="36650"/>
                </a:lnTo>
                <a:lnTo>
                  <a:pt x="51360" y="36650"/>
                </a:lnTo>
                <a:lnTo>
                  <a:pt x="51320" y="36660"/>
                </a:lnTo>
                <a:lnTo>
                  <a:pt x="51290" y="36660"/>
                </a:lnTo>
                <a:lnTo>
                  <a:pt x="51270" y="36670"/>
                </a:lnTo>
                <a:lnTo>
                  <a:pt x="51250" y="36670"/>
                </a:lnTo>
                <a:lnTo>
                  <a:pt x="51240" y="36630"/>
                </a:lnTo>
                <a:lnTo>
                  <a:pt x="51240" y="36620"/>
                </a:lnTo>
                <a:lnTo>
                  <a:pt x="51230" y="36600"/>
                </a:lnTo>
                <a:lnTo>
                  <a:pt x="51220" y="36540"/>
                </a:lnTo>
                <a:lnTo>
                  <a:pt x="51220" y="36530"/>
                </a:lnTo>
                <a:lnTo>
                  <a:pt x="51210" y="36510"/>
                </a:lnTo>
                <a:lnTo>
                  <a:pt x="51210" y="36500"/>
                </a:lnTo>
                <a:lnTo>
                  <a:pt x="51200" y="36500"/>
                </a:lnTo>
                <a:lnTo>
                  <a:pt x="51190" y="36500"/>
                </a:lnTo>
                <a:lnTo>
                  <a:pt x="51180" y="36500"/>
                </a:lnTo>
                <a:lnTo>
                  <a:pt x="51170" y="36500"/>
                </a:lnTo>
                <a:lnTo>
                  <a:pt x="51170" y="36510"/>
                </a:lnTo>
                <a:lnTo>
                  <a:pt x="51170" y="36520"/>
                </a:lnTo>
                <a:lnTo>
                  <a:pt x="51160" y="36520"/>
                </a:lnTo>
                <a:lnTo>
                  <a:pt x="51160" y="36530"/>
                </a:lnTo>
                <a:lnTo>
                  <a:pt x="51160" y="36540"/>
                </a:lnTo>
                <a:lnTo>
                  <a:pt x="51150" y="36540"/>
                </a:lnTo>
                <a:lnTo>
                  <a:pt x="51150" y="36550"/>
                </a:lnTo>
                <a:lnTo>
                  <a:pt x="51140" y="36550"/>
                </a:lnTo>
                <a:lnTo>
                  <a:pt x="51140" y="36560"/>
                </a:lnTo>
                <a:lnTo>
                  <a:pt x="51130" y="36560"/>
                </a:lnTo>
                <a:lnTo>
                  <a:pt x="51130" y="36570"/>
                </a:lnTo>
                <a:lnTo>
                  <a:pt x="51120" y="36570"/>
                </a:lnTo>
                <a:lnTo>
                  <a:pt x="51120" y="36580"/>
                </a:lnTo>
                <a:lnTo>
                  <a:pt x="51110" y="36580"/>
                </a:lnTo>
                <a:lnTo>
                  <a:pt x="51110" y="36590"/>
                </a:lnTo>
                <a:lnTo>
                  <a:pt x="51100" y="36590"/>
                </a:lnTo>
                <a:lnTo>
                  <a:pt x="51090" y="36590"/>
                </a:lnTo>
                <a:lnTo>
                  <a:pt x="51080" y="36590"/>
                </a:lnTo>
                <a:lnTo>
                  <a:pt x="51070" y="36590"/>
                </a:lnTo>
                <a:lnTo>
                  <a:pt x="51060" y="36590"/>
                </a:lnTo>
                <a:lnTo>
                  <a:pt x="51050" y="36590"/>
                </a:lnTo>
                <a:lnTo>
                  <a:pt x="51040" y="36590"/>
                </a:lnTo>
                <a:lnTo>
                  <a:pt x="51030" y="36590"/>
                </a:lnTo>
                <a:lnTo>
                  <a:pt x="51020" y="36590"/>
                </a:lnTo>
                <a:lnTo>
                  <a:pt x="51010" y="36590"/>
                </a:lnTo>
                <a:lnTo>
                  <a:pt x="51010" y="36600"/>
                </a:lnTo>
                <a:lnTo>
                  <a:pt x="51000" y="36600"/>
                </a:lnTo>
                <a:lnTo>
                  <a:pt x="50990" y="36600"/>
                </a:lnTo>
                <a:lnTo>
                  <a:pt x="50980" y="36600"/>
                </a:lnTo>
                <a:lnTo>
                  <a:pt x="50980" y="36610"/>
                </a:lnTo>
                <a:lnTo>
                  <a:pt x="50970" y="36610"/>
                </a:lnTo>
                <a:lnTo>
                  <a:pt x="50960" y="36610"/>
                </a:lnTo>
                <a:lnTo>
                  <a:pt x="50960" y="36620"/>
                </a:lnTo>
                <a:lnTo>
                  <a:pt x="50950" y="36620"/>
                </a:lnTo>
                <a:lnTo>
                  <a:pt x="50940" y="36620"/>
                </a:lnTo>
                <a:lnTo>
                  <a:pt x="50940" y="36630"/>
                </a:lnTo>
                <a:lnTo>
                  <a:pt x="50930" y="36630"/>
                </a:lnTo>
                <a:lnTo>
                  <a:pt x="50920" y="36630"/>
                </a:lnTo>
                <a:lnTo>
                  <a:pt x="50910" y="36630"/>
                </a:lnTo>
                <a:lnTo>
                  <a:pt x="50900" y="36630"/>
                </a:lnTo>
                <a:lnTo>
                  <a:pt x="50890" y="36620"/>
                </a:lnTo>
                <a:lnTo>
                  <a:pt x="50880" y="36530"/>
                </a:lnTo>
                <a:lnTo>
                  <a:pt x="50870" y="36450"/>
                </a:lnTo>
                <a:lnTo>
                  <a:pt x="50780" y="36490"/>
                </a:lnTo>
                <a:lnTo>
                  <a:pt x="50740" y="36500"/>
                </a:lnTo>
                <a:lnTo>
                  <a:pt x="50730" y="36500"/>
                </a:lnTo>
                <a:lnTo>
                  <a:pt x="50650" y="36530"/>
                </a:lnTo>
                <a:lnTo>
                  <a:pt x="50610" y="36550"/>
                </a:lnTo>
                <a:lnTo>
                  <a:pt x="50540" y="36570"/>
                </a:lnTo>
                <a:lnTo>
                  <a:pt x="50480" y="36590"/>
                </a:lnTo>
                <a:lnTo>
                  <a:pt x="50440" y="36610"/>
                </a:lnTo>
                <a:lnTo>
                  <a:pt x="50430" y="36540"/>
                </a:lnTo>
                <a:lnTo>
                  <a:pt x="50420" y="36480"/>
                </a:lnTo>
                <a:lnTo>
                  <a:pt x="50410" y="36420"/>
                </a:lnTo>
                <a:lnTo>
                  <a:pt x="50390" y="36320"/>
                </a:lnTo>
                <a:lnTo>
                  <a:pt x="50380" y="36270"/>
                </a:lnTo>
                <a:lnTo>
                  <a:pt x="50380" y="36260"/>
                </a:lnTo>
                <a:lnTo>
                  <a:pt x="50360" y="36200"/>
                </a:lnTo>
                <a:lnTo>
                  <a:pt x="50270" y="36220"/>
                </a:lnTo>
                <a:lnTo>
                  <a:pt x="50250" y="36210"/>
                </a:lnTo>
                <a:lnTo>
                  <a:pt x="50240" y="36190"/>
                </a:lnTo>
                <a:lnTo>
                  <a:pt x="50230" y="36190"/>
                </a:lnTo>
                <a:lnTo>
                  <a:pt x="50220" y="36180"/>
                </a:lnTo>
                <a:lnTo>
                  <a:pt x="50220" y="36170"/>
                </a:lnTo>
                <a:lnTo>
                  <a:pt x="50210" y="36170"/>
                </a:lnTo>
                <a:lnTo>
                  <a:pt x="50200" y="36160"/>
                </a:lnTo>
                <a:lnTo>
                  <a:pt x="50190" y="36160"/>
                </a:lnTo>
                <a:lnTo>
                  <a:pt x="50190" y="36150"/>
                </a:lnTo>
                <a:lnTo>
                  <a:pt x="50180" y="36150"/>
                </a:lnTo>
                <a:lnTo>
                  <a:pt x="50180" y="36140"/>
                </a:lnTo>
                <a:lnTo>
                  <a:pt x="50170" y="36140"/>
                </a:lnTo>
                <a:lnTo>
                  <a:pt x="50170" y="36130"/>
                </a:lnTo>
                <a:lnTo>
                  <a:pt x="50160" y="36130"/>
                </a:lnTo>
                <a:lnTo>
                  <a:pt x="50160" y="36120"/>
                </a:lnTo>
                <a:lnTo>
                  <a:pt x="50160" y="36110"/>
                </a:lnTo>
                <a:lnTo>
                  <a:pt x="50160" y="36100"/>
                </a:lnTo>
                <a:lnTo>
                  <a:pt x="50160" y="36090"/>
                </a:lnTo>
                <a:lnTo>
                  <a:pt x="50160" y="36080"/>
                </a:lnTo>
                <a:lnTo>
                  <a:pt x="50170" y="36080"/>
                </a:lnTo>
                <a:lnTo>
                  <a:pt x="50170" y="36070"/>
                </a:lnTo>
                <a:lnTo>
                  <a:pt x="50180" y="36070"/>
                </a:lnTo>
                <a:lnTo>
                  <a:pt x="50190" y="36070"/>
                </a:lnTo>
                <a:lnTo>
                  <a:pt x="50200" y="36070"/>
                </a:lnTo>
                <a:lnTo>
                  <a:pt x="50210" y="36060"/>
                </a:lnTo>
                <a:lnTo>
                  <a:pt x="50210" y="36050"/>
                </a:lnTo>
                <a:lnTo>
                  <a:pt x="50210" y="36040"/>
                </a:lnTo>
                <a:lnTo>
                  <a:pt x="50220" y="36040"/>
                </a:lnTo>
                <a:lnTo>
                  <a:pt x="50220" y="36030"/>
                </a:lnTo>
                <a:lnTo>
                  <a:pt x="50220" y="36020"/>
                </a:lnTo>
                <a:lnTo>
                  <a:pt x="50210" y="36020"/>
                </a:lnTo>
                <a:lnTo>
                  <a:pt x="50200" y="36010"/>
                </a:lnTo>
                <a:lnTo>
                  <a:pt x="50190" y="36010"/>
                </a:lnTo>
                <a:lnTo>
                  <a:pt x="50190" y="36000"/>
                </a:lnTo>
                <a:lnTo>
                  <a:pt x="50190" y="35990"/>
                </a:lnTo>
                <a:lnTo>
                  <a:pt x="50190" y="35980"/>
                </a:lnTo>
                <a:lnTo>
                  <a:pt x="50190" y="35970"/>
                </a:lnTo>
                <a:lnTo>
                  <a:pt x="50180" y="35970"/>
                </a:lnTo>
                <a:lnTo>
                  <a:pt x="50180" y="35960"/>
                </a:lnTo>
                <a:lnTo>
                  <a:pt x="50180" y="35950"/>
                </a:lnTo>
                <a:lnTo>
                  <a:pt x="50170" y="35950"/>
                </a:lnTo>
                <a:lnTo>
                  <a:pt x="50170" y="35940"/>
                </a:lnTo>
                <a:lnTo>
                  <a:pt x="50160" y="35940"/>
                </a:lnTo>
                <a:lnTo>
                  <a:pt x="50160" y="35930"/>
                </a:lnTo>
                <a:lnTo>
                  <a:pt x="50150" y="35930"/>
                </a:lnTo>
                <a:lnTo>
                  <a:pt x="50150" y="3592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40" y="35920"/>
                </a:lnTo>
                <a:lnTo>
                  <a:pt x="50140" y="35910"/>
                </a:lnTo>
                <a:lnTo>
                  <a:pt x="50130" y="35910"/>
                </a:lnTo>
                <a:lnTo>
                  <a:pt x="50130" y="35900"/>
                </a:lnTo>
                <a:lnTo>
                  <a:pt x="50120" y="35900"/>
                </a:lnTo>
                <a:lnTo>
                  <a:pt x="50120" y="35890"/>
                </a:lnTo>
                <a:lnTo>
                  <a:pt x="50120" y="35880"/>
                </a:lnTo>
                <a:lnTo>
                  <a:pt x="50120" y="35870"/>
                </a:lnTo>
                <a:lnTo>
                  <a:pt x="50110" y="35870"/>
                </a:lnTo>
                <a:lnTo>
                  <a:pt x="50100" y="35870"/>
                </a:lnTo>
                <a:lnTo>
                  <a:pt x="50100" y="35860"/>
                </a:lnTo>
                <a:lnTo>
                  <a:pt x="50100" y="35850"/>
                </a:lnTo>
                <a:lnTo>
                  <a:pt x="50110" y="35840"/>
                </a:lnTo>
                <a:lnTo>
                  <a:pt x="50100" y="35840"/>
                </a:lnTo>
                <a:lnTo>
                  <a:pt x="50090" y="35830"/>
                </a:lnTo>
                <a:lnTo>
                  <a:pt x="50080" y="35830"/>
                </a:lnTo>
                <a:lnTo>
                  <a:pt x="50080" y="35820"/>
                </a:lnTo>
                <a:lnTo>
                  <a:pt x="50080" y="35810"/>
                </a:lnTo>
                <a:lnTo>
                  <a:pt x="50070" y="35810"/>
                </a:lnTo>
                <a:lnTo>
                  <a:pt x="50070" y="35800"/>
                </a:lnTo>
                <a:lnTo>
                  <a:pt x="50050" y="35810"/>
                </a:lnTo>
                <a:lnTo>
                  <a:pt x="50010" y="35810"/>
                </a:lnTo>
                <a:lnTo>
                  <a:pt x="49960" y="35820"/>
                </a:lnTo>
                <a:lnTo>
                  <a:pt x="49950" y="35780"/>
                </a:lnTo>
                <a:lnTo>
                  <a:pt x="49950" y="35760"/>
                </a:lnTo>
                <a:lnTo>
                  <a:pt x="49930" y="35760"/>
                </a:lnTo>
                <a:lnTo>
                  <a:pt x="49890" y="35770"/>
                </a:lnTo>
                <a:lnTo>
                  <a:pt x="49810" y="35780"/>
                </a:lnTo>
                <a:lnTo>
                  <a:pt x="49720" y="35800"/>
                </a:lnTo>
                <a:lnTo>
                  <a:pt x="49710" y="35800"/>
                </a:lnTo>
                <a:lnTo>
                  <a:pt x="49650" y="35810"/>
                </a:lnTo>
                <a:lnTo>
                  <a:pt x="49560" y="35820"/>
                </a:lnTo>
                <a:lnTo>
                  <a:pt x="49540" y="35830"/>
                </a:lnTo>
                <a:lnTo>
                  <a:pt x="49530" y="35780"/>
                </a:lnTo>
                <a:lnTo>
                  <a:pt x="49520" y="35730"/>
                </a:lnTo>
                <a:lnTo>
                  <a:pt x="49460" y="35750"/>
                </a:lnTo>
                <a:lnTo>
                  <a:pt x="49440" y="35750"/>
                </a:lnTo>
                <a:lnTo>
                  <a:pt x="49420" y="35750"/>
                </a:lnTo>
                <a:lnTo>
                  <a:pt x="49400" y="35760"/>
                </a:lnTo>
                <a:lnTo>
                  <a:pt x="49380" y="35760"/>
                </a:lnTo>
                <a:lnTo>
                  <a:pt x="49340" y="35770"/>
                </a:lnTo>
                <a:lnTo>
                  <a:pt x="49330" y="35770"/>
                </a:lnTo>
                <a:lnTo>
                  <a:pt x="49320" y="35770"/>
                </a:lnTo>
                <a:lnTo>
                  <a:pt x="49310" y="35770"/>
                </a:lnTo>
                <a:lnTo>
                  <a:pt x="49300" y="35780"/>
                </a:lnTo>
                <a:lnTo>
                  <a:pt x="49290" y="35780"/>
                </a:lnTo>
                <a:lnTo>
                  <a:pt x="49230" y="35800"/>
                </a:lnTo>
                <a:lnTo>
                  <a:pt x="49200" y="35800"/>
                </a:lnTo>
                <a:lnTo>
                  <a:pt x="49160" y="35810"/>
                </a:lnTo>
                <a:lnTo>
                  <a:pt x="49160" y="35830"/>
                </a:lnTo>
                <a:lnTo>
                  <a:pt x="49170" y="35880"/>
                </a:lnTo>
                <a:lnTo>
                  <a:pt x="49180" y="35930"/>
                </a:lnTo>
                <a:lnTo>
                  <a:pt x="49190" y="35990"/>
                </a:lnTo>
                <a:lnTo>
                  <a:pt x="49200" y="36020"/>
                </a:lnTo>
                <a:lnTo>
                  <a:pt x="49190" y="36020"/>
                </a:lnTo>
                <a:lnTo>
                  <a:pt x="49190" y="36030"/>
                </a:lnTo>
                <a:lnTo>
                  <a:pt x="49190" y="36050"/>
                </a:lnTo>
                <a:lnTo>
                  <a:pt x="49200" y="36070"/>
                </a:lnTo>
                <a:lnTo>
                  <a:pt x="49200" y="36100"/>
                </a:lnTo>
                <a:lnTo>
                  <a:pt x="49190" y="36100"/>
                </a:lnTo>
                <a:lnTo>
                  <a:pt x="49180" y="36100"/>
                </a:lnTo>
                <a:lnTo>
                  <a:pt x="49170" y="36100"/>
                </a:lnTo>
                <a:lnTo>
                  <a:pt x="49160" y="36100"/>
                </a:lnTo>
                <a:lnTo>
                  <a:pt x="49150" y="36100"/>
                </a:lnTo>
                <a:lnTo>
                  <a:pt x="49140" y="36100"/>
                </a:lnTo>
                <a:lnTo>
                  <a:pt x="49130" y="36100"/>
                </a:lnTo>
                <a:lnTo>
                  <a:pt x="49130" y="36090"/>
                </a:lnTo>
                <a:lnTo>
                  <a:pt x="49120" y="36090"/>
                </a:lnTo>
                <a:lnTo>
                  <a:pt x="49110" y="36090"/>
                </a:lnTo>
                <a:lnTo>
                  <a:pt x="49100" y="36090"/>
                </a:lnTo>
                <a:lnTo>
                  <a:pt x="49090" y="36090"/>
                </a:lnTo>
                <a:lnTo>
                  <a:pt x="49080" y="36090"/>
                </a:lnTo>
                <a:lnTo>
                  <a:pt x="49070" y="36090"/>
                </a:lnTo>
                <a:lnTo>
                  <a:pt x="49070" y="36100"/>
                </a:lnTo>
                <a:lnTo>
                  <a:pt x="49060" y="36100"/>
                </a:lnTo>
                <a:lnTo>
                  <a:pt x="49060" y="36110"/>
                </a:lnTo>
                <a:lnTo>
                  <a:pt x="49050" y="36110"/>
                </a:lnTo>
                <a:lnTo>
                  <a:pt x="49040" y="36120"/>
                </a:lnTo>
                <a:lnTo>
                  <a:pt x="49030" y="36120"/>
                </a:lnTo>
                <a:lnTo>
                  <a:pt x="49020" y="36120"/>
                </a:lnTo>
                <a:lnTo>
                  <a:pt x="49010" y="36120"/>
                </a:lnTo>
                <a:lnTo>
                  <a:pt x="49010" y="36110"/>
                </a:lnTo>
                <a:lnTo>
                  <a:pt x="49000" y="36110"/>
                </a:lnTo>
                <a:lnTo>
                  <a:pt x="48990" y="36100"/>
                </a:lnTo>
                <a:lnTo>
                  <a:pt x="48980" y="36100"/>
                </a:lnTo>
                <a:lnTo>
                  <a:pt x="48970" y="36100"/>
                </a:lnTo>
                <a:lnTo>
                  <a:pt x="48960" y="36100"/>
                </a:lnTo>
                <a:lnTo>
                  <a:pt x="48950" y="36100"/>
                </a:lnTo>
                <a:lnTo>
                  <a:pt x="48940" y="36100"/>
                </a:lnTo>
                <a:lnTo>
                  <a:pt x="48930" y="36100"/>
                </a:lnTo>
                <a:lnTo>
                  <a:pt x="48920" y="36100"/>
                </a:lnTo>
                <a:lnTo>
                  <a:pt x="48910" y="36100"/>
                </a:lnTo>
                <a:lnTo>
                  <a:pt x="48900" y="36100"/>
                </a:lnTo>
                <a:lnTo>
                  <a:pt x="48900" y="36110"/>
                </a:lnTo>
                <a:lnTo>
                  <a:pt x="48900" y="36120"/>
                </a:lnTo>
                <a:lnTo>
                  <a:pt x="48900" y="36130"/>
                </a:lnTo>
                <a:lnTo>
                  <a:pt x="48900" y="36140"/>
                </a:lnTo>
                <a:lnTo>
                  <a:pt x="48900" y="36150"/>
                </a:lnTo>
                <a:lnTo>
                  <a:pt x="48900" y="36160"/>
                </a:lnTo>
                <a:lnTo>
                  <a:pt x="48900" y="36170"/>
                </a:lnTo>
                <a:lnTo>
                  <a:pt x="48900" y="36180"/>
                </a:lnTo>
                <a:lnTo>
                  <a:pt x="48900" y="36190"/>
                </a:lnTo>
                <a:lnTo>
                  <a:pt x="48900" y="36200"/>
                </a:lnTo>
                <a:lnTo>
                  <a:pt x="48900" y="36210"/>
                </a:lnTo>
                <a:lnTo>
                  <a:pt x="48900" y="36220"/>
                </a:lnTo>
                <a:lnTo>
                  <a:pt x="48900" y="36230"/>
                </a:lnTo>
                <a:lnTo>
                  <a:pt x="48890" y="36230"/>
                </a:lnTo>
                <a:lnTo>
                  <a:pt x="48890" y="36240"/>
                </a:lnTo>
                <a:lnTo>
                  <a:pt x="48890" y="36230"/>
                </a:lnTo>
                <a:lnTo>
                  <a:pt x="48880" y="36230"/>
                </a:lnTo>
                <a:lnTo>
                  <a:pt x="48880" y="36220"/>
                </a:lnTo>
                <a:lnTo>
                  <a:pt x="48870" y="36220"/>
                </a:lnTo>
                <a:lnTo>
                  <a:pt x="48870" y="36210"/>
                </a:lnTo>
                <a:lnTo>
                  <a:pt x="48860" y="36210"/>
                </a:lnTo>
                <a:lnTo>
                  <a:pt x="48850" y="36210"/>
                </a:lnTo>
                <a:lnTo>
                  <a:pt x="48840" y="36210"/>
                </a:lnTo>
                <a:lnTo>
                  <a:pt x="48840" y="36220"/>
                </a:lnTo>
                <a:lnTo>
                  <a:pt x="48840" y="36230"/>
                </a:lnTo>
                <a:lnTo>
                  <a:pt x="48840" y="36240"/>
                </a:lnTo>
                <a:lnTo>
                  <a:pt x="48830" y="36240"/>
                </a:lnTo>
                <a:lnTo>
                  <a:pt x="48820" y="36240"/>
                </a:lnTo>
                <a:lnTo>
                  <a:pt x="48810" y="36250"/>
                </a:lnTo>
                <a:lnTo>
                  <a:pt x="48800" y="36250"/>
                </a:lnTo>
                <a:lnTo>
                  <a:pt x="48790" y="36250"/>
                </a:lnTo>
                <a:lnTo>
                  <a:pt x="48780" y="36250"/>
                </a:lnTo>
                <a:lnTo>
                  <a:pt x="48770" y="36250"/>
                </a:lnTo>
                <a:lnTo>
                  <a:pt x="48770" y="36240"/>
                </a:lnTo>
                <a:lnTo>
                  <a:pt x="48770" y="36250"/>
                </a:lnTo>
                <a:lnTo>
                  <a:pt x="48760" y="36250"/>
                </a:lnTo>
                <a:lnTo>
                  <a:pt x="48770" y="36250"/>
                </a:lnTo>
                <a:lnTo>
                  <a:pt x="48770" y="36260"/>
                </a:lnTo>
                <a:lnTo>
                  <a:pt x="48770" y="36270"/>
                </a:lnTo>
                <a:lnTo>
                  <a:pt x="48760" y="36270"/>
                </a:lnTo>
                <a:lnTo>
                  <a:pt x="48760" y="36280"/>
                </a:lnTo>
                <a:lnTo>
                  <a:pt x="48750" y="36280"/>
                </a:lnTo>
                <a:lnTo>
                  <a:pt x="48750" y="36290"/>
                </a:lnTo>
                <a:lnTo>
                  <a:pt x="48740" y="36290"/>
                </a:lnTo>
                <a:lnTo>
                  <a:pt x="48740" y="36280"/>
                </a:lnTo>
                <a:lnTo>
                  <a:pt x="48740" y="36270"/>
                </a:lnTo>
                <a:lnTo>
                  <a:pt x="48730" y="36260"/>
                </a:lnTo>
                <a:lnTo>
                  <a:pt x="48730" y="36250"/>
                </a:lnTo>
                <a:lnTo>
                  <a:pt x="48720" y="36240"/>
                </a:lnTo>
                <a:lnTo>
                  <a:pt x="48710" y="36240"/>
                </a:lnTo>
                <a:lnTo>
                  <a:pt x="48700" y="36240"/>
                </a:lnTo>
                <a:lnTo>
                  <a:pt x="48690" y="36240"/>
                </a:lnTo>
                <a:lnTo>
                  <a:pt x="48680" y="36240"/>
                </a:lnTo>
                <a:lnTo>
                  <a:pt x="48670" y="36240"/>
                </a:lnTo>
                <a:lnTo>
                  <a:pt x="48660" y="36240"/>
                </a:lnTo>
                <a:lnTo>
                  <a:pt x="48650" y="36250"/>
                </a:lnTo>
                <a:lnTo>
                  <a:pt x="48640" y="36250"/>
                </a:lnTo>
                <a:lnTo>
                  <a:pt x="48630" y="36250"/>
                </a:lnTo>
                <a:lnTo>
                  <a:pt x="48630" y="36260"/>
                </a:lnTo>
                <a:lnTo>
                  <a:pt x="48620" y="36260"/>
                </a:lnTo>
                <a:lnTo>
                  <a:pt x="48620" y="36270"/>
                </a:lnTo>
                <a:lnTo>
                  <a:pt x="48610" y="36270"/>
                </a:lnTo>
                <a:lnTo>
                  <a:pt x="48600" y="36270"/>
                </a:lnTo>
                <a:lnTo>
                  <a:pt x="48600" y="36260"/>
                </a:lnTo>
                <a:lnTo>
                  <a:pt x="48570" y="36270"/>
                </a:lnTo>
                <a:lnTo>
                  <a:pt x="48540" y="36270"/>
                </a:lnTo>
                <a:lnTo>
                  <a:pt x="48520" y="36270"/>
                </a:lnTo>
                <a:lnTo>
                  <a:pt x="48510" y="36230"/>
                </a:lnTo>
                <a:lnTo>
                  <a:pt x="48500" y="36170"/>
                </a:lnTo>
                <a:lnTo>
                  <a:pt x="48500" y="36140"/>
                </a:lnTo>
                <a:lnTo>
                  <a:pt x="48490" y="36100"/>
                </a:lnTo>
                <a:lnTo>
                  <a:pt x="48460" y="36100"/>
                </a:lnTo>
                <a:lnTo>
                  <a:pt x="48440" y="36110"/>
                </a:lnTo>
                <a:lnTo>
                  <a:pt x="48420" y="36110"/>
                </a:lnTo>
                <a:lnTo>
                  <a:pt x="48410" y="36110"/>
                </a:lnTo>
                <a:lnTo>
                  <a:pt x="48380" y="36120"/>
                </a:lnTo>
                <a:lnTo>
                  <a:pt x="48380" y="36100"/>
                </a:lnTo>
                <a:lnTo>
                  <a:pt x="48370" y="36070"/>
                </a:lnTo>
                <a:lnTo>
                  <a:pt x="48370" y="36060"/>
                </a:lnTo>
                <a:lnTo>
                  <a:pt x="48360" y="36060"/>
                </a:lnTo>
                <a:lnTo>
                  <a:pt x="48360" y="36050"/>
                </a:lnTo>
                <a:lnTo>
                  <a:pt x="48350" y="36050"/>
                </a:lnTo>
                <a:lnTo>
                  <a:pt x="48350" y="36060"/>
                </a:lnTo>
                <a:lnTo>
                  <a:pt x="48340" y="36060"/>
                </a:lnTo>
                <a:lnTo>
                  <a:pt x="48340" y="36070"/>
                </a:lnTo>
                <a:lnTo>
                  <a:pt x="48340" y="36080"/>
                </a:lnTo>
                <a:lnTo>
                  <a:pt x="48340" y="36090"/>
                </a:lnTo>
                <a:lnTo>
                  <a:pt x="48350" y="36100"/>
                </a:lnTo>
                <a:lnTo>
                  <a:pt x="48350" y="36110"/>
                </a:lnTo>
                <a:lnTo>
                  <a:pt x="48340" y="36110"/>
                </a:lnTo>
                <a:lnTo>
                  <a:pt x="48340" y="36120"/>
                </a:lnTo>
                <a:lnTo>
                  <a:pt x="48340" y="36130"/>
                </a:lnTo>
                <a:lnTo>
                  <a:pt x="48330" y="36130"/>
                </a:lnTo>
                <a:lnTo>
                  <a:pt x="48320" y="36140"/>
                </a:lnTo>
                <a:lnTo>
                  <a:pt x="48320" y="36150"/>
                </a:lnTo>
                <a:lnTo>
                  <a:pt x="48310" y="36160"/>
                </a:lnTo>
                <a:lnTo>
                  <a:pt x="48310" y="36170"/>
                </a:lnTo>
                <a:lnTo>
                  <a:pt x="48310" y="36180"/>
                </a:lnTo>
                <a:lnTo>
                  <a:pt x="48310" y="36190"/>
                </a:lnTo>
                <a:lnTo>
                  <a:pt x="48320" y="36190"/>
                </a:lnTo>
                <a:lnTo>
                  <a:pt x="48320" y="36200"/>
                </a:lnTo>
                <a:lnTo>
                  <a:pt x="48320" y="36210"/>
                </a:lnTo>
                <a:lnTo>
                  <a:pt x="48300" y="36210"/>
                </a:lnTo>
                <a:lnTo>
                  <a:pt x="48240" y="36220"/>
                </a:lnTo>
                <a:lnTo>
                  <a:pt x="48210" y="36220"/>
                </a:lnTo>
                <a:lnTo>
                  <a:pt x="48200" y="36170"/>
                </a:lnTo>
                <a:lnTo>
                  <a:pt x="48200" y="36150"/>
                </a:lnTo>
                <a:lnTo>
                  <a:pt x="48190" y="36140"/>
                </a:lnTo>
                <a:lnTo>
                  <a:pt x="48190" y="36130"/>
                </a:lnTo>
                <a:lnTo>
                  <a:pt x="48190" y="36120"/>
                </a:lnTo>
                <a:lnTo>
                  <a:pt x="48190" y="36110"/>
                </a:lnTo>
                <a:lnTo>
                  <a:pt x="48180" y="36070"/>
                </a:lnTo>
                <a:lnTo>
                  <a:pt x="48170" y="36040"/>
                </a:lnTo>
                <a:lnTo>
                  <a:pt x="48100" y="36050"/>
                </a:lnTo>
                <a:lnTo>
                  <a:pt x="48080" y="36050"/>
                </a:lnTo>
                <a:lnTo>
                  <a:pt x="48050" y="36060"/>
                </a:lnTo>
                <a:lnTo>
                  <a:pt x="48010" y="36060"/>
                </a:lnTo>
                <a:lnTo>
                  <a:pt x="47990" y="36060"/>
                </a:lnTo>
                <a:lnTo>
                  <a:pt x="47940" y="36070"/>
                </a:lnTo>
                <a:lnTo>
                  <a:pt x="47930" y="36070"/>
                </a:lnTo>
                <a:lnTo>
                  <a:pt x="47900" y="36070"/>
                </a:lnTo>
                <a:lnTo>
                  <a:pt x="47840" y="36080"/>
                </a:lnTo>
                <a:lnTo>
                  <a:pt x="47830" y="36060"/>
                </a:lnTo>
                <a:lnTo>
                  <a:pt x="47830" y="36040"/>
                </a:lnTo>
                <a:lnTo>
                  <a:pt x="47830" y="36030"/>
                </a:lnTo>
                <a:lnTo>
                  <a:pt x="47830" y="36020"/>
                </a:lnTo>
                <a:lnTo>
                  <a:pt x="47820" y="36010"/>
                </a:lnTo>
                <a:lnTo>
                  <a:pt x="47800" y="36020"/>
                </a:lnTo>
                <a:lnTo>
                  <a:pt x="47760" y="36030"/>
                </a:lnTo>
                <a:lnTo>
                  <a:pt x="47730" y="36040"/>
                </a:lnTo>
                <a:lnTo>
                  <a:pt x="47690" y="36060"/>
                </a:lnTo>
                <a:lnTo>
                  <a:pt x="47680" y="36060"/>
                </a:lnTo>
                <a:lnTo>
                  <a:pt x="47660" y="36070"/>
                </a:lnTo>
                <a:lnTo>
                  <a:pt x="47640" y="36070"/>
                </a:lnTo>
                <a:lnTo>
                  <a:pt x="47630" y="36070"/>
                </a:lnTo>
                <a:lnTo>
                  <a:pt x="47600" y="36070"/>
                </a:lnTo>
                <a:lnTo>
                  <a:pt x="47570" y="36080"/>
                </a:lnTo>
                <a:lnTo>
                  <a:pt x="47560" y="36080"/>
                </a:lnTo>
                <a:lnTo>
                  <a:pt x="47540" y="36080"/>
                </a:lnTo>
                <a:lnTo>
                  <a:pt x="47510" y="36080"/>
                </a:lnTo>
                <a:lnTo>
                  <a:pt x="47500" y="36090"/>
                </a:lnTo>
                <a:lnTo>
                  <a:pt x="47480" y="36090"/>
                </a:lnTo>
                <a:lnTo>
                  <a:pt x="47470" y="36090"/>
                </a:lnTo>
                <a:lnTo>
                  <a:pt x="47480" y="36110"/>
                </a:lnTo>
                <a:lnTo>
                  <a:pt x="47480" y="36130"/>
                </a:lnTo>
                <a:lnTo>
                  <a:pt x="47480" y="36140"/>
                </a:lnTo>
                <a:lnTo>
                  <a:pt x="47490" y="36150"/>
                </a:lnTo>
                <a:lnTo>
                  <a:pt x="47500" y="36170"/>
                </a:lnTo>
                <a:lnTo>
                  <a:pt x="47510" y="36180"/>
                </a:lnTo>
                <a:lnTo>
                  <a:pt x="47520" y="36190"/>
                </a:lnTo>
                <a:lnTo>
                  <a:pt x="47510" y="36200"/>
                </a:lnTo>
                <a:lnTo>
                  <a:pt x="47470" y="36210"/>
                </a:lnTo>
                <a:lnTo>
                  <a:pt x="47450" y="36220"/>
                </a:lnTo>
                <a:lnTo>
                  <a:pt x="47440" y="36220"/>
                </a:lnTo>
                <a:lnTo>
                  <a:pt x="47420" y="36230"/>
                </a:lnTo>
                <a:lnTo>
                  <a:pt x="47390" y="36230"/>
                </a:lnTo>
                <a:lnTo>
                  <a:pt x="47360" y="36230"/>
                </a:lnTo>
                <a:lnTo>
                  <a:pt x="47350" y="36230"/>
                </a:lnTo>
                <a:lnTo>
                  <a:pt x="47340" y="36230"/>
                </a:lnTo>
                <a:lnTo>
                  <a:pt x="47330" y="36240"/>
                </a:lnTo>
                <a:lnTo>
                  <a:pt x="47330" y="36250"/>
                </a:lnTo>
                <a:lnTo>
                  <a:pt x="47330" y="36260"/>
                </a:lnTo>
                <a:lnTo>
                  <a:pt x="47340" y="36260"/>
                </a:lnTo>
                <a:lnTo>
                  <a:pt x="47340" y="36270"/>
                </a:lnTo>
                <a:lnTo>
                  <a:pt x="47340" y="36280"/>
                </a:lnTo>
                <a:lnTo>
                  <a:pt x="47340" y="36300"/>
                </a:lnTo>
                <a:lnTo>
                  <a:pt x="47330" y="36300"/>
                </a:lnTo>
                <a:lnTo>
                  <a:pt x="47330" y="36310"/>
                </a:lnTo>
                <a:lnTo>
                  <a:pt x="47320" y="36310"/>
                </a:lnTo>
                <a:lnTo>
                  <a:pt x="47300" y="36310"/>
                </a:lnTo>
                <a:lnTo>
                  <a:pt x="47290" y="36310"/>
                </a:lnTo>
                <a:lnTo>
                  <a:pt x="47280" y="36300"/>
                </a:lnTo>
                <a:lnTo>
                  <a:pt x="47250" y="36300"/>
                </a:lnTo>
                <a:lnTo>
                  <a:pt x="47220" y="36300"/>
                </a:lnTo>
                <a:lnTo>
                  <a:pt x="47200" y="36300"/>
                </a:lnTo>
                <a:lnTo>
                  <a:pt x="47190" y="36300"/>
                </a:lnTo>
                <a:lnTo>
                  <a:pt x="47180" y="36300"/>
                </a:lnTo>
                <a:lnTo>
                  <a:pt x="47170" y="36300"/>
                </a:lnTo>
                <a:lnTo>
                  <a:pt x="47160" y="36300"/>
                </a:lnTo>
                <a:lnTo>
                  <a:pt x="47160" y="36310"/>
                </a:lnTo>
                <a:lnTo>
                  <a:pt x="47140" y="36310"/>
                </a:lnTo>
                <a:lnTo>
                  <a:pt x="47140" y="36320"/>
                </a:lnTo>
                <a:lnTo>
                  <a:pt x="47070" y="36310"/>
                </a:lnTo>
                <a:lnTo>
                  <a:pt x="47010" y="36310"/>
                </a:lnTo>
                <a:lnTo>
                  <a:pt x="47000" y="36270"/>
                </a:lnTo>
                <a:lnTo>
                  <a:pt x="47000" y="36260"/>
                </a:lnTo>
                <a:lnTo>
                  <a:pt x="46990" y="36250"/>
                </a:lnTo>
                <a:lnTo>
                  <a:pt x="46980" y="36240"/>
                </a:lnTo>
                <a:lnTo>
                  <a:pt x="46940" y="36200"/>
                </a:lnTo>
                <a:lnTo>
                  <a:pt x="46880" y="36150"/>
                </a:lnTo>
                <a:lnTo>
                  <a:pt x="46870" y="36130"/>
                </a:lnTo>
                <a:lnTo>
                  <a:pt x="46860" y="36140"/>
                </a:lnTo>
                <a:lnTo>
                  <a:pt x="46840" y="36170"/>
                </a:lnTo>
                <a:lnTo>
                  <a:pt x="46800" y="36230"/>
                </a:lnTo>
                <a:lnTo>
                  <a:pt x="46760" y="36280"/>
                </a:lnTo>
                <a:lnTo>
                  <a:pt x="46750" y="36300"/>
                </a:lnTo>
                <a:lnTo>
                  <a:pt x="46750" y="36290"/>
                </a:lnTo>
                <a:lnTo>
                  <a:pt x="46740" y="36280"/>
                </a:lnTo>
                <a:lnTo>
                  <a:pt x="46740" y="36270"/>
                </a:lnTo>
                <a:lnTo>
                  <a:pt x="46730" y="36260"/>
                </a:lnTo>
                <a:lnTo>
                  <a:pt x="46730" y="36250"/>
                </a:lnTo>
                <a:lnTo>
                  <a:pt x="46730" y="36240"/>
                </a:lnTo>
                <a:lnTo>
                  <a:pt x="46730" y="36230"/>
                </a:lnTo>
                <a:lnTo>
                  <a:pt x="46730" y="36220"/>
                </a:lnTo>
                <a:lnTo>
                  <a:pt x="46720" y="36210"/>
                </a:lnTo>
                <a:lnTo>
                  <a:pt x="46710" y="36210"/>
                </a:lnTo>
                <a:lnTo>
                  <a:pt x="46700" y="36210"/>
                </a:lnTo>
                <a:lnTo>
                  <a:pt x="46690" y="36210"/>
                </a:lnTo>
                <a:lnTo>
                  <a:pt x="46680" y="36210"/>
                </a:lnTo>
                <a:lnTo>
                  <a:pt x="46670" y="36220"/>
                </a:lnTo>
                <a:lnTo>
                  <a:pt x="46660" y="36220"/>
                </a:lnTo>
                <a:lnTo>
                  <a:pt x="46650" y="36220"/>
                </a:lnTo>
                <a:lnTo>
                  <a:pt x="46640" y="36230"/>
                </a:lnTo>
                <a:lnTo>
                  <a:pt x="46630" y="36230"/>
                </a:lnTo>
                <a:lnTo>
                  <a:pt x="46620" y="36230"/>
                </a:lnTo>
                <a:lnTo>
                  <a:pt x="46620" y="36240"/>
                </a:lnTo>
                <a:lnTo>
                  <a:pt x="46620" y="36230"/>
                </a:lnTo>
                <a:lnTo>
                  <a:pt x="46610" y="36230"/>
                </a:lnTo>
                <a:lnTo>
                  <a:pt x="46600" y="36230"/>
                </a:lnTo>
                <a:lnTo>
                  <a:pt x="46590" y="36240"/>
                </a:lnTo>
                <a:lnTo>
                  <a:pt x="46590" y="36250"/>
                </a:lnTo>
                <a:lnTo>
                  <a:pt x="46590" y="36260"/>
                </a:lnTo>
                <a:lnTo>
                  <a:pt x="46580" y="36260"/>
                </a:lnTo>
                <a:lnTo>
                  <a:pt x="46570" y="36260"/>
                </a:lnTo>
                <a:lnTo>
                  <a:pt x="46560" y="36260"/>
                </a:lnTo>
                <a:lnTo>
                  <a:pt x="46560" y="36250"/>
                </a:lnTo>
                <a:lnTo>
                  <a:pt x="46550" y="36250"/>
                </a:lnTo>
                <a:lnTo>
                  <a:pt x="46550" y="36240"/>
                </a:lnTo>
                <a:lnTo>
                  <a:pt x="46540" y="36240"/>
                </a:lnTo>
                <a:lnTo>
                  <a:pt x="46530" y="36240"/>
                </a:lnTo>
                <a:lnTo>
                  <a:pt x="46520" y="36230"/>
                </a:lnTo>
                <a:lnTo>
                  <a:pt x="46510" y="36230"/>
                </a:lnTo>
                <a:lnTo>
                  <a:pt x="46500" y="36220"/>
                </a:lnTo>
                <a:lnTo>
                  <a:pt x="46490" y="36220"/>
                </a:lnTo>
                <a:lnTo>
                  <a:pt x="46480" y="36210"/>
                </a:lnTo>
                <a:lnTo>
                  <a:pt x="46470" y="36210"/>
                </a:lnTo>
                <a:lnTo>
                  <a:pt x="46460" y="36210"/>
                </a:lnTo>
                <a:lnTo>
                  <a:pt x="46450" y="36210"/>
                </a:lnTo>
                <a:lnTo>
                  <a:pt x="46440" y="36210"/>
                </a:lnTo>
                <a:lnTo>
                  <a:pt x="46440" y="36200"/>
                </a:lnTo>
                <a:lnTo>
                  <a:pt x="46430" y="36200"/>
                </a:lnTo>
                <a:lnTo>
                  <a:pt x="46420" y="36190"/>
                </a:lnTo>
                <a:lnTo>
                  <a:pt x="46410" y="36190"/>
                </a:lnTo>
                <a:lnTo>
                  <a:pt x="46400" y="36190"/>
                </a:lnTo>
                <a:lnTo>
                  <a:pt x="46400" y="36200"/>
                </a:lnTo>
                <a:lnTo>
                  <a:pt x="46390" y="36200"/>
                </a:lnTo>
                <a:lnTo>
                  <a:pt x="46390" y="36210"/>
                </a:lnTo>
                <a:lnTo>
                  <a:pt x="46380" y="36220"/>
                </a:lnTo>
                <a:lnTo>
                  <a:pt x="46380" y="36230"/>
                </a:lnTo>
                <a:lnTo>
                  <a:pt x="46370" y="36230"/>
                </a:lnTo>
                <a:lnTo>
                  <a:pt x="46370" y="36240"/>
                </a:lnTo>
                <a:lnTo>
                  <a:pt x="46360" y="36240"/>
                </a:lnTo>
                <a:lnTo>
                  <a:pt x="46360" y="36250"/>
                </a:lnTo>
                <a:lnTo>
                  <a:pt x="46350" y="36250"/>
                </a:lnTo>
                <a:lnTo>
                  <a:pt x="46340" y="36250"/>
                </a:lnTo>
                <a:lnTo>
                  <a:pt x="46330" y="36250"/>
                </a:lnTo>
                <a:lnTo>
                  <a:pt x="46320" y="36260"/>
                </a:lnTo>
                <a:lnTo>
                  <a:pt x="46310" y="36260"/>
                </a:lnTo>
                <a:lnTo>
                  <a:pt x="46300" y="36260"/>
                </a:lnTo>
                <a:lnTo>
                  <a:pt x="46290" y="36260"/>
                </a:lnTo>
                <a:lnTo>
                  <a:pt x="46280" y="36260"/>
                </a:lnTo>
                <a:lnTo>
                  <a:pt x="46270" y="36260"/>
                </a:lnTo>
                <a:lnTo>
                  <a:pt x="46270" y="36250"/>
                </a:lnTo>
                <a:lnTo>
                  <a:pt x="46260" y="36250"/>
                </a:lnTo>
                <a:lnTo>
                  <a:pt x="46250" y="36250"/>
                </a:lnTo>
                <a:lnTo>
                  <a:pt x="46240" y="36250"/>
                </a:lnTo>
                <a:lnTo>
                  <a:pt x="46220" y="36250"/>
                </a:lnTo>
                <a:lnTo>
                  <a:pt x="46210" y="36250"/>
                </a:lnTo>
                <a:lnTo>
                  <a:pt x="46200" y="36250"/>
                </a:lnTo>
                <a:lnTo>
                  <a:pt x="46190" y="36240"/>
                </a:lnTo>
                <a:lnTo>
                  <a:pt x="46180" y="36240"/>
                </a:lnTo>
                <a:lnTo>
                  <a:pt x="46170" y="36230"/>
                </a:lnTo>
                <a:lnTo>
                  <a:pt x="46170" y="36220"/>
                </a:lnTo>
                <a:lnTo>
                  <a:pt x="46160" y="36220"/>
                </a:lnTo>
                <a:lnTo>
                  <a:pt x="46160" y="36210"/>
                </a:lnTo>
                <a:lnTo>
                  <a:pt x="46160" y="36200"/>
                </a:lnTo>
                <a:lnTo>
                  <a:pt x="46160" y="36190"/>
                </a:lnTo>
                <a:lnTo>
                  <a:pt x="46160" y="36180"/>
                </a:lnTo>
                <a:lnTo>
                  <a:pt x="46150" y="36180"/>
                </a:lnTo>
                <a:lnTo>
                  <a:pt x="46150" y="36170"/>
                </a:lnTo>
                <a:lnTo>
                  <a:pt x="46140" y="36170"/>
                </a:lnTo>
                <a:lnTo>
                  <a:pt x="46130" y="36170"/>
                </a:lnTo>
                <a:lnTo>
                  <a:pt x="46120" y="36170"/>
                </a:lnTo>
                <a:lnTo>
                  <a:pt x="46110" y="36180"/>
                </a:lnTo>
                <a:lnTo>
                  <a:pt x="46090" y="36170"/>
                </a:lnTo>
                <a:lnTo>
                  <a:pt x="46080" y="36170"/>
                </a:lnTo>
                <a:lnTo>
                  <a:pt x="46070" y="36170"/>
                </a:lnTo>
                <a:lnTo>
                  <a:pt x="46060" y="36170"/>
                </a:lnTo>
                <a:lnTo>
                  <a:pt x="46050" y="36170"/>
                </a:lnTo>
                <a:lnTo>
                  <a:pt x="46050" y="36180"/>
                </a:lnTo>
                <a:lnTo>
                  <a:pt x="46040" y="36180"/>
                </a:lnTo>
                <a:lnTo>
                  <a:pt x="46040" y="36190"/>
                </a:lnTo>
                <a:lnTo>
                  <a:pt x="46040" y="36200"/>
                </a:lnTo>
                <a:lnTo>
                  <a:pt x="46030" y="36200"/>
                </a:lnTo>
                <a:lnTo>
                  <a:pt x="46030" y="36210"/>
                </a:lnTo>
                <a:lnTo>
                  <a:pt x="46020" y="36210"/>
                </a:lnTo>
                <a:lnTo>
                  <a:pt x="46010" y="36210"/>
                </a:lnTo>
                <a:lnTo>
                  <a:pt x="46010" y="36220"/>
                </a:lnTo>
                <a:lnTo>
                  <a:pt x="46000" y="36220"/>
                </a:lnTo>
                <a:lnTo>
                  <a:pt x="45990" y="36220"/>
                </a:lnTo>
                <a:lnTo>
                  <a:pt x="45980" y="36220"/>
                </a:lnTo>
                <a:lnTo>
                  <a:pt x="45970" y="36220"/>
                </a:lnTo>
                <a:lnTo>
                  <a:pt x="45960" y="36230"/>
                </a:lnTo>
                <a:lnTo>
                  <a:pt x="45950" y="36240"/>
                </a:lnTo>
                <a:lnTo>
                  <a:pt x="45950" y="36250"/>
                </a:lnTo>
                <a:lnTo>
                  <a:pt x="45940" y="36250"/>
                </a:lnTo>
                <a:lnTo>
                  <a:pt x="45940" y="36260"/>
                </a:lnTo>
                <a:lnTo>
                  <a:pt x="45930" y="36260"/>
                </a:lnTo>
                <a:lnTo>
                  <a:pt x="45920" y="36270"/>
                </a:lnTo>
                <a:lnTo>
                  <a:pt x="45910" y="36270"/>
                </a:lnTo>
                <a:lnTo>
                  <a:pt x="45900" y="36270"/>
                </a:lnTo>
                <a:lnTo>
                  <a:pt x="45890" y="36270"/>
                </a:lnTo>
                <a:lnTo>
                  <a:pt x="45880" y="36270"/>
                </a:lnTo>
                <a:lnTo>
                  <a:pt x="45870" y="36280"/>
                </a:lnTo>
                <a:lnTo>
                  <a:pt x="45860" y="36280"/>
                </a:lnTo>
                <a:lnTo>
                  <a:pt x="45860" y="36290"/>
                </a:lnTo>
                <a:lnTo>
                  <a:pt x="45860" y="36300"/>
                </a:lnTo>
                <a:lnTo>
                  <a:pt x="45860" y="36310"/>
                </a:lnTo>
                <a:lnTo>
                  <a:pt x="45860" y="36320"/>
                </a:lnTo>
                <a:lnTo>
                  <a:pt x="45860" y="36330"/>
                </a:lnTo>
                <a:lnTo>
                  <a:pt x="45860" y="36340"/>
                </a:lnTo>
                <a:lnTo>
                  <a:pt x="45860" y="36350"/>
                </a:lnTo>
                <a:lnTo>
                  <a:pt x="45870" y="36360"/>
                </a:lnTo>
                <a:lnTo>
                  <a:pt x="45870" y="36370"/>
                </a:lnTo>
                <a:lnTo>
                  <a:pt x="45860" y="36380"/>
                </a:lnTo>
                <a:lnTo>
                  <a:pt x="45840" y="36400"/>
                </a:lnTo>
                <a:lnTo>
                  <a:pt x="45830" y="36410"/>
                </a:lnTo>
                <a:lnTo>
                  <a:pt x="45820" y="36420"/>
                </a:lnTo>
                <a:lnTo>
                  <a:pt x="45810" y="36420"/>
                </a:lnTo>
                <a:lnTo>
                  <a:pt x="45810" y="36430"/>
                </a:lnTo>
                <a:lnTo>
                  <a:pt x="45800" y="36430"/>
                </a:lnTo>
                <a:lnTo>
                  <a:pt x="45790" y="36430"/>
                </a:lnTo>
                <a:lnTo>
                  <a:pt x="45790" y="36420"/>
                </a:lnTo>
                <a:lnTo>
                  <a:pt x="45780" y="36420"/>
                </a:lnTo>
                <a:lnTo>
                  <a:pt x="45770" y="36420"/>
                </a:lnTo>
                <a:lnTo>
                  <a:pt x="45760" y="36420"/>
                </a:lnTo>
                <a:lnTo>
                  <a:pt x="45750" y="36420"/>
                </a:lnTo>
                <a:lnTo>
                  <a:pt x="45750" y="36410"/>
                </a:lnTo>
                <a:lnTo>
                  <a:pt x="45740" y="36410"/>
                </a:lnTo>
                <a:lnTo>
                  <a:pt x="45730" y="36410"/>
                </a:lnTo>
                <a:lnTo>
                  <a:pt x="45720" y="36410"/>
                </a:lnTo>
                <a:lnTo>
                  <a:pt x="45720" y="36420"/>
                </a:lnTo>
                <a:lnTo>
                  <a:pt x="45710" y="36420"/>
                </a:lnTo>
                <a:lnTo>
                  <a:pt x="45700" y="36420"/>
                </a:lnTo>
                <a:lnTo>
                  <a:pt x="45690" y="36420"/>
                </a:lnTo>
                <a:lnTo>
                  <a:pt x="45680" y="36430"/>
                </a:lnTo>
                <a:lnTo>
                  <a:pt x="45670" y="36430"/>
                </a:lnTo>
                <a:lnTo>
                  <a:pt x="45660" y="36430"/>
                </a:lnTo>
                <a:lnTo>
                  <a:pt x="45650" y="36430"/>
                </a:lnTo>
                <a:lnTo>
                  <a:pt x="45640" y="36430"/>
                </a:lnTo>
                <a:lnTo>
                  <a:pt x="45630" y="36430"/>
                </a:lnTo>
                <a:lnTo>
                  <a:pt x="45630" y="36420"/>
                </a:lnTo>
                <a:lnTo>
                  <a:pt x="45620" y="36420"/>
                </a:lnTo>
                <a:lnTo>
                  <a:pt x="45610" y="36410"/>
                </a:lnTo>
                <a:lnTo>
                  <a:pt x="45600" y="36400"/>
                </a:lnTo>
                <a:lnTo>
                  <a:pt x="45590" y="36400"/>
                </a:lnTo>
                <a:lnTo>
                  <a:pt x="45570" y="36390"/>
                </a:lnTo>
                <a:lnTo>
                  <a:pt x="45560" y="36380"/>
                </a:lnTo>
                <a:lnTo>
                  <a:pt x="45550" y="36380"/>
                </a:lnTo>
                <a:lnTo>
                  <a:pt x="45540" y="36380"/>
                </a:lnTo>
                <a:lnTo>
                  <a:pt x="45530" y="36380"/>
                </a:lnTo>
                <a:lnTo>
                  <a:pt x="45530" y="36370"/>
                </a:lnTo>
                <a:lnTo>
                  <a:pt x="45530" y="36380"/>
                </a:lnTo>
                <a:lnTo>
                  <a:pt x="45520" y="36380"/>
                </a:lnTo>
                <a:lnTo>
                  <a:pt x="45510" y="36390"/>
                </a:lnTo>
                <a:lnTo>
                  <a:pt x="45500" y="36400"/>
                </a:lnTo>
                <a:lnTo>
                  <a:pt x="45490" y="36400"/>
                </a:lnTo>
                <a:lnTo>
                  <a:pt x="45490" y="36410"/>
                </a:lnTo>
                <a:lnTo>
                  <a:pt x="45480" y="36410"/>
                </a:lnTo>
                <a:lnTo>
                  <a:pt x="45470" y="36410"/>
                </a:lnTo>
                <a:lnTo>
                  <a:pt x="45460" y="36410"/>
                </a:lnTo>
                <a:lnTo>
                  <a:pt x="45460" y="36420"/>
                </a:lnTo>
                <a:lnTo>
                  <a:pt x="45450" y="36420"/>
                </a:lnTo>
                <a:lnTo>
                  <a:pt x="45440" y="36420"/>
                </a:lnTo>
                <a:lnTo>
                  <a:pt x="45440" y="36430"/>
                </a:lnTo>
                <a:lnTo>
                  <a:pt x="45430" y="36430"/>
                </a:lnTo>
                <a:lnTo>
                  <a:pt x="45420" y="36430"/>
                </a:lnTo>
                <a:lnTo>
                  <a:pt x="45420" y="36420"/>
                </a:lnTo>
                <a:lnTo>
                  <a:pt x="45400" y="36410"/>
                </a:lnTo>
                <a:lnTo>
                  <a:pt x="45380" y="36410"/>
                </a:lnTo>
                <a:lnTo>
                  <a:pt x="45380" y="36400"/>
                </a:lnTo>
                <a:lnTo>
                  <a:pt x="45370" y="36400"/>
                </a:lnTo>
                <a:lnTo>
                  <a:pt x="45360" y="36400"/>
                </a:lnTo>
                <a:lnTo>
                  <a:pt x="45350" y="36400"/>
                </a:lnTo>
                <a:lnTo>
                  <a:pt x="45340" y="36400"/>
                </a:lnTo>
                <a:lnTo>
                  <a:pt x="45330" y="36400"/>
                </a:lnTo>
                <a:lnTo>
                  <a:pt x="45320" y="36400"/>
                </a:lnTo>
                <a:lnTo>
                  <a:pt x="45320" y="36390"/>
                </a:lnTo>
                <a:lnTo>
                  <a:pt x="45310" y="36390"/>
                </a:lnTo>
                <a:lnTo>
                  <a:pt x="45300" y="36380"/>
                </a:lnTo>
                <a:lnTo>
                  <a:pt x="45290" y="36380"/>
                </a:lnTo>
                <a:lnTo>
                  <a:pt x="45280" y="36380"/>
                </a:lnTo>
                <a:lnTo>
                  <a:pt x="45280" y="36370"/>
                </a:lnTo>
                <a:lnTo>
                  <a:pt x="45270" y="36370"/>
                </a:lnTo>
                <a:lnTo>
                  <a:pt x="45260" y="36370"/>
                </a:lnTo>
                <a:lnTo>
                  <a:pt x="45250" y="36370"/>
                </a:lnTo>
                <a:lnTo>
                  <a:pt x="45240" y="36370"/>
                </a:lnTo>
                <a:lnTo>
                  <a:pt x="45230" y="36370"/>
                </a:lnTo>
                <a:lnTo>
                  <a:pt x="45220" y="36370"/>
                </a:lnTo>
                <a:lnTo>
                  <a:pt x="45210" y="36370"/>
                </a:lnTo>
                <a:lnTo>
                  <a:pt x="45210" y="36360"/>
                </a:lnTo>
                <a:lnTo>
                  <a:pt x="45200" y="36360"/>
                </a:lnTo>
                <a:lnTo>
                  <a:pt x="45190" y="36360"/>
                </a:lnTo>
                <a:lnTo>
                  <a:pt x="45180" y="36350"/>
                </a:lnTo>
                <a:lnTo>
                  <a:pt x="45180" y="36340"/>
                </a:lnTo>
                <a:lnTo>
                  <a:pt x="45170" y="36340"/>
                </a:lnTo>
                <a:lnTo>
                  <a:pt x="45170" y="36330"/>
                </a:lnTo>
                <a:lnTo>
                  <a:pt x="45160" y="36330"/>
                </a:lnTo>
                <a:lnTo>
                  <a:pt x="45160" y="36320"/>
                </a:lnTo>
                <a:lnTo>
                  <a:pt x="45150" y="36320"/>
                </a:lnTo>
                <a:lnTo>
                  <a:pt x="45140" y="36330"/>
                </a:lnTo>
                <a:lnTo>
                  <a:pt x="45130" y="36340"/>
                </a:lnTo>
                <a:lnTo>
                  <a:pt x="45130" y="36350"/>
                </a:lnTo>
                <a:lnTo>
                  <a:pt x="45120" y="36350"/>
                </a:lnTo>
                <a:lnTo>
                  <a:pt x="45110" y="36350"/>
                </a:lnTo>
                <a:lnTo>
                  <a:pt x="45100" y="36360"/>
                </a:lnTo>
                <a:lnTo>
                  <a:pt x="45090" y="36360"/>
                </a:lnTo>
                <a:lnTo>
                  <a:pt x="45080" y="36360"/>
                </a:lnTo>
                <a:lnTo>
                  <a:pt x="45070" y="36370"/>
                </a:lnTo>
                <a:lnTo>
                  <a:pt x="45060" y="36380"/>
                </a:lnTo>
                <a:lnTo>
                  <a:pt x="45050" y="36380"/>
                </a:lnTo>
                <a:lnTo>
                  <a:pt x="45050" y="36390"/>
                </a:lnTo>
                <a:lnTo>
                  <a:pt x="45040" y="36390"/>
                </a:lnTo>
                <a:lnTo>
                  <a:pt x="45030" y="36390"/>
                </a:lnTo>
                <a:lnTo>
                  <a:pt x="45020" y="36390"/>
                </a:lnTo>
                <a:lnTo>
                  <a:pt x="45010" y="36390"/>
                </a:lnTo>
                <a:lnTo>
                  <a:pt x="45000" y="36400"/>
                </a:lnTo>
                <a:lnTo>
                  <a:pt x="44990" y="36400"/>
                </a:lnTo>
                <a:lnTo>
                  <a:pt x="44980" y="36410"/>
                </a:lnTo>
                <a:lnTo>
                  <a:pt x="44970" y="36410"/>
                </a:lnTo>
                <a:lnTo>
                  <a:pt x="44960" y="36410"/>
                </a:lnTo>
                <a:lnTo>
                  <a:pt x="44960" y="36400"/>
                </a:lnTo>
                <a:lnTo>
                  <a:pt x="44950" y="36400"/>
                </a:lnTo>
                <a:lnTo>
                  <a:pt x="44950" y="36390"/>
                </a:lnTo>
                <a:lnTo>
                  <a:pt x="44940" y="36390"/>
                </a:lnTo>
                <a:lnTo>
                  <a:pt x="44930" y="36390"/>
                </a:lnTo>
                <a:lnTo>
                  <a:pt x="44920" y="36390"/>
                </a:lnTo>
                <a:lnTo>
                  <a:pt x="44910" y="36390"/>
                </a:lnTo>
                <a:lnTo>
                  <a:pt x="44910" y="36380"/>
                </a:lnTo>
                <a:lnTo>
                  <a:pt x="44900" y="36380"/>
                </a:lnTo>
                <a:lnTo>
                  <a:pt x="44890" y="36380"/>
                </a:lnTo>
                <a:lnTo>
                  <a:pt x="44880" y="36380"/>
                </a:lnTo>
                <a:lnTo>
                  <a:pt x="44870" y="36380"/>
                </a:lnTo>
                <a:lnTo>
                  <a:pt x="44860" y="36380"/>
                </a:lnTo>
                <a:lnTo>
                  <a:pt x="44850" y="36380"/>
                </a:lnTo>
                <a:lnTo>
                  <a:pt x="44840" y="36380"/>
                </a:lnTo>
                <a:lnTo>
                  <a:pt x="44830" y="36380"/>
                </a:lnTo>
                <a:lnTo>
                  <a:pt x="44820" y="36390"/>
                </a:lnTo>
                <a:lnTo>
                  <a:pt x="44810" y="36400"/>
                </a:lnTo>
                <a:lnTo>
                  <a:pt x="44800" y="36400"/>
                </a:lnTo>
                <a:lnTo>
                  <a:pt x="44790" y="36400"/>
                </a:lnTo>
                <a:lnTo>
                  <a:pt x="44780" y="36400"/>
                </a:lnTo>
                <a:lnTo>
                  <a:pt x="44770" y="36400"/>
                </a:lnTo>
                <a:lnTo>
                  <a:pt x="44760" y="36410"/>
                </a:lnTo>
                <a:lnTo>
                  <a:pt x="44750" y="36420"/>
                </a:lnTo>
                <a:lnTo>
                  <a:pt x="44750" y="36430"/>
                </a:lnTo>
                <a:lnTo>
                  <a:pt x="44740" y="36430"/>
                </a:lnTo>
                <a:lnTo>
                  <a:pt x="44730" y="36430"/>
                </a:lnTo>
                <a:lnTo>
                  <a:pt x="44720" y="36420"/>
                </a:lnTo>
                <a:lnTo>
                  <a:pt x="44710" y="36420"/>
                </a:lnTo>
                <a:lnTo>
                  <a:pt x="44700" y="36420"/>
                </a:lnTo>
                <a:lnTo>
                  <a:pt x="44690" y="36420"/>
                </a:lnTo>
                <a:lnTo>
                  <a:pt x="44680" y="36420"/>
                </a:lnTo>
                <a:lnTo>
                  <a:pt x="44680" y="36410"/>
                </a:lnTo>
                <a:lnTo>
                  <a:pt x="44670" y="36410"/>
                </a:lnTo>
                <a:lnTo>
                  <a:pt x="44660" y="36400"/>
                </a:lnTo>
                <a:lnTo>
                  <a:pt x="44650" y="36400"/>
                </a:lnTo>
                <a:lnTo>
                  <a:pt x="44640" y="36400"/>
                </a:lnTo>
                <a:lnTo>
                  <a:pt x="44630" y="36400"/>
                </a:lnTo>
                <a:lnTo>
                  <a:pt x="44620" y="36390"/>
                </a:lnTo>
                <a:lnTo>
                  <a:pt x="44610" y="36390"/>
                </a:lnTo>
                <a:lnTo>
                  <a:pt x="44600" y="36380"/>
                </a:lnTo>
                <a:lnTo>
                  <a:pt x="44590" y="36380"/>
                </a:lnTo>
                <a:lnTo>
                  <a:pt x="44580" y="36380"/>
                </a:lnTo>
                <a:lnTo>
                  <a:pt x="44570" y="36390"/>
                </a:lnTo>
                <a:lnTo>
                  <a:pt x="44560" y="36390"/>
                </a:lnTo>
                <a:lnTo>
                  <a:pt x="44560" y="36400"/>
                </a:lnTo>
                <a:lnTo>
                  <a:pt x="44550" y="36400"/>
                </a:lnTo>
                <a:lnTo>
                  <a:pt x="44540" y="36390"/>
                </a:lnTo>
                <a:lnTo>
                  <a:pt x="44540" y="36380"/>
                </a:lnTo>
                <a:lnTo>
                  <a:pt x="44530" y="36380"/>
                </a:lnTo>
                <a:lnTo>
                  <a:pt x="44530" y="36370"/>
                </a:lnTo>
                <a:lnTo>
                  <a:pt x="44520" y="36360"/>
                </a:lnTo>
                <a:lnTo>
                  <a:pt x="44520" y="36350"/>
                </a:lnTo>
                <a:lnTo>
                  <a:pt x="44520" y="36340"/>
                </a:lnTo>
                <a:lnTo>
                  <a:pt x="44510" y="36340"/>
                </a:lnTo>
                <a:lnTo>
                  <a:pt x="44500" y="36340"/>
                </a:lnTo>
                <a:lnTo>
                  <a:pt x="44490" y="36350"/>
                </a:lnTo>
                <a:lnTo>
                  <a:pt x="44480" y="36350"/>
                </a:lnTo>
                <a:lnTo>
                  <a:pt x="44480" y="36360"/>
                </a:lnTo>
                <a:lnTo>
                  <a:pt x="44470" y="36360"/>
                </a:lnTo>
                <a:lnTo>
                  <a:pt x="44460" y="36360"/>
                </a:lnTo>
                <a:lnTo>
                  <a:pt x="44460" y="36350"/>
                </a:lnTo>
                <a:lnTo>
                  <a:pt x="44450" y="36350"/>
                </a:lnTo>
                <a:lnTo>
                  <a:pt x="44440" y="36340"/>
                </a:lnTo>
                <a:lnTo>
                  <a:pt x="44430" y="36320"/>
                </a:lnTo>
                <a:lnTo>
                  <a:pt x="44430" y="36310"/>
                </a:lnTo>
                <a:lnTo>
                  <a:pt x="44420" y="36310"/>
                </a:lnTo>
                <a:lnTo>
                  <a:pt x="44420" y="36300"/>
                </a:lnTo>
                <a:lnTo>
                  <a:pt x="44420" y="36290"/>
                </a:lnTo>
                <a:lnTo>
                  <a:pt x="44420" y="36280"/>
                </a:lnTo>
                <a:lnTo>
                  <a:pt x="44420" y="36270"/>
                </a:lnTo>
                <a:lnTo>
                  <a:pt x="44420" y="36260"/>
                </a:lnTo>
                <a:lnTo>
                  <a:pt x="44410" y="36250"/>
                </a:lnTo>
                <a:lnTo>
                  <a:pt x="44410" y="36240"/>
                </a:lnTo>
                <a:lnTo>
                  <a:pt x="44400" y="36230"/>
                </a:lnTo>
                <a:lnTo>
                  <a:pt x="44390" y="36230"/>
                </a:lnTo>
                <a:lnTo>
                  <a:pt x="44390" y="36220"/>
                </a:lnTo>
                <a:lnTo>
                  <a:pt x="44380" y="36210"/>
                </a:lnTo>
                <a:lnTo>
                  <a:pt x="44380" y="36200"/>
                </a:lnTo>
                <a:lnTo>
                  <a:pt x="44370" y="36190"/>
                </a:lnTo>
                <a:lnTo>
                  <a:pt x="44370" y="36180"/>
                </a:lnTo>
                <a:lnTo>
                  <a:pt x="44370" y="36170"/>
                </a:lnTo>
                <a:lnTo>
                  <a:pt x="44370" y="36160"/>
                </a:lnTo>
                <a:lnTo>
                  <a:pt x="44380" y="36150"/>
                </a:lnTo>
                <a:lnTo>
                  <a:pt x="44370" y="36150"/>
                </a:lnTo>
                <a:lnTo>
                  <a:pt x="44370" y="36140"/>
                </a:lnTo>
                <a:lnTo>
                  <a:pt x="44360" y="36130"/>
                </a:lnTo>
                <a:lnTo>
                  <a:pt x="44350" y="36130"/>
                </a:lnTo>
                <a:lnTo>
                  <a:pt x="44350" y="36120"/>
                </a:lnTo>
                <a:lnTo>
                  <a:pt x="44340" y="36120"/>
                </a:lnTo>
                <a:lnTo>
                  <a:pt x="44340" y="36110"/>
                </a:lnTo>
                <a:lnTo>
                  <a:pt x="44330" y="36100"/>
                </a:lnTo>
                <a:lnTo>
                  <a:pt x="44320" y="36090"/>
                </a:lnTo>
                <a:lnTo>
                  <a:pt x="44310" y="36090"/>
                </a:lnTo>
                <a:lnTo>
                  <a:pt x="44310" y="36080"/>
                </a:lnTo>
                <a:lnTo>
                  <a:pt x="44300" y="36080"/>
                </a:lnTo>
                <a:lnTo>
                  <a:pt x="44290" y="36080"/>
                </a:lnTo>
                <a:lnTo>
                  <a:pt x="44290" y="36090"/>
                </a:lnTo>
                <a:lnTo>
                  <a:pt x="44280" y="36090"/>
                </a:lnTo>
                <a:lnTo>
                  <a:pt x="44270" y="36100"/>
                </a:lnTo>
                <a:lnTo>
                  <a:pt x="44260" y="36110"/>
                </a:lnTo>
                <a:lnTo>
                  <a:pt x="44250" y="36110"/>
                </a:lnTo>
                <a:lnTo>
                  <a:pt x="44240" y="36110"/>
                </a:lnTo>
                <a:lnTo>
                  <a:pt x="44230" y="36110"/>
                </a:lnTo>
                <a:lnTo>
                  <a:pt x="44220" y="36100"/>
                </a:lnTo>
                <a:lnTo>
                  <a:pt x="44220" y="36090"/>
                </a:lnTo>
                <a:lnTo>
                  <a:pt x="44210" y="36090"/>
                </a:lnTo>
                <a:lnTo>
                  <a:pt x="44210" y="36080"/>
                </a:lnTo>
                <a:lnTo>
                  <a:pt x="44220" y="36070"/>
                </a:lnTo>
                <a:lnTo>
                  <a:pt x="44220" y="36060"/>
                </a:lnTo>
                <a:lnTo>
                  <a:pt x="44220" y="36050"/>
                </a:lnTo>
                <a:lnTo>
                  <a:pt x="44210" y="36030"/>
                </a:lnTo>
                <a:lnTo>
                  <a:pt x="44210" y="36020"/>
                </a:lnTo>
                <a:lnTo>
                  <a:pt x="44210" y="36010"/>
                </a:lnTo>
                <a:lnTo>
                  <a:pt x="44210" y="36000"/>
                </a:lnTo>
                <a:lnTo>
                  <a:pt x="44220" y="35990"/>
                </a:lnTo>
                <a:lnTo>
                  <a:pt x="44230" y="35980"/>
                </a:lnTo>
                <a:lnTo>
                  <a:pt x="44240" y="35970"/>
                </a:lnTo>
                <a:lnTo>
                  <a:pt x="44240" y="35960"/>
                </a:lnTo>
                <a:lnTo>
                  <a:pt x="44250" y="35950"/>
                </a:lnTo>
                <a:lnTo>
                  <a:pt x="44250" y="35940"/>
                </a:lnTo>
                <a:lnTo>
                  <a:pt x="44250" y="35930"/>
                </a:lnTo>
                <a:lnTo>
                  <a:pt x="44250" y="35920"/>
                </a:lnTo>
                <a:lnTo>
                  <a:pt x="44250" y="35910"/>
                </a:lnTo>
                <a:lnTo>
                  <a:pt x="44250" y="35900"/>
                </a:lnTo>
                <a:lnTo>
                  <a:pt x="44240" y="35890"/>
                </a:lnTo>
                <a:lnTo>
                  <a:pt x="44230" y="35880"/>
                </a:lnTo>
                <a:lnTo>
                  <a:pt x="44220" y="35860"/>
                </a:lnTo>
                <a:lnTo>
                  <a:pt x="44210" y="35860"/>
                </a:lnTo>
                <a:lnTo>
                  <a:pt x="44200" y="35850"/>
                </a:lnTo>
                <a:lnTo>
                  <a:pt x="44200" y="35840"/>
                </a:lnTo>
                <a:lnTo>
                  <a:pt x="44190" y="35840"/>
                </a:lnTo>
                <a:lnTo>
                  <a:pt x="44180" y="35840"/>
                </a:lnTo>
                <a:lnTo>
                  <a:pt x="44180" y="35830"/>
                </a:lnTo>
                <a:lnTo>
                  <a:pt x="44170" y="35830"/>
                </a:lnTo>
                <a:lnTo>
                  <a:pt x="44170" y="35820"/>
                </a:lnTo>
                <a:lnTo>
                  <a:pt x="44160" y="35820"/>
                </a:lnTo>
                <a:lnTo>
                  <a:pt x="44160" y="35810"/>
                </a:lnTo>
                <a:lnTo>
                  <a:pt x="44160" y="35790"/>
                </a:lnTo>
                <a:lnTo>
                  <a:pt x="44160" y="35750"/>
                </a:lnTo>
                <a:lnTo>
                  <a:pt x="44150" y="35760"/>
                </a:lnTo>
                <a:lnTo>
                  <a:pt x="44120" y="35790"/>
                </a:lnTo>
                <a:lnTo>
                  <a:pt x="44110" y="35800"/>
                </a:lnTo>
                <a:lnTo>
                  <a:pt x="44100" y="35810"/>
                </a:lnTo>
                <a:lnTo>
                  <a:pt x="44080" y="35850"/>
                </a:lnTo>
                <a:lnTo>
                  <a:pt x="44070" y="35840"/>
                </a:lnTo>
                <a:lnTo>
                  <a:pt x="44060" y="35840"/>
                </a:lnTo>
                <a:lnTo>
                  <a:pt x="44060" y="35830"/>
                </a:lnTo>
                <a:lnTo>
                  <a:pt x="44020" y="35810"/>
                </a:lnTo>
                <a:lnTo>
                  <a:pt x="43960" y="35780"/>
                </a:lnTo>
                <a:lnTo>
                  <a:pt x="43910" y="35750"/>
                </a:lnTo>
                <a:lnTo>
                  <a:pt x="43860" y="35730"/>
                </a:lnTo>
                <a:lnTo>
                  <a:pt x="43850" y="35730"/>
                </a:lnTo>
                <a:lnTo>
                  <a:pt x="43840" y="35760"/>
                </a:lnTo>
                <a:lnTo>
                  <a:pt x="43830" y="35780"/>
                </a:lnTo>
                <a:lnTo>
                  <a:pt x="43800" y="35820"/>
                </a:lnTo>
                <a:lnTo>
                  <a:pt x="43790" y="35850"/>
                </a:lnTo>
                <a:lnTo>
                  <a:pt x="43770" y="35880"/>
                </a:lnTo>
                <a:lnTo>
                  <a:pt x="43760" y="35900"/>
                </a:lnTo>
                <a:lnTo>
                  <a:pt x="43740" y="35940"/>
                </a:lnTo>
                <a:lnTo>
                  <a:pt x="43720" y="35970"/>
                </a:lnTo>
                <a:lnTo>
                  <a:pt x="43710" y="35990"/>
                </a:lnTo>
                <a:lnTo>
                  <a:pt x="43710" y="36000"/>
                </a:lnTo>
                <a:lnTo>
                  <a:pt x="43700" y="36020"/>
                </a:lnTo>
                <a:lnTo>
                  <a:pt x="43680" y="36040"/>
                </a:lnTo>
                <a:lnTo>
                  <a:pt x="43670" y="36070"/>
                </a:lnTo>
                <a:lnTo>
                  <a:pt x="43660" y="36080"/>
                </a:lnTo>
                <a:lnTo>
                  <a:pt x="43660" y="36090"/>
                </a:lnTo>
                <a:lnTo>
                  <a:pt x="43660" y="36100"/>
                </a:lnTo>
                <a:lnTo>
                  <a:pt x="43650" y="36100"/>
                </a:lnTo>
                <a:lnTo>
                  <a:pt x="43640" y="36100"/>
                </a:lnTo>
                <a:lnTo>
                  <a:pt x="43630" y="36090"/>
                </a:lnTo>
                <a:lnTo>
                  <a:pt x="43620" y="36090"/>
                </a:lnTo>
                <a:lnTo>
                  <a:pt x="43610" y="36090"/>
                </a:lnTo>
                <a:lnTo>
                  <a:pt x="43600" y="36080"/>
                </a:lnTo>
                <a:lnTo>
                  <a:pt x="43580" y="36070"/>
                </a:lnTo>
                <a:lnTo>
                  <a:pt x="43580" y="36060"/>
                </a:lnTo>
                <a:lnTo>
                  <a:pt x="43580" y="36050"/>
                </a:lnTo>
                <a:lnTo>
                  <a:pt x="43570" y="36040"/>
                </a:lnTo>
                <a:lnTo>
                  <a:pt x="43570" y="36030"/>
                </a:lnTo>
                <a:lnTo>
                  <a:pt x="43570" y="36020"/>
                </a:lnTo>
                <a:lnTo>
                  <a:pt x="43560" y="36020"/>
                </a:lnTo>
                <a:lnTo>
                  <a:pt x="43550" y="36010"/>
                </a:lnTo>
                <a:lnTo>
                  <a:pt x="43530" y="36000"/>
                </a:lnTo>
                <a:lnTo>
                  <a:pt x="43530" y="35990"/>
                </a:lnTo>
                <a:lnTo>
                  <a:pt x="43530" y="35980"/>
                </a:lnTo>
                <a:lnTo>
                  <a:pt x="43520" y="35980"/>
                </a:lnTo>
                <a:lnTo>
                  <a:pt x="43520" y="35970"/>
                </a:lnTo>
                <a:lnTo>
                  <a:pt x="43510" y="35960"/>
                </a:lnTo>
                <a:lnTo>
                  <a:pt x="43510" y="35950"/>
                </a:lnTo>
                <a:lnTo>
                  <a:pt x="43500" y="35940"/>
                </a:lnTo>
                <a:lnTo>
                  <a:pt x="43480" y="35930"/>
                </a:lnTo>
                <a:lnTo>
                  <a:pt x="43470" y="35920"/>
                </a:lnTo>
                <a:lnTo>
                  <a:pt x="43460" y="35910"/>
                </a:lnTo>
                <a:lnTo>
                  <a:pt x="43450" y="35900"/>
                </a:lnTo>
                <a:lnTo>
                  <a:pt x="43440" y="35900"/>
                </a:lnTo>
                <a:lnTo>
                  <a:pt x="43430" y="35890"/>
                </a:lnTo>
                <a:lnTo>
                  <a:pt x="43420" y="35890"/>
                </a:lnTo>
                <a:lnTo>
                  <a:pt x="43400" y="35880"/>
                </a:lnTo>
                <a:lnTo>
                  <a:pt x="43390" y="35880"/>
                </a:lnTo>
                <a:lnTo>
                  <a:pt x="43370" y="35890"/>
                </a:lnTo>
                <a:lnTo>
                  <a:pt x="43360" y="35890"/>
                </a:lnTo>
                <a:lnTo>
                  <a:pt x="43350" y="35890"/>
                </a:lnTo>
                <a:lnTo>
                  <a:pt x="43350" y="35900"/>
                </a:lnTo>
                <a:lnTo>
                  <a:pt x="43330" y="35900"/>
                </a:lnTo>
                <a:lnTo>
                  <a:pt x="43310" y="35910"/>
                </a:lnTo>
                <a:lnTo>
                  <a:pt x="43290" y="35920"/>
                </a:lnTo>
                <a:lnTo>
                  <a:pt x="43280" y="35920"/>
                </a:lnTo>
                <a:lnTo>
                  <a:pt x="43270" y="35920"/>
                </a:lnTo>
                <a:lnTo>
                  <a:pt x="43260" y="35920"/>
                </a:lnTo>
                <a:lnTo>
                  <a:pt x="43250" y="35920"/>
                </a:lnTo>
                <a:lnTo>
                  <a:pt x="43230" y="35930"/>
                </a:lnTo>
                <a:lnTo>
                  <a:pt x="43220" y="35940"/>
                </a:lnTo>
                <a:lnTo>
                  <a:pt x="43210" y="35940"/>
                </a:lnTo>
                <a:lnTo>
                  <a:pt x="43200" y="35950"/>
                </a:lnTo>
                <a:lnTo>
                  <a:pt x="43190" y="35950"/>
                </a:lnTo>
                <a:lnTo>
                  <a:pt x="43180" y="35960"/>
                </a:lnTo>
                <a:lnTo>
                  <a:pt x="43170" y="35970"/>
                </a:lnTo>
                <a:lnTo>
                  <a:pt x="43160" y="35970"/>
                </a:lnTo>
                <a:lnTo>
                  <a:pt x="43160" y="35960"/>
                </a:lnTo>
                <a:lnTo>
                  <a:pt x="43150" y="35960"/>
                </a:lnTo>
                <a:lnTo>
                  <a:pt x="43140" y="35950"/>
                </a:lnTo>
                <a:lnTo>
                  <a:pt x="43130" y="35940"/>
                </a:lnTo>
                <a:lnTo>
                  <a:pt x="43120" y="35940"/>
                </a:lnTo>
                <a:lnTo>
                  <a:pt x="43120" y="35930"/>
                </a:lnTo>
                <a:lnTo>
                  <a:pt x="43130" y="35920"/>
                </a:lnTo>
                <a:lnTo>
                  <a:pt x="43120" y="35920"/>
                </a:lnTo>
                <a:lnTo>
                  <a:pt x="43110" y="35920"/>
                </a:lnTo>
                <a:lnTo>
                  <a:pt x="43100" y="35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