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Khersonska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Kherson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57110" y="51800"/>
                </a:moveTo>
                <a:lnTo>
                  <a:pt x="57120" y="51800"/>
                </a:lnTo>
                <a:lnTo>
                  <a:pt x="57130" y="51800"/>
                </a:lnTo>
                <a:lnTo>
                  <a:pt x="57140" y="51800"/>
                </a:lnTo>
                <a:lnTo>
                  <a:pt x="57150" y="51800"/>
                </a:lnTo>
                <a:lnTo>
                  <a:pt x="57150" y="51810"/>
                </a:lnTo>
                <a:lnTo>
                  <a:pt x="57160" y="51800"/>
                </a:lnTo>
                <a:lnTo>
                  <a:pt x="57160" y="51810"/>
                </a:lnTo>
                <a:lnTo>
                  <a:pt x="57160" y="51800"/>
                </a:lnTo>
                <a:lnTo>
                  <a:pt x="57170" y="51800"/>
                </a:lnTo>
                <a:lnTo>
                  <a:pt x="57170" y="51810"/>
                </a:lnTo>
                <a:lnTo>
                  <a:pt x="57180" y="51810"/>
                </a:lnTo>
                <a:lnTo>
                  <a:pt x="57190" y="51810"/>
                </a:lnTo>
                <a:lnTo>
                  <a:pt x="57200" y="51810"/>
                </a:lnTo>
                <a:lnTo>
                  <a:pt x="57210" y="51810"/>
                </a:lnTo>
                <a:lnTo>
                  <a:pt x="57220" y="51820"/>
                </a:lnTo>
                <a:lnTo>
                  <a:pt x="57230" y="51820"/>
                </a:lnTo>
                <a:lnTo>
                  <a:pt x="57240" y="51820"/>
                </a:lnTo>
                <a:lnTo>
                  <a:pt x="57250" y="51820"/>
                </a:lnTo>
                <a:lnTo>
                  <a:pt x="57260" y="51820"/>
                </a:lnTo>
                <a:lnTo>
                  <a:pt x="57270" y="51820"/>
                </a:lnTo>
                <a:lnTo>
                  <a:pt x="57280" y="51820"/>
                </a:lnTo>
                <a:lnTo>
                  <a:pt x="57290" y="51820"/>
                </a:lnTo>
                <a:lnTo>
                  <a:pt x="57290" y="51830"/>
                </a:lnTo>
                <a:lnTo>
                  <a:pt x="57300" y="51830"/>
                </a:lnTo>
                <a:lnTo>
                  <a:pt x="57310" y="51830"/>
                </a:lnTo>
                <a:lnTo>
                  <a:pt x="57320" y="51830"/>
                </a:lnTo>
                <a:lnTo>
                  <a:pt x="57330" y="51830"/>
                </a:lnTo>
                <a:lnTo>
                  <a:pt x="57340" y="51840"/>
                </a:lnTo>
                <a:lnTo>
                  <a:pt x="57350" y="51830"/>
                </a:lnTo>
                <a:lnTo>
                  <a:pt x="57350" y="51840"/>
                </a:lnTo>
                <a:lnTo>
                  <a:pt x="57360" y="51840"/>
                </a:lnTo>
                <a:lnTo>
                  <a:pt x="57370" y="51840"/>
                </a:lnTo>
                <a:lnTo>
                  <a:pt x="57380" y="51840"/>
                </a:lnTo>
                <a:lnTo>
                  <a:pt x="57390" y="51840"/>
                </a:lnTo>
                <a:lnTo>
                  <a:pt x="57390" y="51850"/>
                </a:lnTo>
                <a:lnTo>
                  <a:pt x="57400" y="51850"/>
                </a:lnTo>
                <a:lnTo>
                  <a:pt x="57410" y="51850"/>
                </a:lnTo>
                <a:lnTo>
                  <a:pt x="57420" y="51850"/>
                </a:lnTo>
                <a:lnTo>
                  <a:pt x="57430" y="51850"/>
                </a:lnTo>
                <a:lnTo>
                  <a:pt x="57440" y="51850"/>
                </a:lnTo>
                <a:lnTo>
                  <a:pt x="57450" y="51850"/>
                </a:lnTo>
                <a:lnTo>
                  <a:pt x="57450" y="51860"/>
                </a:lnTo>
                <a:lnTo>
                  <a:pt x="57460" y="51860"/>
                </a:lnTo>
                <a:lnTo>
                  <a:pt x="57470" y="51860"/>
                </a:lnTo>
                <a:lnTo>
                  <a:pt x="57480" y="51870"/>
                </a:lnTo>
                <a:lnTo>
                  <a:pt x="57480" y="51880"/>
                </a:lnTo>
                <a:lnTo>
                  <a:pt x="57490" y="51880"/>
                </a:lnTo>
                <a:lnTo>
                  <a:pt x="57490" y="51870"/>
                </a:lnTo>
                <a:lnTo>
                  <a:pt x="57490" y="51880"/>
                </a:lnTo>
                <a:lnTo>
                  <a:pt x="57500" y="51880"/>
                </a:lnTo>
                <a:lnTo>
                  <a:pt x="57500" y="51870"/>
                </a:lnTo>
                <a:lnTo>
                  <a:pt x="57490" y="51870"/>
                </a:lnTo>
                <a:lnTo>
                  <a:pt x="57490" y="51860"/>
                </a:lnTo>
                <a:lnTo>
                  <a:pt x="57480" y="51860"/>
                </a:lnTo>
                <a:lnTo>
                  <a:pt x="57490" y="51860"/>
                </a:lnTo>
                <a:lnTo>
                  <a:pt x="57500" y="51860"/>
                </a:lnTo>
                <a:lnTo>
                  <a:pt x="57500" y="51870"/>
                </a:lnTo>
                <a:lnTo>
                  <a:pt x="57510" y="51870"/>
                </a:lnTo>
                <a:lnTo>
                  <a:pt x="57520" y="51870"/>
                </a:lnTo>
                <a:lnTo>
                  <a:pt x="57520" y="51880"/>
                </a:lnTo>
                <a:lnTo>
                  <a:pt x="57530" y="51880"/>
                </a:lnTo>
                <a:lnTo>
                  <a:pt x="57540" y="51880"/>
                </a:lnTo>
                <a:lnTo>
                  <a:pt x="57540" y="51890"/>
                </a:lnTo>
                <a:lnTo>
                  <a:pt x="57550" y="51890"/>
                </a:lnTo>
                <a:lnTo>
                  <a:pt x="57560" y="51890"/>
                </a:lnTo>
                <a:lnTo>
                  <a:pt x="57570" y="51880"/>
                </a:lnTo>
                <a:lnTo>
                  <a:pt x="57580" y="51880"/>
                </a:lnTo>
                <a:lnTo>
                  <a:pt x="57580" y="51890"/>
                </a:lnTo>
                <a:lnTo>
                  <a:pt x="57590" y="51890"/>
                </a:lnTo>
                <a:lnTo>
                  <a:pt x="57600" y="51890"/>
                </a:lnTo>
                <a:lnTo>
                  <a:pt x="57600" y="51900"/>
                </a:lnTo>
                <a:lnTo>
                  <a:pt x="57610" y="51900"/>
                </a:lnTo>
                <a:lnTo>
                  <a:pt x="57620" y="51900"/>
                </a:lnTo>
                <a:lnTo>
                  <a:pt x="57630" y="51900"/>
                </a:lnTo>
                <a:lnTo>
                  <a:pt x="57630" y="51910"/>
                </a:lnTo>
                <a:lnTo>
                  <a:pt x="57640" y="51910"/>
                </a:lnTo>
                <a:lnTo>
                  <a:pt x="57650" y="51910"/>
                </a:lnTo>
                <a:lnTo>
                  <a:pt x="57660" y="51920"/>
                </a:lnTo>
                <a:lnTo>
                  <a:pt x="57670" y="51920"/>
                </a:lnTo>
                <a:lnTo>
                  <a:pt x="57680" y="51920"/>
                </a:lnTo>
                <a:lnTo>
                  <a:pt x="57680" y="51930"/>
                </a:lnTo>
                <a:lnTo>
                  <a:pt x="57690" y="51930"/>
                </a:lnTo>
                <a:lnTo>
                  <a:pt x="57700" y="51930"/>
                </a:lnTo>
                <a:lnTo>
                  <a:pt x="57700" y="51940"/>
                </a:lnTo>
                <a:lnTo>
                  <a:pt x="57720" y="51940"/>
                </a:lnTo>
                <a:lnTo>
                  <a:pt x="57730" y="51950"/>
                </a:lnTo>
                <a:lnTo>
                  <a:pt x="57730" y="51940"/>
                </a:lnTo>
                <a:lnTo>
                  <a:pt x="57740" y="51940"/>
                </a:lnTo>
                <a:lnTo>
                  <a:pt x="57750" y="51940"/>
                </a:lnTo>
                <a:lnTo>
                  <a:pt x="57760" y="51940"/>
                </a:lnTo>
                <a:lnTo>
                  <a:pt x="57770" y="51940"/>
                </a:lnTo>
                <a:lnTo>
                  <a:pt x="57770" y="51950"/>
                </a:lnTo>
                <a:lnTo>
                  <a:pt x="57780" y="51950"/>
                </a:lnTo>
                <a:lnTo>
                  <a:pt x="57790" y="51950"/>
                </a:lnTo>
                <a:lnTo>
                  <a:pt x="57800" y="51960"/>
                </a:lnTo>
                <a:lnTo>
                  <a:pt x="57810" y="51960"/>
                </a:lnTo>
                <a:lnTo>
                  <a:pt x="57810" y="51970"/>
                </a:lnTo>
                <a:lnTo>
                  <a:pt x="57820" y="51970"/>
                </a:lnTo>
                <a:lnTo>
                  <a:pt x="57830" y="51970"/>
                </a:lnTo>
                <a:lnTo>
                  <a:pt x="57840" y="51970"/>
                </a:lnTo>
                <a:lnTo>
                  <a:pt x="57840" y="51980"/>
                </a:lnTo>
                <a:lnTo>
                  <a:pt x="57850" y="51980"/>
                </a:lnTo>
                <a:lnTo>
                  <a:pt x="57860" y="51980"/>
                </a:lnTo>
                <a:lnTo>
                  <a:pt x="57870" y="51980"/>
                </a:lnTo>
                <a:lnTo>
                  <a:pt x="57880" y="51980"/>
                </a:lnTo>
                <a:lnTo>
                  <a:pt x="57880" y="51990"/>
                </a:lnTo>
                <a:lnTo>
                  <a:pt x="57890" y="51990"/>
                </a:lnTo>
                <a:lnTo>
                  <a:pt x="57900" y="51990"/>
                </a:lnTo>
                <a:lnTo>
                  <a:pt x="57900" y="52000"/>
                </a:lnTo>
                <a:lnTo>
                  <a:pt x="57910" y="52000"/>
                </a:lnTo>
                <a:lnTo>
                  <a:pt x="57920" y="52000"/>
                </a:lnTo>
                <a:lnTo>
                  <a:pt x="57930" y="52000"/>
                </a:lnTo>
                <a:lnTo>
                  <a:pt x="57930" y="52010"/>
                </a:lnTo>
                <a:lnTo>
                  <a:pt x="57940" y="52010"/>
                </a:lnTo>
                <a:lnTo>
                  <a:pt x="57950" y="52010"/>
                </a:lnTo>
                <a:lnTo>
                  <a:pt x="57960" y="52010"/>
                </a:lnTo>
                <a:lnTo>
                  <a:pt x="57970" y="52010"/>
                </a:lnTo>
                <a:lnTo>
                  <a:pt x="57980" y="52010"/>
                </a:lnTo>
                <a:lnTo>
                  <a:pt x="57990" y="52010"/>
                </a:lnTo>
                <a:lnTo>
                  <a:pt x="58000" y="52010"/>
                </a:lnTo>
                <a:lnTo>
                  <a:pt x="58000" y="52020"/>
                </a:lnTo>
                <a:lnTo>
                  <a:pt x="58010" y="52020"/>
                </a:lnTo>
                <a:lnTo>
                  <a:pt x="58020" y="52020"/>
                </a:lnTo>
                <a:lnTo>
                  <a:pt x="58030" y="52020"/>
                </a:lnTo>
                <a:lnTo>
                  <a:pt x="58040" y="52020"/>
                </a:lnTo>
                <a:lnTo>
                  <a:pt x="58050" y="52020"/>
                </a:lnTo>
                <a:lnTo>
                  <a:pt x="58060" y="52020"/>
                </a:lnTo>
                <a:lnTo>
                  <a:pt x="58070" y="52030"/>
                </a:lnTo>
                <a:lnTo>
                  <a:pt x="58080" y="52030"/>
                </a:lnTo>
                <a:lnTo>
                  <a:pt x="58090" y="52030"/>
                </a:lnTo>
                <a:lnTo>
                  <a:pt x="58090" y="52040"/>
                </a:lnTo>
                <a:lnTo>
                  <a:pt x="58100" y="52040"/>
                </a:lnTo>
                <a:lnTo>
                  <a:pt x="58110" y="52040"/>
                </a:lnTo>
                <a:lnTo>
                  <a:pt x="58110" y="52050"/>
                </a:lnTo>
                <a:lnTo>
                  <a:pt x="58110" y="52040"/>
                </a:lnTo>
                <a:lnTo>
                  <a:pt x="58120" y="52040"/>
                </a:lnTo>
                <a:lnTo>
                  <a:pt x="58120" y="52050"/>
                </a:lnTo>
                <a:lnTo>
                  <a:pt x="58130" y="52050"/>
                </a:lnTo>
                <a:lnTo>
                  <a:pt x="58140" y="52050"/>
                </a:lnTo>
                <a:lnTo>
                  <a:pt x="58150" y="52050"/>
                </a:lnTo>
                <a:lnTo>
                  <a:pt x="58150" y="52060"/>
                </a:lnTo>
                <a:lnTo>
                  <a:pt x="58160" y="52060"/>
                </a:lnTo>
                <a:lnTo>
                  <a:pt x="58170" y="52060"/>
                </a:lnTo>
                <a:lnTo>
                  <a:pt x="58180" y="52060"/>
                </a:lnTo>
                <a:lnTo>
                  <a:pt x="58190" y="52060"/>
                </a:lnTo>
                <a:lnTo>
                  <a:pt x="58200" y="52060"/>
                </a:lnTo>
                <a:lnTo>
                  <a:pt x="58210" y="52060"/>
                </a:lnTo>
                <a:lnTo>
                  <a:pt x="58220" y="52060"/>
                </a:lnTo>
                <a:lnTo>
                  <a:pt x="58230" y="52060"/>
                </a:lnTo>
                <a:lnTo>
                  <a:pt x="58230" y="52050"/>
                </a:lnTo>
                <a:lnTo>
                  <a:pt x="58240" y="52050"/>
                </a:lnTo>
                <a:lnTo>
                  <a:pt x="58250" y="52050"/>
                </a:lnTo>
                <a:lnTo>
                  <a:pt x="58250" y="52040"/>
                </a:lnTo>
                <a:lnTo>
                  <a:pt x="58250" y="52050"/>
                </a:lnTo>
                <a:lnTo>
                  <a:pt x="58260" y="52050"/>
                </a:lnTo>
                <a:lnTo>
                  <a:pt x="58260" y="52040"/>
                </a:lnTo>
                <a:lnTo>
                  <a:pt x="58270" y="52040"/>
                </a:lnTo>
                <a:lnTo>
                  <a:pt x="58270" y="52050"/>
                </a:lnTo>
                <a:lnTo>
                  <a:pt x="58280" y="52050"/>
                </a:lnTo>
                <a:lnTo>
                  <a:pt x="58290" y="52050"/>
                </a:lnTo>
                <a:lnTo>
                  <a:pt x="58290" y="52060"/>
                </a:lnTo>
                <a:lnTo>
                  <a:pt x="58300" y="52060"/>
                </a:lnTo>
                <a:lnTo>
                  <a:pt x="58300" y="52050"/>
                </a:lnTo>
                <a:lnTo>
                  <a:pt x="58310" y="52050"/>
                </a:lnTo>
                <a:lnTo>
                  <a:pt x="58320" y="52050"/>
                </a:lnTo>
                <a:lnTo>
                  <a:pt x="58320" y="52040"/>
                </a:lnTo>
                <a:lnTo>
                  <a:pt x="58330" y="52040"/>
                </a:lnTo>
                <a:lnTo>
                  <a:pt x="58340" y="52040"/>
                </a:lnTo>
                <a:lnTo>
                  <a:pt x="58350" y="52040"/>
                </a:lnTo>
                <a:lnTo>
                  <a:pt x="58360" y="52040"/>
                </a:lnTo>
                <a:lnTo>
                  <a:pt x="58360" y="52030"/>
                </a:lnTo>
                <a:lnTo>
                  <a:pt x="58370" y="52030"/>
                </a:lnTo>
                <a:lnTo>
                  <a:pt x="58370" y="52020"/>
                </a:lnTo>
                <a:lnTo>
                  <a:pt x="58370" y="52030"/>
                </a:lnTo>
                <a:lnTo>
                  <a:pt x="58370" y="52020"/>
                </a:lnTo>
                <a:lnTo>
                  <a:pt x="58380" y="52020"/>
                </a:lnTo>
                <a:lnTo>
                  <a:pt x="58390" y="52020"/>
                </a:lnTo>
                <a:lnTo>
                  <a:pt x="58400" y="52020"/>
                </a:lnTo>
                <a:lnTo>
                  <a:pt x="58400" y="52010"/>
                </a:lnTo>
                <a:lnTo>
                  <a:pt x="58400" y="52000"/>
                </a:lnTo>
                <a:lnTo>
                  <a:pt x="58410" y="52000"/>
                </a:lnTo>
                <a:lnTo>
                  <a:pt x="58410" y="52010"/>
                </a:lnTo>
                <a:lnTo>
                  <a:pt x="58410" y="52000"/>
                </a:lnTo>
                <a:lnTo>
                  <a:pt x="58410" y="51990"/>
                </a:lnTo>
                <a:lnTo>
                  <a:pt x="58420" y="51990"/>
                </a:lnTo>
                <a:lnTo>
                  <a:pt x="58410" y="51990"/>
                </a:lnTo>
                <a:lnTo>
                  <a:pt x="58420" y="51980"/>
                </a:lnTo>
                <a:lnTo>
                  <a:pt x="58430" y="51990"/>
                </a:lnTo>
                <a:lnTo>
                  <a:pt x="58430" y="51980"/>
                </a:lnTo>
                <a:lnTo>
                  <a:pt x="58430" y="51970"/>
                </a:lnTo>
                <a:lnTo>
                  <a:pt x="58430" y="51960"/>
                </a:lnTo>
                <a:lnTo>
                  <a:pt x="58440" y="51960"/>
                </a:lnTo>
                <a:lnTo>
                  <a:pt x="58440" y="51970"/>
                </a:lnTo>
                <a:lnTo>
                  <a:pt x="58450" y="51970"/>
                </a:lnTo>
                <a:lnTo>
                  <a:pt x="58450" y="51960"/>
                </a:lnTo>
                <a:lnTo>
                  <a:pt x="58460" y="51960"/>
                </a:lnTo>
                <a:lnTo>
                  <a:pt x="58470" y="51960"/>
                </a:lnTo>
                <a:lnTo>
                  <a:pt x="58480" y="51960"/>
                </a:lnTo>
                <a:lnTo>
                  <a:pt x="58490" y="51960"/>
                </a:lnTo>
                <a:lnTo>
                  <a:pt x="58490" y="51950"/>
                </a:lnTo>
                <a:lnTo>
                  <a:pt x="58500" y="51950"/>
                </a:lnTo>
                <a:lnTo>
                  <a:pt x="58500" y="51940"/>
                </a:lnTo>
                <a:lnTo>
                  <a:pt x="58510" y="51940"/>
                </a:lnTo>
                <a:lnTo>
                  <a:pt x="58520" y="51940"/>
                </a:lnTo>
                <a:lnTo>
                  <a:pt x="58520" y="51930"/>
                </a:lnTo>
                <a:lnTo>
                  <a:pt x="58520" y="51920"/>
                </a:lnTo>
                <a:lnTo>
                  <a:pt x="58520" y="51910"/>
                </a:lnTo>
                <a:lnTo>
                  <a:pt x="58520" y="51920"/>
                </a:lnTo>
                <a:lnTo>
                  <a:pt x="58520" y="51930"/>
                </a:lnTo>
                <a:lnTo>
                  <a:pt x="58530" y="51930"/>
                </a:lnTo>
                <a:lnTo>
                  <a:pt x="58540" y="51930"/>
                </a:lnTo>
                <a:lnTo>
                  <a:pt x="58540" y="51920"/>
                </a:lnTo>
                <a:lnTo>
                  <a:pt x="58540" y="51910"/>
                </a:lnTo>
                <a:lnTo>
                  <a:pt x="58550" y="51910"/>
                </a:lnTo>
                <a:lnTo>
                  <a:pt x="58550" y="51920"/>
                </a:lnTo>
                <a:lnTo>
                  <a:pt x="58550" y="51910"/>
                </a:lnTo>
                <a:lnTo>
                  <a:pt x="58560" y="51920"/>
                </a:lnTo>
                <a:lnTo>
                  <a:pt x="58560" y="51910"/>
                </a:lnTo>
                <a:lnTo>
                  <a:pt x="58570" y="51910"/>
                </a:lnTo>
                <a:lnTo>
                  <a:pt x="58570" y="51900"/>
                </a:lnTo>
                <a:lnTo>
                  <a:pt x="58580" y="51900"/>
                </a:lnTo>
                <a:lnTo>
                  <a:pt x="58590" y="51900"/>
                </a:lnTo>
                <a:lnTo>
                  <a:pt x="58590" y="51890"/>
                </a:lnTo>
                <a:lnTo>
                  <a:pt x="58590" y="51900"/>
                </a:lnTo>
                <a:lnTo>
                  <a:pt x="58590" y="51890"/>
                </a:lnTo>
                <a:lnTo>
                  <a:pt x="58600" y="51890"/>
                </a:lnTo>
                <a:lnTo>
                  <a:pt x="58600" y="51880"/>
                </a:lnTo>
                <a:lnTo>
                  <a:pt x="58600" y="51870"/>
                </a:lnTo>
                <a:lnTo>
                  <a:pt x="58610" y="51870"/>
                </a:lnTo>
                <a:lnTo>
                  <a:pt x="58620" y="51870"/>
                </a:lnTo>
                <a:lnTo>
                  <a:pt x="58610" y="51870"/>
                </a:lnTo>
                <a:lnTo>
                  <a:pt x="58610" y="51880"/>
                </a:lnTo>
                <a:lnTo>
                  <a:pt x="58610" y="51890"/>
                </a:lnTo>
                <a:lnTo>
                  <a:pt x="58620" y="51890"/>
                </a:lnTo>
                <a:lnTo>
                  <a:pt x="58610" y="51890"/>
                </a:lnTo>
                <a:lnTo>
                  <a:pt x="58620" y="51890"/>
                </a:lnTo>
                <a:lnTo>
                  <a:pt x="58620" y="51880"/>
                </a:lnTo>
                <a:lnTo>
                  <a:pt x="58630" y="51880"/>
                </a:lnTo>
                <a:lnTo>
                  <a:pt x="58640" y="51880"/>
                </a:lnTo>
                <a:lnTo>
                  <a:pt x="58650" y="51870"/>
                </a:lnTo>
                <a:lnTo>
                  <a:pt x="58640" y="51870"/>
                </a:lnTo>
                <a:lnTo>
                  <a:pt x="58640" y="51880"/>
                </a:lnTo>
                <a:lnTo>
                  <a:pt x="58630" y="51880"/>
                </a:lnTo>
                <a:lnTo>
                  <a:pt x="58630" y="51870"/>
                </a:lnTo>
                <a:lnTo>
                  <a:pt x="58640" y="51870"/>
                </a:lnTo>
                <a:lnTo>
                  <a:pt x="58640" y="51860"/>
                </a:lnTo>
                <a:lnTo>
                  <a:pt x="58650" y="51860"/>
                </a:lnTo>
                <a:lnTo>
                  <a:pt x="58640" y="51850"/>
                </a:lnTo>
                <a:lnTo>
                  <a:pt x="58640" y="51840"/>
                </a:lnTo>
                <a:lnTo>
                  <a:pt x="58650" y="51840"/>
                </a:lnTo>
                <a:lnTo>
                  <a:pt x="58660" y="51840"/>
                </a:lnTo>
                <a:lnTo>
                  <a:pt x="58670" y="51850"/>
                </a:lnTo>
                <a:lnTo>
                  <a:pt x="58680" y="51850"/>
                </a:lnTo>
                <a:lnTo>
                  <a:pt x="58680" y="51860"/>
                </a:lnTo>
                <a:lnTo>
                  <a:pt x="58690" y="51860"/>
                </a:lnTo>
                <a:lnTo>
                  <a:pt x="58690" y="51870"/>
                </a:lnTo>
                <a:lnTo>
                  <a:pt x="58700" y="51870"/>
                </a:lnTo>
                <a:lnTo>
                  <a:pt x="58700" y="51880"/>
                </a:lnTo>
                <a:lnTo>
                  <a:pt x="58710" y="51880"/>
                </a:lnTo>
                <a:lnTo>
                  <a:pt x="58710" y="51890"/>
                </a:lnTo>
                <a:lnTo>
                  <a:pt x="58710" y="51900"/>
                </a:lnTo>
                <a:lnTo>
                  <a:pt x="58720" y="51900"/>
                </a:lnTo>
                <a:lnTo>
                  <a:pt x="58720" y="51910"/>
                </a:lnTo>
                <a:lnTo>
                  <a:pt x="58730" y="51910"/>
                </a:lnTo>
                <a:lnTo>
                  <a:pt x="58730" y="51920"/>
                </a:lnTo>
                <a:lnTo>
                  <a:pt x="58740" y="51920"/>
                </a:lnTo>
                <a:lnTo>
                  <a:pt x="58750" y="51920"/>
                </a:lnTo>
                <a:lnTo>
                  <a:pt x="58750" y="51930"/>
                </a:lnTo>
                <a:lnTo>
                  <a:pt x="58760" y="51940"/>
                </a:lnTo>
                <a:lnTo>
                  <a:pt x="58770" y="51940"/>
                </a:lnTo>
                <a:lnTo>
                  <a:pt x="58770" y="51950"/>
                </a:lnTo>
                <a:lnTo>
                  <a:pt x="58780" y="51950"/>
                </a:lnTo>
                <a:lnTo>
                  <a:pt x="58780" y="51960"/>
                </a:lnTo>
                <a:lnTo>
                  <a:pt x="58780" y="51970"/>
                </a:lnTo>
                <a:lnTo>
                  <a:pt x="58790" y="51970"/>
                </a:lnTo>
                <a:lnTo>
                  <a:pt x="58790" y="51960"/>
                </a:lnTo>
                <a:lnTo>
                  <a:pt x="58800" y="51960"/>
                </a:lnTo>
                <a:lnTo>
                  <a:pt x="58800" y="51970"/>
                </a:lnTo>
                <a:lnTo>
                  <a:pt x="58810" y="51970"/>
                </a:lnTo>
                <a:lnTo>
                  <a:pt x="58820" y="51980"/>
                </a:lnTo>
                <a:lnTo>
                  <a:pt x="58830" y="51980"/>
                </a:lnTo>
                <a:lnTo>
                  <a:pt x="58830" y="51990"/>
                </a:lnTo>
                <a:lnTo>
                  <a:pt x="58840" y="51990"/>
                </a:lnTo>
                <a:lnTo>
                  <a:pt x="58850" y="52000"/>
                </a:lnTo>
                <a:lnTo>
                  <a:pt x="58860" y="52000"/>
                </a:lnTo>
                <a:lnTo>
                  <a:pt x="58870" y="52010"/>
                </a:lnTo>
                <a:lnTo>
                  <a:pt x="58880" y="52010"/>
                </a:lnTo>
                <a:lnTo>
                  <a:pt x="58890" y="52010"/>
                </a:lnTo>
                <a:lnTo>
                  <a:pt x="58890" y="52020"/>
                </a:lnTo>
                <a:lnTo>
                  <a:pt x="58900" y="52020"/>
                </a:lnTo>
                <a:lnTo>
                  <a:pt x="58910" y="52020"/>
                </a:lnTo>
                <a:lnTo>
                  <a:pt x="58920" y="52020"/>
                </a:lnTo>
                <a:lnTo>
                  <a:pt x="58930" y="52020"/>
                </a:lnTo>
                <a:lnTo>
                  <a:pt x="58940" y="52030"/>
                </a:lnTo>
                <a:lnTo>
                  <a:pt x="58940" y="52020"/>
                </a:lnTo>
                <a:lnTo>
                  <a:pt x="58950" y="52020"/>
                </a:lnTo>
                <a:lnTo>
                  <a:pt x="58960" y="52020"/>
                </a:lnTo>
                <a:lnTo>
                  <a:pt x="58970" y="52020"/>
                </a:lnTo>
                <a:lnTo>
                  <a:pt x="58980" y="52020"/>
                </a:lnTo>
                <a:lnTo>
                  <a:pt x="59000" y="52010"/>
                </a:lnTo>
                <a:lnTo>
                  <a:pt x="59010" y="52010"/>
                </a:lnTo>
                <a:lnTo>
                  <a:pt x="59010" y="52000"/>
                </a:lnTo>
                <a:lnTo>
                  <a:pt x="59020" y="52000"/>
                </a:lnTo>
                <a:lnTo>
                  <a:pt x="59020" y="51990"/>
                </a:lnTo>
                <a:lnTo>
                  <a:pt x="59010" y="51990"/>
                </a:lnTo>
                <a:lnTo>
                  <a:pt x="59020" y="51990"/>
                </a:lnTo>
                <a:lnTo>
                  <a:pt x="59020" y="51980"/>
                </a:lnTo>
                <a:lnTo>
                  <a:pt x="59030" y="51970"/>
                </a:lnTo>
                <a:lnTo>
                  <a:pt x="59040" y="51960"/>
                </a:lnTo>
                <a:lnTo>
                  <a:pt x="59040" y="51950"/>
                </a:lnTo>
                <a:lnTo>
                  <a:pt x="59050" y="51940"/>
                </a:lnTo>
                <a:lnTo>
                  <a:pt x="59050" y="51950"/>
                </a:lnTo>
                <a:lnTo>
                  <a:pt x="59060" y="51950"/>
                </a:lnTo>
                <a:lnTo>
                  <a:pt x="59060" y="51960"/>
                </a:lnTo>
                <a:lnTo>
                  <a:pt x="59070" y="51970"/>
                </a:lnTo>
                <a:lnTo>
                  <a:pt x="59080" y="51980"/>
                </a:lnTo>
                <a:lnTo>
                  <a:pt x="59090" y="51980"/>
                </a:lnTo>
                <a:lnTo>
                  <a:pt x="59090" y="51990"/>
                </a:lnTo>
                <a:lnTo>
                  <a:pt x="59100" y="51990"/>
                </a:lnTo>
                <a:lnTo>
                  <a:pt x="59110" y="51990"/>
                </a:lnTo>
                <a:lnTo>
                  <a:pt x="59110" y="52000"/>
                </a:lnTo>
                <a:lnTo>
                  <a:pt x="59120" y="52000"/>
                </a:lnTo>
                <a:lnTo>
                  <a:pt x="59120" y="52010"/>
                </a:lnTo>
                <a:lnTo>
                  <a:pt x="59130" y="52010"/>
                </a:lnTo>
                <a:lnTo>
                  <a:pt x="59140" y="52020"/>
                </a:lnTo>
                <a:lnTo>
                  <a:pt x="59150" y="52020"/>
                </a:lnTo>
                <a:lnTo>
                  <a:pt x="59150" y="52030"/>
                </a:lnTo>
                <a:lnTo>
                  <a:pt x="59160" y="52030"/>
                </a:lnTo>
                <a:lnTo>
                  <a:pt x="59160" y="52040"/>
                </a:lnTo>
                <a:lnTo>
                  <a:pt x="59180" y="52050"/>
                </a:lnTo>
                <a:lnTo>
                  <a:pt x="59190" y="52050"/>
                </a:lnTo>
                <a:lnTo>
                  <a:pt x="59200" y="52060"/>
                </a:lnTo>
                <a:lnTo>
                  <a:pt x="59210" y="52060"/>
                </a:lnTo>
                <a:lnTo>
                  <a:pt x="59220" y="52070"/>
                </a:lnTo>
                <a:lnTo>
                  <a:pt x="59230" y="52070"/>
                </a:lnTo>
                <a:lnTo>
                  <a:pt x="59240" y="52070"/>
                </a:lnTo>
                <a:lnTo>
                  <a:pt x="59250" y="52070"/>
                </a:lnTo>
                <a:lnTo>
                  <a:pt x="59260" y="52070"/>
                </a:lnTo>
                <a:lnTo>
                  <a:pt x="59270" y="52070"/>
                </a:lnTo>
                <a:lnTo>
                  <a:pt x="59280" y="52070"/>
                </a:lnTo>
                <a:lnTo>
                  <a:pt x="59280" y="52060"/>
                </a:lnTo>
                <a:lnTo>
                  <a:pt x="59290" y="52060"/>
                </a:lnTo>
                <a:lnTo>
                  <a:pt x="59300" y="52060"/>
                </a:lnTo>
                <a:lnTo>
                  <a:pt x="59310" y="52060"/>
                </a:lnTo>
                <a:lnTo>
                  <a:pt x="59320" y="52060"/>
                </a:lnTo>
                <a:lnTo>
                  <a:pt x="59330" y="52060"/>
                </a:lnTo>
                <a:lnTo>
                  <a:pt x="59340" y="52060"/>
                </a:lnTo>
                <a:lnTo>
                  <a:pt x="59340" y="52070"/>
                </a:lnTo>
                <a:lnTo>
                  <a:pt x="59350" y="52070"/>
                </a:lnTo>
                <a:lnTo>
                  <a:pt x="59360" y="52070"/>
                </a:lnTo>
                <a:lnTo>
                  <a:pt x="59380" y="52080"/>
                </a:lnTo>
                <a:lnTo>
                  <a:pt x="59390" y="52080"/>
                </a:lnTo>
                <a:lnTo>
                  <a:pt x="59400" y="52080"/>
                </a:lnTo>
                <a:lnTo>
                  <a:pt x="59400" y="52090"/>
                </a:lnTo>
                <a:lnTo>
                  <a:pt x="59410" y="52090"/>
                </a:lnTo>
                <a:lnTo>
                  <a:pt x="59420" y="52100"/>
                </a:lnTo>
                <a:lnTo>
                  <a:pt x="59430" y="52100"/>
                </a:lnTo>
                <a:lnTo>
                  <a:pt x="59440" y="52100"/>
                </a:lnTo>
                <a:lnTo>
                  <a:pt x="59450" y="52100"/>
                </a:lnTo>
                <a:lnTo>
                  <a:pt x="59460" y="52100"/>
                </a:lnTo>
                <a:lnTo>
                  <a:pt x="59460" y="52110"/>
                </a:lnTo>
                <a:lnTo>
                  <a:pt x="59470" y="52110"/>
                </a:lnTo>
                <a:lnTo>
                  <a:pt x="59480" y="52110"/>
                </a:lnTo>
                <a:lnTo>
                  <a:pt x="59490" y="52110"/>
                </a:lnTo>
                <a:lnTo>
                  <a:pt x="59500" y="52110"/>
                </a:lnTo>
                <a:lnTo>
                  <a:pt x="59510" y="52100"/>
                </a:lnTo>
                <a:lnTo>
                  <a:pt x="59520" y="52100"/>
                </a:lnTo>
                <a:lnTo>
                  <a:pt x="59520" y="52090"/>
                </a:lnTo>
                <a:lnTo>
                  <a:pt x="59510" y="52080"/>
                </a:lnTo>
                <a:lnTo>
                  <a:pt x="59500" y="52080"/>
                </a:lnTo>
                <a:lnTo>
                  <a:pt x="59490" y="52080"/>
                </a:lnTo>
                <a:lnTo>
                  <a:pt x="59490" y="52090"/>
                </a:lnTo>
                <a:lnTo>
                  <a:pt x="59480" y="52090"/>
                </a:lnTo>
                <a:lnTo>
                  <a:pt x="59470" y="52100"/>
                </a:lnTo>
                <a:lnTo>
                  <a:pt x="59470" y="52090"/>
                </a:lnTo>
                <a:lnTo>
                  <a:pt x="59460" y="52090"/>
                </a:lnTo>
                <a:lnTo>
                  <a:pt x="59460" y="52100"/>
                </a:lnTo>
                <a:lnTo>
                  <a:pt x="59450" y="52100"/>
                </a:lnTo>
                <a:lnTo>
                  <a:pt x="59450" y="52090"/>
                </a:lnTo>
                <a:lnTo>
                  <a:pt x="59460" y="52090"/>
                </a:lnTo>
                <a:lnTo>
                  <a:pt x="59470" y="52080"/>
                </a:lnTo>
                <a:lnTo>
                  <a:pt x="59480" y="52080"/>
                </a:lnTo>
                <a:lnTo>
                  <a:pt x="59490" y="52080"/>
                </a:lnTo>
                <a:lnTo>
                  <a:pt x="59500" y="52080"/>
                </a:lnTo>
                <a:lnTo>
                  <a:pt x="59510" y="52080"/>
                </a:lnTo>
                <a:lnTo>
                  <a:pt x="59520" y="52080"/>
                </a:lnTo>
                <a:lnTo>
                  <a:pt x="59520" y="52090"/>
                </a:lnTo>
                <a:lnTo>
                  <a:pt x="59530" y="52090"/>
                </a:lnTo>
                <a:lnTo>
                  <a:pt x="59540" y="52100"/>
                </a:lnTo>
                <a:lnTo>
                  <a:pt x="59550" y="52100"/>
                </a:lnTo>
                <a:lnTo>
                  <a:pt x="59560" y="52110"/>
                </a:lnTo>
                <a:lnTo>
                  <a:pt x="59570" y="52110"/>
                </a:lnTo>
                <a:lnTo>
                  <a:pt x="59570" y="52120"/>
                </a:lnTo>
                <a:lnTo>
                  <a:pt x="59580" y="52120"/>
                </a:lnTo>
                <a:lnTo>
                  <a:pt x="59590" y="52120"/>
                </a:lnTo>
                <a:lnTo>
                  <a:pt x="59600" y="52130"/>
                </a:lnTo>
                <a:lnTo>
                  <a:pt x="59610" y="52130"/>
                </a:lnTo>
                <a:lnTo>
                  <a:pt x="59620" y="52140"/>
                </a:lnTo>
                <a:lnTo>
                  <a:pt x="59630" y="52140"/>
                </a:lnTo>
                <a:lnTo>
                  <a:pt x="59640" y="52140"/>
                </a:lnTo>
                <a:lnTo>
                  <a:pt x="59640" y="52150"/>
                </a:lnTo>
                <a:lnTo>
                  <a:pt x="59650" y="52150"/>
                </a:lnTo>
                <a:lnTo>
                  <a:pt x="59660" y="52150"/>
                </a:lnTo>
                <a:lnTo>
                  <a:pt x="59660" y="52160"/>
                </a:lnTo>
                <a:lnTo>
                  <a:pt x="59660" y="52170"/>
                </a:lnTo>
                <a:lnTo>
                  <a:pt x="59670" y="52170"/>
                </a:lnTo>
                <a:lnTo>
                  <a:pt x="59680" y="52180"/>
                </a:lnTo>
                <a:lnTo>
                  <a:pt x="59690" y="52180"/>
                </a:lnTo>
                <a:lnTo>
                  <a:pt x="59700" y="52180"/>
                </a:lnTo>
                <a:lnTo>
                  <a:pt x="59710" y="52180"/>
                </a:lnTo>
                <a:lnTo>
                  <a:pt x="59720" y="52180"/>
                </a:lnTo>
                <a:lnTo>
                  <a:pt x="59730" y="52170"/>
                </a:lnTo>
                <a:lnTo>
                  <a:pt x="59740" y="52170"/>
                </a:lnTo>
                <a:lnTo>
                  <a:pt x="59740" y="52160"/>
                </a:lnTo>
                <a:lnTo>
                  <a:pt x="59750" y="52160"/>
                </a:lnTo>
                <a:lnTo>
                  <a:pt x="59750" y="52170"/>
                </a:lnTo>
                <a:lnTo>
                  <a:pt x="59750" y="52180"/>
                </a:lnTo>
                <a:lnTo>
                  <a:pt x="59740" y="52190"/>
                </a:lnTo>
                <a:lnTo>
                  <a:pt x="59730" y="52190"/>
                </a:lnTo>
                <a:lnTo>
                  <a:pt x="59720" y="52190"/>
                </a:lnTo>
                <a:lnTo>
                  <a:pt x="59710" y="52190"/>
                </a:lnTo>
                <a:lnTo>
                  <a:pt x="59700" y="52190"/>
                </a:lnTo>
                <a:lnTo>
                  <a:pt x="59690" y="52190"/>
                </a:lnTo>
                <a:lnTo>
                  <a:pt x="59680" y="52190"/>
                </a:lnTo>
                <a:lnTo>
                  <a:pt x="59670" y="52190"/>
                </a:lnTo>
                <a:lnTo>
                  <a:pt x="59660" y="52190"/>
                </a:lnTo>
                <a:lnTo>
                  <a:pt x="59650" y="52190"/>
                </a:lnTo>
                <a:lnTo>
                  <a:pt x="59640" y="52190"/>
                </a:lnTo>
                <a:lnTo>
                  <a:pt x="59630" y="52200"/>
                </a:lnTo>
                <a:lnTo>
                  <a:pt x="59620" y="52200"/>
                </a:lnTo>
                <a:lnTo>
                  <a:pt x="59610" y="52200"/>
                </a:lnTo>
                <a:lnTo>
                  <a:pt x="59590" y="52210"/>
                </a:lnTo>
                <a:lnTo>
                  <a:pt x="59580" y="52210"/>
                </a:lnTo>
                <a:lnTo>
                  <a:pt x="59570" y="52210"/>
                </a:lnTo>
                <a:lnTo>
                  <a:pt x="59550" y="52220"/>
                </a:lnTo>
                <a:lnTo>
                  <a:pt x="59540" y="52220"/>
                </a:lnTo>
                <a:lnTo>
                  <a:pt x="59520" y="52230"/>
                </a:lnTo>
                <a:lnTo>
                  <a:pt x="59510" y="52230"/>
                </a:lnTo>
                <a:lnTo>
                  <a:pt x="59500" y="52230"/>
                </a:lnTo>
                <a:lnTo>
                  <a:pt x="59490" y="52230"/>
                </a:lnTo>
                <a:lnTo>
                  <a:pt x="59480" y="52230"/>
                </a:lnTo>
                <a:lnTo>
                  <a:pt x="59470" y="52230"/>
                </a:lnTo>
                <a:lnTo>
                  <a:pt x="59460" y="52230"/>
                </a:lnTo>
                <a:lnTo>
                  <a:pt x="59450" y="52230"/>
                </a:lnTo>
                <a:lnTo>
                  <a:pt x="59440" y="52230"/>
                </a:lnTo>
                <a:lnTo>
                  <a:pt x="59430" y="52230"/>
                </a:lnTo>
                <a:lnTo>
                  <a:pt x="59420" y="52230"/>
                </a:lnTo>
                <a:lnTo>
                  <a:pt x="59420" y="52220"/>
                </a:lnTo>
                <a:lnTo>
                  <a:pt x="59410" y="52220"/>
                </a:lnTo>
                <a:lnTo>
                  <a:pt x="59400" y="52220"/>
                </a:lnTo>
                <a:lnTo>
                  <a:pt x="59380" y="52220"/>
                </a:lnTo>
                <a:lnTo>
                  <a:pt x="59360" y="52220"/>
                </a:lnTo>
                <a:lnTo>
                  <a:pt x="59340" y="52210"/>
                </a:lnTo>
                <a:lnTo>
                  <a:pt x="59320" y="52210"/>
                </a:lnTo>
                <a:lnTo>
                  <a:pt x="59300" y="52210"/>
                </a:lnTo>
                <a:lnTo>
                  <a:pt x="59290" y="52210"/>
                </a:lnTo>
                <a:lnTo>
                  <a:pt x="59280" y="52210"/>
                </a:lnTo>
                <a:lnTo>
                  <a:pt x="59270" y="52210"/>
                </a:lnTo>
                <a:lnTo>
                  <a:pt x="59260" y="52210"/>
                </a:lnTo>
                <a:lnTo>
                  <a:pt x="59240" y="52200"/>
                </a:lnTo>
                <a:lnTo>
                  <a:pt x="59220" y="52200"/>
                </a:lnTo>
                <a:lnTo>
                  <a:pt x="59190" y="52200"/>
                </a:lnTo>
                <a:lnTo>
                  <a:pt x="59170" y="52190"/>
                </a:lnTo>
                <a:lnTo>
                  <a:pt x="59150" y="52190"/>
                </a:lnTo>
                <a:lnTo>
                  <a:pt x="59140" y="52190"/>
                </a:lnTo>
                <a:lnTo>
                  <a:pt x="59130" y="52180"/>
                </a:lnTo>
                <a:lnTo>
                  <a:pt x="59120" y="52180"/>
                </a:lnTo>
                <a:lnTo>
                  <a:pt x="59110" y="52180"/>
                </a:lnTo>
                <a:lnTo>
                  <a:pt x="59100" y="52190"/>
                </a:lnTo>
                <a:lnTo>
                  <a:pt x="59090" y="52190"/>
                </a:lnTo>
                <a:lnTo>
                  <a:pt x="59080" y="52190"/>
                </a:lnTo>
                <a:lnTo>
                  <a:pt x="59070" y="52190"/>
                </a:lnTo>
                <a:lnTo>
                  <a:pt x="59060" y="52200"/>
                </a:lnTo>
                <a:lnTo>
                  <a:pt x="59050" y="52200"/>
                </a:lnTo>
                <a:lnTo>
                  <a:pt x="59030" y="52200"/>
                </a:lnTo>
                <a:lnTo>
                  <a:pt x="59020" y="52200"/>
                </a:lnTo>
                <a:lnTo>
                  <a:pt x="59010" y="52200"/>
                </a:lnTo>
                <a:lnTo>
                  <a:pt x="58990" y="52200"/>
                </a:lnTo>
                <a:lnTo>
                  <a:pt x="58970" y="52200"/>
                </a:lnTo>
                <a:lnTo>
                  <a:pt x="58950" y="52200"/>
                </a:lnTo>
                <a:lnTo>
                  <a:pt x="58930" y="52200"/>
                </a:lnTo>
                <a:lnTo>
                  <a:pt x="58900" y="52190"/>
                </a:lnTo>
                <a:lnTo>
                  <a:pt x="58880" y="52190"/>
                </a:lnTo>
                <a:lnTo>
                  <a:pt x="58840" y="52180"/>
                </a:lnTo>
                <a:lnTo>
                  <a:pt x="58810" y="52180"/>
                </a:lnTo>
                <a:lnTo>
                  <a:pt x="58790" y="52180"/>
                </a:lnTo>
                <a:lnTo>
                  <a:pt x="58770" y="52180"/>
                </a:lnTo>
                <a:lnTo>
                  <a:pt x="58740" y="52170"/>
                </a:lnTo>
                <a:lnTo>
                  <a:pt x="58720" y="52170"/>
                </a:lnTo>
                <a:lnTo>
                  <a:pt x="58700" y="52170"/>
                </a:lnTo>
                <a:lnTo>
                  <a:pt x="58680" y="52160"/>
                </a:lnTo>
                <a:lnTo>
                  <a:pt x="58630" y="52150"/>
                </a:lnTo>
                <a:lnTo>
                  <a:pt x="58610" y="52150"/>
                </a:lnTo>
                <a:lnTo>
                  <a:pt x="58600" y="52140"/>
                </a:lnTo>
                <a:lnTo>
                  <a:pt x="58570" y="52140"/>
                </a:lnTo>
                <a:lnTo>
                  <a:pt x="58530" y="52130"/>
                </a:lnTo>
                <a:lnTo>
                  <a:pt x="58490" y="52120"/>
                </a:lnTo>
                <a:lnTo>
                  <a:pt x="58450" y="52120"/>
                </a:lnTo>
                <a:lnTo>
                  <a:pt x="58410" y="52110"/>
                </a:lnTo>
                <a:lnTo>
                  <a:pt x="58380" y="52110"/>
                </a:lnTo>
                <a:lnTo>
                  <a:pt x="58370" y="52110"/>
                </a:lnTo>
                <a:lnTo>
                  <a:pt x="58370" y="52100"/>
                </a:lnTo>
                <a:lnTo>
                  <a:pt x="58350" y="52100"/>
                </a:lnTo>
                <a:lnTo>
                  <a:pt x="58340" y="52100"/>
                </a:lnTo>
                <a:lnTo>
                  <a:pt x="58330" y="52100"/>
                </a:lnTo>
                <a:lnTo>
                  <a:pt x="58320" y="52100"/>
                </a:lnTo>
                <a:lnTo>
                  <a:pt x="58310" y="52090"/>
                </a:lnTo>
                <a:lnTo>
                  <a:pt x="58300" y="52090"/>
                </a:lnTo>
                <a:lnTo>
                  <a:pt x="58290" y="52090"/>
                </a:lnTo>
                <a:lnTo>
                  <a:pt x="58270" y="52090"/>
                </a:lnTo>
                <a:lnTo>
                  <a:pt x="58260" y="52090"/>
                </a:lnTo>
                <a:lnTo>
                  <a:pt x="58250" y="52080"/>
                </a:lnTo>
                <a:lnTo>
                  <a:pt x="58240" y="52080"/>
                </a:lnTo>
                <a:lnTo>
                  <a:pt x="58190" y="52070"/>
                </a:lnTo>
                <a:lnTo>
                  <a:pt x="58170" y="52070"/>
                </a:lnTo>
                <a:lnTo>
                  <a:pt x="58140" y="52060"/>
                </a:lnTo>
                <a:lnTo>
                  <a:pt x="58110" y="52050"/>
                </a:lnTo>
                <a:lnTo>
                  <a:pt x="58090" y="52050"/>
                </a:lnTo>
                <a:lnTo>
                  <a:pt x="58060" y="52040"/>
                </a:lnTo>
                <a:lnTo>
                  <a:pt x="58050" y="52040"/>
                </a:lnTo>
                <a:lnTo>
                  <a:pt x="58030" y="52030"/>
                </a:lnTo>
                <a:lnTo>
                  <a:pt x="58000" y="52030"/>
                </a:lnTo>
                <a:lnTo>
                  <a:pt x="57950" y="52020"/>
                </a:lnTo>
                <a:lnTo>
                  <a:pt x="57910" y="52010"/>
                </a:lnTo>
                <a:lnTo>
                  <a:pt x="57870" y="52000"/>
                </a:lnTo>
                <a:lnTo>
                  <a:pt x="57820" y="51980"/>
                </a:lnTo>
                <a:lnTo>
                  <a:pt x="57770" y="51970"/>
                </a:lnTo>
                <a:lnTo>
                  <a:pt x="57710" y="51950"/>
                </a:lnTo>
                <a:lnTo>
                  <a:pt x="57640" y="51920"/>
                </a:lnTo>
                <a:lnTo>
                  <a:pt x="57590" y="51910"/>
                </a:lnTo>
                <a:lnTo>
                  <a:pt x="57550" y="51900"/>
                </a:lnTo>
                <a:lnTo>
                  <a:pt x="57480" y="51880"/>
                </a:lnTo>
                <a:lnTo>
                  <a:pt x="57410" y="51870"/>
                </a:lnTo>
                <a:lnTo>
                  <a:pt x="57360" y="51850"/>
                </a:lnTo>
                <a:lnTo>
                  <a:pt x="57300" y="51840"/>
                </a:lnTo>
                <a:lnTo>
                  <a:pt x="57260" y="51830"/>
                </a:lnTo>
                <a:lnTo>
                  <a:pt x="57230" y="51820"/>
                </a:lnTo>
                <a:lnTo>
                  <a:pt x="57210" y="51820"/>
                </a:lnTo>
                <a:lnTo>
                  <a:pt x="57180" y="51820"/>
                </a:lnTo>
                <a:lnTo>
                  <a:pt x="57150" y="51810"/>
                </a:lnTo>
                <a:lnTo>
                  <a:pt x="57130" y="51810"/>
                </a:lnTo>
                <a:lnTo>
                  <a:pt x="57110" y="51810"/>
                </a:lnTo>
                <a:lnTo>
                  <a:pt x="57090" y="51810"/>
                </a:lnTo>
                <a:lnTo>
                  <a:pt x="57070" y="51810"/>
                </a:lnTo>
                <a:lnTo>
                  <a:pt x="57060" y="51810"/>
                </a:lnTo>
                <a:lnTo>
                  <a:pt x="57060" y="51800"/>
                </a:lnTo>
                <a:lnTo>
                  <a:pt x="57070" y="51800"/>
                </a:lnTo>
                <a:lnTo>
                  <a:pt x="57080" y="51800"/>
                </a:lnTo>
                <a:lnTo>
                  <a:pt x="57080" y="51790"/>
                </a:lnTo>
                <a:lnTo>
                  <a:pt x="57080" y="51800"/>
                </a:lnTo>
                <a:lnTo>
                  <a:pt x="57090" y="51800"/>
                </a:lnTo>
                <a:lnTo>
                  <a:pt x="57100" y="51800"/>
                </a:lnTo>
                <a:lnTo>
                  <a:pt x="57110" y="51800"/>
                </a:lnTo>
                <a:close/>
                <a:moveTo>
                  <a:pt x="70790" y="50360"/>
                </a:moveTo>
                <a:lnTo>
                  <a:pt x="70790" y="50370"/>
                </a:lnTo>
                <a:lnTo>
                  <a:pt x="70780" y="50370"/>
                </a:lnTo>
                <a:lnTo>
                  <a:pt x="70780" y="50360"/>
                </a:lnTo>
                <a:lnTo>
                  <a:pt x="70790" y="50360"/>
                </a:lnTo>
                <a:close/>
                <a:moveTo>
                  <a:pt x="70820" y="50350"/>
                </a:moveTo>
                <a:lnTo>
                  <a:pt x="70830" y="50360"/>
                </a:lnTo>
                <a:lnTo>
                  <a:pt x="70820" y="50390"/>
                </a:lnTo>
                <a:lnTo>
                  <a:pt x="70800" y="50400"/>
                </a:lnTo>
                <a:lnTo>
                  <a:pt x="70790" y="50420"/>
                </a:lnTo>
                <a:lnTo>
                  <a:pt x="70790" y="50430"/>
                </a:lnTo>
                <a:lnTo>
                  <a:pt x="70770" y="50450"/>
                </a:lnTo>
                <a:lnTo>
                  <a:pt x="70730" y="50520"/>
                </a:lnTo>
                <a:lnTo>
                  <a:pt x="70720" y="50540"/>
                </a:lnTo>
                <a:lnTo>
                  <a:pt x="70700" y="50570"/>
                </a:lnTo>
                <a:lnTo>
                  <a:pt x="70690" y="50590"/>
                </a:lnTo>
                <a:lnTo>
                  <a:pt x="70680" y="50600"/>
                </a:lnTo>
                <a:lnTo>
                  <a:pt x="70660" y="50630"/>
                </a:lnTo>
                <a:lnTo>
                  <a:pt x="70640" y="50670"/>
                </a:lnTo>
                <a:lnTo>
                  <a:pt x="70610" y="50720"/>
                </a:lnTo>
                <a:lnTo>
                  <a:pt x="70600" y="50750"/>
                </a:lnTo>
                <a:lnTo>
                  <a:pt x="70560" y="50850"/>
                </a:lnTo>
                <a:lnTo>
                  <a:pt x="70520" y="50910"/>
                </a:lnTo>
                <a:lnTo>
                  <a:pt x="70490" y="50980"/>
                </a:lnTo>
                <a:lnTo>
                  <a:pt x="70470" y="51020"/>
                </a:lnTo>
                <a:lnTo>
                  <a:pt x="70430" y="51090"/>
                </a:lnTo>
                <a:lnTo>
                  <a:pt x="70400" y="51130"/>
                </a:lnTo>
                <a:lnTo>
                  <a:pt x="70360" y="51180"/>
                </a:lnTo>
                <a:lnTo>
                  <a:pt x="70360" y="51190"/>
                </a:lnTo>
                <a:lnTo>
                  <a:pt x="70340" y="51200"/>
                </a:lnTo>
                <a:lnTo>
                  <a:pt x="70310" y="51240"/>
                </a:lnTo>
                <a:lnTo>
                  <a:pt x="70280" y="51280"/>
                </a:lnTo>
                <a:lnTo>
                  <a:pt x="70230" y="51320"/>
                </a:lnTo>
                <a:lnTo>
                  <a:pt x="70190" y="51350"/>
                </a:lnTo>
                <a:lnTo>
                  <a:pt x="70160" y="51380"/>
                </a:lnTo>
                <a:lnTo>
                  <a:pt x="70130" y="51400"/>
                </a:lnTo>
                <a:lnTo>
                  <a:pt x="70120" y="51400"/>
                </a:lnTo>
                <a:lnTo>
                  <a:pt x="70110" y="51410"/>
                </a:lnTo>
                <a:lnTo>
                  <a:pt x="70070" y="51430"/>
                </a:lnTo>
                <a:lnTo>
                  <a:pt x="70030" y="51460"/>
                </a:lnTo>
                <a:lnTo>
                  <a:pt x="69970" y="51480"/>
                </a:lnTo>
                <a:lnTo>
                  <a:pt x="69940" y="51500"/>
                </a:lnTo>
                <a:lnTo>
                  <a:pt x="69920" y="51500"/>
                </a:lnTo>
                <a:lnTo>
                  <a:pt x="69880" y="51510"/>
                </a:lnTo>
                <a:lnTo>
                  <a:pt x="69860" y="51520"/>
                </a:lnTo>
                <a:lnTo>
                  <a:pt x="69830" y="51520"/>
                </a:lnTo>
                <a:lnTo>
                  <a:pt x="69820" y="51530"/>
                </a:lnTo>
                <a:lnTo>
                  <a:pt x="69810" y="51530"/>
                </a:lnTo>
                <a:lnTo>
                  <a:pt x="69800" y="51530"/>
                </a:lnTo>
                <a:lnTo>
                  <a:pt x="69800" y="51540"/>
                </a:lnTo>
                <a:lnTo>
                  <a:pt x="69790" y="51540"/>
                </a:lnTo>
                <a:lnTo>
                  <a:pt x="69780" y="51550"/>
                </a:lnTo>
                <a:lnTo>
                  <a:pt x="69770" y="51550"/>
                </a:lnTo>
                <a:lnTo>
                  <a:pt x="69760" y="51550"/>
                </a:lnTo>
                <a:lnTo>
                  <a:pt x="69750" y="51550"/>
                </a:lnTo>
                <a:lnTo>
                  <a:pt x="69740" y="51560"/>
                </a:lnTo>
                <a:lnTo>
                  <a:pt x="69700" y="51580"/>
                </a:lnTo>
                <a:lnTo>
                  <a:pt x="69670" y="51600"/>
                </a:lnTo>
                <a:lnTo>
                  <a:pt x="69640" y="51620"/>
                </a:lnTo>
                <a:lnTo>
                  <a:pt x="69560" y="51650"/>
                </a:lnTo>
                <a:lnTo>
                  <a:pt x="69520" y="51670"/>
                </a:lnTo>
                <a:lnTo>
                  <a:pt x="69490" y="51680"/>
                </a:lnTo>
                <a:lnTo>
                  <a:pt x="69450" y="51690"/>
                </a:lnTo>
                <a:lnTo>
                  <a:pt x="69440" y="51700"/>
                </a:lnTo>
                <a:lnTo>
                  <a:pt x="69430" y="51700"/>
                </a:lnTo>
                <a:lnTo>
                  <a:pt x="69410" y="51710"/>
                </a:lnTo>
                <a:lnTo>
                  <a:pt x="69390" y="51710"/>
                </a:lnTo>
                <a:lnTo>
                  <a:pt x="69360" y="51720"/>
                </a:lnTo>
                <a:lnTo>
                  <a:pt x="69350" y="51730"/>
                </a:lnTo>
                <a:lnTo>
                  <a:pt x="69350" y="51720"/>
                </a:lnTo>
                <a:lnTo>
                  <a:pt x="69340" y="51720"/>
                </a:lnTo>
                <a:lnTo>
                  <a:pt x="69340" y="51710"/>
                </a:lnTo>
                <a:lnTo>
                  <a:pt x="69360" y="51690"/>
                </a:lnTo>
                <a:lnTo>
                  <a:pt x="69370" y="51680"/>
                </a:lnTo>
                <a:lnTo>
                  <a:pt x="69370" y="51670"/>
                </a:lnTo>
                <a:lnTo>
                  <a:pt x="69370" y="51660"/>
                </a:lnTo>
                <a:lnTo>
                  <a:pt x="69370" y="51650"/>
                </a:lnTo>
                <a:lnTo>
                  <a:pt x="69370" y="51640"/>
                </a:lnTo>
                <a:lnTo>
                  <a:pt x="69370" y="51630"/>
                </a:lnTo>
                <a:lnTo>
                  <a:pt x="69370" y="51620"/>
                </a:lnTo>
                <a:lnTo>
                  <a:pt x="69380" y="51610"/>
                </a:lnTo>
                <a:lnTo>
                  <a:pt x="69380" y="51600"/>
                </a:lnTo>
                <a:lnTo>
                  <a:pt x="69390" y="51590"/>
                </a:lnTo>
                <a:lnTo>
                  <a:pt x="69400" y="51580"/>
                </a:lnTo>
                <a:lnTo>
                  <a:pt x="69400" y="51570"/>
                </a:lnTo>
                <a:lnTo>
                  <a:pt x="69400" y="51560"/>
                </a:lnTo>
                <a:lnTo>
                  <a:pt x="69400" y="51550"/>
                </a:lnTo>
                <a:lnTo>
                  <a:pt x="69390" y="51550"/>
                </a:lnTo>
                <a:lnTo>
                  <a:pt x="69390" y="51540"/>
                </a:lnTo>
                <a:lnTo>
                  <a:pt x="69380" y="51540"/>
                </a:lnTo>
                <a:lnTo>
                  <a:pt x="69380" y="51530"/>
                </a:lnTo>
                <a:lnTo>
                  <a:pt x="69380" y="51520"/>
                </a:lnTo>
                <a:lnTo>
                  <a:pt x="69390" y="51510"/>
                </a:lnTo>
                <a:lnTo>
                  <a:pt x="69400" y="51510"/>
                </a:lnTo>
                <a:lnTo>
                  <a:pt x="69410" y="51500"/>
                </a:lnTo>
                <a:lnTo>
                  <a:pt x="69420" y="51490"/>
                </a:lnTo>
                <a:lnTo>
                  <a:pt x="69440" y="51480"/>
                </a:lnTo>
                <a:lnTo>
                  <a:pt x="69450" y="51480"/>
                </a:lnTo>
                <a:lnTo>
                  <a:pt x="69460" y="51470"/>
                </a:lnTo>
                <a:lnTo>
                  <a:pt x="69470" y="51460"/>
                </a:lnTo>
                <a:lnTo>
                  <a:pt x="69480" y="51450"/>
                </a:lnTo>
                <a:lnTo>
                  <a:pt x="69490" y="51440"/>
                </a:lnTo>
                <a:lnTo>
                  <a:pt x="69500" y="51420"/>
                </a:lnTo>
                <a:lnTo>
                  <a:pt x="69510" y="51400"/>
                </a:lnTo>
                <a:lnTo>
                  <a:pt x="69520" y="51400"/>
                </a:lnTo>
                <a:lnTo>
                  <a:pt x="69530" y="51390"/>
                </a:lnTo>
                <a:lnTo>
                  <a:pt x="69540" y="51390"/>
                </a:lnTo>
                <a:lnTo>
                  <a:pt x="69540" y="51380"/>
                </a:lnTo>
                <a:lnTo>
                  <a:pt x="69550" y="51380"/>
                </a:lnTo>
                <a:lnTo>
                  <a:pt x="69560" y="51380"/>
                </a:lnTo>
                <a:lnTo>
                  <a:pt x="69570" y="51370"/>
                </a:lnTo>
                <a:lnTo>
                  <a:pt x="69580" y="51370"/>
                </a:lnTo>
                <a:lnTo>
                  <a:pt x="69580" y="51360"/>
                </a:lnTo>
                <a:lnTo>
                  <a:pt x="69590" y="51350"/>
                </a:lnTo>
                <a:lnTo>
                  <a:pt x="69590" y="51340"/>
                </a:lnTo>
                <a:lnTo>
                  <a:pt x="69590" y="51330"/>
                </a:lnTo>
                <a:lnTo>
                  <a:pt x="69590" y="51320"/>
                </a:lnTo>
                <a:lnTo>
                  <a:pt x="69580" y="51310"/>
                </a:lnTo>
                <a:lnTo>
                  <a:pt x="69580" y="51300"/>
                </a:lnTo>
                <a:lnTo>
                  <a:pt x="69580" y="51290"/>
                </a:lnTo>
                <a:lnTo>
                  <a:pt x="69580" y="51280"/>
                </a:lnTo>
                <a:lnTo>
                  <a:pt x="69580" y="51270"/>
                </a:lnTo>
                <a:lnTo>
                  <a:pt x="69580" y="51260"/>
                </a:lnTo>
                <a:lnTo>
                  <a:pt x="69580" y="51250"/>
                </a:lnTo>
                <a:lnTo>
                  <a:pt x="69590" y="51240"/>
                </a:lnTo>
                <a:lnTo>
                  <a:pt x="69600" y="51240"/>
                </a:lnTo>
                <a:lnTo>
                  <a:pt x="69600" y="51230"/>
                </a:lnTo>
                <a:lnTo>
                  <a:pt x="69610" y="51220"/>
                </a:lnTo>
                <a:lnTo>
                  <a:pt x="69620" y="51220"/>
                </a:lnTo>
                <a:lnTo>
                  <a:pt x="69620" y="51210"/>
                </a:lnTo>
                <a:lnTo>
                  <a:pt x="69630" y="51210"/>
                </a:lnTo>
                <a:lnTo>
                  <a:pt x="69640" y="51200"/>
                </a:lnTo>
                <a:lnTo>
                  <a:pt x="69650" y="51200"/>
                </a:lnTo>
                <a:lnTo>
                  <a:pt x="69660" y="51200"/>
                </a:lnTo>
                <a:lnTo>
                  <a:pt x="69670" y="51200"/>
                </a:lnTo>
                <a:lnTo>
                  <a:pt x="69680" y="51200"/>
                </a:lnTo>
                <a:lnTo>
                  <a:pt x="69690" y="51200"/>
                </a:lnTo>
                <a:lnTo>
                  <a:pt x="69700" y="51190"/>
                </a:lnTo>
                <a:lnTo>
                  <a:pt x="69710" y="51190"/>
                </a:lnTo>
                <a:lnTo>
                  <a:pt x="69720" y="51190"/>
                </a:lnTo>
                <a:lnTo>
                  <a:pt x="69730" y="51190"/>
                </a:lnTo>
                <a:lnTo>
                  <a:pt x="69730" y="51180"/>
                </a:lnTo>
                <a:lnTo>
                  <a:pt x="69740" y="51180"/>
                </a:lnTo>
                <a:lnTo>
                  <a:pt x="69750" y="51180"/>
                </a:lnTo>
                <a:lnTo>
                  <a:pt x="69760" y="51180"/>
                </a:lnTo>
                <a:lnTo>
                  <a:pt x="69770" y="51180"/>
                </a:lnTo>
                <a:lnTo>
                  <a:pt x="69780" y="51180"/>
                </a:lnTo>
                <a:lnTo>
                  <a:pt x="69780" y="51170"/>
                </a:lnTo>
                <a:lnTo>
                  <a:pt x="69790" y="51170"/>
                </a:lnTo>
                <a:lnTo>
                  <a:pt x="69800" y="51170"/>
                </a:lnTo>
                <a:lnTo>
                  <a:pt x="69810" y="51170"/>
                </a:lnTo>
                <a:lnTo>
                  <a:pt x="69820" y="51170"/>
                </a:lnTo>
                <a:lnTo>
                  <a:pt x="69830" y="51170"/>
                </a:lnTo>
                <a:lnTo>
                  <a:pt x="69840" y="51160"/>
                </a:lnTo>
                <a:lnTo>
                  <a:pt x="69850" y="51160"/>
                </a:lnTo>
                <a:lnTo>
                  <a:pt x="69870" y="51160"/>
                </a:lnTo>
                <a:lnTo>
                  <a:pt x="69880" y="51160"/>
                </a:lnTo>
                <a:lnTo>
                  <a:pt x="69910" y="51160"/>
                </a:lnTo>
                <a:lnTo>
                  <a:pt x="69920" y="51160"/>
                </a:lnTo>
                <a:lnTo>
                  <a:pt x="69930" y="51150"/>
                </a:lnTo>
                <a:lnTo>
                  <a:pt x="69970" y="51150"/>
                </a:lnTo>
                <a:lnTo>
                  <a:pt x="69990" y="51140"/>
                </a:lnTo>
                <a:lnTo>
                  <a:pt x="70010" y="51140"/>
                </a:lnTo>
                <a:lnTo>
                  <a:pt x="70020" y="51130"/>
                </a:lnTo>
                <a:lnTo>
                  <a:pt x="70030" y="51130"/>
                </a:lnTo>
                <a:lnTo>
                  <a:pt x="70050" y="51130"/>
                </a:lnTo>
                <a:lnTo>
                  <a:pt x="70070" y="51120"/>
                </a:lnTo>
                <a:lnTo>
                  <a:pt x="70100" y="51110"/>
                </a:lnTo>
                <a:lnTo>
                  <a:pt x="70120" y="51110"/>
                </a:lnTo>
                <a:lnTo>
                  <a:pt x="70130" y="51100"/>
                </a:lnTo>
                <a:lnTo>
                  <a:pt x="70140" y="51100"/>
                </a:lnTo>
                <a:lnTo>
                  <a:pt x="70140" y="51090"/>
                </a:lnTo>
                <a:lnTo>
                  <a:pt x="70150" y="51090"/>
                </a:lnTo>
                <a:lnTo>
                  <a:pt x="70160" y="51090"/>
                </a:lnTo>
                <a:lnTo>
                  <a:pt x="70170" y="51080"/>
                </a:lnTo>
                <a:lnTo>
                  <a:pt x="70180" y="51070"/>
                </a:lnTo>
                <a:lnTo>
                  <a:pt x="70200" y="51060"/>
                </a:lnTo>
                <a:lnTo>
                  <a:pt x="70220" y="51050"/>
                </a:lnTo>
                <a:lnTo>
                  <a:pt x="70240" y="51040"/>
                </a:lnTo>
                <a:lnTo>
                  <a:pt x="70250" y="51040"/>
                </a:lnTo>
                <a:lnTo>
                  <a:pt x="70260" y="51030"/>
                </a:lnTo>
                <a:lnTo>
                  <a:pt x="70270" y="51030"/>
                </a:lnTo>
                <a:lnTo>
                  <a:pt x="70280" y="51020"/>
                </a:lnTo>
                <a:lnTo>
                  <a:pt x="70290" y="51020"/>
                </a:lnTo>
                <a:lnTo>
                  <a:pt x="70290" y="51010"/>
                </a:lnTo>
                <a:lnTo>
                  <a:pt x="70300" y="51010"/>
                </a:lnTo>
                <a:lnTo>
                  <a:pt x="70310" y="51000"/>
                </a:lnTo>
                <a:lnTo>
                  <a:pt x="70320" y="51000"/>
                </a:lnTo>
                <a:lnTo>
                  <a:pt x="70330" y="51000"/>
                </a:lnTo>
                <a:lnTo>
                  <a:pt x="70330" y="50990"/>
                </a:lnTo>
                <a:lnTo>
                  <a:pt x="70340" y="50990"/>
                </a:lnTo>
                <a:lnTo>
                  <a:pt x="70350" y="50990"/>
                </a:lnTo>
                <a:lnTo>
                  <a:pt x="70360" y="50980"/>
                </a:lnTo>
                <a:lnTo>
                  <a:pt x="70370" y="50980"/>
                </a:lnTo>
                <a:lnTo>
                  <a:pt x="70380" y="50970"/>
                </a:lnTo>
                <a:lnTo>
                  <a:pt x="70390" y="50970"/>
                </a:lnTo>
                <a:lnTo>
                  <a:pt x="70400" y="50970"/>
                </a:lnTo>
                <a:lnTo>
                  <a:pt x="70410" y="50970"/>
                </a:lnTo>
                <a:lnTo>
                  <a:pt x="70410" y="50960"/>
                </a:lnTo>
                <a:lnTo>
                  <a:pt x="70420" y="50960"/>
                </a:lnTo>
                <a:lnTo>
                  <a:pt x="70430" y="50960"/>
                </a:lnTo>
                <a:lnTo>
                  <a:pt x="70440" y="50950"/>
                </a:lnTo>
                <a:lnTo>
                  <a:pt x="70450" y="50950"/>
                </a:lnTo>
                <a:lnTo>
                  <a:pt x="70460" y="50940"/>
                </a:lnTo>
                <a:lnTo>
                  <a:pt x="70470" y="50940"/>
                </a:lnTo>
                <a:lnTo>
                  <a:pt x="70480" y="50930"/>
                </a:lnTo>
                <a:lnTo>
                  <a:pt x="70490" y="50930"/>
                </a:lnTo>
                <a:lnTo>
                  <a:pt x="70500" y="50920"/>
                </a:lnTo>
                <a:lnTo>
                  <a:pt x="70510" y="50920"/>
                </a:lnTo>
                <a:lnTo>
                  <a:pt x="70510" y="50910"/>
                </a:lnTo>
                <a:lnTo>
                  <a:pt x="70510" y="50900"/>
                </a:lnTo>
                <a:lnTo>
                  <a:pt x="70520" y="50900"/>
                </a:lnTo>
                <a:lnTo>
                  <a:pt x="70520" y="50890"/>
                </a:lnTo>
                <a:lnTo>
                  <a:pt x="70520" y="50880"/>
                </a:lnTo>
                <a:lnTo>
                  <a:pt x="70530" y="50880"/>
                </a:lnTo>
                <a:lnTo>
                  <a:pt x="70530" y="50870"/>
                </a:lnTo>
                <a:lnTo>
                  <a:pt x="70540" y="50860"/>
                </a:lnTo>
                <a:lnTo>
                  <a:pt x="70540" y="50850"/>
                </a:lnTo>
                <a:lnTo>
                  <a:pt x="70540" y="50840"/>
                </a:lnTo>
                <a:lnTo>
                  <a:pt x="70550" y="50830"/>
                </a:lnTo>
                <a:lnTo>
                  <a:pt x="70550" y="50820"/>
                </a:lnTo>
                <a:lnTo>
                  <a:pt x="70560" y="50810"/>
                </a:lnTo>
                <a:lnTo>
                  <a:pt x="70560" y="50800"/>
                </a:lnTo>
                <a:lnTo>
                  <a:pt x="70560" y="50790"/>
                </a:lnTo>
                <a:lnTo>
                  <a:pt x="70560" y="50780"/>
                </a:lnTo>
                <a:lnTo>
                  <a:pt x="70550" y="50770"/>
                </a:lnTo>
                <a:lnTo>
                  <a:pt x="70550" y="50760"/>
                </a:lnTo>
                <a:lnTo>
                  <a:pt x="70550" y="50750"/>
                </a:lnTo>
                <a:lnTo>
                  <a:pt x="70540" y="50750"/>
                </a:lnTo>
                <a:lnTo>
                  <a:pt x="70540" y="50740"/>
                </a:lnTo>
                <a:lnTo>
                  <a:pt x="70540" y="50730"/>
                </a:lnTo>
                <a:lnTo>
                  <a:pt x="70550" y="50730"/>
                </a:lnTo>
                <a:lnTo>
                  <a:pt x="70550" y="50720"/>
                </a:lnTo>
                <a:lnTo>
                  <a:pt x="70550" y="50710"/>
                </a:lnTo>
                <a:lnTo>
                  <a:pt x="70550" y="50700"/>
                </a:lnTo>
                <a:lnTo>
                  <a:pt x="70550" y="50690"/>
                </a:lnTo>
                <a:lnTo>
                  <a:pt x="70550" y="50680"/>
                </a:lnTo>
                <a:lnTo>
                  <a:pt x="70550" y="50670"/>
                </a:lnTo>
                <a:lnTo>
                  <a:pt x="70560" y="50670"/>
                </a:lnTo>
                <a:lnTo>
                  <a:pt x="70560" y="50660"/>
                </a:lnTo>
                <a:lnTo>
                  <a:pt x="70570" y="50660"/>
                </a:lnTo>
                <a:lnTo>
                  <a:pt x="70570" y="50650"/>
                </a:lnTo>
                <a:lnTo>
                  <a:pt x="70570" y="50640"/>
                </a:lnTo>
                <a:lnTo>
                  <a:pt x="70580" y="50640"/>
                </a:lnTo>
                <a:lnTo>
                  <a:pt x="70590" y="50640"/>
                </a:lnTo>
                <a:lnTo>
                  <a:pt x="70600" y="50640"/>
                </a:lnTo>
                <a:lnTo>
                  <a:pt x="70610" y="50640"/>
                </a:lnTo>
                <a:lnTo>
                  <a:pt x="70620" y="50630"/>
                </a:lnTo>
                <a:lnTo>
                  <a:pt x="70610" y="50630"/>
                </a:lnTo>
                <a:lnTo>
                  <a:pt x="70610" y="50620"/>
                </a:lnTo>
                <a:lnTo>
                  <a:pt x="70610" y="50610"/>
                </a:lnTo>
                <a:lnTo>
                  <a:pt x="70620" y="50610"/>
                </a:lnTo>
                <a:lnTo>
                  <a:pt x="70610" y="50610"/>
                </a:lnTo>
                <a:lnTo>
                  <a:pt x="70620" y="50610"/>
                </a:lnTo>
                <a:lnTo>
                  <a:pt x="70620" y="50600"/>
                </a:lnTo>
                <a:lnTo>
                  <a:pt x="70610" y="50600"/>
                </a:lnTo>
                <a:lnTo>
                  <a:pt x="70610" y="50610"/>
                </a:lnTo>
                <a:lnTo>
                  <a:pt x="70600" y="50610"/>
                </a:lnTo>
                <a:lnTo>
                  <a:pt x="70600" y="50620"/>
                </a:lnTo>
                <a:lnTo>
                  <a:pt x="70590" y="50620"/>
                </a:lnTo>
                <a:lnTo>
                  <a:pt x="70600" y="50620"/>
                </a:lnTo>
                <a:lnTo>
                  <a:pt x="70600" y="50610"/>
                </a:lnTo>
                <a:lnTo>
                  <a:pt x="70600" y="50600"/>
                </a:lnTo>
                <a:lnTo>
                  <a:pt x="70610" y="50600"/>
                </a:lnTo>
                <a:lnTo>
                  <a:pt x="70620" y="50600"/>
                </a:lnTo>
                <a:lnTo>
                  <a:pt x="70630" y="50600"/>
                </a:lnTo>
                <a:lnTo>
                  <a:pt x="70640" y="50600"/>
                </a:lnTo>
                <a:lnTo>
                  <a:pt x="70650" y="50600"/>
                </a:lnTo>
                <a:lnTo>
                  <a:pt x="70660" y="50590"/>
                </a:lnTo>
                <a:lnTo>
                  <a:pt x="70670" y="50590"/>
                </a:lnTo>
                <a:lnTo>
                  <a:pt x="70670" y="50580"/>
                </a:lnTo>
                <a:lnTo>
                  <a:pt x="70680" y="50580"/>
                </a:lnTo>
                <a:lnTo>
                  <a:pt x="70680" y="50570"/>
                </a:lnTo>
                <a:lnTo>
                  <a:pt x="70680" y="50560"/>
                </a:lnTo>
                <a:lnTo>
                  <a:pt x="70690" y="50560"/>
                </a:lnTo>
                <a:lnTo>
                  <a:pt x="70690" y="50550"/>
                </a:lnTo>
                <a:lnTo>
                  <a:pt x="70700" y="50550"/>
                </a:lnTo>
                <a:lnTo>
                  <a:pt x="70700" y="50540"/>
                </a:lnTo>
                <a:lnTo>
                  <a:pt x="70700" y="50530"/>
                </a:lnTo>
                <a:lnTo>
                  <a:pt x="70700" y="50520"/>
                </a:lnTo>
                <a:lnTo>
                  <a:pt x="70710" y="50510"/>
                </a:lnTo>
                <a:lnTo>
                  <a:pt x="70710" y="50520"/>
                </a:lnTo>
                <a:lnTo>
                  <a:pt x="70710" y="50510"/>
                </a:lnTo>
                <a:lnTo>
                  <a:pt x="70710" y="50500"/>
                </a:lnTo>
                <a:lnTo>
                  <a:pt x="70720" y="50490"/>
                </a:lnTo>
                <a:lnTo>
                  <a:pt x="70730" y="50490"/>
                </a:lnTo>
                <a:lnTo>
                  <a:pt x="70730" y="50480"/>
                </a:lnTo>
                <a:lnTo>
                  <a:pt x="70740" y="50470"/>
                </a:lnTo>
                <a:lnTo>
                  <a:pt x="70750" y="50470"/>
                </a:lnTo>
                <a:lnTo>
                  <a:pt x="70750" y="50460"/>
                </a:lnTo>
                <a:lnTo>
                  <a:pt x="70760" y="50460"/>
                </a:lnTo>
                <a:lnTo>
                  <a:pt x="70760" y="50450"/>
                </a:lnTo>
                <a:lnTo>
                  <a:pt x="70770" y="50440"/>
                </a:lnTo>
                <a:lnTo>
                  <a:pt x="70770" y="50430"/>
                </a:lnTo>
                <a:lnTo>
                  <a:pt x="70780" y="50430"/>
                </a:lnTo>
                <a:lnTo>
                  <a:pt x="70780" y="50420"/>
                </a:lnTo>
                <a:lnTo>
                  <a:pt x="70780" y="50410"/>
                </a:lnTo>
                <a:lnTo>
                  <a:pt x="70780" y="50400"/>
                </a:lnTo>
                <a:lnTo>
                  <a:pt x="70780" y="50390"/>
                </a:lnTo>
                <a:lnTo>
                  <a:pt x="70790" y="50390"/>
                </a:lnTo>
                <a:lnTo>
                  <a:pt x="70790" y="50380"/>
                </a:lnTo>
                <a:lnTo>
                  <a:pt x="70790" y="50390"/>
                </a:lnTo>
                <a:lnTo>
                  <a:pt x="70800" y="50390"/>
                </a:lnTo>
                <a:lnTo>
                  <a:pt x="70800" y="50380"/>
                </a:lnTo>
                <a:lnTo>
                  <a:pt x="70800" y="50370"/>
                </a:lnTo>
                <a:lnTo>
                  <a:pt x="70800" y="50360"/>
                </a:lnTo>
                <a:lnTo>
                  <a:pt x="70810" y="50360"/>
                </a:lnTo>
                <a:lnTo>
                  <a:pt x="70820" y="50350"/>
                </a:lnTo>
                <a:close/>
                <a:moveTo>
                  <a:pt x="69080" y="53500"/>
                </a:moveTo>
                <a:lnTo>
                  <a:pt x="69050" y="53500"/>
                </a:lnTo>
                <a:lnTo>
                  <a:pt x="69030" y="53500"/>
                </a:lnTo>
                <a:lnTo>
                  <a:pt x="69020" y="53480"/>
                </a:lnTo>
                <a:lnTo>
                  <a:pt x="69020" y="53470"/>
                </a:lnTo>
                <a:lnTo>
                  <a:pt x="69010" y="53460"/>
                </a:lnTo>
                <a:lnTo>
                  <a:pt x="68990" y="53420"/>
                </a:lnTo>
                <a:lnTo>
                  <a:pt x="68970" y="53370"/>
                </a:lnTo>
                <a:lnTo>
                  <a:pt x="68950" y="53350"/>
                </a:lnTo>
                <a:lnTo>
                  <a:pt x="68930" y="53330"/>
                </a:lnTo>
                <a:lnTo>
                  <a:pt x="68920" y="53310"/>
                </a:lnTo>
                <a:lnTo>
                  <a:pt x="68900" y="53300"/>
                </a:lnTo>
                <a:lnTo>
                  <a:pt x="68890" y="53300"/>
                </a:lnTo>
                <a:lnTo>
                  <a:pt x="68880" y="53290"/>
                </a:lnTo>
                <a:lnTo>
                  <a:pt x="68870" y="53290"/>
                </a:lnTo>
                <a:lnTo>
                  <a:pt x="68850" y="53290"/>
                </a:lnTo>
                <a:lnTo>
                  <a:pt x="68840" y="53300"/>
                </a:lnTo>
                <a:lnTo>
                  <a:pt x="68830" y="53300"/>
                </a:lnTo>
                <a:lnTo>
                  <a:pt x="68810" y="53310"/>
                </a:lnTo>
                <a:lnTo>
                  <a:pt x="68800" y="53320"/>
                </a:lnTo>
                <a:lnTo>
                  <a:pt x="68790" y="53330"/>
                </a:lnTo>
                <a:lnTo>
                  <a:pt x="68780" y="53350"/>
                </a:lnTo>
                <a:lnTo>
                  <a:pt x="68780" y="53370"/>
                </a:lnTo>
                <a:lnTo>
                  <a:pt x="68770" y="53390"/>
                </a:lnTo>
                <a:lnTo>
                  <a:pt x="68770" y="53410"/>
                </a:lnTo>
                <a:lnTo>
                  <a:pt x="68770" y="53430"/>
                </a:lnTo>
                <a:lnTo>
                  <a:pt x="68760" y="53470"/>
                </a:lnTo>
                <a:lnTo>
                  <a:pt x="68760" y="53480"/>
                </a:lnTo>
                <a:lnTo>
                  <a:pt x="68760" y="53490"/>
                </a:lnTo>
                <a:lnTo>
                  <a:pt x="68760" y="53500"/>
                </a:lnTo>
                <a:lnTo>
                  <a:pt x="68750" y="53500"/>
                </a:lnTo>
                <a:lnTo>
                  <a:pt x="68750" y="53510"/>
                </a:lnTo>
                <a:lnTo>
                  <a:pt x="68750" y="53520"/>
                </a:lnTo>
                <a:lnTo>
                  <a:pt x="68740" y="53520"/>
                </a:lnTo>
                <a:lnTo>
                  <a:pt x="68730" y="53530"/>
                </a:lnTo>
                <a:lnTo>
                  <a:pt x="68730" y="53540"/>
                </a:lnTo>
                <a:lnTo>
                  <a:pt x="68720" y="53540"/>
                </a:lnTo>
                <a:lnTo>
                  <a:pt x="68710" y="53540"/>
                </a:lnTo>
                <a:lnTo>
                  <a:pt x="68700" y="53560"/>
                </a:lnTo>
                <a:lnTo>
                  <a:pt x="68680" y="53570"/>
                </a:lnTo>
                <a:lnTo>
                  <a:pt x="68670" y="53570"/>
                </a:lnTo>
                <a:lnTo>
                  <a:pt x="68660" y="53560"/>
                </a:lnTo>
                <a:lnTo>
                  <a:pt x="68660" y="53550"/>
                </a:lnTo>
                <a:lnTo>
                  <a:pt x="68650" y="53540"/>
                </a:lnTo>
                <a:lnTo>
                  <a:pt x="68640" y="53540"/>
                </a:lnTo>
                <a:lnTo>
                  <a:pt x="68630" y="53530"/>
                </a:lnTo>
                <a:lnTo>
                  <a:pt x="68610" y="53530"/>
                </a:lnTo>
                <a:lnTo>
                  <a:pt x="68580" y="53510"/>
                </a:lnTo>
                <a:lnTo>
                  <a:pt x="68560" y="53500"/>
                </a:lnTo>
                <a:lnTo>
                  <a:pt x="68550" y="53500"/>
                </a:lnTo>
                <a:lnTo>
                  <a:pt x="68540" y="53500"/>
                </a:lnTo>
                <a:lnTo>
                  <a:pt x="68530" y="53500"/>
                </a:lnTo>
                <a:lnTo>
                  <a:pt x="68520" y="53500"/>
                </a:lnTo>
                <a:lnTo>
                  <a:pt x="68510" y="53500"/>
                </a:lnTo>
                <a:lnTo>
                  <a:pt x="68440" y="53490"/>
                </a:lnTo>
                <a:lnTo>
                  <a:pt x="68410" y="53490"/>
                </a:lnTo>
                <a:lnTo>
                  <a:pt x="68430" y="53090"/>
                </a:lnTo>
                <a:lnTo>
                  <a:pt x="68430" y="53000"/>
                </a:lnTo>
                <a:lnTo>
                  <a:pt x="68330" y="52960"/>
                </a:lnTo>
                <a:lnTo>
                  <a:pt x="68320" y="52960"/>
                </a:lnTo>
                <a:lnTo>
                  <a:pt x="68320" y="52950"/>
                </a:lnTo>
                <a:lnTo>
                  <a:pt x="68310" y="52950"/>
                </a:lnTo>
                <a:lnTo>
                  <a:pt x="68300" y="52950"/>
                </a:lnTo>
                <a:lnTo>
                  <a:pt x="68290" y="52940"/>
                </a:lnTo>
                <a:lnTo>
                  <a:pt x="68290" y="52930"/>
                </a:lnTo>
                <a:lnTo>
                  <a:pt x="68280" y="52930"/>
                </a:lnTo>
                <a:lnTo>
                  <a:pt x="68280" y="52920"/>
                </a:lnTo>
                <a:lnTo>
                  <a:pt x="68270" y="52920"/>
                </a:lnTo>
                <a:lnTo>
                  <a:pt x="68270" y="52910"/>
                </a:lnTo>
                <a:lnTo>
                  <a:pt x="68260" y="52910"/>
                </a:lnTo>
                <a:lnTo>
                  <a:pt x="68250" y="52900"/>
                </a:lnTo>
                <a:lnTo>
                  <a:pt x="68240" y="52890"/>
                </a:lnTo>
                <a:lnTo>
                  <a:pt x="68230" y="52880"/>
                </a:lnTo>
                <a:lnTo>
                  <a:pt x="68220" y="52870"/>
                </a:lnTo>
                <a:lnTo>
                  <a:pt x="68210" y="52850"/>
                </a:lnTo>
                <a:lnTo>
                  <a:pt x="68210" y="52830"/>
                </a:lnTo>
                <a:lnTo>
                  <a:pt x="68200" y="52820"/>
                </a:lnTo>
                <a:lnTo>
                  <a:pt x="68200" y="52810"/>
                </a:lnTo>
                <a:lnTo>
                  <a:pt x="68190" y="52800"/>
                </a:lnTo>
                <a:lnTo>
                  <a:pt x="68190" y="52790"/>
                </a:lnTo>
                <a:lnTo>
                  <a:pt x="68190" y="52780"/>
                </a:lnTo>
                <a:lnTo>
                  <a:pt x="68190" y="52770"/>
                </a:lnTo>
                <a:lnTo>
                  <a:pt x="68180" y="52750"/>
                </a:lnTo>
                <a:lnTo>
                  <a:pt x="68180" y="52720"/>
                </a:lnTo>
                <a:lnTo>
                  <a:pt x="68180" y="52710"/>
                </a:lnTo>
                <a:lnTo>
                  <a:pt x="68170" y="52700"/>
                </a:lnTo>
                <a:lnTo>
                  <a:pt x="68170" y="52690"/>
                </a:lnTo>
                <a:lnTo>
                  <a:pt x="68170" y="52670"/>
                </a:lnTo>
                <a:lnTo>
                  <a:pt x="68160" y="52660"/>
                </a:lnTo>
                <a:lnTo>
                  <a:pt x="68160" y="52650"/>
                </a:lnTo>
                <a:lnTo>
                  <a:pt x="68160" y="52640"/>
                </a:lnTo>
                <a:lnTo>
                  <a:pt x="68150" y="52630"/>
                </a:lnTo>
                <a:lnTo>
                  <a:pt x="68150" y="52620"/>
                </a:lnTo>
                <a:lnTo>
                  <a:pt x="68140" y="52620"/>
                </a:lnTo>
                <a:lnTo>
                  <a:pt x="68140" y="52610"/>
                </a:lnTo>
                <a:lnTo>
                  <a:pt x="68140" y="52600"/>
                </a:lnTo>
                <a:lnTo>
                  <a:pt x="68130" y="52580"/>
                </a:lnTo>
                <a:lnTo>
                  <a:pt x="68120" y="52570"/>
                </a:lnTo>
                <a:lnTo>
                  <a:pt x="68110" y="52550"/>
                </a:lnTo>
                <a:lnTo>
                  <a:pt x="68110" y="52540"/>
                </a:lnTo>
                <a:lnTo>
                  <a:pt x="68110" y="52530"/>
                </a:lnTo>
                <a:lnTo>
                  <a:pt x="68100" y="52520"/>
                </a:lnTo>
                <a:lnTo>
                  <a:pt x="68100" y="52510"/>
                </a:lnTo>
                <a:lnTo>
                  <a:pt x="68090" y="52490"/>
                </a:lnTo>
                <a:lnTo>
                  <a:pt x="68080" y="52470"/>
                </a:lnTo>
                <a:lnTo>
                  <a:pt x="68080" y="52460"/>
                </a:lnTo>
                <a:lnTo>
                  <a:pt x="68070" y="52460"/>
                </a:lnTo>
                <a:lnTo>
                  <a:pt x="68050" y="52430"/>
                </a:lnTo>
                <a:lnTo>
                  <a:pt x="68040" y="52420"/>
                </a:lnTo>
                <a:lnTo>
                  <a:pt x="68040" y="52410"/>
                </a:lnTo>
                <a:lnTo>
                  <a:pt x="68020" y="52390"/>
                </a:lnTo>
                <a:lnTo>
                  <a:pt x="68000" y="52380"/>
                </a:lnTo>
                <a:lnTo>
                  <a:pt x="67990" y="52370"/>
                </a:lnTo>
                <a:lnTo>
                  <a:pt x="67990" y="52360"/>
                </a:lnTo>
                <a:lnTo>
                  <a:pt x="67980" y="52360"/>
                </a:lnTo>
                <a:lnTo>
                  <a:pt x="67970" y="52360"/>
                </a:lnTo>
                <a:lnTo>
                  <a:pt x="67960" y="52360"/>
                </a:lnTo>
                <a:lnTo>
                  <a:pt x="67960" y="52350"/>
                </a:lnTo>
                <a:lnTo>
                  <a:pt x="67950" y="52350"/>
                </a:lnTo>
                <a:lnTo>
                  <a:pt x="67940" y="52340"/>
                </a:lnTo>
                <a:lnTo>
                  <a:pt x="67930" y="52330"/>
                </a:lnTo>
                <a:lnTo>
                  <a:pt x="67930" y="52320"/>
                </a:lnTo>
                <a:lnTo>
                  <a:pt x="67920" y="52320"/>
                </a:lnTo>
                <a:lnTo>
                  <a:pt x="67920" y="52310"/>
                </a:lnTo>
                <a:lnTo>
                  <a:pt x="67910" y="52300"/>
                </a:lnTo>
                <a:lnTo>
                  <a:pt x="67900" y="52290"/>
                </a:lnTo>
                <a:lnTo>
                  <a:pt x="67890" y="52280"/>
                </a:lnTo>
                <a:lnTo>
                  <a:pt x="67880" y="52270"/>
                </a:lnTo>
                <a:lnTo>
                  <a:pt x="67870" y="52270"/>
                </a:lnTo>
                <a:lnTo>
                  <a:pt x="67860" y="52270"/>
                </a:lnTo>
                <a:lnTo>
                  <a:pt x="67860" y="52260"/>
                </a:lnTo>
                <a:lnTo>
                  <a:pt x="67850" y="52260"/>
                </a:lnTo>
                <a:lnTo>
                  <a:pt x="67840" y="52250"/>
                </a:lnTo>
                <a:lnTo>
                  <a:pt x="67840" y="52240"/>
                </a:lnTo>
                <a:lnTo>
                  <a:pt x="67830" y="52230"/>
                </a:lnTo>
                <a:lnTo>
                  <a:pt x="67820" y="52220"/>
                </a:lnTo>
                <a:lnTo>
                  <a:pt x="67820" y="52210"/>
                </a:lnTo>
                <a:lnTo>
                  <a:pt x="67820" y="52200"/>
                </a:lnTo>
                <a:lnTo>
                  <a:pt x="67830" y="52200"/>
                </a:lnTo>
                <a:lnTo>
                  <a:pt x="67840" y="52200"/>
                </a:lnTo>
                <a:lnTo>
                  <a:pt x="67850" y="52200"/>
                </a:lnTo>
                <a:lnTo>
                  <a:pt x="67860" y="52200"/>
                </a:lnTo>
                <a:lnTo>
                  <a:pt x="67870" y="52200"/>
                </a:lnTo>
                <a:lnTo>
                  <a:pt x="67880" y="52200"/>
                </a:lnTo>
                <a:lnTo>
                  <a:pt x="67890" y="52200"/>
                </a:lnTo>
                <a:lnTo>
                  <a:pt x="67900" y="52200"/>
                </a:lnTo>
                <a:lnTo>
                  <a:pt x="67910" y="52200"/>
                </a:lnTo>
                <a:lnTo>
                  <a:pt x="67920" y="52210"/>
                </a:lnTo>
                <a:lnTo>
                  <a:pt x="67930" y="52210"/>
                </a:lnTo>
                <a:lnTo>
                  <a:pt x="67930" y="52220"/>
                </a:lnTo>
                <a:lnTo>
                  <a:pt x="67940" y="52220"/>
                </a:lnTo>
                <a:lnTo>
                  <a:pt x="67940" y="52230"/>
                </a:lnTo>
                <a:lnTo>
                  <a:pt x="67950" y="52230"/>
                </a:lnTo>
                <a:lnTo>
                  <a:pt x="67960" y="52240"/>
                </a:lnTo>
                <a:lnTo>
                  <a:pt x="67970" y="52240"/>
                </a:lnTo>
                <a:lnTo>
                  <a:pt x="67970" y="52250"/>
                </a:lnTo>
                <a:lnTo>
                  <a:pt x="67980" y="52260"/>
                </a:lnTo>
                <a:lnTo>
                  <a:pt x="67990" y="52260"/>
                </a:lnTo>
                <a:lnTo>
                  <a:pt x="67990" y="52270"/>
                </a:lnTo>
                <a:lnTo>
                  <a:pt x="67990" y="52280"/>
                </a:lnTo>
                <a:lnTo>
                  <a:pt x="68000" y="52290"/>
                </a:lnTo>
                <a:lnTo>
                  <a:pt x="68010" y="52290"/>
                </a:lnTo>
                <a:lnTo>
                  <a:pt x="68010" y="52300"/>
                </a:lnTo>
                <a:lnTo>
                  <a:pt x="68020" y="52310"/>
                </a:lnTo>
                <a:lnTo>
                  <a:pt x="68020" y="52320"/>
                </a:lnTo>
                <a:lnTo>
                  <a:pt x="68030" y="52320"/>
                </a:lnTo>
                <a:lnTo>
                  <a:pt x="68040" y="52320"/>
                </a:lnTo>
                <a:lnTo>
                  <a:pt x="68040" y="52330"/>
                </a:lnTo>
                <a:lnTo>
                  <a:pt x="68050" y="52330"/>
                </a:lnTo>
                <a:lnTo>
                  <a:pt x="68060" y="52330"/>
                </a:lnTo>
                <a:lnTo>
                  <a:pt x="68070" y="52330"/>
                </a:lnTo>
                <a:lnTo>
                  <a:pt x="68080" y="52330"/>
                </a:lnTo>
                <a:lnTo>
                  <a:pt x="68090" y="52330"/>
                </a:lnTo>
                <a:lnTo>
                  <a:pt x="68100" y="52330"/>
                </a:lnTo>
                <a:lnTo>
                  <a:pt x="68110" y="52330"/>
                </a:lnTo>
                <a:lnTo>
                  <a:pt x="68120" y="52330"/>
                </a:lnTo>
                <a:lnTo>
                  <a:pt x="68130" y="52320"/>
                </a:lnTo>
                <a:lnTo>
                  <a:pt x="68140" y="52320"/>
                </a:lnTo>
                <a:lnTo>
                  <a:pt x="68150" y="52320"/>
                </a:lnTo>
                <a:lnTo>
                  <a:pt x="68160" y="52310"/>
                </a:lnTo>
                <a:lnTo>
                  <a:pt x="68170" y="52310"/>
                </a:lnTo>
                <a:lnTo>
                  <a:pt x="68180" y="52300"/>
                </a:lnTo>
                <a:lnTo>
                  <a:pt x="68190" y="52290"/>
                </a:lnTo>
                <a:lnTo>
                  <a:pt x="68190" y="52280"/>
                </a:lnTo>
                <a:lnTo>
                  <a:pt x="68190" y="52270"/>
                </a:lnTo>
                <a:lnTo>
                  <a:pt x="68200" y="52270"/>
                </a:lnTo>
                <a:lnTo>
                  <a:pt x="68200" y="52280"/>
                </a:lnTo>
                <a:lnTo>
                  <a:pt x="68210" y="52280"/>
                </a:lnTo>
                <a:lnTo>
                  <a:pt x="68220" y="52280"/>
                </a:lnTo>
                <a:lnTo>
                  <a:pt x="68230" y="52280"/>
                </a:lnTo>
                <a:lnTo>
                  <a:pt x="68230" y="52270"/>
                </a:lnTo>
                <a:lnTo>
                  <a:pt x="68220" y="52270"/>
                </a:lnTo>
                <a:lnTo>
                  <a:pt x="68230" y="52270"/>
                </a:lnTo>
                <a:lnTo>
                  <a:pt x="68230" y="52230"/>
                </a:lnTo>
                <a:lnTo>
                  <a:pt x="68220" y="52240"/>
                </a:lnTo>
                <a:lnTo>
                  <a:pt x="68210" y="52240"/>
                </a:lnTo>
                <a:lnTo>
                  <a:pt x="68210" y="52230"/>
                </a:lnTo>
                <a:lnTo>
                  <a:pt x="68210" y="52220"/>
                </a:lnTo>
                <a:lnTo>
                  <a:pt x="68210" y="52210"/>
                </a:lnTo>
                <a:lnTo>
                  <a:pt x="68210" y="52200"/>
                </a:lnTo>
                <a:lnTo>
                  <a:pt x="68200" y="52190"/>
                </a:lnTo>
                <a:lnTo>
                  <a:pt x="68200" y="52180"/>
                </a:lnTo>
                <a:lnTo>
                  <a:pt x="68190" y="52170"/>
                </a:lnTo>
                <a:lnTo>
                  <a:pt x="68190" y="52160"/>
                </a:lnTo>
                <a:lnTo>
                  <a:pt x="68190" y="52150"/>
                </a:lnTo>
                <a:lnTo>
                  <a:pt x="68180" y="52150"/>
                </a:lnTo>
                <a:lnTo>
                  <a:pt x="68180" y="52140"/>
                </a:lnTo>
                <a:lnTo>
                  <a:pt x="68180" y="52130"/>
                </a:lnTo>
                <a:lnTo>
                  <a:pt x="68170" y="52120"/>
                </a:lnTo>
                <a:lnTo>
                  <a:pt x="68170" y="52110"/>
                </a:lnTo>
                <a:lnTo>
                  <a:pt x="68170" y="52100"/>
                </a:lnTo>
                <a:lnTo>
                  <a:pt x="68160" y="52090"/>
                </a:lnTo>
                <a:lnTo>
                  <a:pt x="68160" y="52080"/>
                </a:lnTo>
                <a:lnTo>
                  <a:pt x="68160" y="52070"/>
                </a:lnTo>
                <a:lnTo>
                  <a:pt x="68150" y="52060"/>
                </a:lnTo>
                <a:lnTo>
                  <a:pt x="68140" y="52060"/>
                </a:lnTo>
                <a:lnTo>
                  <a:pt x="68140" y="52050"/>
                </a:lnTo>
                <a:lnTo>
                  <a:pt x="68130" y="52040"/>
                </a:lnTo>
                <a:lnTo>
                  <a:pt x="68130" y="52030"/>
                </a:lnTo>
                <a:lnTo>
                  <a:pt x="68120" y="52030"/>
                </a:lnTo>
                <a:lnTo>
                  <a:pt x="68110" y="52020"/>
                </a:lnTo>
                <a:lnTo>
                  <a:pt x="68110" y="52010"/>
                </a:lnTo>
                <a:lnTo>
                  <a:pt x="68100" y="52010"/>
                </a:lnTo>
                <a:lnTo>
                  <a:pt x="68100" y="52000"/>
                </a:lnTo>
                <a:lnTo>
                  <a:pt x="68090" y="51990"/>
                </a:lnTo>
                <a:lnTo>
                  <a:pt x="68080" y="51980"/>
                </a:lnTo>
                <a:lnTo>
                  <a:pt x="68070" y="51970"/>
                </a:lnTo>
                <a:lnTo>
                  <a:pt x="68060" y="51960"/>
                </a:lnTo>
                <a:lnTo>
                  <a:pt x="68050" y="51960"/>
                </a:lnTo>
                <a:lnTo>
                  <a:pt x="68050" y="51950"/>
                </a:lnTo>
                <a:lnTo>
                  <a:pt x="68040" y="51950"/>
                </a:lnTo>
                <a:lnTo>
                  <a:pt x="68030" y="51940"/>
                </a:lnTo>
                <a:lnTo>
                  <a:pt x="68020" y="51940"/>
                </a:lnTo>
                <a:lnTo>
                  <a:pt x="68010" y="51930"/>
                </a:lnTo>
                <a:lnTo>
                  <a:pt x="68000" y="51930"/>
                </a:lnTo>
                <a:lnTo>
                  <a:pt x="67990" y="51930"/>
                </a:lnTo>
                <a:lnTo>
                  <a:pt x="67980" y="51940"/>
                </a:lnTo>
                <a:lnTo>
                  <a:pt x="67970" y="51940"/>
                </a:lnTo>
                <a:lnTo>
                  <a:pt x="67960" y="51930"/>
                </a:lnTo>
                <a:lnTo>
                  <a:pt x="67950" y="51920"/>
                </a:lnTo>
                <a:lnTo>
                  <a:pt x="67950" y="51910"/>
                </a:lnTo>
                <a:lnTo>
                  <a:pt x="67950" y="51890"/>
                </a:lnTo>
                <a:lnTo>
                  <a:pt x="67950" y="51880"/>
                </a:lnTo>
                <a:lnTo>
                  <a:pt x="67960" y="51880"/>
                </a:lnTo>
                <a:lnTo>
                  <a:pt x="67960" y="51870"/>
                </a:lnTo>
                <a:lnTo>
                  <a:pt x="67970" y="51870"/>
                </a:lnTo>
                <a:lnTo>
                  <a:pt x="67970" y="51860"/>
                </a:lnTo>
                <a:lnTo>
                  <a:pt x="67980" y="51860"/>
                </a:lnTo>
                <a:lnTo>
                  <a:pt x="67980" y="51850"/>
                </a:lnTo>
                <a:lnTo>
                  <a:pt x="67990" y="51840"/>
                </a:lnTo>
                <a:lnTo>
                  <a:pt x="67990" y="51830"/>
                </a:lnTo>
                <a:lnTo>
                  <a:pt x="68000" y="51830"/>
                </a:lnTo>
                <a:lnTo>
                  <a:pt x="68000" y="51820"/>
                </a:lnTo>
                <a:lnTo>
                  <a:pt x="68000" y="51810"/>
                </a:lnTo>
                <a:lnTo>
                  <a:pt x="68000" y="51800"/>
                </a:lnTo>
                <a:lnTo>
                  <a:pt x="68000" y="51790"/>
                </a:lnTo>
                <a:lnTo>
                  <a:pt x="68000" y="51780"/>
                </a:lnTo>
                <a:lnTo>
                  <a:pt x="68000" y="51770"/>
                </a:lnTo>
                <a:lnTo>
                  <a:pt x="68000" y="51760"/>
                </a:lnTo>
                <a:lnTo>
                  <a:pt x="68000" y="51750"/>
                </a:lnTo>
                <a:lnTo>
                  <a:pt x="68000" y="51740"/>
                </a:lnTo>
                <a:lnTo>
                  <a:pt x="67990" y="51740"/>
                </a:lnTo>
                <a:lnTo>
                  <a:pt x="67990" y="51730"/>
                </a:lnTo>
                <a:lnTo>
                  <a:pt x="67990" y="51720"/>
                </a:lnTo>
                <a:lnTo>
                  <a:pt x="67980" y="51710"/>
                </a:lnTo>
                <a:lnTo>
                  <a:pt x="67980" y="51700"/>
                </a:lnTo>
                <a:lnTo>
                  <a:pt x="67970" y="51700"/>
                </a:lnTo>
                <a:lnTo>
                  <a:pt x="67960" y="51690"/>
                </a:lnTo>
                <a:lnTo>
                  <a:pt x="67960" y="51680"/>
                </a:lnTo>
                <a:lnTo>
                  <a:pt x="67950" y="51670"/>
                </a:lnTo>
                <a:lnTo>
                  <a:pt x="67940" y="51670"/>
                </a:lnTo>
                <a:lnTo>
                  <a:pt x="67940" y="51660"/>
                </a:lnTo>
                <a:lnTo>
                  <a:pt x="67930" y="51650"/>
                </a:lnTo>
                <a:lnTo>
                  <a:pt x="67920" y="51650"/>
                </a:lnTo>
                <a:lnTo>
                  <a:pt x="67910" y="51650"/>
                </a:lnTo>
                <a:lnTo>
                  <a:pt x="67900" y="51640"/>
                </a:lnTo>
                <a:lnTo>
                  <a:pt x="67880" y="51640"/>
                </a:lnTo>
                <a:lnTo>
                  <a:pt x="67870" y="51640"/>
                </a:lnTo>
                <a:lnTo>
                  <a:pt x="67850" y="51640"/>
                </a:lnTo>
                <a:lnTo>
                  <a:pt x="67840" y="51640"/>
                </a:lnTo>
                <a:lnTo>
                  <a:pt x="67830" y="51640"/>
                </a:lnTo>
                <a:lnTo>
                  <a:pt x="67820" y="51640"/>
                </a:lnTo>
                <a:lnTo>
                  <a:pt x="67820" y="51630"/>
                </a:lnTo>
                <a:lnTo>
                  <a:pt x="67810" y="51630"/>
                </a:lnTo>
                <a:lnTo>
                  <a:pt x="67800" y="51630"/>
                </a:lnTo>
                <a:lnTo>
                  <a:pt x="67790" y="51630"/>
                </a:lnTo>
                <a:lnTo>
                  <a:pt x="67780" y="51630"/>
                </a:lnTo>
                <a:lnTo>
                  <a:pt x="67770" y="51630"/>
                </a:lnTo>
                <a:lnTo>
                  <a:pt x="67770" y="51620"/>
                </a:lnTo>
                <a:lnTo>
                  <a:pt x="67770" y="51610"/>
                </a:lnTo>
                <a:lnTo>
                  <a:pt x="67760" y="51610"/>
                </a:lnTo>
                <a:lnTo>
                  <a:pt x="67760" y="51600"/>
                </a:lnTo>
                <a:lnTo>
                  <a:pt x="67770" y="51600"/>
                </a:lnTo>
                <a:lnTo>
                  <a:pt x="67770" y="51610"/>
                </a:lnTo>
                <a:lnTo>
                  <a:pt x="67770" y="51600"/>
                </a:lnTo>
                <a:lnTo>
                  <a:pt x="67770" y="51590"/>
                </a:lnTo>
                <a:lnTo>
                  <a:pt x="67780" y="51580"/>
                </a:lnTo>
                <a:lnTo>
                  <a:pt x="67780" y="51570"/>
                </a:lnTo>
                <a:lnTo>
                  <a:pt x="67780" y="51580"/>
                </a:lnTo>
                <a:lnTo>
                  <a:pt x="67780" y="51590"/>
                </a:lnTo>
                <a:lnTo>
                  <a:pt x="67780" y="51600"/>
                </a:lnTo>
                <a:lnTo>
                  <a:pt x="67780" y="51610"/>
                </a:lnTo>
                <a:lnTo>
                  <a:pt x="67780" y="51620"/>
                </a:lnTo>
                <a:lnTo>
                  <a:pt x="67790" y="51630"/>
                </a:lnTo>
                <a:lnTo>
                  <a:pt x="67790" y="51620"/>
                </a:lnTo>
                <a:lnTo>
                  <a:pt x="67800" y="51620"/>
                </a:lnTo>
                <a:lnTo>
                  <a:pt x="67800" y="51630"/>
                </a:lnTo>
                <a:lnTo>
                  <a:pt x="67810" y="51630"/>
                </a:lnTo>
                <a:lnTo>
                  <a:pt x="67810" y="51620"/>
                </a:lnTo>
                <a:lnTo>
                  <a:pt x="67810" y="51630"/>
                </a:lnTo>
                <a:lnTo>
                  <a:pt x="67800" y="51630"/>
                </a:lnTo>
                <a:lnTo>
                  <a:pt x="67800" y="51620"/>
                </a:lnTo>
                <a:lnTo>
                  <a:pt x="67800" y="51610"/>
                </a:lnTo>
                <a:lnTo>
                  <a:pt x="67800" y="51620"/>
                </a:lnTo>
                <a:lnTo>
                  <a:pt x="67810" y="51620"/>
                </a:lnTo>
                <a:lnTo>
                  <a:pt x="67810" y="51630"/>
                </a:lnTo>
                <a:lnTo>
                  <a:pt x="67820" y="51630"/>
                </a:lnTo>
                <a:lnTo>
                  <a:pt x="67820" y="51620"/>
                </a:lnTo>
                <a:lnTo>
                  <a:pt x="67820" y="51610"/>
                </a:lnTo>
                <a:lnTo>
                  <a:pt x="67820" y="51600"/>
                </a:lnTo>
                <a:lnTo>
                  <a:pt x="67810" y="51590"/>
                </a:lnTo>
                <a:lnTo>
                  <a:pt x="67810" y="51580"/>
                </a:lnTo>
                <a:lnTo>
                  <a:pt x="67810" y="51570"/>
                </a:lnTo>
                <a:lnTo>
                  <a:pt x="67800" y="51560"/>
                </a:lnTo>
                <a:lnTo>
                  <a:pt x="67790" y="51550"/>
                </a:lnTo>
                <a:lnTo>
                  <a:pt x="67780" y="51550"/>
                </a:lnTo>
                <a:lnTo>
                  <a:pt x="67790" y="51550"/>
                </a:lnTo>
                <a:lnTo>
                  <a:pt x="67800" y="51550"/>
                </a:lnTo>
                <a:lnTo>
                  <a:pt x="67810" y="51550"/>
                </a:lnTo>
                <a:lnTo>
                  <a:pt x="67820" y="51550"/>
                </a:lnTo>
                <a:lnTo>
                  <a:pt x="67820" y="51540"/>
                </a:lnTo>
                <a:lnTo>
                  <a:pt x="67830" y="51540"/>
                </a:lnTo>
                <a:lnTo>
                  <a:pt x="67840" y="51550"/>
                </a:lnTo>
                <a:lnTo>
                  <a:pt x="67860" y="51550"/>
                </a:lnTo>
                <a:lnTo>
                  <a:pt x="67870" y="51550"/>
                </a:lnTo>
                <a:lnTo>
                  <a:pt x="67880" y="51560"/>
                </a:lnTo>
                <a:lnTo>
                  <a:pt x="67890" y="51560"/>
                </a:lnTo>
                <a:lnTo>
                  <a:pt x="67900" y="51560"/>
                </a:lnTo>
                <a:lnTo>
                  <a:pt x="67910" y="51570"/>
                </a:lnTo>
                <a:lnTo>
                  <a:pt x="67920" y="51570"/>
                </a:lnTo>
                <a:lnTo>
                  <a:pt x="67930" y="51570"/>
                </a:lnTo>
                <a:lnTo>
                  <a:pt x="67940" y="51580"/>
                </a:lnTo>
                <a:lnTo>
                  <a:pt x="67950" y="51580"/>
                </a:lnTo>
                <a:lnTo>
                  <a:pt x="67960" y="51580"/>
                </a:lnTo>
                <a:lnTo>
                  <a:pt x="67970" y="51580"/>
                </a:lnTo>
                <a:lnTo>
                  <a:pt x="67980" y="51590"/>
                </a:lnTo>
                <a:lnTo>
                  <a:pt x="67990" y="51590"/>
                </a:lnTo>
                <a:lnTo>
                  <a:pt x="68000" y="51590"/>
                </a:lnTo>
                <a:lnTo>
                  <a:pt x="68010" y="51590"/>
                </a:lnTo>
                <a:lnTo>
                  <a:pt x="68020" y="51590"/>
                </a:lnTo>
                <a:lnTo>
                  <a:pt x="68030" y="51590"/>
                </a:lnTo>
                <a:lnTo>
                  <a:pt x="68050" y="51590"/>
                </a:lnTo>
                <a:lnTo>
                  <a:pt x="68060" y="51590"/>
                </a:lnTo>
                <a:lnTo>
                  <a:pt x="68070" y="51580"/>
                </a:lnTo>
                <a:lnTo>
                  <a:pt x="68090" y="51580"/>
                </a:lnTo>
                <a:lnTo>
                  <a:pt x="68100" y="51580"/>
                </a:lnTo>
                <a:lnTo>
                  <a:pt x="68100" y="51570"/>
                </a:lnTo>
                <a:lnTo>
                  <a:pt x="68110" y="51570"/>
                </a:lnTo>
                <a:lnTo>
                  <a:pt x="68120" y="51570"/>
                </a:lnTo>
                <a:lnTo>
                  <a:pt x="68130" y="51560"/>
                </a:lnTo>
                <a:lnTo>
                  <a:pt x="68140" y="51560"/>
                </a:lnTo>
                <a:lnTo>
                  <a:pt x="68140" y="51550"/>
                </a:lnTo>
                <a:lnTo>
                  <a:pt x="68150" y="51550"/>
                </a:lnTo>
                <a:lnTo>
                  <a:pt x="68160" y="51540"/>
                </a:lnTo>
                <a:lnTo>
                  <a:pt x="68180" y="51540"/>
                </a:lnTo>
                <a:lnTo>
                  <a:pt x="68190" y="51530"/>
                </a:lnTo>
                <a:lnTo>
                  <a:pt x="68200" y="51520"/>
                </a:lnTo>
                <a:lnTo>
                  <a:pt x="68200" y="51510"/>
                </a:lnTo>
                <a:lnTo>
                  <a:pt x="68210" y="51510"/>
                </a:lnTo>
                <a:lnTo>
                  <a:pt x="68220" y="51510"/>
                </a:lnTo>
                <a:lnTo>
                  <a:pt x="68220" y="51520"/>
                </a:lnTo>
                <a:lnTo>
                  <a:pt x="68220" y="51530"/>
                </a:lnTo>
                <a:lnTo>
                  <a:pt x="68220" y="51540"/>
                </a:lnTo>
                <a:lnTo>
                  <a:pt x="68230" y="51540"/>
                </a:lnTo>
                <a:lnTo>
                  <a:pt x="68230" y="51550"/>
                </a:lnTo>
                <a:lnTo>
                  <a:pt x="68230" y="51560"/>
                </a:lnTo>
                <a:lnTo>
                  <a:pt x="68230" y="51570"/>
                </a:lnTo>
                <a:lnTo>
                  <a:pt x="68230" y="51580"/>
                </a:lnTo>
                <a:lnTo>
                  <a:pt x="68230" y="51590"/>
                </a:lnTo>
                <a:lnTo>
                  <a:pt x="68230" y="51600"/>
                </a:lnTo>
                <a:lnTo>
                  <a:pt x="68220" y="51600"/>
                </a:lnTo>
                <a:lnTo>
                  <a:pt x="68230" y="51600"/>
                </a:lnTo>
                <a:lnTo>
                  <a:pt x="68230" y="51590"/>
                </a:lnTo>
                <a:lnTo>
                  <a:pt x="68220" y="51590"/>
                </a:lnTo>
                <a:lnTo>
                  <a:pt x="68210" y="51590"/>
                </a:lnTo>
                <a:lnTo>
                  <a:pt x="68210" y="51600"/>
                </a:lnTo>
                <a:lnTo>
                  <a:pt x="68210" y="51610"/>
                </a:lnTo>
                <a:lnTo>
                  <a:pt x="68210" y="51620"/>
                </a:lnTo>
                <a:lnTo>
                  <a:pt x="68220" y="51630"/>
                </a:lnTo>
                <a:lnTo>
                  <a:pt x="68220" y="51640"/>
                </a:lnTo>
                <a:lnTo>
                  <a:pt x="68230" y="51640"/>
                </a:lnTo>
                <a:lnTo>
                  <a:pt x="68240" y="51630"/>
                </a:lnTo>
                <a:lnTo>
                  <a:pt x="68240" y="51620"/>
                </a:lnTo>
                <a:lnTo>
                  <a:pt x="68230" y="51620"/>
                </a:lnTo>
                <a:lnTo>
                  <a:pt x="68230" y="51610"/>
                </a:lnTo>
                <a:lnTo>
                  <a:pt x="68230" y="51600"/>
                </a:lnTo>
                <a:lnTo>
                  <a:pt x="68230" y="51610"/>
                </a:lnTo>
                <a:lnTo>
                  <a:pt x="68240" y="51610"/>
                </a:lnTo>
                <a:lnTo>
                  <a:pt x="68240" y="51620"/>
                </a:lnTo>
                <a:lnTo>
                  <a:pt x="68240" y="51630"/>
                </a:lnTo>
                <a:lnTo>
                  <a:pt x="68250" y="51640"/>
                </a:lnTo>
                <a:lnTo>
                  <a:pt x="68250" y="51650"/>
                </a:lnTo>
                <a:lnTo>
                  <a:pt x="68260" y="51670"/>
                </a:lnTo>
                <a:lnTo>
                  <a:pt x="68270" y="51680"/>
                </a:lnTo>
                <a:lnTo>
                  <a:pt x="68280" y="51700"/>
                </a:lnTo>
                <a:lnTo>
                  <a:pt x="68280" y="51710"/>
                </a:lnTo>
                <a:lnTo>
                  <a:pt x="68290" y="51710"/>
                </a:lnTo>
                <a:lnTo>
                  <a:pt x="68290" y="51720"/>
                </a:lnTo>
                <a:lnTo>
                  <a:pt x="68300" y="51730"/>
                </a:lnTo>
                <a:lnTo>
                  <a:pt x="68300" y="51740"/>
                </a:lnTo>
                <a:lnTo>
                  <a:pt x="68310" y="51740"/>
                </a:lnTo>
                <a:lnTo>
                  <a:pt x="68310" y="51750"/>
                </a:lnTo>
                <a:lnTo>
                  <a:pt x="68320" y="51750"/>
                </a:lnTo>
                <a:lnTo>
                  <a:pt x="68320" y="51760"/>
                </a:lnTo>
                <a:lnTo>
                  <a:pt x="68330" y="51760"/>
                </a:lnTo>
                <a:lnTo>
                  <a:pt x="68340" y="51760"/>
                </a:lnTo>
                <a:lnTo>
                  <a:pt x="68350" y="51760"/>
                </a:lnTo>
                <a:lnTo>
                  <a:pt x="68360" y="51760"/>
                </a:lnTo>
                <a:lnTo>
                  <a:pt x="68370" y="51760"/>
                </a:lnTo>
                <a:lnTo>
                  <a:pt x="68380" y="51750"/>
                </a:lnTo>
                <a:lnTo>
                  <a:pt x="68390" y="51750"/>
                </a:lnTo>
                <a:lnTo>
                  <a:pt x="68400" y="51740"/>
                </a:lnTo>
                <a:lnTo>
                  <a:pt x="68410" y="51730"/>
                </a:lnTo>
                <a:lnTo>
                  <a:pt x="68420" y="51720"/>
                </a:lnTo>
                <a:lnTo>
                  <a:pt x="68420" y="51710"/>
                </a:lnTo>
                <a:lnTo>
                  <a:pt x="68430" y="51710"/>
                </a:lnTo>
                <a:lnTo>
                  <a:pt x="68430" y="51700"/>
                </a:lnTo>
                <a:lnTo>
                  <a:pt x="68430" y="51690"/>
                </a:lnTo>
                <a:lnTo>
                  <a:pt x="68440" y="51690"/>
                </a:lnTo>
                <a:lnTo>
                  <a:pt x="68440" y="51680"/>
                </a:lnTo>
                <a:lnTo>
                  <a:pt x="68440" y="51670"/>
                </a:lnTo>
                <a:lnTo>
                  <a:pt x="68440" y="51660"/>
                </a:lnTo>
                <a:lnTo>
                  <a:pt x="68450" y="51650"/>
                </a:lnTo>
                <a:lnTo>
                  <a:pt x="68450" y="51640"/>
                </a:lnTo>
                <a:lnTo>
                  <a:pt x="68450" y="51630"/>
                </a:lnTo>
                <a:lnTo>
                  <a:pt x="68450" y="51620"/>
                </a:lnTo>
                <a:lnTo>
                  <a:pt x="68450" y="51610"/>
                </a:lnTo>
                <a:lnTo>
                  <a:pt x="68460" y="51600"/>
                </a:lnTo>
                <a:lnTo>
                  <a:pt x="68460" y="51590"/>
                </a:lnTo>
                <a:lnTo>
                  <a:pt x="68460" y="51580"/>
                </a:lnTo>
                <a:lnTo>
                  <a:pt x="68460" y="51570"/>
                </a:lnTo>
                <a:lnTo>
                  <a:pt x="68460" y="51560"/>
                </a:lnTo>
                <a:lnTo>
                  <a:pt x="68460" y="51550"/>
                </a:lnTo>
                <a:lnTo>
                  <a:pt x="68460" y="51540"/>
                </a:lnTo>
                <a:lnTo>
                  <a:pt x="68450" y="51540"/>
                </a:lnTo>
                <a:lnTo>
                  <a:pt x="68450" y="51530"/>
                </a:lnTo>
                <a:lnTo>
                  <a:pt x="68450" y="51510"/>
                </a:lnTo>
                <a:lnTo>
                  <a:pt x="68450" y="51500"/>
                </a:lnTo>
                <a:lnTo>
                  <a:pt x="68440" y="51500"/>
                </a:lnTo>
                <a:lnTo>
                  <a:pt x="68440" y="51490"/>
                </a:lnTo>
                <a:lnTo>
                  <a:pt x="68440" y="51480"/>
                </a:lnTo>
                <a:lnTo>
                  <a:pt x="68450" y="51480"/>
                </a:lnTo>
                <a:lnTo>
                  <a:pt x="68440" y="51480"/>
                </a:lnTo>
                <a:lnTo>
                  <a:pt x="68440" y="51490"/>
                </a:lnTo>
                <a:lnTo>
                  <a:pt x="68440" y="51480"/>
                </a:lnTo>
                <a:lnTo>
                  <a:pt x="68440" y="51470"/>
                </a:lnTo>
                <a:lnTo>
                  <a:pt x="68440" y="51460"/>
                </a:lnTo>
                <a:lnTo>
                  <a:pt x="68440" y="51450"/>
                </a:lnTo>
                <a:lnTo>
                  <a:pt x="68440" y="51440"/>
                </a:lnTo>
                <a:lnTo>
                  <a:pt x="68430" y="51430"/>
                </a:lnTo>
                <a:lnTo>
                  <a:pt x="68430" y="51410"/>
                </a:lnTo>
                <a:lnTo>
                  <a:pt x="68430" y="51400"/>
                </a:lnTo>
                <a:lnTo>
                  <a:pt x="68440" y="51400"/>
                </a:lnTo>
                <a:lnTo>
                  <a:pt x="68440" y="51390"/>
                </a:lnTo>
                <a:lnTo>
                  <a:pt x="68440" y="51380"/>
                </a:lnTo>
                <a:lnTo>
                  <a:pt x="68450" y="51380"/>
                </a:lnTo>
                <a:lnTo>
                  <a:pt x="68460" y="51380"/>
                </a:lnTo>
                <a:lnTo>
                  <a:pt x="68460" y="51370"/>
                </a:lnTo>
                <a:lnTo>
                  <a:pt x="68460" y="51360"/>
                </a:lnTo>
                <a:lnTo>
                  <a:pt x="68460" y="51350"/>
                </a:lnTo>
                <a:lnTo>
                  <a:pt x="68450" y="51350"/>
                </a:lnTo>
                <a:lnTo>
                  <a:pt x="68440" y="51350"/>
                </a:lnTo>
                <a:lnTo>
                  <a:pt x="68440" y="51360"/>
                </a:lnTo>
                <a:lnTo>
                  <a:pt x="68430" y="51360"/>
                </a:lnTo>
                <a:lnTo>
                  <a:pt x="68430" y="51350"/>
                </a:lnTo>
                <a:lnTo>
                  <a:pt x="68420" y="51350"/>
                </a:lnTo>
                <a:lnTo>
                  <a:pt x="68420" y="51360"/>
                </a:lnTo>
                <a:lnTo>
                  <a:pt x="68430" y="51360"/>
                </a:lnTo>
                <a:lnTo>
                  <a:pt x="68430" y="51370"/>
                </a:lnTo>
                <a:lnTo>
                  <a:pt x="68430" y="51380"/>
                </a:lnTo>
                <a:lnTo>
                  <a:pt x="68430" y="51390"/>
                </a:lnTo>
                <a:lnTo>
                  <a:pt x="68440" y="51390"/>
                </a:lnTo>
                <a:lnTo>
                  <a:pt x="68430" y="51390"/>
                </a:lnTo>
                <a:lnTo>
                  <a:pt x="68430" y="51380"/>
                </a:lnTo>
                <a:lnTo>
                  <a:pt x="68420" y="51380"/>
                </a:lnTo>
                <a:lnTo>
                  <a:pt x="68420" y="51370"/>
                </a:lnTo>
                <a:lnTo>
                  <a:pt x="68420" y="51360"/>
                </a:lnTo>
                <a:lnTo>
                  <a:pt x="68410" y="51350"/>
                </a:lnTo>
                <a:lnTo>
                  <a:pt x="68410" y="51340"/>
                </a:lnTo>
                <a:lnTo>
                  <a:pt x="68410" y="51330"/>
                </a:lnTo>
                <a:lnTo>
                  <a:pt x="68400" y="51320"/>
                </a:lnTo>
                <a:lnTo>
                  <a:pt x="68380" y="51350"/>
                </a:lnTo>
                <a:lnTo>
                  <a:pt x="68380" y="51360"/>
                </a:lnTo>
                <a:lnTo>
                  <a:pt x="68380" y="51370"/>
                </a:lnTo>
                <a:lnTo>
                  <a:pt x="68380" y="51420"/>
                </a:lnTo>
                <a:lnTo>
                  <a:pt x="68170" y="51430"/>
                </a:lnTo>
                <a:lnTo>
                  <a:pt x="68140" y="51430"/>
                </a:lnTo>
                <a:lnTo>
                  <a:pt x="68120" y="51390"/>
                </a:lnTo>
                <a:lnTo>
                  <a:pt x="68100" y="51330"/>
                </a:lnTo>
                <a:lnTo>
                  <a:pt x="68030" y="51160"/>
                </a:lnTo>
                <a:lnTo>
                  <a:pt x="68020" y="51110"/>
                </a:lnTo>
                <a:lnTo>
                  <a:pt x="68010" y="51090"/>
                </a:lnTo>
                <a:lnTo>
                  <a:pt x="67970" y="51040"/>
                </a:lnTo>
                <a:lnTo>
                  <a:pt x="67950" y="50990"/>
                </a:lnTo>
                <a:lnTo>
                  <a:pt x="67900" y="50950"/>
                </a:lnTo>
                <a:lnTo>
                  <a:pt x="67890" y="50950"/>
                </a:lnTo>
                <a:lnTo>
                  <a:pt x="67880" y="50950"/>
                </a:lnTo>
                <a:lnTo>
                  <a:pt x="67870" y="50950"/>
                </a:lnTo>
                <a:lnTo>
                  <a:pt x="67860" y="50950"/>
                </a:lnTo>
                <a:lnTo>
                  <a:pt x="67850" y="50940"/>
                </a:lnTo>
                <a:lnTo>
                  <a:pt x="67840" y="50940"/>
                </a:lnTo>
                <a:lnTo>
                  <a:pt x="67830" y="50940"/>
                </a:lnTo>
                <a:lnTo>
                  <a:pt x="67820" y="50940"/>
                </a:lnTo>
                <a:lnTo>
                  <a:pt x="67820" y="50950"/>
                </a:lnTo>
                <a:lnTo>
                  <a:pt x="67810" y="50950"/>
                </a:lnTo>
                <a:lnTo>
                  <a:pt x="67800" y="50950"/>
                </a:lnTo>
                <a:lnTo>
                  <a:pt x="67790" y="50950"/>
                </a:lnTo>
                <a:lnTo>
                  <a:pt x="67780" y="50950"/>
                </a:lnTo>
                <a:lnTo>
                  <a:pt x="67770" y="50950"/>
                </a:lnTo>
                <a:lnTo>
                  <a:pt x="67760" y="50950"/>
                </a:lnTo>
                <a:lnTo>
                  <a:pt x="67750" y="50960"/>
                </a:lnTo>
                <a:lnTo>
                  <a:pt x="67740" y="50960"/>
                </a:lnTo>
                <a:lnTo>
                  <a:pt x="67730" y="50960"/>
                </a:lnTo>
                <a:lnTo>
                  <a:pt x="67720" y="50960"/>
                </a:lnTo>
                <a:lnTo>
                  <a:pt x="67720" y="50970"/>
                </a:lnTo>
                <a:lnTo>
                  <a:pt x="67710" y="50970"/>
                </a:lnTo>
                <a:lnTo>
                  <a:pt x="67700" y="50970"/>
                </a:lnTo>
                <a:lnTo>
                  <a:pt x="67700" y="50980"/>
                </a:lnTo>
                <a:lnTo>
                  <a:pt x="67690" y="50980"/>
                </a:lnTo>
                <a:lnTo>
                  <a:pt x="67680" y="50980"/>
                </a:lnTo>
                <a:lnTo>
                  <a:pt x="67670" y="50980"/>
                </a:lnTo>
                <a:lnTo>
                  <a:pt x="67670" y="50990"/>
                </a:lnTo>
                <a:lnTo>
                  <a:pt x="67660" y="50990"/>
                </a:lnTo>
                <a:lnTo>
                  <a:pt x="67650" y="50990"/>
                </a:lnTo>
                <a:lnTo>
                  <a:pt x="67640" y="50990"/>
                </a:lnTo>
                <a:lnTo>
                  <a:pt x="67640" y="51000"/>
                </a:lnTo>
                <a:lnTo>
                  <a:pt x="67630" y="51000"/>
                </a:lnTo>
                <a:lnTo>
                  <a:pt x="67620" y="51000"/>
                </a:lnTo>
                <a:lnTo>
                  <a:pt x="67610" y="51000"/>
                </a:lnTo>
                <a:lnTo>
                  <a:pt x="67600" y="51000"/>
                </a:lnTo>
                <a:lnTo>
                  <a:pt x="67600" y="51010"/>
                </a:lnTo>
                <a:lnTo>
                  <a:pt x="67590" y="51010"/>
                </a:lnTo>
                <a:lnTo>
                  <a:pt x="67580" y="51010"/>
                </a:lnTo>
                <a:lnTo>
                  <a:pt x="67570" y="51020"/>
                </a:lnTo>
                <a:lnTo>
                  <a:pt x="67560" y="51020"/>
                </a:lnTo>
                <a:lnTo>
                  <a:pt x="67550" y="51020"/>
                </a:lnTo>
                <a:lnTo>
                  <a:pt x="67550" y="51030"/>
                </a:lnTo>
                <a:lnTo>
                  <a:pt x="67540" y="51040"/>
                </a:lnTo>
                <a:lnTo>
                  <a:pt x="67530" y="51050"/>
                </a:lnTo>
                <a:lnTo>
                  <a:pt x="67530" y="51070"/>
                </a:lnTo>
                <a:lnTo>
                  <a:pt x="67530" y="51090"/>
                </a:lnTo>
                <a:lnTo>
                  <a:pt x="67520" y="51100"/>
                </a:lnTo>
                <a:lnTo>
                  <a:pt x="67520" y="51120"/>
                </a:lnTo>
                <a:lnTo>
                  <a:pt x="67520" y="51150"/>
                </a:lnTo>
                <a:lnTo>
                  <a:pt x="67520" y="51170"/>
                </a:lnTo>
                <a:lnTo>
                  <a:pt x="67520" y="51200"/>
                </a:lnTo>
                <a:lnTo>
                  <a:pt x="67530" y="51230"/>
                </a:lnTo>
                <a:lnTo>
                  <a:pt x="67540" y="51290"/>
                </a:lnTo>
                <a:lnTo>
                  <a:pt x="67550" y="51330"/>
                </a:lnTo>
                <a:lnTo>
                  <a:pt x="67560" y="51380"/>
                </a:lnTo>
                <a:lnTo>
                  <a:pt x="67570" y="51410"/>
                </a:lnTo>
                <a:lnTo>
                  <a:pt x="67580" y="51460"/>
                </a:lnTo>
                <a:lnTo>
                  <a:pt x="67600" y="51500"/>
                </a:lnTo>
                <a:lnTo>
                  <a:pt x="67600" y="51520"/>
                </a:lnTo>
                <a:lnTo>
                  <a:pt x="67610" y="51540"/>
                </a:lnTo>
                <a:lnTo>
                  <a:pt x="67610" y="51550"/>
                </a:lnTo>
                <a:lnTo>
                  <a:pt x="67620" y="51550"/>
                </a:lnTo>
                <a:lnTo>
                  <a:pt x="67620" y="51560"/>
                </a:lnTo>
                <a:lnTo>
                  <a:pt x="67630" y="51570"/>
                </a:lnTo>
                <a:lnTo>
                  <a:pt x="67630" y="51580"/>
                </a:lnTo>
                <a:lnTo>
                  <a:pt x="67630" y="51590"/>
                </a:lnTo>
                <a:lnTo>
                  <a:pt x="67620" y="51620"/>
                </a:lnTo>
                <a:lnTo>
                  <a:pt x="67620" y="51630"/>
                </a:lnTo>
                <a:lnTo>
                  <a:pt x="67620" y="51640"/>
                </a:lnTo>
                <a:lnTo>
                  <a:pt x="67610" y="51640"/>
                </a:lnTo>
                <a:lnTo>
                  <a:pt x="67610" y="51650"/>
                </a:lnTo>
                <a:lnTo>
                  <a:pt x="67600" y="51680"/>
                </a:lnTo>
                <a:lnTo>
                  <a:pt x="67590" y="51700"/>
                </a:lnTo>
                <a:lnTo>
                  <a:pt x="67580" y="51710"/>
                </a:lnTo>
                <a:lnTo>
                  <a:pt x="67580" y="51720"/>
                </a:lnTo>
                <a:lnTo>
                  <a:pt x="67570" y="51730"/>
                </a:lnTo>
                <a:lnTo>
                  <a:pt x="67570" y="51740"/>
                </a:lnTo>
                <a:lnTo>
                  <a:pt x="67550" y="51750"/>
                </a:lnTo>
                <a:lnTo>
                  <a:pt x="67540" y="51760"/>
                </a:lnTo>
                <a:lnTo>
                  <a:pt x="67540" y="51770"/>
                </a:lnTo>
                <a:lnTo>
                  <a:pt x="67530" y="51790"/>
                </a:lnTo>
                <a:lnTo>
                  <a:pt x="67520" y="51800"/>
                </a:lnTo>
                <a:lnTo>
                  <a:pt x="67510" y="51820"/>
                </a:lnTo>
                <a:lnTo>
                  <a:pt x="67510" y="51840"/>
                </a:lnTo>
                <a:lnTo>
                  <a:pt x="67500" y="51850"/>
                </a:lnTo>
                <a:lnTo>
                  <a:pt x="67500" y="51870"/>
                </a:lnTo>
                <a:lnTo>
                  <a:pt x="67500" y="51880"/>
                </a:lnTo>
                <a:lnTo>
                  <a:pt x="67490" y="51900"/>
                </a:lnTo>
                <a:lnTo>
                  <a:pt x="67480" y="51960"/>
                </a:lnTo>
                <a:lnTo>
                  <a:pt x="67480" y="51980"/>
                </a:lnTo>
                <a:lnTo>
                  <a:pt x="67460" y="52010"/>
                </a:lnTo>
                <a:lnTo>
                  <a:pt x="67450" y="52050"/>
                </a:lnTo>
                <a:lnTo>
                  <a:pt x="67440" y="52070"/>
                </a:lnTo>
                <a:lnTo>
                  <a:pt x="67430" y="52090"/>
                </a:lnTo>
                <a:lnTo>
                  <a:pt x="67400" y="52120"/>
                </a:lnTo>
                <a:lnTo>
                  <a:pt x="67390" y="52130"/>
                </a:lnTo>
                <a:lnTo>
                  <a:pt x="67370" y="52160"/>
                </a:lnTo>
                <a:lnTo>
                  <a:pt x="67370" y="52170"/>
                </a:lnTo>
                <a:lnTo>
                  <a:pt x="67350" y="52200"/>
                </a:lnTo>
                <a:lnTo>
                  <a:pt x="67330" y="52220"/>
                </a:lnTo>
                <a:lnTo>
                  <a:pt x="67320" y="52240"/>
                </a:lnTo>
                <a:lnTo>
                  <a:pt x="67300" y="52250"/>
                </a:lnTo>
                <a:lnTo>
                  <a:pt x="67300" y="52260"/>
                </a:lnTo>
                <a:lnTo>
                  <a:pt x="67290" y="52260"/>
                </a:lnTo>
                <a:lnTo>
                  <a:pt x="67250" y="52290"/>
                </a:lnTo>
                <a:lnTo>
                  <a:pt x="67240" y="52300"/>
                </a:lnTo>
                <a:lnTo>
                  <a:pt x="67230" y="52310"/>
                </a:lnTo>
                <a:lnTo>
                  <a:pt x="67220" y="52310"/>
                </a:lnTo>
                <a:lnTo>
                  <a:pt x="67220" y="52320"/>
                </a:lnTo>
                <a:lnTo>
                  <a:pt x="67210" y="52320"/>
                </a:lnTo>
                <a:lnTo>
                  <a:pt x="67210" y="52330"/>
                </a:lnTo>
                <a:lnTo>
                  <a:pt x="67200" y="52330"/>
                </a:lnTo>
                <a:lnTo>
                  <a:pt x="67190" y="52330"/>
                </a:lnTo>
                <a:lnTo>
                  <a:pt x="67190" y="52340"/>
                </a:lnTo>
                <a:lnTo>
                  <a:pt x="67180" y="52340"/>
                </a:lnTo>
                <a:lnTo>
                  <a:pt x="67180" y="52350"/>
                </a:lnTo>
                <a:lnTo>
                  <a:pt x="67170" y="52350"/>
                </a:lnTo>
                <a:lnTo>
                  <a:pt x="67170" y="52360"/>
                </a:lnTo>
                <a:lnTo>
                  <a:pt x="67170" y="52370"/>
                </a:lnTo>
                <a:lnTo>
                  <a:pt x="67170" y="52380"/>
                </a:lnTo>
                <a:lnTo>
                  <a:pt x="67160" y="52380"/>
                </a:lnTo>
                <a:lnTo>
                  <a:pt x="67170" y="52380"/>
                </a:lnTo>
                <a:lnTo>
                  <a:pt x="67160" y="52380"/>
                </a:lnTo>
                <a:lnTo>
                  <a:pt x="67160" y="52390"/>
                </a:lnTo>
                <a:lnTo>
                  <a:pt x="67150" y="52390"/>
                </a:lnTo>
                <a:lnTo>
                  <a:pt x="67150" y="52400"/>
                </a:lnTo>
                <a:lnTo>
                  <a:pt x="67140" y="52400"/>
                </a:lnTo>
                <a:lnTo>
                  <a:pt x="67140" y="52410"/>
                </a:lnTo>
                <a:lnTo>
                  <a:pt x="67130" y="52420"/>
                </a:lnTo>
                <a:lnTo>
                  <a:pt x="67120" y="52420"/>
                </a:lnTo>
                <a:lnTo>
                  <a:pt x="67120" y="52410"/>
                </a:lnTo>
                <a:lnTo>
                  <a:pt x="67120" y="52400"/>
                </a:lnTo>
                <a:lnTo>
                  <a:pt x="67120" y="52390"/>
                </a:lnTo>
                <a:lnTo>
                  <a:pt x="67120" y="52380"/>
                </a:lnTo>
                <a:lnTo>
                  <a:pt x="67110" y="52370"/>
                </a:lnTo>
                <a:lnTo>
                  <a:pt x="67110" y="52360"/>
                </a:lnTo>
                <a:lnTo>
                  <a:pt x="67100" y="52340"/>
                </a:lnTo>
                <a:lnTo>
                  <a:pt x="67090" y="52340"/>
                </a:lnTo>
                <a:lnTo>
                  <a:pt x="67090" y="52330"/>
                </a:lnTo>
                <a:lnTo>
                  <a:pt x="67080" y="52330"/>
                </a:lnTo>
                <a:lnTo>
                  <a:pt x="67070" y="52320"/>
                </a:lnTo>
                <a:lnTo>
                  <a:pt x="67060" y="52310"/>
                </a:lnTo>
                <a:lnTo>
                  <a:pt x="67060" y="52300"/>
                </a:lnTo>
                <a:lnTo>
                  <a:pt x="67050" y="52300"/>
                </a:lnTo>
                <a:lnTo>
                  <a:pt x="67040" y="52300"/>
                </a:lnTo>
                <a:lnTo>
                  <a:pt x="67030" y="52300"/>
                </a:lnTo>
                <a:lnTo>
                  <a:pt x="67020" y="52300"/>
                </a:lnTo>
                <a:lnTo>
                  <a:pt x="67010" y="52300"/>
                </a:lnTo>
                <a:lnTo>
                  <a:pt x="67000" y="52300"/>
                </a:lnTo>
                <a:lnTo>
                  <a:pt x="67000" y="52310"/>
                </a:lnTo>
                <a:lnTo>
                  <a:pt x="66990" y="52310"/>
                </a:lnTo>
                <a:lnTo>
                  <a:pt x="66980" y="52320"/>
                </a:lnTo>
                <a:lnTo>
                  <a:pt x="66970" y="52330"/>
                </a:lnTo>
                <a:lnTo>
                  <a:pt x="66970" y="52340"/>
                </a:lnTo>
                <a:lnTo>
                  <a:pt x="66960" y="52340"/>
                </a:lnTo>
                <a:lnTo>
                  <a:pt x="66960" y="52350"/>
                </a:lnTo>
                <a:lnTo>
                  <a:pt x="66950" y="52350"/>
                </a:lnTo>
                <a:lnTo>
                  <a:pt x="66950" y="52360"/>
                </a:lnTo>
                <a:lnTo>
                  <a:pt x="66940" y="52370"/>
                </a:lnTo>
                <a:lnTo>
                  <a:pt x="66930" y="52380"/>
                </a:lnTo>
                <a:lnTo>
                  <a:pt x="66920" y="52380"/>
                </a:lnTo>
                <a:lnTo>
                  <a:pt x="66920" y="52390"/>
                </a:lnTo>
                <a:lnTo>
                  <a:pt x="66910" y="52390"/>
                </a:lnTo>
                <a:lnTo>
                  <a:pt x="66900" y="52390"/>
                </a:lnTo>
                <a:lnTo>
                  <a:pt x="66890" y="52390"/>
                </a:lnTo>
                <a:lnTo>
                  <a:pt x="66890" y="52400"/>
                </a:lnTo>
                <a:lnTo>
                  <a:pt x="66880" y="52400"/>
                </a:lnTo>
                <a:lnTo>
                  <a:pt x="66880" y="52410"/>
                </a:lnTo>
                <a:lnTo>
                  <a:pt x="66870" y="52420"/>
                </a:lnTo>
                <a:lnTo>
                  <a:pt x="66870" y="52430"/>
                </a:lnTo>
                <a:lnTo>
                  <a:pt x="66870" y="52440"/>
                </a:lnTo>
                <a:lnTo>
                  <a:pt x="66870" y="52450"/>
                </a:lnTo>
                <a:lnTo>
                  <a:pt x="66870" y="52460"/>
                </a:lnTo>
                <a:lnTo>
                  <a:pt x="66870" y="52470"/>
                </a:lnTo>
                <a:lnTo>
                  <a:pt x="66880" y="52470"/>
                </a:lnTo>
                <a:lnTo>
                  <a:pt x="66870" y="52470"/>
                </a:lnTo>
                <a:lnTo>
                  <a:pt x="66870" y="52480"/>
                </a:lnTo>
                <a:lnTo>
                  <a:pt x="66870" y="52490"/>
                </a:lnTo>
                <a:lnTo>
                  <a:pt x="66880" y="52500"/>
                </a:lnTo>
                <a:lnTo>
                  <a:pt x="66880" y="52510"/>
                </a:lnTo>
                <a:lnTo>
                  <a:pt x="66870" y="52510"/>
                </a:lnTo>
                <a:lnTo>
                  <a:pt x="66870" y="52520"/>
                </a:lnTo>
                <a:lnTo>
                  <a:pt x="66870" y="52530"/>
                </a:lnTo>
                <a:lnTo>
                  <a:pt x="66860" y="52530"/>
                </a:lnTo>
                <a:lnTo>
                  <a:pt x="66860" y="52540"/>
                </a:lnTo>
                <a:lnTo>
                  <a:pt x="66860" y="52550"/>
                </a:lnTo>
                <a:lnTo>
                  <a:pt x="66850" y="52550"/>
                </a:lnTo>
                <a:lnTo>
                  <a:pt x="66850" y="52560"/>
                </a:lnTo>
                <a:lnTo>
                  <a:pt x="66840" y="52570"/>
                </a:lnTo>
                <a:lnTo>
                  <a:pt x="66830" y="52570"/>
                </a:lnTo>
                <a:lnTo>
                  <a:pt x="66830" y="52580"/>
                </a:lnTo>
                <a:lnTo>
                  <a:pt x="66830" y="52590"/>
                </a:lnTo>
                <a:lnTo>
                  <a:pt x="66820" y="52590"/>
                </a:lnTo>
                <a:lnTo>
                  <a:pt x="66820" y="52600"/>
                </a:lnTo>
                <a:lnTo>
                  <a:pt x="66820" y="52610"/>
                </a:lnTo>
                <a:lnTo>
                  <a:pt x="66820" y="52620"/>
                </a:lnTo>
                <a:lnTo>
                  <a:pt x="66810" y="52620"/>
                </a:lnTo>
                <a:lnTo>
                  <a:pt x="66810" y="52630"/>
                </a:lnTo>
                <a:lnTo>
                  <a:pt x="66800" y="52630"/>
                </a:lnTo>
                <a:lnTo>
                  <a:pt x="66800" y="52620"/>
                </a:lnTo>
                <a:lnTo>
                  <a:pt x="66790" y="52620"/>
                </a:lnTo>
                <a:lnTo>
                  <a:pt x="66790" y="52610"/>
                </a:lnTo>
                <a:lnTo>
                  <a:pt x="66790" y="52600"/>
                </a:lnTo>
                <a:lnTo>
                  <a:pt x="66790" y="52590"/>
                </a:lnTo>
                <a:lnTo>
                  <a:pt x="66790" y="52580"/>
                </a:lnTo>
                <a:lnTo>
                  <a:pt x="66800" y="52570"/>
                </a:lnTo>
                <a:lnTo>
                  <a:pt x="66800" y="52560"/>
                </a:lnTo>
                <a:lnTo>
                  <a:pt x="66790" y="52550"/>
                </a:lnTo>
                <a:lnTo>
                  <a:pt x="66790" y="52540"/>
                </a:lnTo>
                <a:lnTo>
                  <a:pt x="66790" y="52530"/>
                </a:lnTo>
                <a:lnTo>
                  <a:pt x="66790" y="52520"/>
                </a:lnTo>
                <a:lnTo>
                  <a:pt x="66790" y="52510"/>
                </a:lnTo>
                <a:lnTo>
                  <a:pt x="66790" y="52500"/>
                </a:lnTo>
                <a:lnTo>
                  <a:pt x="66780" y="52490"/>
                </a:lnTo>
                <a:lnTo>
                  <a:pt x="66780" y="52480"/>
                </a:lnTo>
                <a:lnTo>
                  <a:pt x="66780" y="52470"/>
                </a:lnTo>
                <a:lnTo>
                  <a:pt x="66770" y="52460"/>
                </a:lnTo>
                <a:lnTo>
                  <a:pt x="66770" y="52450"/>
                </a:lnTo>
                <a:lnTo>
                  <a:pt x="66770" y="52430"/>
                </a:lnTo>
                <a:lnTo>
                  <a:pt x="66760" y="52420"/>
                </a:lnTo>
                <a:lnTo>
                  <a:pt x="66760" y="52410"/>
                </a:lnTo>
                <a:lnTo>
                  <a:pt x="66760" y="52400"/>
                </a:lnTo>
                <a:lnTo>
                  <a:pt x="66760" y="52390"/>
                </a:lnTo>
                <a:lnTo>
                  <a:pt x="66760" y="52380"/>
                </a:lnTo>
                <a:lnTo>
                  <a:pt x="66760" y="52370"/>
                </a:lnTo>
                <a:lnTo>
                  <a:pt x="66760" y="52360"/>
                </a:lnTo>
                <a:lnTo>
                  <a:pt x="66770" y="52350"/>
                </a:lnTo>
                <a:lnTo>
                  <a:pt x="66780" y="52330"/>
                </a:lnTo>
                <a:lnTo>
                  <a:pt x="66790" y="52320"/>
                </a:lnTo>
                <a:lnTo>
                  <a:pt x="66790" y="52310"/>
                </a:lnTo>
                <a:lnTo>
                  <a:pt x="66800" y="52300"/>
                </a:lnTo>
                <a:lnTo>
                  <a:pt x="66800" y="52290"/>
                </a:lnTo>
                <a:lnTo>
                  <a:pt x="66800" y="52280"/>
                </a:lnTo>
                <a:lnTo>
                  <a:pt x="66800" y="52270"/>
                </a:lnTo>
                <a:lnTo>
                  <a:pt x="66800" y="52260"/>
                </a:lnTo>
                <a:lnTo>
                  <a:pt x="66790" y="52250"/>
                </a:lnTo>
                <a:lnTo>
                  <a:pt x="66780" y="52240"/>
                </a:lnTo>
                <a:lnTo>
                  <a:pt x="66770" y="52230"/>
                </a:lnTo>
                <a:lnTo>
                  <a:pt x="66750" y="52220"/>
                </a:lnTo>
                <a:lnTo>
                  <a:pt x="66750" y="52210"/>
                </a:lnTo>
                <a:lnTo>
                  <a:pt x="66740" y="52210"/>
                </a:lnTo>
                <a:lnTo>
                  <a:pt x="66720" y="52200"/>
                </a:lnTo>
                <a:lnTo>
                  <a:pt x="66710" y="52190"/>
                </a:lnTo>
                <a:lnTo>
                  <a:pt x="66700" y="52190"/>
                </a:lnTo>
                <a:lnTo>
                  <a:pt x="66690" y="52190"/>
                </a:lnTo>
                <a:lnTo>
                  <a:pt x="66680" y="52190"/>
                </a:lnTo>
                <a:lnTo>
                  <a:pt x="66670" y="52190"/>
                </a:lnTo>
                <a:lnTo>
                  <a:pt x="66670" y="52200"/>
                </a:lnTo>
                <a:lnTo>
                  <a:pt x="66660" y="52200"/>
                </a:lnTo>
                <a:lnTo>
                  <a:pt x="66650" y="52200"/>
                </a:lnTo>
                <a:lnTo>
                  <a:pt x="66640" y="52200"/>
                </a:lnTo>
                <a:lnTo>
                  <a:pt x="66630" y="52200"/>
                </a:lnTo>
                <a:lnTo>
                  <a:pt x="66620" y="52200"/>
                </a:lnTo>
                <a:lnTo>
                  <a:pt x="66610" y="52200"/>
                </a:lnTo>
                <a:lnTo>
                  <a:pt x="66600" y="52200"/>
                </a:lnTo>
                <a:lnTo>
                  <a:pt x="66610" y="52200"/>
                </a:lnTo>
                <a:lnTo>
                  <a:pt x="66610" y="52210"/>
                </a:lnTo>
                <a:lnTo>
                  <a:pt x="66620" y="52210"/>
                </a:lnTo>
                <a:lnTo>
                  <a:pt x="66620" y="52220"/>
                </a:lnTo>
                <a:lnTo>
                  <a:pt x="66620" y="52230"/>
                </a:lnTo>
                <a:lnTo>
                  <a:pt x="66620" y="52240"/>
                </a:lnTo>
                <a:lnTo>
                  <a:pt x="66630" y="52250"/>
                </a:lnTo>
                <a:lnTo>
                  <a:pt x="66640" y="52250"/>
                </a:lnTo>
                <a:lnTo>
                  <a:pt x="66650" y="52250"/>
                </a:lnTo>
                <a:lnTo>
                  <a:pt x="66650" y="52260"/>
                </a:lnTo>
                <a:lnTo>
                  <a:pt x="66640" y="52260"/>
                </a:lnTo>
                <a:lnTo>
                  <a:pt x="66640" y="52270"/>
                </a:lnTo>
                <a:lnTo>
                  <a:pt x="66640" y="52280"/>
                </a:lnTo>
                <a:lnTo>
                  <a:pt x="66640" y="52300"/>
                </a:lnTo>
                <a:lnTo>
                  <a:pt x="66640" y="52310"/>
                </a:lnTo>
                <a:lnTo>
                  <a:pt x="66640" y="52330"/>
                </a:lnTo>
                <a:lnTo>
                  <a:pt x="66650" y="52350"/>
                </a:lnTo>
                <a:lnTo>
                  <a:pt x="66650" y="52380"/>
                </a:lnTo>
                <a:lnTo>
                  <a:pt x="66660" y="52400"/>
                </a:lnTo>
                <a:lnTo>
                  <a:pt x="66660" y="52420"/>
                </a:lnTo>
                <a:lnTo>
                  <a:pt x="66660" y="52430"/>
                </a:lnTo>
                <a:lnTo>
                  <a:pt x="66660" y="52440"/>
                </a:lnTo>
                <a:lnTo>
                  <a:pt x="66660" y="52460"/>
                </a:lnTo>
                <a:lnTo>
                  <a:pt x="66660" y="52470"/>
                </a:lnTo>
                <a:lnTo>
                  <a:pt x="66660" y="52480"/>
                </a:lnTo>
                <a:lnTo>
                  <a:pt x="66660" y="52490"/>
                </a:lnTo>
                <a:lnTo>
                  <a:pt x="66670" y="52490"/>
                </a:lnTo>
                <a:lnTo>
                  <a:pt x="66670" y="52500"/>
                </a:lnTo>
                <a:lnTo>
                  <a:pt x="66670" y="52510"/>
                </a:lnTo>
                <a:lnTo>
                  <a:pt x="66680" y="52510"/>
                </a:lnTo>
                <a:lnTo>
                  <a:pt x="66680" y="52520"/>
                </a:lnTo>
                <a:lnTo>
                  <a:pt x="66670" y="52510"/>
                </a:lnTo>
                <a:lnTo>
                  <a:pt x="66660" y="52500"/>
                </a:lnTo>
                <a:lnTo>
                  <a:pt x="66650" y="52490"/>
                </a:lnTo>
                <a:lnTo>
                  <a:pt x="66640" y="52480"/>
                </a:lnTo>
                <a:lnTo>
                  <a:pt x="66640" y="52470"/>
                </a:lnTo>
                <a:lnTo>
                  <a:pt x="66640" y="52460"/>
                </a:lnTo>
                <a:lnTo>
                  <a:pt x="66640" y="52450"/>
                </a:lnTo>
                <a:lnTo>
                  <a:pt x="66640" y="52440"/>
                </a:lnTo>
                <a:lnTo>
                  <a:pt x="66630" y="52430"/>
                </a:lnTo>
                <a:lnTo>
                  <a:pt x="66630" y="52420"/>
                </a:lnTo>
                <a:lnTo>
                  <a:pt x="66620" y="52410"/>
                </a:lnTo>
                <a:lnTo>
                  <a:pt x="66620" y="52400"/>
                </a:lnTo>
                <a:lnTo>
                  <a:pt x="66610" y="52390"/>
                </a:lnTo>
                <a:lnTo>
                  <a:pt x="66600" y="52370"/>
                </a:lnTo>
                <a:lnTo>
                  <a:pt x="66590" y="52360"/>
                </a:lnTo>
                <a:lnTo>
                  <a:pt x="66580" y="52340"/>
                </a:lnTo>
                <a:lnTo>
                  <a:pt x="66570" y="52330"/>
                </a:lnTo>
                <a:lnTo>
                  <a:pt x="66570" y="52320"/>
                </a:lnTo>
                <a:lnTo>
                  <a:pt x="66560" y="52310"/>
                </a:lnTo>
                <a:lnTo>
                  <a:pt x="66560" y="52300"/>
                </a:lnTo>
                <a:lnTo>
                  <a:pt x="66560" y="52290"/>
                </a:lnTo>
                <a:lnTo>
                  <a:pt x="66560" y="52280"/>
                </a:lnTo>
                <a:lnTo>
                  <a:pt x="66550" y="52270"/>
                </a:lnTo>
                <a:lnTo>
                  <a:pt x="66550" y="52260"/>
                </a:lnTo>
                <a:lnTo>
                  <a:pt x="66540" y="52260"/>
                </a:lnTo>
                <a:lnTo>
                  <a:pt x="66540" y="52250"/>
                </a:lnTo>
                <a:lnTo>
                  <a:pt x="66540" y="52240"/>
                </a:lnTo>
                <a:lnTo>
                  <a:pt x="66530" y="52240"/>
                </a:lnTo>
                <a:lnTo>
                  <a:pt x="66530" y="52230"/>
                </a:lnTo>
                <a:lnTo>
                  <a:pt x="66520" y="52230"/>
                </a:lnTo>
                <a:lnTo>
                  <a:pt x="66520" y="52220"/>
                </a:lnTo>
                <a:lnTo>
                  <a:pt x="66520" y="52210"/>
                </a:lnTo>
                <a:lnTo>
                  <a:pt x="66520" y="52200"/>
                </a:lnTo>
                <a:lnTo>
                  <a:pt x="66510" y="52200"/>
                </a:lnTo>
                <a:lnTo>
                  <a:pt x="66510" y="52190"/>
                </a:lnTo>
                <a:lnTo>
                  <a:pt x="66510" y="52180"/>
                </a:lnTo>
                <a:lnTo>
                  <a:pt x="66500" y="52170"/>
                </a:lnTo>
                <a:lnTo>
                  <a:pt x="66500" y="52160"/>
                </a:lnTo>
                <a:lnTo>
                  <a:pt x="66490" y="52160"/>
                </a:lnTo>
                <a:lnTo>
                  <a:pt x="66490" y="52150"/>
                </a:lnTo>
                <a:lnTo>
                  <a:pt x="66490" y="52140"/>
                </a:lnTo>
                <a:lnTo>
                  <a:pt x="66490" y="52130"/>
                </a:lnTo>
                <a:lnTo>
                  <a:pt x="66500" y="52120"/>
                </a:lnTo>
                <a:lnTo>
                  <a:pt x="66500" y="52100"/>
                </a:lnTo>
                <a:lnTo>
                  <a:pt x="66510" y="52080"/>
                </a:lnTo>
                <a:lnTo>
                  <a:pt x="66510" y="52070"/>
                </a:lnTo>
                <a:lnTo>
                  <a:pt x="66510" y="52060"/>
                </a:lnTo>
                <a:lnTo>
                  <a:pt x="66510" y="52050"/>
                </a:lnTo>
                <a:lnTo>
                  <a:pt x="66520" y="52030"/>
                </a:lnTo>
                <a:lnTo>
                  <a:pt x="66530" y="52010"/>
                </a:lnTo>
                <a:lnTo>
                  <a:pt x="66540" y="51990"/>
                </a:lnTo>
                <a:lnTo>
                  <a:pt x="66550" y="51980"/>
                </a:lnTo>
                <a:lnTo>
                  <a:pt x="66560" y="51970"/>
                </a:lnTo>
                <a:lnTo>
                  <a:pt x="66550" y="51950"/>
                </a:lnTo>
                <a:lnTo>
                  <a:pt x="66540" y="51930"/>
                </a:lnTo>
                <a:lnTo>
                  <a:pt x="66530" y="51920"/>
                </a:lnTo>
                <a:lnTo>
                  <a:pt x="66510" y="51900"/>
                </a:lnTo>
                <a:lnTo>
                  <a:pt x="66490" y="51890"/>
                </a:lnTo>
                <a:lnTo>
                  <a:pt x="66480" y="51880"/>
                </a:lnTo>
                <a:lnTo>
                  <a:pt x="66460" y="51860"/>
                </a:lnTo>
                <a:lnTo>
                  <a:pt x="66450" y="51860"/>
                </a:lnTo>
                <a:lnTo>
                  <a:pt x="66440" y="51850"/>
                </a:lnTo>
                <a:lnTo>
                  <a:pt x="66430" y="51850"/>
                </a:lnTo>
                <a:lnTo>
                  <a:pt x="66430" y="51830"/>
                </a:lnTo>
                <a:lnTo>
                  <a:pt x="66420" y="51820"/>
                </a:lnTo>
                <a:lnTo>
                  <a:pt x="66420" y="51800"/>
                </a:lnTo>
                <a:lnTo>
                  <a:pt x="66420" y="51790"/>
                </a:lnTo>
                <a:lnTo>
                  <a:pt x="66420" y="51770"/>
                </a:lnTo>
                <a:lnTo>
                  <a:pt x="66420" y="51740"/>
                </a:lnTo>
                <a:lnTo>
                  <a:pt x="66420" y="51720"/>
                </a:lnTo>
                <a:lnTo>
                  <a:pt x="66410" y="51700"/>
                </a:lnTo>
                <a:lnTo>
                  <a:pt x="66410" y="51680"/>
                </a:lnTo>
                <a:lnTo>
                  <a:pt x="66400" y="51660"/>
                </a:lnTo>
                <a:lnTo>
                  <a:pt x="66390" y="51650"/>
                </a:lnTo>
                <a:lnTo>
                  <a:pt x="66380" y="51630"/>
                </a:lnTo>
                <a:lnTo>
                  <a:pt x="66380" y="51610"/>
                </a:lnTo>
                <a:lnTo>
                  <a:pt x="66370" y="51610"/>
                </a:lnTo>
                <a:lnTo>
                  <a:pt x="66380" y="51600"/>
                </a:lnTo>
                <a:lnTo>
                  <a:pt x="66380" y="51590"/>
                </a:lnTo>
                <a:lnTo>
                  <a:pt x="66390" y="51580"/>
                </a:lnTo>
                <a:lnTo>
                  <a:pt x="66400" y="51570"/>
                </a:lnTo>
                <a:lnTo>
                  <a:pt x="66430" y="51560"/>
                </a:lnTo>
                <a:lnTo>
                  <a:pt x="66460" y="51530"/>
                </a:lnTo>
                <a:lnTo>
                  <a:pt x="66480" y="51520"/>
                </a:lnTo>
                <a:lnTo>
                  <a:pt x="66490" y="51510"/>
                </a:lnTo>
                <a:lnTo>
                  <a:pt x="66500" y="51510"/>
                </a:lnTo>
                <a:lnTo>
                  <a:pt x="66510" y="51500"/>
                </a:lnTo>
                <a:lnTo>
                  <a:pt x="66510" y="51490"/>
                </a:lnTo>
                <a:lnTo>
                  <a:pt x="66520" y="51480"/>
                </a:lnTo>
                <a:lnTo>
                  <a:pt x="66530" y="51470"/>
                </a:lnTo>
                <a:lnTo>
                  <a:pt x="66530" y="51460"/>
                </a:lnTo>
                <a:lnTo>
                  <a:pt x="66540" y="51440"/>
                </a:lnTo>
                <a:lnTo>
                  <a:pt x="66540" y="51430"/>
                </a:lnTo>
                <a:lnTo>
                  <a:pt x="66550" y="51420"/>
                </a:lnTo>
                <a:lnTo>
                  <a:pt x="66560" y="51410"/>
                </a:lnTo>
                <a:lnTo>
                  <a:pt x="66570" y="51400"/>
                </a:lnTo>
                <a:lnTo>
                  <a:pt x="66580" y="51400"/>
                </a:lnTo>
                <a:lnTo>
                  <a:pt x="66590" y="51400"/>
                </a:lnTo>
                <a:lnTo>
                  <a:pt x="66600" y="51400"/>
                </a:lnTo>
                <a:lnTo>
                  <a:pt x="66610" y="51400"/>
                </a:lnTo>
                <a:lnTo>
                  <a:pt x="66620" y="51400"/>
                </a:lnTo>
                <a:lnTo>
                  <a:pt x="66620" y="51390"/>
                </a:lnTo>
                <a:lnTo>
                  <a:pt x="66630" y="51390"/>
                </a:lnTo>
                <a:lnTo>
                  <a:pt x="66640" y="51390"/>
                </a:lnTo>
                <a:lnTo>
                  <a:pt x="66660" y="51390"/>
                </a:lnTo>
                <a:lnTo>
                  <a:pt x="66670" y="51390"/>
                </a:lnTo>
                <a:lnTo>
                  <a:pt x="66680" y="51390"/>
                </a:lnTo>
                <a:lnTo>
                  <a:pt x="66690" y="51390"/>
                </a:lnTo>
                <a:lnTo>
                  <a:pt x="66700" y="51390"/>
                </a:lnTo>
                <a:lnTo>
                  <a:pt x="66720" y="51390"/>
                </a:lnTo>
                <a:lnTo>
                  <a:pt x="66730" y="51390"/>
                </a:lnTo>
                <a:lnTo>
                  <a:pt x="66740" y="51390"/>
                </a:lnTo>
                <a:lnTo>
                  <a:pt x="66750" y="51390"/>
                </a:lnTo>
                <a:lnTo>
                  <a:pt x="66750" y="51380"/>
                </a:lnTo>
                <a:lnTo>
                  <a:pt x="66760" y="51380"/>
                </a:lnTo>
                <a:lnTo>
                  <a:pt x="66760" y="51370"/>
                </a:lnTo>
                <a:lnTo>
                  <a:pt x="66770" y="51370"/>
                </a:lnTo>
                <a:lnTo>
                  <a:pt x="66780" y="51370"/>
                </a:lnTo>
                <a:lnTo>
                  <a:pt x="66800" y="51370"/>
                </a:lnTo>
                <a:lnTo>
                  <a:pt x="66800" y="51380"/>
                </a:lnTo>
                <a:lnTo>
                  <a:pt x="66810" y="51380"/>
                </a:lnTo>
                <a:lnTo>
                  <a:pt x="66810" y="51390"/>
                </a:lnTo>
                <a:lnTo>
                  <a:pt x="66820" y="51390"/>
                </a:lnTo>
                <a:lnTo>
                  <a:pt x="66820" y="51400"/>
                </a:lnTo>
                <a:lnTo>
                  <a:pt x="66820" y="51410"/>
                </a:lnTo>
                <a:lnTo>
                  <a:pt x="66830" y="51430"/>
                </a:lnTo>
                <a:lnTo>
                  <a:pt x="66830" y="51440"/>
                </a:lnTo>
                <a:lnTo>
                  <a:pt x="66840" y="51440"/>
                </a:lnTo>
                <a:lnTo>
                  <a:pt x="66840" y="51450"/>
                </a:lnTo>
                <a:lnTo>
                  <a:pt x="66840" y="51460"/>
                </a:lnTo>
                <a:lnTo>
                  <a:pt x="66850" y="51470"/>
                </a:lnTo>
                <a:lnTo>
                  <a:pt x="66850" y="51490"/>
                </a:lnTo>
                <a:lnTo>
                  <a:pt x="66850" y="51500"/>
                </a:lnTo>
                <a:lnTo>
                  <a:pt x="66850" y="51510"/>
                </a:lnTo>
                <a:lnTo>
                  <a:pt x="66850" y="51520"/>
                </a:lnTo>
                <a:lnTo>
                  <a:pt x="66850" y="51540"/>
                </a:lnTo>
                <a:lnTo>
                  <a:pt x="66850" y="51550"/>
                </a:lnTo>
                <a:lnTo>
                  <a:pt x="66850" y="51560"/>
                </a:lnTo>
                <a:lnTo>
                  <a:pt x="66850" y="51570"/>
                </a:lnTo>
                <a:lnTo>
                  <a:pt x="66850" y="51580"/>
                </a:lnTo>
                <a:lnTo>
                  <a:pt x="66840" y="51590"/>
                </a:lnTo>
                <a:lnTo>
                  <a:pt x="66850" y="51600"/>
                </a:lnTo>
                <a:lnTo>
                  <a:pt x="66840" y="51600"/>
                </a:lnTo>
                <a:lnTo>
                  <a:pt x="66850" y="51610"/>
                </a:lnTo>
                <a:lnTo>
                  <a:pt x="66850" y="51620"/>
                </a:lnTo>
                <a:lnTo>
                  <a:pt x="66850" y="51630"/>
                </a:lnTo>
                <a:lnTo>
                  <a:pt x="66850" y="51640"/>
                </a:lnTo>
                <a:lnTo>
                  <a:pt x="66850" y="51650"/>
                </a:lnTo>
                <a:lnTo>
                  <a:pt x="66860" y="51650"/>
                </a:lnTo>
                <a:lnTo>
                  <a:pt x="66860" y="51660"/>
                </a:lnTo>
                <a:lnTo>
                  <a:pt x="66870" y="51660"/>
                </a:lnTo>
                <a:lnTo>
                  <a:pt x="66880" y="51660"/>
                </a:lnTo>
                <a:lnTo>
                  <a:pt x="66870" y="51650"/>
                </a:lnTo>
                <a:lnTo>
                  <a:pt x="66860" y="51650"/>
                </a:lnTo>
                <a:lnTo>
                  <a:pt x="66860" y="51640"/>
                </a:lnTo>
                <a:lnTo>
                  <a:pt x="66870" y="51630"/>
                </a:lnTo>
                <a:lnTo>
                  <a:pt x="66880" y="51620"/>
                </a:lnTo>
                <a:lnTo>
                  <a:pt x="66890" y="51620"/>
                </a:lnTo>
                <a:lnTo>
                  <a:pt x="66890" y="51610"/>
                </a:lnTo>
                <a:lnTo>
                  <a:pt x="66890" y="51600"/>
                </a:lnTo>
                <a:lnTo>
                  <a:pt x="66890" y="51590"/>
                </a:lnTo>
                <a:lnTo>
                  <a:pt x="66880" y="51590"/>
                </a:lnTo>
                <a:lnTo>
                  <a:pt x="66890" y="51580"/>
                </a:lnTo>
                <a:lnTo>
                  <a:pt x="66900" y="51570"/>
                </a:lnTo>
                <a:lnTo>
                  <a:pt x="66910" y="51570"/>
                </a:lnTo>
                <a:lnTo>
                  <a:pt x="66910" y="51560"/>
                </a:lnTo>
                <a:lnTo>
                  <a:pt x="66910" y="51550"/>
                </a:lnTo>
                <a:lnTo>
                  <a:pt x="66920" y="51550"/>
                </a:lnTo>
                <a:lnTo>
                  <a:pt x="66920" y="51540"/>
                </a:lnTo>
                <a:lnTo>
                  <a:pt x="66920" y="51530"/>
                </a:lnTo>
                <a:lnTo>
                  <a:pt x="66920" y="51520"/>
                </a:lnTo>
                <a:lnTo>
                  <a:pt x="66920" y="51510"/>
                </a:lnTo>
                <a:lnTo>
                  <a:pt x="66920" y="51500"/>
                </a:lnTo>
                <a:lnTo>
                  <a:pt x="66920" y="51490"/>
                </a:lnTo>
                <a:lnTo>
                  <a:pt x="66920" y="51480"/>
                </a:lnTo>
                <a:lnTo>
                  <a:pt x="66920" y="51470"/>
                </a:lnTo>
                <a:lnTo>
                  <a:pt x="66920" y="51460"/>
                </a:lnTo>
                <a:lnTo>
                  <a:pt x="66920" y="51450"/>
                </a:lnTo>
                <a:lnTo>
                  <a:pt x="66930" y="51440"/>
                </a:lnTo>
                <a:lnTo>
                  <a:pt x="66930" y="51430"/>
                </a:lnTo>
                <a:lnTo>
                  <a:pt x="66940" y="51430"/>
                </a:lnTo>
                <a:lnTo>
                  <a:pt x="66940" y="51420"/>
                </a:lnTo>
                <a:lnTo>
                  <a:pt x="66950" y="51420"/>
                </a:lnTo>
                <a:lnTo>
                  <a:pt x="66960" y="51410"/>
                </a:lnTo>
                <a:lnTo>
                  <a:pt x="66970" y="51410"/>
                </a:lnTo>
                <a:lnTo>
                  <a:pt x="66970" y="51400"/>
                </a:lnTo>
                <a:lnTo>
                  <a:pt x="66980" y="51400"/>
                </a:lnTo>
                <a:lnTo>
                  <a:pt x="66990" y="51400"/>
                </a:lnTo>
                <a:lnTo>
                  <a:pt x="66990" y="51390"/>
                </a:lnTo>
                <a:lnTo>
                  <a:pt x="67000" y="51390"/>
                </a:lnTo>
                <a:lnTo>
                  <a:pt x="67010" y="51390"/>
                </a:lnTo>
                <a:lnTo>
                  <a:pt x="67020" y="51380"/>
                </a:lnTo>
                <a:lnTo>
                  <a:pt x="67030" y="51380"/>
                </a:lnTo>
                <a:lnTo>
                  <a:pt x="67030" y="51370"/>
                </a:lnTo>
                <a:lnTo>
                  <a:pt x="67040" y="51370"/>
                </a:lnTo>
                <a:lnTo>
                  <a:pt x="67050" y="51370"/>
                </a:lnTo>
                <a:lnTo>
                  <a:pt x="67050" y="51360"/>
                </a:lnTo>
                <a:lnTo>
                  <a:pt x="67060" y="51360"/>
                </a:lnTo>
                <a:lnTo>
                  <a:pt x="67070" y="51360"/>
                </a:lnTo>
                <a:lnTo>
                  <a:pt x="67080" y="51350"/>
                </a:lnTo>
                <a:lnTo>
                  <a:pt x="67100" y="51340"/>
                </a:lnTo>
                <a:lnTo>
                  <a:pt x="67110" y="51340"/>
                </a:lnTo>
                <a:lnTo>
                  <a:pt x="67120" y="51340"/>
                </a:lnTo>
                <a:lnTo>
                  <a:pt x="67130" y="51340"/>
                </a:lnTo>
                <a:lnTo>
                  <a:pt x="67140" y="51340"/>
                </a:lnTo>
                <a:lnTo>
                  <a:pt x="67150" y="51350"/>
                </a:lnTo>
                <a:lnTo>
                  <a:pt x="67150" y="51360"/>
                </a:lnTo>
                <a:lnTo>
                  <a:pt x="67150" y="51370"/>
                </a:lnTo>
                <a:lnTo>
                  <a:pt x="67150" y="51380"/>
                </a:lnTo>
                <a:lnTo>
                  <a:pt x="67160" y="51380"/>
                </a:lnTo>
                <a:lnTo>
                  <a:pt x="67160" y="51400"/>
                </a:lnTo>
                <a:lnTo>
                  <a:pt x="67160" y="51410"/>
                </a:lnTo>
                <a:lnTo>
                  <a:pt x="67160" y="51420"/>
                </a:lnTo>
                <a:lnTo>
                  <a:pt x="67170" y="51440"/>
                </a:lnTo>
                <a:lnTo>
                  <a:pt x="67200" y="51470"/>
                </a:lnTo>
                <a:lnTo>
                  <a:pt x="67220" y="51480"/>
                </a:lnTo>
                <a:lnTo>
                  <a:pt x="67220" y="51490"/>
                </a:lnTo>
                <a:lnTo>
                  <a:pt x="67230" y="51500"/>
                </a:lnTo>
                <a:lnTo>
                  <a:pt x="67230" y="51510"/>
                </a:lnTo>
                <a:lnTo>
                  <a:pt x="67240" y="51510"/>
                </a:lnTo>
                <a:lnTo>
                  <a:pt x="67240" y="51520"/>
                </a:lnTo>
                <a:lnTo>
                  <a:pt x="67240" y="51530"/>
                </a:lnTo>
                <a:lnTo>
                  <a:pt x="67240" y="51540"/>
                </a:lnTo>
                <a:lnTo>
                  <a:pt x="67240" y="51550"/>
                </a:lnTo>
                <a:lnTo>
                  <a:pt x="67240" y="51560"/>
                </a:lnTo>
                <a:lnTo>
                  <a:pt x="67230" y="51560"/>
                </a:lnTo>
                <a:lnTo>
                  <a:pt x="67220" y="51560"/>
                </a:lnTo>
                <a:lnTo>
                  <a:pt x="67210" y="51560"/>
                </a:lnTo>
                <a:lnTo>
                  <a:pt x="67200" y="51550"/>
                </a:lnTo>
                <a:lnTo>
                  <a:pt x="67190" y="51550"/>
                </a:lnTo>
                <a:lnTo>
                  <a:pt x="67180" y="51550"/>
                </a:lnTo>
                <a:lnTo>
                  <a:pt x="67170" y="51560"/>
                </a:lnTo>
                <a:lnTo>
                  <a:pt x="67170" y="51570"/>
                </a:lnTo>
                <a:lnTo>
                  <a:pt x="67170" y="51580"/>
                </a:lnTo>
                <a:lnTo>
                  <a:pt x="67170" y="51590"/>
                </a:lnTo>
                <a:lnTo>
                  <a:pt x="67170" y="51600"/>
                </a:lnTo>
                <a:lnTo>
                  <a:pt x="67170" y="51610"/>
                </a:lnTo>
                <a:lnTo>
                  <a:pt x="67180" y="51620"/>
                </a:lnTo>
                <a:lnTo>
                  <a:pt x="67180" y="51630"/>
                </a:lnTo>
                <a:lnTo>
                  <a:pt x="67170" y="51630"/>
                </a:lnTo>
                <a:lnTo>
                  <a:pt x="67170" y="51640"/>
                </a:lnTo>
                <a:lnTo>
                  <a:pt x="67180" y="51640"/>
                </a:lnTo>
                <a:lnTo>
                  <a:pt x="67190" y="51650"/>
                </a:lnTo>
                <a:lnTo>
                  <a:pt x="67200" y="51660"/>
                </a:lnTo>
                <a:lnTo>
                  <a:pt x="67210" y="51660"/>
                </a:lnTo>
                <a:lnTo>
                  <a:pt x="67230" y="51660"/>
                </a:lnTo>
                <a:lnTo>
                  <a:pt x="67240" y="51670"/>
                </a:lnTo>
                <a:lnTo>
                  <a:pt x="67250" y="51670"/>
                </a:lnTo>
                <a:lnTo>
                  <a:pt x="67260" y="51660"/>
                </a:lnTo>
                <a:lnTo>
                  <a:pt x="67270" y="51660"/>
                </a:lnTo>
                <a:lnTo>
                  <a:pt x="67270" y="51650"/>
                </a:lnTo>
                <a:lnTo>
                  <a:pt x="67260" y="51650"/>
                </a:lnTo>
                <a:lnTo>
                  <a:pt x="67260" y="51640"/>
                </a:lnTo>
                <a:lnTo>
                  <a:pt x="67260" y="51630"/>
                </a:lnTo>
                <a:lnTo>
                  <a:pt x="67260" y="51620"/>
                </a:lnTo>
                <a:lnTo>
                  <a:pt x="67260" y="51610"/>
                </a:lnTo>
                <a:lnTo>
                  <a:pt x="67270" y="51610"/>
                </a:lnTo>
                <a:lnTo>
                  <a:pt x="67270" y="51600"/>
                </a:lnTo>
                <a:lnTo>
                  <a:pt x="67280" y="51600"/>
                </a:lnTo>
                <a:lnTo>
                  <a:pt x="67290" y="51590"/>
                </a:lnTo>
                <a:lnTo>
                  <a:pt x="67300" y="51580"/>
                </a:lnTo>
                <a:lnTo>
                  <a:pt x="67300" y="51570"/>
                </a:lnTo>
                <a:lnTo>
                  <a:pt x="67310" y="51560"/>
                </a:lnTo>
                <a:lnTo>
                  <a:pt x="67310" y="51550"/>
                </a:lnTo>
                <a:lnTo>
                  <a:pt x="67320" y="51540"/>
                </a:lnTo>
                <a:lnTo>
                  <a:pt x="67330" y="51520"/>
                </a:lnTo>
                <a:lnTo>
                  <a:pt x="67340" y="51510"/>
                </a:lnTo>
                <a:lnTo>
                  <a:pt x="67350" y="51490"/>
                </a:lnTo>
                <a:lnTo>
                  <a:pt x="67350" y="51480"/>
                </a:lnTo>
                <a:lnTo>
                  <a:pt x="67360" y="51460"/>
                </a:lnTo>
                <a:lnTo>
                  <a:pt x="67360" y="51450"/>
                </a:lnTo>
                <a:lnTo>
                  <a:pt x="67360" y="51430"/>
                </a:lnTo>
                <a:lnTo>
                  <a:pt x="67370" y="51420"/>
                </a:lnTo>
                <a:lnTo>
                  <a:pt x="67370" y="51410"/>
                </a:lnTo>
                <a:lnTo>
                  <a:pt x="67360" y="51400"/>
                </a:lnTo>
                <a:lnTo>
                  <a:pt x="67360" y="51390"/>
                </a:lnTo>
                <a:lnTo>
                  <a:pt x="67360" y="51380"/>
                </a:lnTo>
                <a:lnTo>
                  <a:pt x="67360" y="51370"/>
                </a:lnTo>
                <a:lnTo>
                  <a:pt x="67350" y="51360"/>
                </a:lnTo>
                <a:lnTo>
                  <a:pt x="67350" y="51350"/>
                </a:lnTo>
                <a:lnTo>
                  <a:pt x="67350" y="51340"/>
                </a:lnTo>
                <a:lnTo>
                  <a:pt x="67350" y="51330"/>
                </a:lnTo>
                <a:lnTo>
                  <a:pt x="67350" y="51320"/>
                </a:lnTo>
                <a:lnTo>
                  <a:pt x="67350" y="51300"/>
                </a:lnTo>
                <a:lnTo>
                  <a:pt x="67350" y="51290"/>
                </a:lnTo>
                <a:lnTo>
                  <a:pt x="67350" y="51270"/>
                </a:lnTo>
                <a:lnTo>
                  <a:pt x="67360" y="51260"/>
                </a:lnTo>
                <a:lnTo>
                  <a:pt x="67360" y="51250"/>
                </a:lnTo>
                <a:lnTo>
                  <a:pt x="67360" y="51240"/>
                </a:lnTo>
                <a:lnTo>
                  <a:pt x="67370" y="51220"/>
                </a:lnTo>
                <a:lnTo>
                  <a:pt x="67370" y="51210"/>
                </a:lnTo>
                <a:lnTo>
                  <a:pt x="67370" y="51200"/>
                </a:lnTo>
                <a:lnTo>
                  <a:pt x="67370" y="51190"/>
                </a:lnTo>
                <a:lnTo>
                  <a:pt x="67370" y="51180"/>
                </a:lnTo>
                <a:lnTo>
                  <a:pt x="67370" y="51170"/>
                </a:lnTo>
                <a:lnTo>
                  <a:pt x="67370" y="51150"/>
                </a:lnTo>
                <a:lnTo>
                  <a:pt x="67370" y="51130"/>
                </a:lnTo>
                <a:lnTo>
                  <a:pt x="67370" y="51110"/>
                </a:lnTo>
                <a:lnTo>
                  <a:pt x="67370" y="51100"/>
                </a:lnTo>
                <a:lnTo>
                  <a:pt x="67380" y="51090"/>
                </a:lnTo>
                <a:lnTo>
                  <a:pt x="67380" y="51080"/>
                </a:lnTo>
                <a:lnTo>
                  <a:pt x="67380" y="51070"/>
                </a:lnTo>
                <a:lnTo>
                  <a:pt x="67380" y="51060"/>
                </a:lnTo>
                <a:lnTo>
                  <a:pt x="67380" y="51050"/>
                </a:lnTo>
                <a:lnTo>
                  <a:pt x="67370" y="51050"/>
                </a:lnTo>
                <a:lnTo>
                  <a:pt x="67370" y="51040"/>
                </a:lnTo>
                <a:lnTo>
                  <a:pt x="67370" y="51030"/>
                </a:lnTo>
                <a:lnTo>
                  <a:pt x="67360" y="51020"/>
                </a:lnTo>
                <a:lnTo>
                  <a:pt x="67350" y="51010"/>
                </a:lnTo>
                <a:lnTo>
                  <a:pt x="67340" y="51000"/>
                </a:lnTo>
                <a:lnTo>
                  <a:pt x="67330" y="50990"/>
                </a:lnTo>
                <a:lnTo>
                  <a:pt x="67320" y="50990"/>
                </a:lnTo>
                <a:lnTo>
                  <a:pt x="67310" y="50990"/>
                </a:lnTo>
                <a:lnTo>
                  <a:pt x="67300" y="50990"/>
                </a:lnTo>
                <a:lnTo>
                  <a:pt x="67290" y="50990"/>
                </a:lnTo>
                <a:lnTo>
                  <a:pt x="67290" y="51000"/>
                </a:lnTo>
                <a:lnTo>
                  <a:pt x="67280" y="51000"/>
                </a:lnTo>
                <a:lnTo>
                  <a:pt x="67280" y="51010"/>
                </a:lnTo>
                <a:lnTo>
                  <a:pt x="67290" y="51010"/>
                </a:lnTo>
                <a:lnTo>
                  <a:pt x="67290" y="51020"/>
                </a:lnTo>
                <a:lnTo>
                  <a:pt x="67300" y="51020"/>
                </a:lnTo>
                <a:lnTo>
                  <a:pt x="67310" y="51020"/>
                </a:lnTo>
                <a:lnTo>
                  <a:pt x="67310" y="51030"/>
                </a:lnTo>
                <a:lnTo>
                  <a:pt x="67300" y="51030"/>
                </a:lnTo>
                <a:lnTo>
                  <a:pt x="67290" y="51020"/>
                </a:lnTo>
                <a:lnTo>
                  <a:pt x="67280" y="51020"/>
                </a:lnTo>
                <a:lnTo>
                  <a:pt x="67270" y="51020"/>
                </a:lnTo>
                <a:lnTo>
                  <a:pt x="67260" y="51020"/>
                </a:lnTo>
                <a:lnTo>
                  <a:pt x="67250" y="51020"/>
                </a:lnTo>
                <a:lnTo>
                  <a:pt x="67250" y="51010"/>
                </a:lnTo>
                <a:lnTo>
                  <a:pt x="67240" y="51010"/>
                </a:lnTo>
                <a:lnTo>
                  <a:pt x="67240" y="51000"/>
                </a:lnTo>
                <a:lnTo>
                  <a:pt x="67240" y="50990"/>
                </a:lnTo>
                <a:lnTo>
                  <a:pt x="67230" y="50990"/>
                </a:lnTo>
                <a:lnTo>
                  <a:pt x="67230" y="50980"/>
                </a:lnTo>
                <a:lnTo>
                  <a:pt x="67230" y="50970"/>
                </a:lnTo>
                <a:lnTo>
                  <a:pt x="67230" y="50960"/>
                </a:lnTo>
                <a:lnTo>
                  <a:pt x="67220" y="50950"/>
                </a:lnTo>
                <a:lnTo>
                  <a:pt x="67220" y="50940"/>
                </a:lnTo>
                <a:lnTo>
                  <a:pt x="67210" y="50920"/>
                </a:lnTo>
                <a:lnTo>
                  <a:pt x="67200" y="50910"/>
                </a:lnTo>
                <a:lnTo>
                  <a:pt x="67190" y="50890"/>
                </a:lnTo>
                <a:lnTo>
                  <a:pt x="67180" y="50890"/>
                </a:lnTo>
                <a:lnTo>
                  <a:pt x="67180" y="50880"/>
                </a:lnTo>
                <a:lnTo>
                  <a:pt x="67170" y="50880"/>
                </a:lnTo>
                <a:lnTo>
                  <a:pt x="67160" y="50870"/>
                </a:lnTo>
                <a:lnTo>
                  <a:pt x="67150" y="50860"/>
                </a:lnTo>
                <a:lnTo>
                  <a:pt x="67140" y="50860"/>
                </a:lnTo>
                <a:lnTo>
                  <a:pt x="67130" y="50850"/>
                </a:lnTo>
                <a:lnTo>
                  <a:pt x="67120" y="50850"/>
                </a:lnTo>
                <a:lnTo>
                  <a:pt x="67110" y="50850"/>
                </a:lnTo>
                <a:lnTo>
                  <a:pt x="67100" y="50850"/>
                </a:lnTo>
                <a:lnTo>
                  <a:pt x="67090" y="50850"/>
                </a:lnTo>
                <a:lnTo>
                  <a:pt x="67080" y="50860"/>
                </a:lnTo>
                <a:lnTo>
                  <a:pt x="67070" y="50860"/>
                </a:lnTo>
                <a:lnTo>
                  <a:pt x="67060" y="50870"/>
                </a:lnTo>
                <a:lnTo>
                  <a:pt x="67050" y="50880"/>
                </a:lnTo>
                <a:lnTo>
                  <a:pt x="67050" y="50890"/>
                </a:lnTo>
                <a:lnTo>
                  <a:pt x="67040" y="50900"/>
                </a:lnTo>
                <a:lnTo>
                  <a:pt x="67040" y="50910"/>
                </a:lnTo>
                <a:lnTo>
                  <a:pt x="67030" y="50920"/>
                </a:lnTo>
                <a:lnTo>
                  <a:pt x="67030" y="50940"/>
                </a:lnTo>
                <a:lnTo>
                  <a:pt x="67030" y="50950"/>
                </a:lnTo>
                <a:lnTo>
                  <a:pt x="67030" y="50970"/>
                </a:lnTo>
                <a:lnTo>
                  <a:pt x="67020" y="50990"/>
                </a:lnTo>
                <a:lnTo>
                  <a:pt x="67020" y="51000"/>
                </a:lnTo>
                <a:lnTo>
                  <a:pt x="67030" y="51010"/>
                </a:lnTo>
                <a:lnTo>
                  <a:pt x="67030" y="51030"/>
                </a:lnTo>
                <a:lnTo>
                  <a:pt x="67040" y="51040"/>
                </a:lnTo>
                <a:lnTo>
                  <a:pt x="67040" y="51050"/>
                </a:lnTo>
                <a:lnTo>
                  <a:pt x="67040" y="51060"/>
                </a:lnTo>
                <a:lnTo>
                  <a:pt x="67050" y="51060"/>
                </a:lnTo>
                <a:lnTo>
                  <a:pt x="67050" y="51070"/>
                </a:lnTo>
                <a:lnTo>
                  <a:pt x="67050" y="51080"/>
                </a:lnTo>
                <a:lnTo>
                  <a:pt x="67060" y="51090"/>
                </a:lnTo>
                <a:lnTo>
                  <a:pt x="67060" y="51100"/>
                </a:lnTo>
                <a:lnTo>
                  <a:pt x="67060" y="51110"/>
                </a:lnTo>
                <a:lnTo>
                  <a:pt x="67060" y="51130"/>
                </a:lnTo>
                <a:lnTo>
                  <a:pt x="67060" y="51140"/>
                </a:lnTo>
                <a:lnTo>
                  <a:pt x="67060" y="51150"/>
                </a:lnTo>
                <a:lnTo>
                  <a:pt x="67070" y="51160"/>
                </a:lnTo>
                <a:lnTo>
                  <a:pt x="67070" y="51180"/>
                </a:lnTo>
                <a:lnTo>
                  <a:pt x="67080" y="51180"/>
                </a:lnTo>
                <a:lnTo>
                  <a:pt x="67080" y="51190"/>
                </a:lnTo>
                <a:lnTo>
                  <a:pt x="67080" y="51200"/>
                </a:lnTo>
                <a:lnTo>
                  <a:pt x="67090" y="51200"/>
                </a:lnTo>
                <a:lnTo>
                  <a:pt x="67090" y="51210"/>
                </a:lnTo>
                <a:lnTo>
                  <a:pt x="67080" y="51210"/>
                </a:lnTo>
                <a:lnTo>
                  <a:pt x="67070" y="51210"/>
                </a:lnTo>
                <a:lnTo>
                  <a:pt x="67060" y="51210"/>
                </a:lnTo>
                <a:lnTo>
                  <a:pt x="67050" y="51210"/>
                </a:lnTo>
                <a:lnTo>
                  <a:pt x="67040" y="51210"/>
                </a:lnTo>
                <a:lnTo>
                  <a:pt x="67030" y="51210"/>
                </a:lnTo>
                <a:lnTo>
                  <a:pt x="67020" y="51220"/>
                </a:lnTo>
                <a:lnTo>
                  <a:pt x="67010" y="51220"/>
                </a:lnTo>
                <a:lnTo>
                  <a:pt x="67000" y="51220"/>
                </a:lnTo>
                <a:lnTo>
                  <a:pt x="66990" y="51220"/>
                </a:lnTo>
                <a:lnTo>
                  <a:pt x="66990" y="51230"/>
                </a:lnTo>
                <a:lnTo>
                  <a:pt x="66980" y="51230"/>
                </a:lnTo>
                <a:lnTo>
                  <a:pt x="66970" y="51230"/>
                </a:lnTo>
                <a:lnTo>
                  <a:pt x="66960" y="51230"/>
                </a:lnTo>
                <a:lnTo>
                  <a:pt x="66960" y="51240"/>
                </a:lnTo>
                <a:lnTo>
                  <a:pt x="66950" y="51240"/>
                </a:lnTo>
                <a:lnTo>
                  <a:pt x="66950" y="51250"/>
                </a:lnTo>
                <a:lnTo>
                  <a:pt x="66950" y="51260"/>
                </a:lnTo>
                <a:lnTo>
                  <a:pt x="66960" y="51260"/>
                </a:lnTo>
                <a:lnTo>
                  <a:pt x="66960" y="51270"/>
                </a:lnTo>
                <a:lnTo>
                  <a:pt x="66960" y="51280"/>
                </a:lnTo>
                <a:lnTo>
                  <a:pt x="66960" y="51290"/>
                </a:lnTo>
                <a:lnTo>
                  <a:pt x="66970" y="51290"/>
                </a:lnTo>
                <a:lnTo>
                  <a:pt x="66980" y="51290"/>
                </a:lnTo>
                <a:lnTo>
                  <a:pt x="66970" y="51290"/>
                </a:lnTo>
                <a:lnTo>
                  <a:pt x="66960" y="51290"/>
                </a:lnTo>
                <a:lnTo>
                  <a:pt x="66960" y="51300"/>
                </a:lnTo>
                <a:lnTo>
                  <a:pt x="66950" y="51300"/>
                </a:lnTo>
                <a:lnTo>
                  <a:pt x="66940" y="51300"/>
                </a:lnTo>
                <a:lnTo>
                  <a:pt x="66940" y="51310"/>
                </a:lnTo>
                <a:lnTo>
                  <a:pt x="66930" y="51310"/>
                </a:lnTo>
                <a:lnTo>
                  <a:pt x="66900" y="51300"/>
                </a:lnTo>
                <a:lnTo>
                  <a:pt x="66860" y="51290"/>
                </a:lnTo>
                <a:lnTo>
                  <a:pt x="66840" y="51280"/>
                </a:lnTo>
                <a:lnTo>
                  <a:pt x="66830" y="51280"/>
                </a:lnTo>
                <a:lnTo>
                  <a:pt x="66820" y="51280"/>
                </a:lnTo>
                <a:lnTo>
                  <a:pt x="66810" y="51280"/>
                </a:lnTo>
                <a:lnTo>
                  <a:pt x="66800" y="51280"/>
                </a:lnTo>
                <a:lnTo>
                  <a:pt x="66790" y="51270"/>
                </a:lnTo>
                <a:lnTo>
                  <a:pt x="66780" y="51270"/>
                </a:lnTo>
                <a:lnTo>
                  <a:pt x="66770" y="51260"/>
                </a:lnTo>
                <a:lnTo>
                  <a:pt x="66760" y="51250"/>
                </a:lnTo>
                <a:lnTo>
                  <a:pt x="66740" y="51240"/>
                </a:lnTo>
                <a:lnTo>
                  <a:pt x="66730" y="51230"/>
                </a:lnTo>
                <a:lnTo>
                  <a:pt x="66730" y="51220"/>
                </a:lnTo>
                <a:lnTo>
                  <a:pt x="66710" y="51210"/>
                </a:lnTo>
                <a:lnTo>
                  <a:pt x="66710" y="51200"/>
                </a:lnTo>
                <a:lnTo>
                  <a:pt x="66700" y="51180"/>
                </a:lnTo>
                <a:lnTo>
                  <a:pt x="66690" y="51170"/>
                </a:lnTo>
                <a:lnTo>
                  <a:pt x="66680" y="51170"/>
                </a:lnTo>
                <a:lnTo>
                  <a:pt x="66680" y="51160"/>
                </a:lnTo>
                <a:lnTo>
                  <a:pt x="66670" y="51160"/>
                </a:lnTo>
                <a:lnTo>
                  <a:pt x="66660" y="51160"/>
                </a:lnTo>
                <a:lnTo>
                  <a:pt x="66650" y="51160"/>
                </a:lnTo>
                <a:lnTo>
                  <a:pt x="66640" y="51160"/>
                </a:lnTo>
                <a:lnTo>
                  <a:pt x="66630" y="51170"/>
                </a:lnTo>
                <a:lnTo>
                  <a:pt x="66620" y="51170"/>
                </a:lnTo>
                <a:lnTo>
                  <a:pt x="66610" y="51170"/>
                </a:lnTo>
                <a:lnTo>
                  <a:pt x="66610" y="51160"/>
                </a:lnTo>
                <a:lnTo>
                  <a:pt x="66600" y="51160"/>
                </a:lnTo>
                <a:lnTo>
                  <a:pt x="66600" y="51150"/>
                </a:lnTo>
                <a:lnTo>
                  <a:pt x="66590" y="51150"/>
                </a:lnTo>
                <a:lnTo>
                  <a:pt x="66590" y="51140"/>
                </a:lnTo>
                <a:lnTo>
                  <a:pt x="66590" y="51130"/>
                </a:lnTo>
                <a:lnTo>
                  <a:pt x="66590" y="51120"/>
                </a:lnTo>
                <a:lnTo>
                  <a:pt x="66580" y="51100"/>
                </a:lnTo>
                <a:lnTo>
                  <a:pt x="66580" y="51090"/>
                </a:lnTo>
                <a:lnTo>
                  <a:pt x="66580" y="51080"/>
                </a:lnTo>
                <a:lnTo>
                  <a:pt x="66570" y="51070"/>
                </a:lnTo>
                <a:lnTo>
                  <a:pt x="66560" y="51060"/>
                </a:lnTo>
                <a:lnTo>
                  <a:pt x="66550" y="51060"/>
                </a:lnTo>
                <a:lnTo>
                  <a:pt x="66540" y="51060"/>
                </a:lnTo>
                <a:lnTo>
                  <a:pt x="66530" y="51060"/>
                </a:lnTo>
                <a:lnTo>
                  <a:pt x="66520" y="51060"/>
                </a:lnTo>
                <a:lnTo>
                  <a:pt x="66510" y="51060"/>
                </a:lnTo>
                <a:lnTo>
                  <a:pt x="66500" y="51060"/>
                </a:lnTo>
                <a:lnTo>
                  <a:pt x="66490" y="51060"/>
                </a:lnTo>
                <a:lnTo>
                  <a:pt x="66480" y="51060"/>
                </a:lnTo>
                <a:lnTo>
                  <a:pt x="66480" y="51050"/>
                </a:lnTo>
                <a:lnTo>
                  <a:pt x="66480" y="51040"/>
                </a:lnTo>
                <a:lnTo>
                  <a:pt x="66470" y="51040"/>
                </a:lnTo>
                <a:lnTo>
                  <a:pt x="66470" y="51030"/>
                </a:lnTo>
                <a:lnTo>
                  <a:pt x="66460" y="51020"/>
                </a:lnTo>
                <a:lnTo>
                  <a:pt x="66440" y="51000"/>
                </a:lnTo>
                <a:lnTo>
                  <a:pt x="66430" y="50980"/>
                </a:lnTo>
                <a:lnTo>
                  <a:pt x="66410" y="50960"/>
                </a:lnTo>
                <a:lnTo>
                  <a:pt x="66400" y="50940"/>
                </a:lnTo>
                <a:lnTo>
                  <a:pt x="66380" y="50920"/>
                </a:lnTo>
                <a:lnTo>
                  <a:pt x="66370" y="50910"/>
                </a:lnTo>
                <a:lnTo>
                  <a:pt x="66360" y="50900"/>
                </a:lnTo>
                <a:lnTo>
                  <a:pt x="66350" y="50900"/>
                </a:lnTo>
                <a:lnTo>
                  <a:pt x="66350" y="50890"/>
                </a:lnTo>
                <a:lnTo>
                  <a:pt x="66340" y="50880"/>
                </a:lnTo>
                <a:lnTo>
                  <a:pt x="66330" y="50860"/>
                </a:lnTo>
                <a:lnTo>
                  <a:pt x="66320" y="50850"/>
                </a:lnTo>
                <a:lnTo>
                  <a:pt x="66300" y="50840"/>
                </a:lnTo>
                <a:lnTo>
                  <a:pt x="66280" y="50840"/>
                </a:lnTo>
                <a:lnTo>
                  <a:pt x="66270" y="50840"/>
                </a:lnTo>
                <a:lnTo>
                  <a:pt x="66260" y="50840"/>
                </a:lnTo>
                <a:lnTo>
                  <a:pt x="66250" y="50840"/>
                </a:lnTo>
                <a:lnTo>
                  <a:pt x="66240" y="50840"/>
                </a:lnTo>
                <a:lnTo>
                  <a:pt x="66230" y="50850"/>
                </a:lnTo>
                <a:lnTo>
                  <a:pt x="66220" y="50860"/>
                </a:lnTo>
                <a:lnTo>
                  <a:pt x="66210" y="50870"/>
                </a:lnTo>
                <a:lnTo>
                  <a:pt x="66200" y="50890"/>
                </a:lnTo>
                <a:lnTo>
                  <a:pt x="66190" y="50900"/>
                </a:lnTo>
                <a:lnTo>
                  <a:pt x="66190" y="50910"/>
                </a:lnTo>
                <a:lnTo>
                  <a:pt x="66180" y="50910"/>
                </a:lnTo>
                <a:lnTo>
                  <a:pt x="66180" y="50920"/>
                </a:lnTo>
                <a:lnTo>
                  <a:pt x="66170" y="50920"/>
                </a:lnTo>
                <a:lnTo>
                  <a:pt x="66160" y="50920"/>
                </a:lnTo>
                <a:lnTo>
                  <a:pt x="66150" y="50920"/>
                </a:lnTo>
                <a:lnTo>
                  <a:pt x="66150" y="50910"/>
                </a:lnTo>
                <a:lnTo>
                  <a:pt x="66150" y="50900"/>
                </a:lnTo>
                <a:lnTo>
                  <a:pt x="66150" y="50890"/>
                </a:lnTo>
                <a:lnTo>
                  <a:pt x="66140" y="50880"/>
                </a:lnTo>
                <a:lnTo>
                  <a:pt x="66130" y="50870"/>
                </a:lnTo>
                <a:lnTo>
                  <a:pt x="66120" y="50860"/>
                </a:lnTo>
                <a:lnTo>
                  <a:pt x="66110" y="50850"/>
                </a:lnTo>
                <a:lnTo>
                  <a:pt x="66110" y="50840"/>
                </a:lnTo>
                <a:lnTo>
                  <a:pt x="66100" y="50830"/>
                </a:lnTo>
                <a:lnTo>
                  <a:pt x="66090" y="50820"/>
                </a:lnTo>
                <a:lnTo>
                  <a:pt x="66080" y="50810"/>
                </a:lnTo>
                <a:lnTo>
                  <a:pt x="66080" y="50800"/>
                </a:lnTo>
                <a:lnTo>
                  <a:pt x="66080" y="50790"/>
                </a:lnTo>
                <a:lnTo>
                  <a:pt x="66070" y="50770"/>
                </a:lnTo>
                <a:lnTo>
                  <a:pt x="66070" y="50760"/>
                </a:lnTo>
                <a:lnTo>
                  <a:pt x="66060" y="50750"/>
                </a:lnTo>
                <a:lnTo>
                  <a:pt x="66060" y="50740"/>
                </a:lnTo>
                <a:lnTo>
                  <a:pt x="66060" y="50730"/>
                </a:lnTo>
                <a:lnTo>
                  <a:pt x="66060" y="50720"/>
                </a:lnTo>
                <a:lnTo>
                  <a:pt x="66060" y="50710"/>
                </a:lnTo>
                <a:lnTo>
                  <a:pt x="66050" y="50710"/>
                </a:lnTo>
                <a:lnTo>
                  <a:pt x="66050" y="50700"/>
                </a:lnTo>
                <a:lnTo>
                  <a:pt x="66050" y="50690"/>
                </a:lnTo>
                <a:lnTo>
                  <a:pt x="66040" y="50690"/>
                </a:lnTo>
                <a:lnTo>
                  <a:pt x="66040" y="50680"/>
                </a:lnTo>
                <a:lnTo>
                  <a:pt x="66030" y="50680"/>
                </a:lnTo>
                <a:lnTo>
                  <a:pt x="66020" y="50670"/>
                </a:lnTo>
                <a:lnTo>
                  <a:pt x="66020" y="50660"/>
                </a:lnTo>
                <a:lnTo>
                  <a:pt x="66020" y="50670"/>
                </a:lnTo>
                <a:lnTo>
                  <a:pt x="66010" y="50670"/>
                </a:lnTo>
                <a:lnTo>
                  <a:pt x="66000" y="50670"/>
                </a:lnTo>
                <a:lnTo>
                  <a:pt x="66000" y="50680"/>
                </a:lnTo>
                <a:lnTo>
                  <a:pt x="65990" y="50680"/>
                </a:lnTo>
                <a:lnTo>
                  <a:pt x="65980" y="50680"/>
                </a:lnTo>
                <a:lnTo>
                  <a:pt x="65980" y="50690"/>
                </a:lnTo>
                <a:lnTo>
                  <a:pt x="65970" y="50690"/>
                </a:lnTo>
                <a:lnTo>
                  <a:pt x="65960" y="50690"/>
                </a:lnTo>
                <a:lnTo>
                  <a:pt x="65960" y="50700"/>
                </a:lnTo>
                <a:lnTo>
                  <a:pt x="65950" y="50700"/>
                </a:lnTo>
                <a:lnTo>
                  <a:pt x="65940" y="50720"/>
                </a:lnTo>
                <a:lnTo>
                  <a:pt x="65940" y="50730"/>
                </a:lnTo>
                <a:lnTo>
                  <a:pt x="65930" y="50740"/>
                </a:lnTo>
                <a:lnTo>
                  <a:pt x="65930" y="50750"/>
                </a:lnTo>
                <a:lnTo>
                  <a:pt x="65920" y="50770"/>
                </a:lnTo>
                <a:lnTo>
                  <a:pt x="65920" y="50780"/>
                </a:lnTo>
                <a:lnTo>
                  <a:pt x="65920" y="50790"/>
                </a:lnTo>
                <a:lnTo>
                  <a:pt x="65920" y="50800"/>
                </a:lnTo>
                <a:lnTo>
                  <a:pt x="65920" y="50810"/>
                </a:lnTo>
                <a:lnTo>
                  <a:pt x="65920" y="50820"/>
                </a:lnTo>
                <a:lnTo>
                  <a:pt x="65920" y="50830"/>
                </a:lnTo>
                <a:lnTo>
                  <a:pt x="65910" y="50850"/>
                </a:lnTo>
                <a:lnTo>
                  <a:pt x="65910" y="50860"/>
                </a:lnTo>
                <a:lnTo>
                  <a:pt x="65910" y="50870"/>
                </a:lnTo>
                <a:lnTo>
                  <a:pt x="65920" y="50870"/>
                </a:lnTo>
                <a:lnTo>
                  <a:pt x="65910" y="50880"/>
                </a:lnTo>
                <a:lnTo>
                  <a:pt x="65910" y="50890"/>
                </a:lnTo>
                <a:lnTo>
                  <a:pt x="65900" y="50900"/>
                </a:lnTo>
                <a:lnTo>
                  <a:pt x="65910" y="50900"/>
                </a:lnTo>
                <a:lnTo>
                  <a:pt x="65910" y="50910"/>
                </a:lnTo>
                <a:lnTo>
                  <a:pt x="65920" y="50910"/>
                </a:lnTo>
                <a:lnTo>
                  <a:pt x="65920" y="50920"/>
                </a:lnTo>
                <a:lnTo>
                  <a:pt x="65920" y="50910"/>
                </a:lnTo>
                <a:lnTo>
                  <a:pt x="65930" y="50920"/>
                </a:lnTo>
                <a:lnTo>
                  <a:pt x="65930" y="50910"/>
                </a:lnTo>
                <a:lnTo>
                  <a:pt x="65930" y="50920"/>
                </a:lnTo>
                <a:lnTo>
                  <a:pt x="65930" y="50930"/>
                </a:lnTo>
                <a:lnTo>
                  <a:pt x="65940" y="50940"/>
                </a:lnTo>
                <a:lnTo>
                  <a:pt x="65940" y="50950"/>
                </a:lnTo>
                <a:lnTo>
                  <a:pt x="65950" y="50950"/>
                </a:lnTo>
                <a:lnTo>
                  <a:pt x="65950" y="50960"/>
                </a:lnTo>
                <a:lnTo>
                  <a:pt x="65950" y="50970"/>
                </a:lnTo>
                <a:lnTo>
                  <a:pt x="65950" y="50980"/>
                </a:lnTo>
                <a:lnTo>
                  <a:pt x="65950" y="50990"/>
                </a:lnTo>
                <a:lnTo>
                  <a:pt x="65960" y="51000"/>
                </a:lnTo>
                <a:lnTo>
                  <a:pt x="65960" y="51010"/>
                </a:lnTo>
                <a:lnTo>
                  <a:pt x="65960" y="51030"/>
                </a:lnTo>
                <a:lnTo>
                  <a:pt x="65970" y="51040"/>
                </a:lnTo>
                <a:lnTo>
                  <a:pt x="65970" y="51050"/>
                </a:lnTo>
                <a:lnTo>
                  <a:pt x="65970" y="51060"/>
                </a:lnTo>
                <a:lnTo>
                  <a:pt x="65980" y="51070"/>
                </a:lnTo>
                <a:lnTo>
                  <a:pt x="65990" y="51070"/>
                </a:lnTo>
                <a:lnTo>
                  <a:pt x="66000" y="51070"/>
                </a:lnTo>
                <a:lnTo>
                  <a:pt x="66010" y="51070"/>
                </a:lnTo>
                <a:lnTo>
                  <a:pt x="66020" y="51070"/>
                </a:lnTo>
                <a:lnTo>
                  <a:pt x="66020" y="51060"/>
                </a:lnTo>
                <a:lnTo>
                  <a:pt x="66010" y="51060"/>
                </a:lnTo>
                <a:lnTo>
                  <a:pt x="66020" y="51060"/>
                </a:lnTo>
                <a:lnTo>
                  <a:pt x="66020" y="51050"/>
                </a:lnTo>
                <a:lnTo>
                  <a:pt x="66020" y="51060"/>
                </a:lnTo>
                <a:lnTo>
                  <a:pt x="66030" y="51060"/>
                </a:lnTo>
                <a:lnTo>
                  <a:pt x="66030" y="51050"/>
                </a:lnTo>
                <a:lnTo>
                  <a:pt x="66030" y="51040"/>
                </a:lnTo>
                <a:lnTo>
                  <a:pt x="66030" y="51030"/>
                </a:lnTo>
                <a:lnTo>
                  <a:pt x="66040" y="51030"/>
                </a:lnTo>
                <a:lnTo>
                  <a:pt x="66040" y="51020"/>
                </a:lnTo>
                <a:lnTo>
                  <a:pt x="66050" y="51020"/>
                </a:lnTo>
                <a:lnTo>
                  <a:pt x="66050" y="51010"/>
                </a:lnTo>
                <a:lnTo>
                  <a:pt x="66050" y="51000"/>
                </a:lnTo>
                <a:lnTo>
                  <a:pt x="66060" y="51000"/>
                </a:lnTo>
                <a:lnTo>
                  <a:pt x="66060" y="51010"/>
                </a:lnTo>
                <a:lnTo>
                  <a:pt x="66060" y="51020"/>
                </a:lnTo>
                <a:lnTo>
                  <a:pt x="66070" y="51020"/>
                </a:lnTo>
                <a:lnTo>
                  <a:pt x="66070" y="51030"/>
                </a:lnTo>
                <a:lnTo>
                  <a:pt x="66080" y="51030"/>
                </a:lnTo>
                <a:lnTo>
                  <a:pt x="66080" y="51040"/>
                </a:lnTo>
                <a:lnTo>
                  <a:pt x="66090" y="51040"/>
                </a:lnTo>
                <a:lnTo>
                  <a:pt x="66100" y="51040"/>
                </a:lnTo>
                <a:lnTo>
                  <a:pt x="66110" y="51050"/>
                </a:lnTo>
                <a:lnTo>
                  <a:pt x="66110" y="51060"/>
                </a:lnTo>
                <a:lnTo>
                  <a:pt x="66110" y="51070"/>
                </a:lnTo>
                <a:lnTo>
                  <a:pt x="66110" y="51080"/>
                </a:lnTo>
                <a:lnTo>
                  <a:pt x="66110" y="51090"/>
                </a:lnTo>
                <a:lnTo>
                  <a:pt x="66110" y="51100"/>
                </a:lnTo>
                <a:lnTo>
                  <a:pt x="66110" y="51110"/>
                </a:lnTo>
                <a:lnTo>
                  <a:pt x="66100" y="51120"/>
                </a:lnTo>
                <a:lnTo>
                  <a:pt x="66100" y="51130"/>
                </a:lnTo>
                <a:lnTo>
                  <a:pt x="66090" y="51140"/>
                </a:lnTo>
                <a:lnTo>
                  <a:pt x="66090" y="51150"/>
                </a:lnTo>
                <a:lnTo>
                  <a:pt x="66080" y="51150"/>
                </a:lnTo>
                <a:lnTo>
                  <a:pt x="66080" y="51160"/>
                </a:lnTo>
                <a:lnTo>
                  <a:pt x="66070" y="51160"/>
                </a:lnTo>
                <a:lnTo>
                  <a:pt x="66070" y="51170"/>
                </a:lnTo>
                <a:lnTo>
                  <a:pt x="66060" y="51180"/>
                </a:lnTo>
                <a:lnTo>
                  <a:pt x="66060" y="51190"/>
                </a:lnTo>
                <a:lnTo>
                  <a:pt x="66050" y="51190"/>
                </a:lnTo>
                <a:lnTo>
                  <a:pt x="66050" y="51200"/>
                </a:lnTo>
                <a:lnTo>
                  <a:pt x="66050" y="51210"/>
                </a:lnTo>
                <a:lnTo>
                  <a:pt x="66040" y="51210"/>
                </a:lnTo>
                <a:lnTo>
                  <a:pt x="66040" y="51220"/>
                </a:lnTo>
                <a:lnTo>
                  <a:pt x="66030" y="51220"/>
                </a:lnTo>
                <a:lnTo>
                  <a:pt x="66030" y="51230"/>
                </a:lnTo>
                <a:lnTo>
                  <a:pt x="66020" y="51240"/>
                </a:lnTo>
                <a:lnTo>
                  <a:pt x="66020" y="51250"/>
                </a:lnTo>
                <a:lnTo>
                  <a:pt x="66010" y="51250"/>
                </a:lnTo>
                <a:lnTo>
                  <a:pt x="66010" y="51260"/>
                </a:lnTo>
                <a:lnTo>
                  <a:pt x="66010" y="51270"/>
                </a:lnTo>
                <a:lnTo>
                  <a:pt x="66010" y="51280"/>
                </a:lnTo>
                <a:lnTo>
                  <a:pt x="66010" y="51290"/>
                </a:lnTo>
                <a:lnTo>
                  <a:pt x="66010" y="51300"/>
                </a:lnTo>
                <a:lnTo>
                  <a:pt x="66000" y="51300"/>
                </a:lnTo>
                <a:lnTo>
                  <a:pt x="66000" y="51310"/>
                </a:lnTo>
                <a:lnTo>
                  <a:pt x="66000" y="51320"/>
                </a:lnTo>
                <a:lnTo>
                  <a:pt x="66000" y="51330"/>
                </a:lnTo>
                <a:lnTo>
                  <a:pt x="65990" y="51350"/>
                </a:lnTo>
                <a:lnTo>
                  <a:pt x="65990" y="51360"/>
                </a:lnTo>
                <a:lnTo>
                  <a:pt x="65990" y="51370"/>
                </a:lnTo>
                <a:lnTo>
                  <a:pt x="65990" y="51390"/>
                </a:lnTo>
                <a:lnTo>
                  <a:pt x="65990" y="51400"/>
                </a:lnTo>
                <a:lnTo>
                  <a:pt x="65990" y="51410"/>
                </a:lnTo>
                <a:lnTo>
                  <a:pt x="65990" y="51430"/>
                </a:lnTo>
                <a:lnTo>
                  <a:pt x="65990" y="51450"/>
                </a:lnTo>
                <a:lnTo>
                  <a:pt x="65990" y="51460"/>
                </a:lnTo>
                <a:lnTo>
                  <a:pt x="65990" y="51470"/>
                </a:lnTo>
                <a:lnTo>
                  <a:pt x="65990" y="51490"/>
                </a:lnTo>
                <a:lnTo>
                  <a:pt x="65990" y="51500"/>
                </a:lnTo>
                <a:lnTo>
                  <a:pt x="65990" y="51510"/>
                </a:lnTo>
                <a:lnTo>
                  <a:pt x="65980" y="51510"/>
                </a:lnTo>
                <a:lnTo>
                  <a:pt x="65980" y="51520"/>
                </a:lnTo>
                <a:lnTo>
                  <a:pt x="65970" y="51520"/>
                </a:lnTo>
                <a:lnTo>
                  <a:pt x="65970" y="51530"/>
                </a:lnTo>
                <a:lnTo>
                  <a:pt x="65970" y="51540"/>
                </a:lnTo>
                <a:lnTo>
                  <a:pt x="65970" y="51550"/>
                </a:lnTo>
                <a:lnTo>
                  <a:pt x="65970" y="51560"/>
                </a:lnTo>
                <a:lnTo>
                  <a:pt x="65960" y="51560"/>
                </a:lnTo>
                <a:lnTo>
                  <a:pt x="65960" y="51570"/>
                </a:lnTo>
                <a:lnTo>
                  <a:pt x="65950" y="51570"/>
                </a:lnTo>
                <a:lnTo>
                  <a:pt x="65950" y="51580"/>
                </a:lnTo>
                <a:lnTo>
                  <a:pt x="65940" y="51580"/>
                </a:lnTo>
                <a:lnTo>
                  <a:pt x="65930" y="51590"/>
                </a:lnTo>
                <a:lnTo>
                  <a:pt x="65920" y="51600"/>
                </a:lnTo>
                <a:lnTo>
                  <a:pt x="65910" y="51610"/>
                </a:lnTo>
                <a:lnTo>
                  <a:pt x="65900" y="51620"/>
                </a:lnTo>
                <a:lnTo>
                  <a:pt x="65900" y="51610"/>
                </a:lnTo>
                <a:lnTo>
                  <a:pt x="65890" y="51610"/>
                </a:lnTo>
                <a:lnTo>
                  <a:pt x="65890" y="51600"/>
                </a:lnTo>
                <a:lnTo>
                  <a:pt x="65890" y="51590"/>
                </a:lnTo>
                <a:lnTo>
                  <a:pt x="65890" y="51580"/>
                </a:lnTo>
                <a:lnTo>
                  <a:pt x="65900" y="51570"/>
                </a:lnTo>
                <a:lnTo>
                  <a:pt x="65900" y="51560"/>
                </a:lnTo>
                <a:lnTo>
                  <a:pt x="65890" y="51540"/>
                </a:lnTo>
                <a:lnTo>
                  <a:pt x="65890" y="51530"/>
                </a:lnTo>
                <a:lnTo>
                  <a:pt x="65890" y="51520"/>
                </a:lnTo>
                <a:lnTo>
                  <a:pt x="65890" y="51510"/>
                </a:lnTo>
                <a:lnTo>
                  <a:pt x="65880" y="51500"/>
                </a:lnTo>
                <a:lnTo>
                  <a:pt x="65880" y="51490"/>
                </a:lnTo>
                <a:lnTo>
                  <a:pt x="65890" y="51480"/>
                </a:lnTo>
                <a:lnTo>
                  <a:pt x="65890" y="51470"/>
                </a:lnTo>
                <a:lnTo>
                  <a:pt x="65900" y="51450"/>
                </a:lnTo>
                <a:lnTo>
                  <a:pt x="65910" y="51430"/>
                </a:lnTo>
                <a:lnTo>
                  <a:pt x="65910" y="51420"/>
                </a:lnTo>
                <a:lnTo>
                  <a:pt x="65910" y="51410"/>
                </a:lnTo>
                <a:lnTo>
                  <a:pt x="65910" y="51400"/>
                </a:lnTo>
                <a:lnTo>
                  <a:pt x="65910" y="51390"/>
                </a:lnTo>
                <a:lnTo>
                  <a:pt x="65910" y="51380"/>
                </a:lnTo>
                <a:lnTo>
                  <a:pt x="65900" y="51370"/>
                </a:lnTo>
                <a:lnTo>
                  <a:pt x="65900" y="51360"/>
                </a:lnTo>
                <a:lnTo>
                  <a:pt x="65890" y="51360"/>
                </a:lnTo>
                <a:lnTo>
                  <a:pt x="65890" y="51350"/>
                </a:lnTo>
                <a:lnTo>
                  <a:pt x="65880" y="51340"/>
                </a:lnTo>
                <a:lnTo>
                  <a:pt x="65880" y="51330"/>
                </a:lnTo>
                <a:lnTo>
                  <a:pt x="65880" y="51320"/>
                </a:lnTo>
                <a:lnTo>
                  <a:pt x="65880" y="51310"/>
                </a:lnTo>
                <a:lnTo>
                  <a:pt x="65880" y="51290"/>
                </a:lnTo>
                <a:lnTo>
                  <a:pt x="65880" y="51280"/>
                </a:lnTo>
                <a:lnTo>
                  <a:pt x="65880" y="51270"/>
                </a:lnTo>
                <a:lnTo>
                  <a:pt x="65790" y="51270"/>
                </a:lnTo>
                <a:lnTo>
                  <a:pt x="65770" y="51280"/>
                </a:lnTo>
                <a:lnTo>
                  <a:pt x="65760" y="51300"/>
                </a:lnTo>
                <a:lnTo>
                  <a:pt x="65760" y="51310"/>
                </a:lnTo>
                <a:lnTo>
                  <a:pt x="65760" y="51320"/>
                </a:lnTo>
                <a:lnTo>
                  <a:pt x="65770" y="51330"/>
                </a:lnTo>
                <a:lnTo>
                  <a:pt x="65770" y="51340"/>
                </a:lnTo>
                <a:lnTo>
                  <a:pt x="65770" y="51350"/>
                </a:lnTo>
                <a:lnTo>
                  <a:pt x="65770" y="51360"/>
                </a:lnTo>
                <a:lnTo>
                  <a:pt x="65760" y="51360"/>
                </a:lnTo>
                <a:lnTo>
                  <a:pt x="65750" y="51360"/>
                </a:lnTo>
                <a:lnTo>
                  <a:pt x="65750" y="51370"/>
                </a:lnTo>
                <a:lnTo>
                  <a:pt x="65740" y="51370"/>
                </a:lnTo>
                <a:lnTo>
                  <a:pt x="65730" y="51380"/>
                </a:lnTo>
                <a:lnTo>
                  <a:pt x="65720" y="51390"/>
                </a:lnTo>
                <a:lnTo>
                  <a:pt x="65720" y="51400"/>
                </a:lnTo>
                <a:lnTo>
                  <a:pt x="65720" y="51410"/>
                </a:lnTo>
                <a:lnTo>
                  <a:pt x="65730" y="51410"/>
                </a:lnTo>
                <a:lnTo>
                  <a:pt x="65730" y="51420"/>
                </a:lnTo>
                <a:lnTo>
                  <a:pt x="65730" y="51430"/>
                </a:lnTo>
                <a:lnTo>
                  <a:pt x="65740" y="51430"/>
                </a:lnTo>
                <a:lnTo>
                  <a:pt x="65740" y="51440"/>
                </a:lnTo>
                <a:lnTo>
                  <a:pt x="65740" y="51450"/>
                </a:lnTo>
                <a:lnTo>
                  <a:pt x="65740" y="51460"/>
                </a:lnTo>
                <a:lnTo>
                  <a:pt x="65740" y="51470"/>
                </a:lnTo>
                <a:lnTo>
                  <a:pt x="65740" y="51480"/>
                </a:lnTo>
                <a:lnTo>
                  <a:pt x="65740" y="51490"/>
                </a:lnTo>
                <a:lnTo>
                  <a:pt x="65740" y="51500"/>
                </a:lnTo>
                <a:lnTo>
                  <a:pt x="65740" y="51510"/>
                </a:lnTo>
                <a:lnTo>
                  <a:pt x="65740" y="51520"/>
                </a:lnTo>
                <a:lnTo>
                  <a:pt x="65750" y="51520"/>
                </a:lnTo>
                <a:lnTo>
                  <a:pt x="65750" y="51530"/>
                </a:lnTo>
                <a:lnTo>
                  <a:pt x="65750" y="51540"/>
                </a:lnTo>
                <a:lnTo>
                  <a:pt x="65750" y="51550"/>
                </a:lnTo>
                <a:lnTo>
                  <a:pt x="65760" y="51550"/>
                </a:lnTo>
                <a:lnTo>
                  <a:pt x="65770" y="51550"/>
                </a:lnTo>
                <a:lnTo>
                  <a:pt x="65770" y="51560"/>
                </a:lnTo>
                <a:lnTo>
                  <a:pt x="65770" y="51570"/>
                </a:lnTo>
                <a:lnTo>
                  <a:pt x="65770" y="51580"/>
                </a:lnTo>
                <a:lnTo>
                  <a:pt x="65780" y="51580"/>
                </a:lnTo>
                <a:lnTo>
                  <a:pt x="65780" y="51590"/>
                </a:lnTo>
                <a:lnTo>
                  <a:pt x="65780" y="51600"/>
                </a:lnTo>
                <a:lnTo>
                  <a:pt x="65780" y="51610"/>
                </a:lnTo>
                <a:lnTo>
                  <a:pt x="65780" y="51620"/>
                </a:lnTo>
                <a:lnTo>
                  <a:pt x="65780" y="51630"/>
                </a:lnTo>
                <a:lnTo>
                  <a:pt x="65780" y="51640"/>
                </a:lnTo>
                <a:lnTo>
                  <a:pt x="65770" y="51640"/>
                </a:lnTo>
                <a:lnTo>
                  <a:pt x="65760" y="51640"/>
                </a:lnTo>
                <a:lnTo>
                  <a:pt x="65760" y="51650"/>
                </a:lnTo>
                <a:lnTo>
                  <a:pt x="65750" y="51650"/>
                </a:lnTo>
                <a:lnTo>
                  <a:pt x="65740" y="51650"/>
                </a:lnTo>
                <a:lnTo>
                  <a:pt x="65730" y="51650"/>
                </a:lnTo>
                <a:lnTo>
                  <a:pt x="65730" y="51660"/>
                </a:lnTo>
                <a:lnTo>
                  <a:pt x="65720" y="51660"/>
                </a:lnTo>
                <a:lnTo>
                  <a:pt x="65730" y="51660"/>
                </a:lnTo>
                <a:lnTo>
                  <a:pt x="65730" y="51670"/>
                </a:lnTo>
                <a:lnTo>
                  <a:pt x="65720" y="51670"/>
                </a:lnTo>
                <a:lnTo>
                  <a:pt x="65720" y="51680"/>
                </a:lnTo>
                <a:lnTo>
                  <a:pt x="65720" y="51690"/>
                </a:lnTo>
                <a:lnTo>
                  <a:pt x="65720" y="51700"/>
                </a:lnTo>
                <a:lnTo>
                  <a:pt x="65720" y="51710"/>
                </a:lnTo>
                <a:lnTo>
                  <a:pt x="65730" y="51710"/>
                </a:lnTo>
                <a:lnTo>
                  <a:pt x="65720" y="51710"/>
                </a:lnTo>
                <a:lnTo>
                  <a:pt x="65710" y="51710"/>
                </a:lnTo>
                <a:lnTo>
                  <a:pt x="65700" y="51710"/>
                </a:lnTo>
                <a:lnTo>
                  <a:pt x="65690" y="51710"/>
                </a:lnTo>
                <a:lnTo>
                  <a:pt x="65680" y="51710"/>
                </a:lnTo>
                <a:lnTo>
                  <a:pt x="65670" y="51710"/>
                </a:lnTo>
                <a:lnTo>
                  <a:pt x="65660" y="51710"/>
                </a:lnTo>
                <a:lnTo>
                  <a:pt x="65660" y="51720"/>
                </a:lnTo>
                <a:lnTo>
                  <a:pt x="65650" y="51720"/>
                </a:lnTo>
                <a:lnTo>
                  <a:pt x="65640" y="51720"/>
                </a:lnTo>
                <a:lnTo>
                  <a:pt x="65630" y="51720"/>
                </a:lnTo>
                <a:lnTo>
                  <a:pt x="65630" y="51730"/>
                </a:lnTo>
                <a:lnTo>
                  <a:pt x="65620" y="51740"/>
                </a:lnTo>
                <a:lnTo>
                  <a:pt x="65620" y="51750"/>
                </a:lnTo>
                <a:lnTo>
                  <a:pt x="65620" y="51760"/>
                </a:lnTo>
                <a:lnTo>
                  <a:pt x="65630" y="51760"/>
                </a:lnTo>
                <a:lnTo>
                  <a:pt x="65630" y="51770"/>
                </a:lnTo>
                <a:lnTo>
                  <a:pt x="65630" y="51780"/>
                </a:lnTo>
                <a:lnTo>
                  <a:pt x="65640" y="51790"/>
                </a:lnTo>
                <a:lnTo>
                  <a:pt x="65640" y="51800"/>
                </a:lnTo>
                <a:lnTo>
                  <a:pt x="65650" y="51810"/>
                </a:lnTo>
                <a:lnTo>
                  <a:pt x="65640" y="51810"/>
                </a:lnTo>
                <a:lnTo>
                  <a:pt x="65630" y="51810"/>
                </a:lnTo>
                <a:lnTo>
                  <a:pt x="65620" y="51810"/>
                </a:lnTo>
                <a:lnTo>
                  <a:pt x="65610" y="51810"/>
                </a:lnTo>
                <a:lnTo>
                  <a:pt x="65600" y="51810"/>
                </a:lnTo>
                <a:lnTo>
                  <a:pt x="65570" y="51810"/>
                </a:lnTo>
                <a:lnTo>
                  <a:pt x="65560" y="51810"/>
                </a:lnTo>
                <a:lnTo>
                  <a:pt x="65550" y="51810"/>
                </a:lnTo>
                <a:lnTo>
                  <a:pt x="65540" y="51810"/>
                </a:lnTo>
                <a:lnTo>
                  <a:pt x="65530" y="51810"/>
                </a:lnTo>
                <a:lnTo>
                  <a:pt x="65520" y="51810"/>
                </a:lnTo>
                <a:lnTo>
                  <a:pt x="65520" y="51800"/>
                </a:lnTo>
                <a:lnTo>
                  <a:pt x="65510" y="51790"/>
                </a:lnTo>
                <a:lnTo>
                  <a:pt x="65510" y="51780"/>
                </a:lnTo>
                <a:lnTo>
                  <a:pt x="65510" y="51770"/>
                </a:lnTo>
                <a:lnTo>
                  <a:pt x="65510" y="51760"/>
                </a:lnTo>
                <a:lnTo>
                  <a:pt x="65520" y="51750"/>
                </a:lnTo>
                <a:lnTo>
                  <a:pt x="65530" y="51740"/>
                </a:lnTo>
                <a:lnTo>
                  <a:pt x="65540" y="51730"/>
                </a:lnTo>
                <a:lnTo>
                  <a:pt x="65550" y="51720"/>
                </a:lnTo>
                <a:lnTo>
                  <a:pt x="65560" y="51710"/>
                </a:lnTo>
                <a:lnTo>
                  <a:pt x="65570" y="51690"/>
                </a:lnTo>
                <a:lnTo>
                  <a:pt x="65570" y="51680"/>
                </a:lnTo>
                <a:lnTo>
                  <a:pt x="65570" y="51650"/>
                </a:lnTo>
                <a:lnTo>
                  <a:pt x="65570" y="51630"/>
                </a:lnTo>
                <a:lnTo>
                  <a:pt x="65570" y="51620"/>
                </a:lnTo>
                <a:lnTo>
                  <a:pt x="65560" y="51610"/>
                </a:lnTo>
                <a:lnTo>
                  <a:pt x="65550" y="51600"/>
                </a:lnTo>
                <a:lnTo>
                  <a:pt x="65520" y="51570"/>
                </a:lnTo>
                <a:lnTo>
                  <a:pt x="65490" y="51550"/>
                </a:lnTo>
                <a:lnTo>
                  <a:pt x="65480" y="51540"/>
                </a:lnTo>
                <a:lnTo>
                  <a:pt x="65470" y="51540"/>
                </a:lnTo>
                <a:lnTo>
                  <a:pt x="65460" y="51540"/>
                </a:lnTo>
                <a:lnTo>
                  <a:pt x="65460" y="51530"/>
                </a:lnTo>
                <a:lnTo>
                  <a:pt x="65460" y="51520"/>
                </a:lnTo>
                <a:lnTo>
                  <a:pt x="65450" y="51520"/>
                </a:lnTo>
                <a:lnTo>
                  <a:pt x="65450" y="51510"/>
                </a:lnTo>
                <a:lnTo>
                  <a:pt x="65440" y="51510"/>
                </a:lnTo>
                <a:lnTo>
                  <a:pt x="65440" y="51520"/>
                </a:lnTo>
                <a:lnTo>
                  <a:pt x="65430" y="51520"/>
                </a:lnTo>
                <a:lnTo>
                  <a:pt x="65430" y="51530"/>
                </a:lnTo>
                <a:lnTo>
                  <a:pt x="65430" y="51540"/>
                </a:lnTo>
                <a:lnTo>
                  <a:pt x="65430" y="51550"/>
                </a:lnTo>
                <a:lnTo>
                  <a:pt x="65420" y="51570"/>
                </a:lnTo>
                <a:lnTo>
                  <a:pt x="65420" y="51590"/>
                </a:lnTo>
                <a:lnTo>
                  <a:pt x="65420" y="51600"/>
                </a:lnTo>
                <a:lnTo>
                  <a:pt x="65420" y="51610"/>
                </a:lnTo>
                <a:lnTo>
                  <a:pt x="65430" y="51640"/>
                </a:lnTo>
                <a:lnTo>
                  <a:pt x="65430" y="51650"/>
                </a:lnTo>
                <a:lnTo>
                  <a:pt x="65430" y="51660"/>
                </a:lnTo>
                <a:lnTo>
                  <a:pt x="65430" y="51670"/>
                </a:lnTo>
                <a:lnTo>
                  <a:pt x="65430" y="51680"/>
                </a:lnTo>
                <a:lnTo>
                  <a:pt x="65430" y="51690"/>
                </a:lnTo>
                <a:lnTo>
                  <a:pt x="65430" y="51700"/>
                </a:lnTo>
                <a:lnTo>
                  <a:pt x="65440" y="51710"/>
                </a:lnTo>
                <a:lnTo>
                  <a:pt x="65430" y="51720"/>
                </a:lnTo>
                <a:lnTo>
                  <a:pt x="65420" y="51730"/>
                </a:lnTo>
                <a:lnTo>
                  <a:pt x="65410" y="51740"/>
                </a:lnTo>
                <a:lnTo>
                  <a:pt x="65410" y="51750"/>
                </a:lnTo>
                <a:lnTo>
                  <a:pt x="65400" y="51750"/>
                </a:lnTo>
                <a:lnTo>
                  <a:pt x="65390" y="51750"/>
                </a:lnTo>
                <a:lnTo>
                  <a:pt x="65370" y="51740"/>
                </a:lnTo>
                <a:lnTo>
                  <a:pt x="65350" y="51740"/>
                </a:lnTo>
                <a:lnTo>
                  <a:pt x="65320" y="51730"/>
                </a:lnTo>
                <a:lnTo>
                  <a:pt x="65300" y="51720"/>
                </a:lnTo>
                <a:lnTo>
                  <a:pt x="65290" y="51720"/>
                </a:lnTo>
                <a:lnTo>
                  <a:pt x="65280" y="51710"/>
                </a:lnTo>
                <a:lnTo>
                  <a:pt x="65270" y="51700"/>
                </a:lnTo>
                <a:lnTo>
                  <a:pt x="65260" y="51700"/>
                </a:lnTo>
                <a:lnTo>
                  <a:pt x="65250" y="51680"/>
                </a:lnTo>
                <a:lnTo>
                  <a:pt x="65240" y="51670"/>
                </a:lnTo>
                <a:lnTo>
                  <a:pt x="65240" y="51660"/>
                </a:lnTo>
                <a:lnTo>
                  <a:pt x="65230" y="51650"/>
                </a:lnTo>
                <a:lnTo>
                  <a:pt x="65230" y="51640"/>
                </a:lnTo>
                <a:lnTo>
                  <a:pt x="65220" y="51610"/>
                </a:lnTo>
                <a:lnTo>
                  <a:pt x="65210" y="51590"/>
                </a:lnTo>
                <a:lnTo>
                  <a:pt x="65200" y="51560"/>
                </a:lnTo>
                <a:lnTo>
                  <a:pt x="65190" y="51540"/>
                </a:lnTo>
                <a:lnTo>
                  <a:pt x="65180" y="51510"/>
                </a:lnTo>
                <a:lnTo>
                  <a:pt x="65150" y="51480"/>
                </a:lnTo>
                <a:lnTo>
                  <a:pt x="65130" y="51460"/>
                </a:lnTo>
                <a:lnTo>
                  <a:pt x="65120" y="51450"/>
                </a:lnTo>
                <a:lnTo>
                  <a:pt x="65100" y="51430"/>
                </a:lnTo>
                <a:lnTo>
                  <a:pt x="65090" y="51420"/>
                </a:lnTo>
                <a:lnTo>
                  <a:pt x="65080" y="51410"/>
                </a:lnTo>
                <a:lnTo>
                  <a:pt x="65060" y="51390"/>
                </a:lnTo>
                <a:lnTo>
                  <a:pt x="65050" y="51390"/>
                </a:lnTo>
                <a:lnTo>
                  <a:pt x="65030" y="51380"/>
                </a:lnTo>
                <a:lnTo>
                  <a:pt x="65020" y="51380"/>
                </a:lnTo>
                <a:lnTo>
                  <a:pt x="64990" y="51380"/>
                </a:lnTo>
                <a:lnTo>
                  <a:pt x="64970" y="51370"/>
                </a:lnTo>
                <a:lnTo>
                  <a:pt x="64960" y="51360"/>
                </a:lnTo>
                <a:lnTo>
                  <a:pt x="64950" y="51360"/>
                </a:lnTo>
                <a:lnTo>
                  <a:pt x="64940" y="51360"/>
                </a:lnTo>
                <a:lnTo>
                  <a:pt x="64940" y="51350"/>
                </a:lnTo>
                <a:lnTo>
                  <a:pt x="64940" y="51340"/>
                </a:lnTo>
                <a:lnTo>
                  <a:pt x="64930" y="51340"/>
                </a:lnTo>
                <a:lnTo>
                  <a:pt x="64920" y="51330"/>
                </a:lnTo>
                <a:lnTo>
                  <a:pt x="64910" y="51360"/>
                </a:lnTo>
                <a:lnTo>
                  <a:pt x="64900" y="51370"/>
                </a:lnTo>
                <a:lnTo>
                  <a:pt x="64890" y="51380"/>
                </a:lnTo>
                <a:lnTo>
                  <a:pt x="64880" y="51380"/>
                </a:lnTo>
                <a:lnTo>
                  <a:pt x="64850" y="51370"/>
                </a:lnTo>
                <a:lnTo>
                  <a:pt x="64830" y="51370"/>
                </a:lnTo>
                <a:lnTo>
                  <a:pt x="64820" y="51360"/>
                </a:lnTo>
                <a:lnTo>
                  <a:pt x="64810" y="51360"/>
                </a:lnTo>
                <a:lnTo>
                  <a:pt x="64800" y="51350"/>
                </a:lnTo>
                <a:lnTo>
                  <a:pt x="64790" y="51340"/>
                </a:lnTo>
                <a:lnTo>
                  <a:pt x="64780" y="51330"/>
                </a:lnTo>
                <a:lnTo>
                  <a:pt x="64770" y="51330"/>
                </a:lnTo>
                <a:lnTo>
                  <a:pt x="64750" y="51330"/>
                </a:lnTo>
                <a:lnTo>
                  <a:pt x="64730" y="51330"/>
                </a:lnTo>
                <a:lnTo>
                  <a:pt x="64710" y="51330"/>
                </a:lnTo>
                <a:lnTo>
                  <a:pt x="64690" y="51330"/>
                </a:lnTo>
                <a:lnTo>
                  <a:pt x="64670" y="51340"/>
                </a:lnTo>
                <a:lnTo>
                  <a:pt x="64660" y="51340"/>
                </a:lnTo>
                <a:lnTo>
                  <a:pt x="64650" y="51350"/>
                </a:lnTo>
                <a:lnTo>
                  <a:pt x="64640" y="51360"/>
                </a:lnTo>
                <a:lnTo>
                  <a:pt x="64620" y="51370"/>
                </a:lnTo>
                <a:lnTo>
                  <a:pt x="64610" y="51380"/>
                </a:lnTo>
                <a:lnTo>
                  <a:pt x="64600" y="51390"/>
                </a:lnTo>
                <a:lnTo>
                  <a:pt x="64600" y="51400"/>
                </a:lnTo>
                <a:lnTo>
                  <a:pt x="64600" y="51410"/>
                </a:lnTo>
                <a:lnTo>
                  <a:pt x="64560" y="51360"/>
                </a:lnTo>
                <a:lnTo>
                  <a:pt x="64560" y="51340"/>
                </a:lnTo>
                <a:lnTo>
                  <a:pt x="64540" y="51310"/>
                </a:lnTo>
                <a:lnTo>
                  <a:pt x="64540" y="51300"/>
                </a:lnTo>
                <a:lnTo>
                  <a:pt x="64530" y="51280"/>
                </a:lnTo>
                <a:lnTo>
                  <a:pt x="64520" y="51260"/>
                </a:lnTo>
                <a:lnTo>
                  <a:pt x="64500" y="51240"/>
                </a:lnTo>
                <a:lnTo>
                  <a:pt x="64480" y="51210"/>
                </a:lnTo>
                <a:lnTo>
                  <a:pt x="64460" y="51190"/>
                </a:lnTo>
                <a:lnTo>
                  <a:pt x="64450" y="51160"/>
                </a:lnTo>
                <a:lnTo>
                  <a:pt x="64440" y="51130"/>
                </a:lnTo>
                <a:lnTo>
                  <a:pt x="64430" y="51100"/>
                </a:lnTo>
                <a:lnTo>
                  <a:pt x="64420" y="51090"/>
                </a:lnTo>
                <a:lnTo>
                  <a:pt x="64410" y="51080"/>
                </a:lnTo>
                <a:lnTo>
                  <a:pt x="64410" y="51070"/>
                </a:lnTo>
                <a:lnTo>
                  <a:pt x="64400" y="51040"/>
                </a:lnTo>
                <a:lnTo>
                  <a:pt x="64390" y="51000"/>
                </a:lnTo>
                <a:lnTo>
                  <a:pt x="64360" y="50950"/>
                </a:lnTo>
                <a:lnTo>
                  <a:pt x="64330" y="50900"/>
                </a:lnTo>
                <a:lnTo>
                  <a:pt x="64300" y="50850"/>
                </a:lnTo>
                <a:lnTo>
                  <a:pt x="64280" y="50810"/>
                </a:lnTo>
                <a:lnTo>
                  <a:pt x="64270" y="50800"/>
                </a:lnTo>
                <a:lnTo>
                  <a:pt x="64260" y="50780"/>
                </a:lnTo>
                <a:lnTo>
                  <a:pt x="64250" y="50770"/>
                </a:lnTo>
                <a:lnTo>
                  <a:pt x="64250" y="50760"/>
                </a:lnTo>
                <a:lnTo>
                  <a:pt x="64240" y="50750"/>
                </a:lnTo>
                <a:lnTo>
                  <a:pt x="64230" y="50730"/>
                </a:lnTo>
                <a:lnTo>
                  <a:pt x="64210" y="50720"/>
                </a:lnTo>
                <a:lnTo>
                  <a:pt x="64200" y="50710"/>
                </a:lnTo>
                <a:lnTo>
                  <a:pt x="64180" y="50700"/>
                </a:lnTo>
                <a:lnTo>
                  <a:pt x="64170" y="50700"/>
                </a:lnTo>
                <a:lnTo>
                  <a:pt x="64170" y="50690"/>
                </a:lnTo>
                <a:lnTo>
                  <a:pt x="64160" y="50690"/>
                </a:lnTo>
                <a:lnTo>
                  <a:pt x="64160" y="50680"/>
                </a:lnTo>
                <a:lnTo>
                  <a:pt x="64150" y="50670"/>
                </a:lnTo>
                <a:lnTo>
                  <a:pt x="64130" y="50670"/>
                </a:lnTo>
                <a:lnTo>
                  <a:pt x="64120" y="50660"/>
                </a:lnTo>
                <a:lnTo>
                  <a:pt x="64110" y="50660"/>
                </a:lnTo>
                <a:lnTo>
                  <a:pt x="64100" y="50660"/>
                </a:lnTo>
                <a:lnTo>
                  <a:pt x="64090" y="50650"/>
                </a:lnTo>
                <a:lnTo>
                  <a:pt x="64080" y="50650"/>
                </a:lnTo>
                <a:lnTo>
                  <a:pt x="64070" y="50640"/>
                </a:lnTo>
                <a:lnTo>
                  <a:pt x="64060" y="50640"/>
                </a:lnTo>
                <a:lnTo>
                  <a:pt x="64050" y="50640"/>
                </a:lnTo>
                <a:lnTo>
                  <a:pt x="64040" y="50640"/>
                </a:lnTo>
                <a:lnTo>
                  <a:pt x="64030" y="50640"/>
                </a:lnTo>
                <a:lnTo>
                  <a:pt x="64020" y="50630"/>
                </a:lnTo>
                <a:lnTo>
                  <a:pt x="64020" y="50640"/>
                </a:lnTo>
                <a:lnTo>
                  <a:pt x="64010" y="50640"/>
                </a:lnTo>
                <a:lnTo>
                  <a:pt x="64000" y="50640"/>
                </a:lnTo>
                <a:lnTo>
                  <a:pt x="64000" y="50630"/>
                </a:lnTo>
                <a:lnTo>
                  <a:pt x="63990" y="50630"/>
                </a:lnTo>
                <a:lnTo>
                  <a:pt x="63980" y="50630"/>
                </a:lnTo>
                <a:lnTo>
                  <a:pt x="63970" y="50630"/>
                </a:lnTo>
                <a:lnTo>
                  <a:pt x="63960" y="50640"/>
                </a:lnTo>
                <a:lnTo>
                  <a:pt x="63950" y="50640"/>
                </a:lnTo>
                <a:lnTo>
                  <a:pt x="63940" y="50640"/>
                </a:lnTo>
                <a:lnTo>
                  <a:pt x="63940" y="50650"/>
                </a:lnTo>
                <a:lnTo>
                  <a:pt x="63930" y="50650"/>
                </a:lnTo>
                <a:lnTo>
                  <a:pt x="63920" y="50650"/>
                </a:lnTo>
                <a:lnTo>
                  <a:pt x="63910" y="50650"/>
                </a:lnTo>
                <a:lnTo>
                  <a:pt x="63900" y="50650"/>
                </a:lnTo>
                <a:lnTo>
                  <a:pt x="63900" y="50660"/>
                </a:lnTo>
                <a:lnTo>
                  <a:pt x="63890" y="50660"/>
                </a:lnTo>
                <a:lnTo>
                  <a:pt x="63890" y="50670"/>
                </a:lnTo>
                <a:lnTo>
                  <a:pt x="63880" y="50670"/>
                </a:lnTo>
                <a:lnTo>
                  <a:pt x="63870" y="50670"/>
                </a:lnTo>
                <a:lnTo>
                  <a:pt x="63870" y="50680"/>
                </a:lnTo>
                <a:lnTo>
                  <a:pt x="63860" y="50680"/>
                </a:lnTo>
                <a:lnTo>
                  <a:pt x="63850" y="50680"/>
                </a:lnTo>
                <a:lnTo>
                  <a:pt x="63850" y="50670"/>
                </a:lnTo>
                <a:lnTo>
                  <a:pt x="63840" y="50670"/>
                </a:lnTo>
                <a:lnTo>
                  <a:pt x="63830" y="50670"/>
                </a:lnTo>
                <a:lnTo>
                  <a:pt x="63840" y="50670"/>
                </a:lnTo>
                <a:lnTo>
                  <a:pt x="63850" y="50660"/>
                </a:lnTo>
                <a:lnTo>
                  <a:pt x="63860" y="50650"/>
                </a:lnTo>
                <a:lnTo>
                  <a:pt x="63860" y="50640"/>
                </a:lnTo>
                <a:lnTo>
                  <a:pt x="63860" y="50630"/>
                </a:lnTo>
                <a:lnTo>
                  <a:pt x="63850" y="50620"/>
                </a:lnTo>
                <a:lnTo>
                  <a:pt x="63840" y="50620"/>
                </a:lnTo>
                <a:lnTo>
                  <a:pt x="63830" y="50610"/>
                </a:lnTo>
                <a:lnTo>
                  <a:pt x="63820" y="50600"/>
                </a:lnTo>
                <a:lnTo>
                  <a:pt x="63810" y="50600"/>
                </a:lnTo>
                <a:lnTo>
                  <a:pt x="63810" y="50590"/>
                </a:lnTo>
                <a:lnTo>
                  <a:pt x="63800" y="50590"/>
                </a:lnTo>
                <a:lnTo>
                  <a:pt x="63780" y="50590"/>
                </a:lnTo>
                <a:lnTo>
                  <a:pt x="63750" y="50580"/>
                </a:lnTo>
                <a:lnTo>
                  <a:pt x="63750" y="50590"/>
                </a:lnTo>
                <a:lnTo>
                  <a:pt x="63740" y="50590"/>
                </a:lnTo>
                <a:lnTo>
                  <a:pt x="63740" y="50600"/>
                </a:lnTo>
                <a:lnTo>
                  <a:pt x="63740" y="50610"/>
                </a:lnTo>
                <a:lnTo>
                  <a:pt x="63730" y="50620"/>
                </a:lnTo>
                <a:lnTo>
                  <a:pt x="63730" y="50630"/>
                </a:lnTo>
                <a:lnTo>
                  <a:pt x="63720" y="50640"/>
                </a:lnTo>
                <a:lnTo>
                  <a:pt x="63710" y="50640"/>
                </a:lnTo>
                <a:lnTo>
                  <a:pt x="63700" y="50640"/>
                </a:lnTo>
                <a:lnTo>
                  <a:pt x="63680" y="50640"/>
                </a:lnTo>
                <a:lnTo>
                  <a:pt x="63670" y="50640"/>
                </a:lnTo>
                <a:lnTo>
                  <a:pt x="63670" y="50650"/>
                </a:lnTo>
                <a:lnTo>
                  <a:pt x="63660" y="50650"/>
                </a:lnTo>
                <a:lnTo>
                  <a:pt x="63650" y="50650"/>
                </a:lnTo>
                <a:lnTo>
                  <a:pt x="63650" y="50640"/>
                </a:lnTo>
                <a:lnTo>
                  <a:pt x="63640" y="50640"/>
                </a:lnTo>
                <a:lnTo>
                  <a:pt x="63630" y="50640"/>
                </a:lnTo>
                <a:lnTo>
                  <a:pt x="63630" y="50650"/>
                </a:lnTo>
                <a:lnTo>
                  <a:pt x="63620" y="50650"/>
                </a:lnTo>
                <a:lnTo>
                  <a:pt x="63620" y="50640"/>
                </a:lnTo>
                <a:lnTo>
                  <a:pt x="63610" y="50640"/>
                </a:lnTo>
                <a:lnTo>
                  <a:pt x="63600" y="50640"/>
                </a:lnTo>
                <a:lnTo>
                  <a:pt x="63590" y="50640"/>
                </a:lnTo>
                <a:lnTo>
                  <a:pt x="63580" y="50640"/>
                </a:lnTo>
                <a:lnTo>
                  <a:pt x="63580" y="50650"/>
                </a:lnTo>
                <a:lnTo>
                  <a:pt x="63580" y="50660"/>
                </a:lnTo>
                <a:lnTo>
                  <a:pt x="63570" y="50660"/>
                </a:lnTo>
                <a:lnTo>
                  <a:pt x="63560" y="50660"/>
                </a:lnTo>
                <a:lnTo>
                  <a:pt x="63560" y="50650"/>
                </a:lnTo>
                <a:lnTo>
                  <a:pt x="63550" y="50650"/>
                </a:lnTo>
                <a:lnTo>
                  <a:pt x="63540" y="50650"/>
                </a:lnTo>
                <a:lnTo>
                  <a:pt x="63540" y="50640"/>
                </a:lnTo>
                <a:lnTo>
                  <a:pt x="63530" y="50640"/>
                </a:lnTo>
                <a:lnTo>
                  <a:pt x="63520" y="50630"/>
                </a:lnTo>
                <a:lnTo>
                  <a:pt x="63520" y="50620"/>
                </a:lnTo>
                <a:lnTo>
                  <a:pt x="63510" y="50620"/>
                </a:lnTo>
                <a:lnTo>
                  <a:pt x="63510" y="50610"/>
                </a:lnTo>
                <a:lnTo>
                  <a:pt x="63500" y="50610"/>
                </a:lnTo>
                <a:lnTo>
                  <a:pt x="63490" y="50610"/>
                </a:lnTo>
                <a:lnTo>
                  <a:pt x="63480" y="50620"/>
                </a:lnTo>
                <a:lnTo>
                  <a:pt x="63480" y="50610"/>
                </a:lnTo>
                <a:lnTo>
                  <a:pt x="63470" y="50600"/>
                </a:lnTo>
                <a:lnTo>
                  <a:pt x="63460" y="50590"/>
                </a:lnTo>
                <a:lnTo>
                  <a:pt x="63450" y="50580"/>
                </a:lnTo>
                <a:lnTo>
                  <a:pt x="63450" y="50570"/>
                </a:lnTo>
                <a:lnTo>
                  <a:pt x="63440" y="50570"/>
                </a:lnTo>
                <a:lnTo>
                  <a:pt x="63430" y="50570"/>
                </a:lnTo>
                <a:lnTo>
                  <a:pt x="63420" y="50560"/>
                </a:lnTo>
                <a:lnTo>
                  <a:pt x="63410" y="50550"/>
                </a:lnTo>
                <a:lnTo>
                  <a:pt x="63400" y="50550"/>
                </a:lnTo>
                <a:lnTo>
                  <a:pt x="63390" y="50540"/>
                </a:lnTo>
                <a:lnTo>
                  <a:pt x="63380" y="50530"/>
                </a:lnTo>
                <a:lnTo>
                  <a:pt x="63370" y="50530"/>
                </a:lnTo>
                <a:lnTo>
                  <a:pt x="63370" y="50520"/>
                </a:lnTo>
                <a:lnTo>
                  <a:pt x="63360" y="50510"/>
                </a:lnTo>
                <a:lnTo>
                  <a:pt x="63340" y="50500"/>
                </a:lnTo>
                <a:lnTo>
                  <a:pt x="63340" y="50490"/>
                </a:lnTo>
                <a:lnTo>
                  <a:pt x="63330" y="50490"/>
                </a:lnTo>
                <a:lnTo>
                  <a:pt x="63330" y="50480"/>
                </a:lnTo>
                <a:lnTo>
                  <a:pt x="63320" y="50470"/>
                </a:lnTo>
                <a:lnTo>
                  <a:pt x="63310" y="50460"/>
                </a:lnTo>
                <a:lnTo>
                  <a:pt x="63300" y="50460"/>
                </a:lnTo>
                <a:lnTo>
                  <a:pt x="63290" y="50450"/>
                </a:lnTo>
                <a:lnTo>
                  <a:pt x="63290" y="50440"/>
                </a:lnTo>
                <a:lnTo>
                  <a:pt x="63280" y="50440"/>
                </a:lnTo>
                <a:lnTo>
                  <a:pt x="63270" y="50440"/>
                </a:lnTo>
                <a:lnTo>
                  <a:pt x="63260" y="50430"/>
                </a:lnTo>
                <a:lnTo>
                  <a:pt x="63250" y="50430"/>
                </a:lnTo>
                <a:lnTo>
                  <a:pt x="63240" y="50430"/>
                </a:lnTo>
                <a:lnTo>
                  <a:pt x="63240" y="50440"/>
                </a:lnTo>
                <a:lnTo>
                  <a:pt x="63230" y="50440"/>
                </a:lnTo>
                <a:lnTo>
                  <a:pt x="63230" y="50450"/>
                </a:lnTo>
                <a:lnTo>
                  <a:pt x="63220" y="50460"/>
                </a:lnTo>
                <a:lnTo>
                  <a:pt x="63220" y="50470"/>
                </a:lnTo>
                <a:lnTo>
                  <a:pt x="63220" y="50480"/>
                </a:lnTo>
                <a:lnTo>
                  <a:pt x="63220" y="50490"/>
                </a:lnTo>
                <a:lnTo>
                  <a:pt x="63220" y="50500"/>
                </a:lnTo>
                <a:lnTo>
                  <a:pt x="63220" y="50510"/>
                </a:lnTo>
                <a:lnTo>
                  <a:pt x="63210" y="50520"/>
                </a:lnTo>
                <a:lnTo>
                  <a:pt x="63200" y="50520"/>
                </a:lnTo>
                <a:lnTo>
                  <a:pt x="63190" y="50520"/>
                </a:lnTo>
                <a:lnTo>
                  <a:pt x="63190" y="50530"/>
                </a:lnTo>
                <a:lnTo>
                  <a:pt x="63180" y="50530"/>
                </a:lnTo>
                <a:lnTo>
                  <a:pt x="63170" y="50530"/>
                </a:lnTo>
                <a:lnTo>
                  <a:pt x="63160" y="50540"/>
                </a:lnTo>
                <a:lnTo>
                  <a:pt x="63150" y="50540"/>
                </a:lnTo>
                <a:lnTo>
                  <a:pt x="63140" y="50540"/>
                </a:lnTo>
                <a:lnTo>
                  <a:pt x="63130" y="50540"/>
                </a:lnTo>
                <a:lnTo>
                  <a:pt x="63130" y="50530"/>
                </a:lnTo>
                <a:lnTo>
                  <a:pt x="63120" y="50530"/>
                </a:lnTo>
                <a:lnTo>
                  <a:pt x="63110" y="50530"/>
                </a:lnTo>
                <a:lnTo>
                  <a:pt x="63100" y="50530"/>
                </a:lnTo>
                <a:lnTo>
                  <a:pt x="63090" y="50530"/>
                </a:lnTo>
                <a:lnTo>
                  <a:pt x="63080" y="50530"/>
                </a:lnTo>
                <a:lnTo>
                  <a:pt x="63070" y="50530"/>
                </a:lnTo>
                <a:lnTo>
                  <a:pt x="63060" y="50530"/>
                </a:lnTo>
                <a:lnTo>
                  <a:pt x="63050" y="50530"/>
                </a:lnTo>
                <a:lnTo>
                  <a:pt x="63050" y="50520"/>
                </a:lnTo>
                <a:lnTo>
                  <a:pt x="63040" y="50530"/>
                </a:lnTo>
                <a:lnTo>
                  <a:pt x="63030" y="50530"/>
                </a:lnTo>
                <a:lnTo>
                  <a:pt x="63030" y="50520"/>
                </a:lnTo>
                <a:lnTo>
                  <a:pt x="63020" y="50520"/>
                </a:lnTo>
                <a:lnTo>
                  <a:pt x="63020" y="50510"/>
                </a:lnTo>
                <a:lnTo>
                  <a:pt x="63010" y="50510"/>
                </a:lnTo>
                <a:lnTo>
                  <a:pt x="63000" y="50520"/>
                </a:lnTo>
                <a:lnTo>
                  <a:pt x="62990" y="50520"/>
                </a:lnTo>
                <a:lnTo>
                  <a:pt x="62990" y="50530"/>
                </a:lnTo>
                <a:lnTo>
                  <a:pt x="62980" y="50540"/>
                </a:lnTo>
                <a:lnTo>
                  <a:pt x="62980" y="50560"/>
                </a:lnTo>
                <a:lnTo>
                  <a:pt x="62970" y="50580"/>
                </a:lnTo>
                <a:lnTo>
                  <a:pt x="62970" y="50590"/>
                </a:lnTo>
                <a:lnTo>
                  <a:pt x="62970" y="50600"/>
                </a:lnTo>
                <a:lnTo>
                  <a:pt x="62970" y="50610"/>
                </a:lnTo>
                <a:lnTo>
                  <a:pt x="62980" y="50610"/>
                </a:lnTo>
                <a:lnTo>
                  <a:pt x="62980" y="50620"/>
                </a:lnTo>
                <a:lnTo>
                  <a:pt x="62990" y="50620"/>
                </a:lnTo>
                <a:lnTo>
                  <a:pt x="63000" y="50630"/>
                </a:lnTo>
                <a:lnTo>
                  <a:pt x="63010" y="50640"/>
                </a:lnTo>
                <a:lnTo>
                  <a:pt x="63010" y="50650"/>
                </a:lnTo>
                <a:lnTo>
                  <a:pt x="63010" y="50660"/>
                </a:lnTo>
                <a:lnTo>
                  <a:pt x="63010" y="50670"/>
                </a:lnTo>
                <a:lnTo>
                  <a:pt x="63010" y="50680"/>
                </a:lnTo>
                <a:lnTo>
                  <a:pt x="63010" y="50690"/>
                </a:lnTo>
                <a:lnTo>
                  <a:pt x="63010" y="50700"/>
                </a:lnTo>
                <a:lnTo>
                  <a:pt x="63000" y="50710"/>
                </a:lnTo>
                <a:lnTo>
                  <a:pt x="63000" y="50720"/>
                </a:lnTo>
                <a:lnTo>
                  <a:pt x="63010" y="50740"/>
                </a:lnTo>
                <a:lnTo>
                  <a:pt x="63010" y="50750"/>
                </a:lnTo>
                <a:lnTo>
                  <a:pt x="63010" y="50760"/>
                </a:lnTo>
                <a:lnTo>
                  <a:pt x="63020" y="50770"/>
                </a:lnTo>
                <a:lnTo>
                  <a:pt x="63030" y="50770"/>
                </a:lnTo>
                <a:lnTo>
                  <a:pt x="63030" y="50780"/>
                </a:lnTo>
                <a:lnTo>
                  <a:pt x="63040" y="50780"/>
                </a:lnTo>
                <a:lnTo>
                  <a:pt x="63040" y="50770"/>
                </a:lnTo>
                <a:lnTo>
                  <a:pt x="63050" y="50770"/>
                </a:lnTo>
                <a:lnTo>
                  <a:pt x="63060" y="50770"/>
                </a:lnTo>
                <a:lnTo>
                  <a:pt x="63060" y="50760"/>
                </a:lnTo>
                <a:lnTo>
                  <a:pt x="63060" y="50750"/>
                </a:lnTo>
                <a:lnTo>
                  <a:pt x="63060" y="50740"/>
                </a:lnTo>
                <a:lnTo>
                  <a:pt x="63060" y="50730"/>
                </a:lnTo>
                <a:lnTo>
                  <a:pt x="63050" y="50730"/>
                </a:lnTo>
                <a:lnTo>
                  <a:pt x="63040" y="50720"/>
                </a:lnTo>
                <a:lnTo>
                  <a:pt x="63040" y="50710"/>
                </a:lnTo>
                <a:lnTo>
                  <a:pt x="63040" y="50700"/>
                </a:lnTo>
                <a:lnTo>
                  <a:pt x="63050" y="50700"/>
                </a:lnTo>
                <a:lnTo>
                  <a:pt x="63050" y="50690"/>
                </a:lnTo>
                <a:lnTo>
                  <a:pt x="63060" y="50700"/>
                </a:lnTo>
                <a:lnTo>
                  <a:pt x="63070" y="50720"/>
                </a:lnTo>
                <a:lnTo>
                  <a:pt x="63070" y="50730"/>
                </a:lnTo>
                <a:lnTo>
                  <a:pt x="63080" y="50750"/>
                </a:lnTo>
                <a:lnTo>
                  <a:pt x="63090" y="50760"/>
                </a:lnTo>
                <a:lnTo>
                  <a:pt x="63090" y="50770"/>
                </a:lnTo>
                <a:lnTo>
                  <a:pt x="63080" y="50780"/>
                </a:lnTo>
                <a:lnTo>
                  <a:pt x="63080" y="50790"/>
                </a:lnTo>
                <a:lnTo>
                  <a:pt x="63080" y="50800"/>
                </a:lnTo>
                <a:lnTo>
                  <a:pt x="63070" y="50810"/>
                </a:lnTo>
                <a:lnTo>
                  <a:pt x="63070" y="50820"/>
                </a:lnTo>
                <a:lnTo>
                  <a:pt x="63060" y="50820"/>
                </a:lnTo>
                <a:lnTo>
                  <a:pt x="63050" y="50820"/>
                </a:lnTo>
                <a:lnTo>
                  <a:pt x="63040" y="50820"/>
                </a:lnTo>
                <a:lnTo>
                  <a:pt x="63040" y="50830"/>
                </a:lnTo>
                <a:lnTo>
                  <a:pt x="63030" y="50830"/>
                </a:lnTo>
                <a:lnTo>
                  <a:pt x="63020" y="50830"/>
                </a:lnTo>
                <a:lnTo>
                  <a:pt x="63010" y="50830"/>
                </a:lnTo>
                <a:lnTo>
                  <a:pt x="63000" y="50830"/>
                </a:lnTo>
                <a:lnTo>
                  <a:pt x="62990" y="50830"/>
                </a:lnTo>
                <a:lnTo>
                  <a:pt x="62980" y="50840"/>
                </a:lnTo>
                <a:lnTo>
                  <a:pt x="62980" y="50850"/>
                </a:lnTo>
                <a:lnTo>
                  <a:pt x="62960" y="50860"/>
                </a:lnTo>
                <a:lnTo>
                  <a:pt x="62950" y="50850"/>
                </a:lnTo>
                <a:lnTo>
                  <a:pt x="62880" y="50810"/>
                </a:lnTo>
                <a:lnTo>
                  <a:pt x="62820" y="50790"/>
                </a:lnTo>
                <a:lnTo>
                  <a:pt x="62790" y="50770"/>
                </a:lnTo>
                <a:lnTo>
                  <a:pt x="62750" y="50730"/>
                </a:lnTo>
                <a:lnTo>
                  <a:pt x="62700" y="50670"/>
                </a:lnTo>
                <a:lnTo>
                  <a:pt x="62660" y="50660"/>
                </a:lnTo>
                <a:lnTo>
                  <a:pt x="62640" y="50640"/>
                </a:lnTo>
                <a:lnTo>
                  <a:pt x="62620" y="50630"/>
                </a:lnTo>
                <a:lnTo>
                  <a:pt x="62600" y="50610"/>
                </a:lnTo>
                <a:lnTo>
                  <a:pt x="62590" y="50610"/>
                </a:lnTo>
                <a:lnTo>
                  <a:pt x="62530" y="50620"/>
                </a:lnTo>
                <a:lnTo>
                  <a:pt x="62510" y="50630"/>
                </a:lnTo>
                <a:lnTo>
                  <a:pt x="62480" y="50630"/>
                </a:lnTo>
                <a:lnTo>
                  <a:pt x="62470" y="50630"/>
                </a:lnTo>
                <a:lnTo>
                  <a:pt x="62440" y="50640"/>
                </a:lnTo>
                <a:lnTo>
                  <a:pt x="62460" y="50700"/>
                </a:lnTo>
                <a:lnTo>
                  <a:pt x="62500" y="50980"/>
                </a:lnTo>
                <a:lnTo>
                  <a:pt x="62520" y="51070"/>
                </a:lnTo>
                <a:lnTo>
                  <a:pt x="62540" y="51170"/>
                </a:lnTo>
                <a:lnTo>
                  <a:pt x="62550" y="51260"/>
                </a:lnTo>
                <a:lnTo>
                  <a:pt x="62490" y="51290"/>
                </a:lnTo>
                <a:lnTo>
                  <a:pt x="62480" y="51290"/>
                </a:lnTo>
                <a:lnTo>
                  <a:pt x="62450" y="51300"/>
                </a:lnTo>
                <a:lnTo>
                  <a:pt x="62450" y="51310"/>
                </a:lnTo>
                <a:lnTo>
                  <a:pt x="62440" y="51310"/>
                </a:lnTo>
                <a:lnTo>
                  <a:pt x="62430" y="51270"/>
                </a:lnTo>
                <a:lnTo>
                  <a:pt x="62430" y="51250"/>
                </a:lnTo>
                <a:lnTo>
                  <a:pt x="62420" y="51250"/>
                </a:lnTo>
                <a:lnTo>
                  <a:pt x="62410" y="51240"/>
                </a:lnTo>
                <a:lnTo>
                  <a:pt x="62410" y="51230"/>
                </a:lnTo>
                <a:lnTo>
                  <a:pt x="62400" y="51220"/>
                </a:lnTo>
                <a:lnTo>
                  <a:pt x="62390" y="51200"/>
                </a:lnTo>
                <a:lnTo>
                  <a:pt x="62380" y="51190"/>
                </a:lnTo>
                <a:lnTo>
                  <a:pt x="62370" y="51180"/>
                </a:lnTo>
                <a:lnTo>
                  <a:pt x="62360" y="51160"/>
                </a:lnTo>
                <a:lnTo>
                  <a:pt x="62350" y="51150"/>
                </a:lnTo>
                <a:lnTo>
                  <a:pt x="62340" y="51140"/>
                </a:lnTo>
                <a:lnTo>
                  <a:pt x="62330" y="51130"/>
                </a:lnTo>
                <a:lnTo>
                  <a:pt x="62320" y="51130"/>
                </a:lnTo>
                <a:lnTo>
                  <a:pt x="62310" y="51130"/>
                </a:lnTo>
                <a:lnTo>
                  <a:pt x="62300" y="51120"/>
                </a:lnTo>
                <a:lnTo>
                  <a:pt x="62300" y="51130"/>
                </a:lnTo>
                <a:lnTo>
                  <a:pt x="62290" y="51130"/>
                </a:lnTo>
                <a:lnTo>
                  <a:pt x="62280" y="51130"/>
                </a:lnTo>
                <a:lnTo>
                  <a:pt x="62280" y="51140"/>
                </a:lnTo>
                <a:lnTo>
                  <a:pt x="62280" y="51130"/>
                </a:lnTo>
                <a:lnTo>
                  <a:pt x="62270" y="51130"/>
                </a:lnTo>
                <a:lnTo>
                  <a:pt x="62260" y="51130"/>
                </a:lnTo>
                <a:lnTo>
                  <a:pt x="62260" y="51140"/>
                </a:lnTo>
                <a:lnTo>
                  <a:pt x="62250" y="51140"/>
                </a:lnTo>
                <a:lnTo>
                  <a:pt x="62250" y="51150"/>
                </a:lnTo>
                <a:lnTo>
                  <a:pt x="62240" y="51150"/>
                </a:lnTo>
                <a:lnTo>
                  <a:pt x="62240" y="51160"/>
                </a:lnTo>
                <a:lnTo>
                  <a:pt x="62230" y="51160"/>
                </a:lnTo>
                <a:lnTo>
                  <a:pt x="62230" y="51170"/>
                </a:lnTo>
                <a:lnTo>
                  <a:pt x="62220" y="51170"/>
                </a:lnTo>
                <a:lnTo>
                  <a:pt x="62220" y="51180"/>
                </a:lnTo>
                <a:lnTo>
                  <a:pt x="62220" y="51190"/>
                </a:lnTo>
                <a:lnTo>
                  <a:pt x="62210" y="51200"/>
                </a:lnTo>
                <a:lnTo>
                  <a:pt x="62210" y="51210"/>
                </a:lnTo>
                <a:lnTo>
                  <a:pt x="62200" y="51220"/>
                </a:lnTo>
                <a:lnTo>
                  <a:pt x="62200" y="51230"/>
                </a:lnTo>
                <a:lnTo>
                  <a:pt x="62200" y="51240"/>
                </a:lnTo>
                <a:lnTo>
                  <a:pt x="62190" y="51240"/>
                </a:lnTo>
                <a:lnTo>
                  <a:pt x="62190" y="51250"/>
                </a:lnTo>
                <a:lnTo>
                  <a:pt x="62190" y="51260"/>
                </a:lnTo>
                <a:lnTo>
                  <a:pt x="62190" y="51270"/>
                </a:lnTo>
                <a:lnTo>
                  <a:pt x="62190" y="51280"/>
                </a:lnTo>
                <a:lnTo>
                  <a:pt x="62200" y="51280"/>
                </a:lnTo>
                <a:lnTo>
                  <a:pt x="62200" y="51270"/>
                </a:lnTo>
                <a:lnTo>
                  <a:pt x="62210" y="51270"/>
                </a:lnTo>
                <a:lnTo>
                  <a:pt x="62210" y="51260"/>
                </a:lnTo>
                <a:lnTo>
                  <a:pt x="62210" y="51250"/>
                </a:lnTo>
                <a:lnTo>
                  <a:pt x="62220" y="51250"/>
                </a:lnTo>
                <a:lnTo>
                  <a:pt x="62230" y="51240"/>
                </a:lnTo>
                <a:lnTo>
                  <a:pt x="62240" y="51240"/>
                </a:lnTo>
                <a:lnTo>
                  <a:pt x="62240" y="51230"/>
                </a:lnTo>
                <a:lnTo>
                  <a:pt x="62250" y="51230"/>
                </a:lnTo>
                <a:lnTo>
                  <a:pt x="62250" y="51240"/>
                </a:lnTo>
                <a:lnTo>
                  <a:pt x="62240" y="51240"/>
                </a:lnTo>
                <a:lnTo>
                  <a:pt x="62240" y="51250"/>
                </a:lnTo>
                <a:lnTo>
                  <a:pt x="62230" y="51250"/>
                </a:lnTo>
                <a:lnTo>
                  <a:pt x="62220" y="51260"/>
                </a:lnTo>
                <a:lnTo>
                  <a:pt x="62210" y="51260"/>
                </a:lnTo>
                <a:lnTo>
                  <a:pt x="62210" y="51270"/>
                </a:lnTo>
                <a:lnTo>
                  <a:pt x="62200" y="51270"/>
                </a:lnTo>
                <a:lnTo>
                  <a:pt x="62200" y="51280"/>
                </a:lnTo>
                <a:lnTo>
                  <a:pt x="62190" y="51280"/>
                </a:lnTo>
                <a:lnTo>
                  <a:pt x="62180" y="51290"/>
                </a:lnTo>
                <a:lnTo>
                  <a:pt x="62170" y="51290"/>
                </a:lnTo>
                <a:lnTo>
                  <a:pt x="62160" y="51290"/>
                </a:lnTo>
                <a:lnTo>
                  <a:pt x="62150" y="51290"/>
                </a:lnTo>
                <a:lnTo>
                  <a:pt x="62140" y="51290"/>
                </a:lnTo>
                <a:lnTo>
                  <a:pt x="62130" y="51290"/>
                </a:lnTo>
                <a:lnTo>
                  <a:pt x="62120" y="51280"/>
                </a:lnTo>
                <a:lnTo>
                  <a:pt x="62110" y="51280"/>
                </a:lnTo>
                <a:lnTo>
                  <a:pt x="62100" y="51290"/>
                </a:lnTo>
                <a:lnTo>
                  <a:pt x="62090" y="51290"/>
                </a:lnTo>
                <a:lnTo>
                  <a:pt x="62090" y="51300"/>
                </a:lnTo>
                <a:lnTo>
                  <a:pt x="62090" y="51310"/>
                </a:lnTo>
                <a:lnTo>
                  <a:pt x="62080" y="51310"/>
                </a:lnTo>
                <a:lnTo>
                  <a:pt x="62080" y="51320"/>
                </a:lnTo>
                <a:lnTo>
                  <a:pt x="62080" y="51330"/>
                </a:lnTo>
                <a:lnTo>
                  <a:pt x="62070" y="51330"/>
                </a:lnTo>
                <a:lnTo>
                  <a:pt x="62070" y="51340"/>
                </a:lnTo>
                <a:lnTo>
                  <a:pt x="62070" y="51350"/>
                </a:lnTo>
                <a:lnTo>
                  <a:pt x="62070" y="51360"/>
                </a:lnTo>
                <a:lnTo>
                  <a:pt x="62070" y="51370"/>
                </a:lnTo>
                <a:lnTo>
                  <a:pt x="62070" y="51380"/>
                </a:lnTo>
                <a:lnTo>
                  <a:pt x="62080" y="51380"/>
                </a:lnTo>
                <a:lnTo>
                  <a:pt x="62090" y="51380"/>
                </a:lnTo>
                <a:lnTo>
                  <a:pt x="62090" y="51370"/>
                </a:lnTo>
                <a:lnTo>
                  <a:pt x="62100" y="51370"/>
                </a:lnTo>
                <a:lnTo>
                  <a:pt x="62100" y="51360"/>
                </a:lnTo>
                <a:lnTo>
                  <a:pt x="62100" y="51350"/>
                </a:lnTo>
                <a:lnTo>
                  <a:pt x="62110" y="51340"/>
                </a:lnTo>
                <a:lnTo>
                  <a:pt x="62110" y="51350"/>
                </a:lnTo>
                <a:lnTo>
                  <a:pt x="62120" y="51360"/>
                </a:lnTo>
                <a:lnTo>
                  <a:pt x="62120" y="51350"/>
                </a:lnTo>
                <a:lnTo>
                  <a:pt x="62130" y="51350"/>
                </a:lnTo>
                <a:lnTo>
                  <a:pt x="62120" y="51350"/>
                </a:lnTo>
                <a:lnTo>
                  <a:pt x="62120" y="51360"/>
                </a:lnTo>
                <a:lnTo>
                  <a:pt x="62110" y="51360"/>
                </a:lnTo>
                <a:lnTo>
                  <a:pt x="62100" y="51370"/>
                </a:lnTo>
                <a:lnTo>
                  <a:pt x="62090" y="51370"/>
                </a:lnTo>
                <a:lnTo>
                  <a:pt x="62090" y="51380"/>
                </a:lnTo>
                <a:lnTo>
                  <a:pt x="62090" y="51390"/>
                </a:lnTo>
                <a:lnTo>
                  <a:pt x="62080" y="51400"/>
                </a:lnTo>
                <a:lnTo>
                  <a:pt x="62070" y="51410"/>
                </a:lnTo>
                <a:lnTo>
                  <a:pt x="62060" y="51420"/>
                </a:lnTo>
                <a:lnTo>
                  <a:pt x="62050" y="51420"/>
                </a:lnTo>
                <a:lnTo>
                  <a:pt x="62050" y="51430"/>
                </a:lnTo>
                <a:lnTo>
                  <a:pt x="62040" y="51430"/>
                </a:lnTo>
                <a:lnTo>
                  <a:pt x="62030" y="51430"/>
                </a:lnTo>
                <a:lnTo>
                  <a:pt x="62020" y="51430"/>
                </a:lnTo>
                <a:lnTo>
                  <a:pt x="62010" y="51430"/>
                </a:lnTo>
                <a:lnTo>
                  <a:pt x="62000" y="51430"/>
                </a:lnTo>
                <a:lnTo>
                  <a:pt x="61990" y="51430"/>
                </a:lnTo>
                <a:lnTo>
                  <a:pt x="61990" y="51440"/>
                </a:lnTo>
                <a:lnTo>
                  <a:pt x="61980" y="51440"/>
                </a:lnTo>
                <a:lnTo>
                  <a:pt x="61970" y="51440"/>
                </a:lnTo>
                <a:lnTo>
                  <a:pt x="61970" y="51430"/>
                </a:lnTo>
                <a:lnTo>
                  <a:pt x="61970" y="51420"/>
                </a:lnTo>
                <a:lnTo>
                  <a:pt x="61960" y="51420"/>
                </a:lnTo>
                <a:lnTo>
                  <a:pt x="61960" y="51410"/>
                </a:lnTo>
                <a:lnTo>
                  <a:pt x="61950" y="51410"/>
                </a:lnTo>
                <a:lnTo>
                  <a:pt x="61950" y="51400"/>
                </a:lnTo>
                <a:lnTo>
                  <a:pt x="61940" y="51400"/>
                </a:lnTo>
                <a:lnTo>
                  <a:pt x="61940" y="51390"/>
                </a:lnTo>
                <a:lnTo>
                  <a:pt x="61930" y="51390"/>
                </a:lnTo>
                <a:lnTo>
                  <a:pt x="61920" y="51390"/>
                </a:lnTo>
                <a:lnTo>
                  <a:pt x="61920" y="51400"/>
                </a:lnTo>
                <a:lnTo>
                  <a:pt x="61920" y="51410"/>
                </a:lnTo>
                <a:lnTo>
                  <a:pt x="61910" y="51410"/>
                </a:lnTo>
                <a:lnTo>
                  <a:pt x="61910" y="51420"/>
                </a:lnTo>
                <a:lnTo>
                  <a:pt x="61910" y="51430"/>
                </a:lnTo>
                <a:lnTo>
                  <a:pt x="61910" y="51440"/>
                </a:lnTo>
                <a:lnTo>
                  <a:pt x="61910" y="51450"/>
                </a:lnTo>
                <a:lnTo>
                  <a:pt x="61910" y="51460"/>
                </a:lnTo>
                <a:lnTo>
                  <a:pt x="61920" y="51470"/>
                </a:lnTo>
                <a:lnTo>
                  <a:pt x="61920" y="51490"/>
                </a:lnTo>
                <a:lnTo>
                  <a:pt x="61920" y="51500"/>
                </a:lnTo>
                <a:lnTo>
                  <a:pt x="61920" y="51510"/>
                </a:lnTo>
                <a:lnTo>
                  <a:pt x="61930" y="51520"/>
                </a:lnTo>
                <a:lnTo>
                  <a:pt x="61930" y="51530"/>
                </a:lnTo>
                <a:lnTo>
                  <a:pt x="61930" y="51540"/>
                </a:lnTo>
                <a:lnTo>
                  <a:pt x="61940" y="51550"/>
                </a:lnTo>
                <a:lnTo>
                  <a:pt x="61940" y="51560"/>
                </a:lnTo>
                <a:lnTo>
                  <a:pt x="61950" y="51570"/>
                </a:lnTo>
                <a:lnTo>
                  <a:pt x="61960" y="51570"/>
                </a:lnTo>
                <a:lnTo>
                  <a:pt x="61960" y="51580"/>
                </a:lnTo>
                <a:lnTo>
                  <a:pt x="61970" y="51580"/>
                </a:lnTo>
                <a:lnTo>
                  <a:pt x="61970" y="51590"/>
                </a:lnTo>
                <a:lnTo>
                  <a:pt x="61980" y="51590"/>
                </a:lnTo>
                <a:lnTo>
                  <a:pt x="61990" y="51600"/>
                </a:lnTo>
                <a:lnTo>
                  <a:pt x="62000" y="51600"/>
                </a:lnTo>
                <a:lnTo>
                  <a:pt x="62010" y="51610"/>
                </a:lnTo>
                <a:lnTo>
                  <a:pt x="62010" y="51620"/>
                </a:lnTo>
                <a:lnTo>
                  <a:pt x="62020" y="51620"/>
                </a:lnTo>
                <a:lnTo>
                  <a:pt x="62030" y="51630"/>
                </a:lnTo>
                <a:lnTo>
                  <a:pt x="62040" y="51630"/>
                </a:lnTo>
                <a:lnTo>
                  <a:pt x="62040" y="51640"/>
                </a:lnTo>
                <a:lnTo>
                  <a:pt x="62050" y="51640"/>
                </a:lnTo>
                <a:lnTo>
                  <a:pt x="62060" y="51640"/>
                </a:lnTo>
                <a:lnTo>
                  <a:pt x="62060" y="51650"/>
                </a:lnTo>
                <a:lnTo>
                  <a:pt x="62070" y="51650"/>
                </a:lnTo>
                <a:lnTo>
                  <a:pt x="62080" y="51650"/>
                </a:lnTo>
                <a:lnTo>
                  <a:pt x="62090" y="51650"/>
                </a:lnTo>
                <a:lnTo>
                  <a:pt x="62100" y="51650"/>
                </a:lnTo>
                <a:lnTo>
                  <a:pt x="62110" y="51660"/>
                </a:lnTo>
                <a:lnTo>
                  <a:pt x="62110" y="51670"/>
                </a:lnTo>
                <a:lnTo>
                  <a:pt x="62120" y="51680"/>
                </a:lnTo>
                <a:lnTo>
                  <a:pt x="62130" y="51690"/>
                </a:lnTo>
                <a:lnTo>
                  <a:pt x="62140" y="51690"/>
                </a:lnTo>
                <a:lnTo>
                  <a:pt x="62140" y="51700"/>
                </a:lnTo>
                <a:lnTo>
                  <a:pt x="62150" y="51710"/>
                </a:lnTo>
                <a:lnTo>
                  <a:pt x="62160" y="51720"/>
                </a:lnTo>
                <a:lnTo>
                  <a:pt x="62170" y="51730"/>
                </a:lnTo>
                <a:lnTo>
                  <a:pt x="62180" y="51730"/>
                </a:lnTo>
                <a:lnTo>
                  <a:pt x="62190" y="51730"/>
                </a:lnTo>
                <a:lnTo>
                  <a:pt x="62200" y="51730"/>
                </a:lnTo>
                <a:lnTo>
                  <a:pt x="62210" y="51730"/>
                </a:lnTo>
                <a:lnTo>
                  <a:pt x="62210" y="51740"/>
                </a:lnTo>
                <a:lnTo>
                  <a:pt x="62200" y="51740"/>
                </a:lnTo>
                <a:lnTo>
                  <a:pt x="62190" y="51740"/>
                </a:lnTo>
                <a:lnTo>
                  <a:pt x="62180" y="51740"/>
                </a:lnTo>
                <a:lnTo>
                  <a:pt x="62180" y="51750"/>
                </a:lnTo>
                <a:lnTo>
                  <a:pt x="62170" y="51750"/>
                </a:lnTo>
                <a:lnTo>
                  <a:pt x="62160" y="51750"/>
                </a:lnTo>
                <a:lnTo>
                  <a:pt x="62150" y="51750"/>
                </a:lnTo>
                <a:lnTo>
                  <a:pt x="62140" y="51750"/>
                </a:lnTo>
                <a:lnTo>
                  <a:pt x="62130" y="51750"/>
                </a:lnTo>
                <a:lnTo>
                  <a:pt x="62120" y="51750"/>
                </a:lnTo>
                <a:lnTo>
                  <a:pt x="62110" y="51740"/>
                </a:lnTo>
                <a:lnTo>
                  <a:pt x="62100" y="51740"/>
                </a:lnTo>
                <a:lnTo>
                  <a:pt x="62090" y="51740"/>
                </a:lnTo>
                <a:lnTo>
                  <a:pt x="62060" y="51720"/>
                </a:lnTo>
                <a:lnTo>
                  <a:pt x="62020" y="51710"/>
                </a:lnTo>
                <a:lnTo>
                  <a:pt x="61980" y="51690"/>
                </a:lnTo>
                <a:lnTo>
                  <a:pt x="61970" y="51690"/>
                </a:lnTo>
                <a:lnTo>
                  <a:pt x="61960" y="51690"/>
                </a:lnTo>
                <a:lnTo>
                  <a:pt x="61950" y="51690"/>
                </a:lnTo>
                <a:lnTo>
                  <a:pt x="61940" y="51690"/>
                </a:lnTo>
                <a:lnTo>
                  <a:pt x="61930" y="51690"/>
                </a:lnTo>
                <a:lnTo>
                  <a:pt x="61910" y="51690"/>
                </a:lnTo>
                <a:lnTo>
                  <a:pt x="61900" y="51700"/>
                </a:lnTo>
                <a:lnTo>
                  <a:pt x="61890" y="51700"/>
                </a:lnTo>
                <a:lnTo>
                  <a:pt x="61880" y="51700"/>
                </a:lnTo>
                <a:lnTo>
                  <a:pt x="61880" y="51710"/>
                </a:lnTo>
                <a:lnTo>
                  <a:pt x="61870" y="51710"/>
                </a:lnTo>
                <a:lnTo>
                  <a:pt x="61870" y="51720"/>
                </a:lnTo>
                <a:lnTo>
                  <a:pt x="61860" y="51720"/>
                </a:lnTo>
                <a:lnTo>
                  <a:pt x="61850" y="51730"/>
                </a:lnTo>
                <a:lnTo>
                  <a:pt x="61840" y="51740"/>
                </a:lnTo>
                <a:lnTo>
                  <a:pt x="61840" y="51750"/>
                </a:lnTo>
                <a:lnTo>
                  <a:pt x="61830" y="51760"/>
                </a:lnTo>
                <a:lnTo>
                  <a:pt x="61830" y="51770"/>
                </a:lnTo>
                <a:lnTo>
                  <a:pt x="61820" y="51780"/>
                </a:lnTo>
                <a:lnTo>
                  <a:pt x="61820" y="51790"/>
                </a:lnTo>
                <a:lnTo>
                  <a:pt x="61820" y="51800"/>
                </a:lnTo>
                <a:lnTo>
                  <a:pt x="61810" y="51810"/>
                </a:lnTo>
                <a:lnTo>
                  <a:pt x="61810" y="51830"/>
                </a:lnTo>
                <a:lnTo>
                  <a:pt x="61810" y="51840"/>
                </a:lnTo>
                <a:lnTo>
                  <a:pt x="61810" y="51850"/>
                </a:lnTo>
                <a:lnTo>
                  <a:pt x="61810" y="51860"/>
                </a:lnTo>
                <a:lnTo>
                  <a:pt x="61820" y="51860"/>
                </a:lnTo>
                <a:lnTo>
                  <a:pt x="61820" y="51870"/>
                </a:lnTo>
                <a:lnTo>
                  <a:pt x="61820" y="51880"/>
                </a:lnTo>
                <a:lnTo>
                  <a:pt x="61820" y="51900"/>
                </a:lnTo>
                <a:lnTo>
                  <a:pt x="61830" y="51900"/>
                </a:lnTo>
                <a:lnTo>
                  <a:pt x="61830" y="51910"/>
                </a:lnTo>
                <a:lnTo>
                  <a:pt x="61840" y="51920"/>
                </a:lnTo>
                <a:lnTo>
                  <a:pt x="61850" y="51930"/>
                </a:lnTo>
                <a:lnTo>
                  <a:pt x="61860" y="51930"/>
                </a:lnTo>
                <a:lnTo>
                  <a:pt x="61860" y="51940"/>
                </a:lnTo>
                <a:lnTo>
                  <a:pt x="61870" y="51940"/>
                </a:lnTo>
                <a:lnTo>
                  <a:pt x="61870" y="51950"/>
                </a:lnTo>
                <a:lnTo>
                  <a:pt x="61870" y="51960"/>
                </a:lnTo>
                <a:lnTo>
                  <a:pt x="61880" y="51970"/>
                </a:lnTo>
                <a:lnTo>
                  <a:pt x="61880" y="51990"/>
                </a:lnTo>
                <a:lnTo>
                  <a:pt x="61890" y="52000"/>
                </a:lnTo>
                <a:lnTo>
                  <a:pt x="61900" y="52020"/>
                </a:lnTo>
                <a:lnTo>
                  <a:pt x="61900" y="52030"/>
                </a:lnTo>
                <a:lnTo>
                  <a:pt x="61910" y="52030"/>
                </a:lnTo>
                <a:lnTo>
                  <a:pt x="61910" y="52040"/>
                </a:lnTo>
                <a:lnTo>
                  <a:pt x="61920" y="52040"/>
                </a:lnTo>
                <a:lnTo>
                  <a:pt x="61920" y="52050"/>
                </a:lnTo>
                <a:lnTo>
                  <a:pt x="61910" y="52050"/>
                </a:lnTo>
                <a:lnTo>
                  <a:pt x="61920" y="52050"/>
                </a:lnTo>
                <a:lnTo>
                  <a:pt x="61920" y="52060"/>
                </a:lnTo>
                <a:lnTo>
                  <a:pt x="61930" y="52060"/>
                </a:lnTo>
                <a:lnTo>
                  <a:pt x="61930" y="52050"/>
                </a:lnTo>
                <a:lnTo>
                  <a:pt x="61940" y="52050"/>
                </a:lnTo>
                <a:lnTo>
                  <a:pt x="61950" y="52050"/>
                </a:lnTo>
                <a:lnTo>
                  <a:pt x="61950" y="52060"/>
                </a:lnTo>
                <a:lnTo>
                  <a:pt x="61940" y="52070"/>
                </a:lnTo>
                <a:lnTo>
                  <a:pt x="61930" y="52070"/>
                </a:lnTo>
                <a:lnTo>
                  <a:pt x="61920" y="52070"/>
                </a:lnTo>
                <a:lnTo>
                  <a:pt x="61910" y="52080"/>
                </a:lnTo>
                <a:lnTo>
                  <a:pt x="61900" y="52080"/>
                </a:lnTo>
                <a:lnTo>
                  <a:pt x="61890" y="52080"/>
                </a:lnTo>
                <a:lnTo>
                  <a:pt x="61880" y="52080"/>
                </a:lnTo>
                <a:lnTo>
                  <a:pt x="61870" y="52080"/>
                </a:lnTo>
                <a:lnTo>
                  <a:pt x="61860" y="52080"/>
                </a:lnTo>
                <a:lnTo>
                  <a:pt x="61850" y="52080"/>
                </a:lnTo>
                <a:lnTo>
                  <a:pt x="61840" y="52070"/>
                </a:lnTo>
                <a:lnTo>
                  <a:pt x="61830" y="52060"/>
                </a:lnTo>
                <a:lnTo>
                  <a:pt x="61820" y="52060"/>
                </a:lnTo>
                <a:lnTo>
                  <a:pt x="61810" y="52060"/>
                </a:lnTo>
                <a:lnTo>
                  <a:pt x="61810" y="52050"/>
                </a:lnTo>
                <a:lnTo>
                  <a:pt x="61800" y="52050"/>
                </a:lnTo>
                <a:lnTo>
                  <a:pt x="61790" y="52050"/>
                </a:lnTo>
                <a:lnTo>
                  <a:pt x="61790" y="52040"/>
                </a:lnTo>
                <a:lnTo>
                  <a:pt x="61780" y="52040"/>
                </a:lnTo>
                <a:lnTo>
                  <a:pt x="61780" y="52030"/>
                </a:lnTo>
                <a:lnTo>
                  <a:pt x="61770" y="52030"/>
                </a:lnTo>
                <a:lnTo>
                  <a:pt x="61770" y="52020"/>
                </a:lnTo>
                <a:lnTo>
                  <a:pt x="61760" y="52020"/>
                </a:lnTo>
                <a:lnTo>
                  <a:pt x="61760" y="52010"/>
                </a:lnTo>
                <a:lnTo>
                  <a:pt x="61750" y="52000"/>
                </a:lnTo>
                <a:lnTo>
                  <a:pt x="61740" y="52000"/>
                </a:lnTo>
                <a:lnTo>
                  <a:pt x="61740" y="51990"/>
                </a:lnTo>
                <a:lnTo>
                  <a:pt x="61730" y="51980"/>
                </a:lnTo>
                <a:lnTo>
                  <a:pt x="61720" y="51970"/>
                </a:lnTo>
                <a:lnTo>
                  <a:pt x="61710" y="51950"/>
                </a:lnTo>
                <a:lnTo>
                  <a:pt x="61710" y="51940"/>
                </a:lnTo>
                <a:lnTo>
                  <a:pt x="61700" y="51930"/>
                </a:lnTo>
                <a:lnTo>
                  <a:pt x="61690" y="51930"/>
                </a:lnTo>
                <a:lnTo>
                  <a:pt x="61690" y="51920"/>
                </a:lnTo>
                <a:lnTo>
                  <a:pt x="61680" y="51920"/>
                </a:lnTo>
                <a:lnTo>
                  <a:pt x="61670" y="51920"/>
                </a:lnTo>
                <a:lnTo>
                  <a:pt x="61670" y="51930"/>
                </a:lnTo>
                <a:lnTo>
                  <a:pt x="61670" y="51940"/>
                </a:lnTo>
                <a:lnTo>
                  <a:pt x="61660" y="51930"/>
                </a:lnTo>
                <a:lnTo>
                  <a:pt x="61650" y="51930"/>
                </a:lnTo>
                <a:lnTo>
                  <a:pt x="61650" y="51940"/>
                </a:lnTo>
                <a:lnTo>
                  <a:pt x="61640" y="51940"/>
                </a:lnTo>
                <a:lnTo>
                  <a:pt x="61630" y="51940"/>
                </a:lnTo>
                <a:lnTo>
                  <a:pt x="61630" y="51950"/>
                </a:lnTo>
                <a:lnTo>
                  <a:pt x="61620" y="51950"/>
                </a:lnTo>
                <a:lnTo>
                  <a:pt x="61620" y="51960"/>
                </a:lnTo>
                <a:lnTo>
                  <a:pt x="61610" y="51970"/>
                </a:lnTo>
                <a:lnTo>
                  <a:pt x="61610" y="51980"/>
                </a:lnTo>
                <a:lnTo>
                  <a:pt x="61600" y="51980"/>
                </a:lnTo>
                <a:lnTo>
                  <a:pt x="61590" y="51990"/>
                </a:lnTo>
                <a:lnTo>
                  <a:pt x="61580" y="51990"/>
                </a:lnTo>
                <a:lnTo>
                  <a:pt x="61570" y="51990"/>
                </a:lnTo>
                <a:lnTo>
                  <a:pt x="61560" y="51990"/>
                </a:lnTo>
                <a:lnTo>
                  <a:pt x="61550" y="51990"/>
                </a:lnTo>
                <a:lnTo>
                  <a:pt x="61540" y="51990"/>
                </a:lnTo>
                <a:lnTo>
                  <a:pt x="61530" y="51990"/>
                </a:lnTo>
                <a:lnTo>
                  <a:pt x="61520" y="51990"/>
                </a:lnTo>
                <a:lnTo>
                  <a:pt x="61510" y="51990"/>
                </a:lnTo>
                <a:lnTo>
                  <a:pt x="61500" y="51990"/>
                </a:lnTo>
                <a:lnTo>
                  <a:pt x="61490" y="51990"/>
                </a:lnTo>
                <a:lnTo>
                  <a:pt x="61480" y="51990"/>
                </a:lnTo>
                <a:lnTo>
                  <a:pt x="61480" y="52000"/>
                </a:lnTo>
                <a:lnTo>
                  <a:pt x="61470" y="52000"/>
                </a:lnTo>
                <a:lnTo>
                  <a:pt x="61470" y="52010"/>
                </a:lnTo>
                <a:lnTo>
                  <a:pt x="61470" y="52020"/>
                </a:lnTo>
                <a:lnTo>
                  <a:pt x="61460" y="52020"/>
                </a:lnTo>
                <a:lnTo>
                  <a:pt x="61460" y="52030"/>
                </a:lnTo>
                <a:lnTo>
                  <a:pt x="61460" y="52020"/>
                </a:lnTo>
                <a:lnTo>
                  <a:pt x="61470" y="52020"/>
                </a:lnTo>
                <a:lnTo>
                  <a:pt x="61470" y="52030"/>
                </a:lnTo>
                <a:lnTo>
                  <a:pt x="61470" y="52040"/>
                </a:lnTo>
                <a:lnTo>
                  <a:pt x="61480" y="52040"/>
                </a:lnTo>
                <a:lnTo>
                  <a:pt x="61480" y="52030"/>
                </a:lnTo>
                <a:lnTo>
                  <a:pt x="61480" y="52040"/>
                </a:lnTo>
                <a:lnTo>
                  <a:pt x="61480" y="52050"/>
                </a:lnTo>
                <a:lnTo>
                  <a:pt x="61480" y="52040"/>
                </a:lnTo>
                <a:lnTo>
                  <a:pt x="61480" y="52050"/>
                </a:lnTo>
                <a:lnTo>
                  <a:pt x="61470" y="52050"/>
                </a:lnTo>
                <a:lnTo>
                  <a:pt x="61470" y="52040"/>
                </a:lnTo>
                <a:lnTo>
                  <a:pt x="61460" y="52040"/>
                </a:lnTo>
                <a:lnTo>
                  <a:pt x="61460" y="52050"/>
                </a:lnTo>
                <a:lnTo>
                  <a:pt x="61470" y="52050"/>
                </a:lnTo>
                <a:lnTo>
                  <a:pt x="61480" y="52050"/>
                </a:lnTo>
                <a:lnTo>
                  <a:pt x="61490" y="52050"/>
                </a:lnTo>
                <a:lnTo>
                  <a:pt x="61480" y="52050"/>
                </a:lnTo>
                <a:lnTo>
                  <a:pt x="61490" y="52050"/>
                </a:lnTo>
                <a:lnTo>
                  <a:pt x="61490" y="52060"/>
                </a:lnTo>
                <a:lnTo>
                  <a:pt x="61500" y="52060"/>
                </a:lnTo>
                <a:lnTo>
                  <a:pt x="61490" y="52050"/>
                </a:lnTo>
                <a:lnTo>
                  <a:pt x="61500" y="52050"/>
                </a:lnTo>
                <a:lnTo>
                  <a:pt x="61500" y="52040"/>
                </a:lnTo>
                <a:lnTo>
                  <a:pt x="61510" y="52040"/>
                </a:lnTo>
                <a:lnTo>
                  <a:pt x="61510" y="52050"/>
                </a:lnTo>
                <a:lnTo>
                  <a:pt x="61510" y="52060"/>
                </a:lnTo>
                <a:lnTo>
                  <a:pt x="61500" y="52060"/>
                </a:lnTo>
                <a:lnTo>
                  <a:pt x="61490" y="52060"/>
                </a:lnTo>
                <a:lnTo>
                  <a:pt x="61490" y="52070"/>
                </a:lnTo>
                <a:lnTo>
                  <a:pt x="61480" y="52070"/>
                </a:lnTo>
                <a:lnTo>
                  <a:pt x="61470" y="52060"/>
                </a:lnTo>
                <a:lnTo>
                  <a:pt x="61460" y="52060"/>
                </a:lnTo>
                <a:lnTo>
                  <a:pt x="61450" y="52050"/>
                </a:lnTo>
                <a:lnTo>
                  <a:pt x="61440" y="52040"/>
                </a:lnTo>
                <a:lnTo>
                  <a:pt x="61430" y="52030"/>
                </a:lnTo>
                <a:lnTo>
                  <a:pt x="61420" y="52010"/>
                </a:lnTo>
                <a:lnTo>
                  <a:pt x="61410" y="52000"/>
                </a:lnTo>
                <a:lnTo>
                  <a:pt x="61410" y="51990"/>
                </a:lnTo>
                <a:lnTo>
                  <a:pt x="61400" y="51980"/>
                </a:lnTo>
                <a:lnTo>
                  <a:pt x="61390" y="51980"/>
                </a:lnTo>
                <a:lnTo>
                  <a:pt x="61380" y="51960"/>
                </a:lnTo>
                <a:lnTo>
                  <a:pt x="61370" y="51950"/>
                </a:lnTo>
                <a:lnTo>
                  <a:pt x="61360" y="51930"/>
                </a:lnTo>
                <a:lnTo>
                  <a:pt x="61360" y="51920"/>
                </a:lnTo>
                <a:lnTo>
                  <a:pt x="61350" y="51920"/>
                </a:lnTo>
                <a:lnTo>
                  <a:pt x="61350" y="51910"/>
                </a:lnTo>
                <a:lnTo>
                  <a:pt x="61340" y="51910"/>
                </a:lnTo>
                <a:lnTo>
                  <a:pt x="61340" y="51900"/>
                </a:lnTo>
                <a:lnTo>
                  <a:pt x="61330" y="51890"/>
                </a:lnTo>
                <a:lnTo>
                  <a:pt x="61330" y="51880"/>
                </a:lnTo>
                <a:lnTo>
                  <a:pt x="61320" y="51880"/>
                </a:lnTo>
                <a:lnTo>
                  <a:pt x="61320" y="51870"/>
                </a:lnTo>
                <a:lnTo>
                  <a:pt x="61310" y="51870"/>
                </a:lnTo>
                <a:lnTo>
                  <a:pt x="61310" y="51860"/>
                </a:lnTo>
                <a:lnTo>
                  <a:pt x="61300" y="51860"/>
                </a:lnTo>
                <a:lnTo>
                  <a:pt x="61300" y="51850"/>
                </a:lnTo>
                <a:lnTo>
                  <a:pt x="61290" y="51850"/>
                </a:lnTo>
                <a:lnTo>
                  <a:pt x="61290" y="51840"/>
                </a:lnTo>
                <a:lnTo>
                  <a:pt x="61280" y="51830"/>
                </a:lnTo>
                <a:lnTo>
                  <a:pt x="61270" y="51820"/>
                </a:lnTo>
                <a:lnTo>
                  <a:pt x="61260" y="51810"/>
                </a:lnTo>
                <a:lnTo>
                  <a:pt x="61250" y="51810"/>
                </a:lnTo>
                <a:lnTo>
                  <a:pt x="61250" y="51800"/>
                </a:lnTo>
                <a:lnTo>
                  <a:pt x="61240" y="51790"/>
                </a:lnTo>
                <a:lnTo>
                  <a:pt x="61230" y="51780"/>
                </a:lnTo>
                <a:lnTo>
                  <a:pt x="61220" y="51770"/>
                </a:lnTo>
                <a:lnTo>
                  <a:pt x="61210" y="51760"/>
                </a:lnTo>
                <a:lnTo>
                  <a:pt x="61200" y="51760"/>
                </a:lnTo>
                <a:lnTo>
                  <a:pt x="61200" y="51750"/>
                </a:lnTo>
                <a:lnTo>
                  <a:pt x="61190" y="51740"/>
                </a:lnTo>
                <a:lnTo>
                  <a:pt x="61190" y="51730"/>
                </a:lnTo>
                <a:lnTo>
                  <a:pt x="61180" y="51730"/>
                </a:lnTo>
                <a:lnTo>
                  <a:pt x="61180" y="51720"/>
                </a:lnTo>
                <a:lnTo>
                  <a:pt x="61180" y="51710"/>
                </a:lnTo>
                <a:lnTo>
                  <a:pt x="61190" y="51700"/>
                </a:lnTo>
                <a:lnTo>
                  <a:pt x="61190" y="51690"/>
                </a:lnTo>
                <a:lnTo>
                  <a:pt x="61200" y="51690"/>
                </a:lnTo>
                <a:lnTo>
                  <a:pt x="61200" y="51680"/>
                </a:lnTo>
                <a:lnTo>
                  <a:pt x="61210" y="51680"/>
                </a:lnTo>
                <a:lnTo>
                  <a:pt x="61210" y="51670"/>
                </a:lnTo>
                <a:lnTo>
                  <a:pt x="61210" y="51660"/>
                </a:lnTo>
                <a:lnTo>
                  <a:pt x="61210" y="51650"/>
                </a:lnTo>
                <a:lnTo>
                  <a:pt x="61210" y="51640"/>
                </a:lnTo>
                <a:lnTo>
                  <a:pt x="61220" y="51630"/>
                </a:lnTo>
                <a:lnTo>
                  <a:pt x="61230" y="51630"/>
                </a:lnTo>
                <a:lnTo>
                  <a:pt x="61220" y="51630"/>
                </a:lnTo>
                <a:lnTo>
                  <a:pt x="61210" y="51630"/>
                </a:lnTo>
                <a:lnTo>
                  <a:pt x="61200" y="51630"/>
                </a:lnTo>
                <a:lnTo>
                  <a:pt x="61200" y="51620"/>
                </a:lnTo>
                <a:lnTo>
                  <a:pt x="61190" y="51620"/>
                </a:lnTo>
                <a:lnTo>
                  <a:pt x="61180" y="51620"/>
                </a:lnTo>
                <a:lnTo>
                  <a:pt x="61170" y="51630"/>
                </a:lnTo>
                <a:lnTo>
                  <a:pt x="61160" y="51630"/>
                </a:lnTo>
                <a:lnTo>
                  <a:pt x="61150" y="51630"/>
                </a:lnTo>
                <a:lnTo>
                  <a:pt x="61140" y="51630"/>
                </a:lnTo>
                <a:lnTo>
                  <a:pt x="61140" y="51620"/>
                </a:lnTo>
                <a:lnTo>
                  <a:pt x="61130" y="51610"/>
                </a:lnTo>
                <a:lnTo>
                  <a:pt x="61120" y="51610"/>
                </a:lnTo>
                <a:lnTo>
                  <a:pt x="61120" y="51600"/>
                </a:lnTo>
                <a:lnTo>
                  <a:pt x="61110" y="51600"/>
                </a:lnTo>
                <a:lnTo>
                  <a:pt x="61100" y="51600"/>
                </a:lnTo>
                <a:lnTo>
                  <a:pt x="61090" y="51590"/>
                </a:lnTo>
                <a:lnTo>
                  <a:pt x="61080" y="51580"/>
                </a:lnTo>
                <a:lnTo>
                  <a:pt x="61070" y="51580"/>
                </a:lnTo>
                <a:lnTo>
                  <a:pt x="61060" y="51560"/>
                </a:lnTo>
                <a:lnTo>
                  <a:pt x="61060" y="51550"/>
                </a:lnTo>
                <a:lnTo>
                  <a:pt x="61050" y="51550"/>
                </a:lnTo>
                <a:lnTo>
                  <a:pt x="61050" y="51540"/>
                </a:lnTo>
                <a:lnTo>
                  <a:pt x="61050" y="51530"/>
                </a:lnTo>
                <a:lnTo>
                  <a:pt x="61040" y="51530"/>
                </a:lnTo>
                <a:lnTo>
                  <a:pt x="61040" y="51520"/>
                </a:lnTo>
                <a:lnTo>
                  <a:pt x="61040" y="51510"/>
                </a:lnTo>
                <a:lnTo>
                  <a:pt x="61040" y="51500"/>
                </a:lnTo>
                <a:lnTo>
                  <a:pt x="61030" y="51500"/>
                </a:lnTo>
                <a:lnTo>
                  <a:pt x="61030" y="51490"/>
                </a:lnTo>
                <a:lnTo>
                  <a:pt x="61030" y="51480"/>
                </a:lnTo>
                <a:lnTo>
                  <a:pt x="61030" y="51470"/>
                </a:lnTo>
                <a:lnTo>
                  <a:pt x="61020" y="51460"/>
                </a:lnTo>
                <a:lnTo>
                  <a:pt x="61010" y="51450"/>
                </a:lnTo>
                <a:lnTo>
                  <a:pt x="61010" y="51440"/>
                </a:lnTo>
                <a:lnTo>
                  <a:pt x="61000" y="51450"/>
                </a:lnTo>
                <a:lnTo>
                  <a:pt x="61000" y="51460"/>
                </a:lnTo>
                <a:lnTo>
                  <a:pt x="60990" y="51460"/>
                </a:lnTo>
                <a:lnTo>
                  <a:pt x="60980" y="51460"/>
                </a:lnTo>
                <a:lnTo>
                  <a:pt x="60980" y="51470"/>
                </a:lnTo>
                <a:lnTo>
                  <a:pt x="60980" y="51480"/>
                </a:lnTo>
                <a:lnTo>
                  <a:pt x="60970" y="51480"/>
                </a:lnTo>
                <a:lnTo>
                  <a:pt x="60960" y="51490"/>
                </a:lnTo>
                <a:lnTo>
                  <a:pt x="60950" y="51490"/>
                </a:lnTo>
                <a:lnTo>
                  <a:pt x="60950" y="51500"/>
                </a:lnTo>
                <a:lnTo>
                  <a:pt x="60940" y="51500"/>
                </a:lnTo>
                <a:lnTo>
                  <a:pt x="60930" y="51510"/>
                </a:lnTo>
                <a:lnTo>
                  <a:pt x="60920" y="51520"/>
                </a:lnTo>
                <a:lnTo>
                  <a:pt x="60920" y="51530"/>
                </a:lnTo>
                <a:lnTo>
                  <a:pt x="60910" y="51540"/>
                </a:lnTo>
                <a:lnTo>
                  <a:pt x="60910" y="51550"/>
                </a:lnTo>
                <a:lnTo>
                  <a:pt x="60910" y="51570"/>
                </a:lnTo>
                <a:lnTo>
                  <a:pt x="60910" y="51580"/>
                </a:lnTo>
                <a:lnTo>
                  <a:pt x="60900" y="51600"/>
                </a:lnTo>
                <a:lnTo>
                  <a:pt x="60900" y="51610"/>
                </a:lnTo>
                <a:lnTo>
                  <a:pt x="60900" y="51620"/>
                </a:lnTo>
                <a:lnTo>
                  <a:pt x="60890" y="51630"/>
                </a:lnTo>
                <a:lnTo>
                  <a:pt x="60890" y="51640"/>
                </a:lnTo>
                <a:lnTo>
                  <a:pt x="60890" y="51650"/>
                </a:lnTo>
                <a:lnTo>
                  <a:pt x="60890" y="51660"/>
                </a:lnTo>
                <a:lnTo>
                  <a:pt x="60890" y="51670"/>
                </a:lnTo>
                <a:lnTo>
                  <a:pt x="60890" y="51680"/>
                </a:lnTo>
                <a:lnTo>
                  <a:pt x="60890" y="51690"/>
                </a:lnTo>
                <a:lnTo>
                  <a:pt x="60890" y="51700"/>
                </a:lnTo>
                <a:lnTo>
                  <a:pt x="60890" y="51710"/>
                </a:lnTo>
                <a:lnTo>
                  <a:pt x="60900" y="51710"/>
                </a:lnTo>
                <a:lnTo>
                  <a:pt x="60910" y="51710"/>
                </a:lnTo>
                <a:lnTo>
                  <a:pt x="60910" y="51720"/>
                </a:lnTo>
                <a:lnTo>
                  <a:pt x="60920" y="51720"/>
                </a:lnTo>
                <a:lnTo>
                  <a:pt x="60920" y="51730"/>
                </a:lnTo>
                <a:lnTo>
                  <a:pt x="60920" y="51720"/>
                </a:lnTo>
                <a:lnTo>
                  <a:pt x="60930" y="51720"/>
                </a:lnTo>
                <a:lnTo>
                  <a:pt x="60930" y="51730"/>
                </a:lnTo>
                <a:lnTo>
                  <a:pt x="60920" y="51730"/>
                </a:lnTo>
                <a:lnTo>
                  <a:pt x="60910" y="51730"/>
                </a:lnTo>
                <a:lnTo>
                  <a:pt x="60900" y="51730"/>
                </a:lnTo>
                <a:lnTo>
                  <a:pt x="60890" y="51740"/>
                </a:lnTo>
                <a:lnTo>
                  <a:pt x="60880" y="51740"/>
                </a:lnTo>
                <a:lnTo>
                  <a:pt x="60870" y="51740"/>
                </a:lnTo>
                <a:lnTo>
                  <a:pt x="60860" y="51740"/>
                </a:lnTo>
                <a:lnTo>
                  <a:pt x="60850" y="51740"/>
                </a:lnTo>
                <a:lnTo>
                  <a:pt x="60840" y="51740"/>
                </a:lnTo>
                <a:lnTo>
                  <a:pt x="60830" y="51740"/>
                </a:lnTo>
                <a:lnTo>
                  <a:pt x="60820" y="51740"/>
                </a:lnTo>
                <a:lnTo>
                  <a:pt x="60820" y="51750"/>
                </a:lnTo>
                <a:lnTo>
                  <a:pt x="60810" y="51740"/>
                </a:lnTo>
                <a:lnTo>
                  <a:pt x="60800" y="51740"/>
                </a:lnTo>
                <a:lnTo>
                  <a:pt x="60790" y="51730"/>
                </a:lnTo>
                <a:lnTo>
                  <a:pt x="60780" y="51730"/>
                </a:lnTo>
                <a:lnTo>
                  <a:pt x="60780" y="51720"/>
                </a:lnTo>
                <a:lnTo>
                  <a:pt x="60770" y="51720"/>
                </a:lnTo>
                <a:lnTo>
                  <a:pt x="60760" y="51710"/>
                </a:lnTo>
                <a:lnTo>
                  <a:pt x="60760" y="51700"/>
                </a:lnTo>
                <a:lnTo>
                  <a:pt x="60760" y="51690"/>
                </a:lnTo>
                <a:lnTo>
                  <a:pt x="60760" y="51670"/>
                </a:lnTo>
                <a:lnTo>
                  <a:pt x="60760" y="51660"/>
                </a:lnTo>
                <a:lnTo>
                  <a:pt x="60760" y="51650"/>
                </a:lnTo>
                <a:lnTo>
                  <a:pt x="60760" y="51640"/>
                </a:lnTo>
                <a:lnTo>
                  <a:pt x="60750" y="51620"/>
                </a:lnTo>
                <a:lnTo>
                  <a:pt x="60750" y="51610"/>
                </a:lnTo>
                <a:lnTo>
                  <a:pt x="60750" y="51600"/>
                </a:lnTo>
                <a:lnTo>
                  <a:pt x="60750" y="51590"/>
                </a:lnTo>
                <a:lnTo>
                  <a:pt x="60750" y="51580"/>
                </a:lnTo>
                <a:lnTo>
                  <a:pt x="60760" y="51580"/>
                </a:lnTo>
                <a:lnTo>
                  <a:pt x="60760" y="51570"/>
                </a:lnTo>
                <a:lnTo>
                  <a:pt x="60770" y="51570"/>
                </a:lnTo>
                <a:lnTo>
                  <a:pt x="60780" y="51570"/>
                </a:lnTo>
                <a:lnTo>
                  <a:pt x="60770" y="51570"/>
                </a:lnTo>
                <a:lnTo>
                  <a:pt x="60760" y="51570"/>
                </a:lnTo>
                <a:lnTo>
                  <a:pt x="60760" y="51580"/>
                </a:lnTo>
                <a:lnTo>
                  <a:pt x="60770" y="51580"/>
                </a:lnTo>
                <a:lnTo>
                  <a:pt x="60770" y="51590"/>
                </a:lnTo>
                <a:lnTo>
                  <a:pt x="60780" y="51600"/>
                </a:lnTo>
                <a:lnTo>
                  <a:pt x="60790" y="51610"/>
                </a:lnTo>
                <a:lnTo>
                  <a:pt x="60800" y="51610"/>
                </a:lnTo>
                <a:lnTo>
                  <a:pt x="60810" y="51620"/>
                </a:lnTo>
                <a:lnTo>
                  <a:pt x="60820" y="51620"/>
                </a:lnTo>
                <a:lnTo>
                  <a:pt x="60830" y="51620"/>
                </a:lnTo>
                <a:lnTo>
                  <a:pt x="60840" y="51620"/>
                </a:lnTo>
                <a:lnTo>
                  <a:pt x="60850" y="51620"/>
                </a:lnTo>
                <a:lnTo>
                  <a:pt x="60860" y="51610"/>
                </a:lnTo>
                <a:lnTo>
                  <a:pt x="60870" y="51610"/>
                </a:lnTo>
                <a:lnTo>
                  <a:pt x="60880" y="51600"/>
                </a:lnTo>
                <a:lnTo>
                  <a:pt x="60890" y="51600"/>
                </a:lnTo>
                <a:lnTo>
                  <a:pt x="60890" y="51590"/>
                </a:lnTo>
                <a:lnTo>
                  <a:pt x="60900" y="51580"/>
                </a:lnTo>
                <a:lnTo>
                  <a:pt x="60910" y="51570"/>
                </a:lnTo>
                <a:lnTo>
                  <a:pt x="60910" y="51560"/>
                </a:lnTo>
                <a:lnTo>
                  <a:pt x="60910" y="51550"/>
                </a:lnTo>
                <a:lnTo>
                  <a:pt x="60910" y="51520"/>
                </a:lnTo>
                <a:lnTo>
                  <a:pt x="60910" y="51510"/>
                </a:lnTo>
                <a:lnTo>
                  <a:pt x="60910" y="51490"/>
                </a:lnTo>
                <a:lnTo>
                  <a:pt x="60910" y="51470"/>
                </a:lnTo>
                <a:lnTo>
                  <a:pt x="60910" y="51460"/>
                </a:lnTo>
                <a:lnTo>
                  <a:pt x="60910" y="51440"/>
                </a:lnTo>
                <a:lnTo>
                  <a:pt x="60900" y="51430"/>
                </a:lnTo>
                <a:lnTo>
                  <a:pt x="60900" y="51420"/>
                </a:lnTo>
                <a:lnTo>
                  <a:pt x="60890" y="51410"/>
                </a:lnTo>
                <a:lnTo>
                  <a:pt x="60890" y="51400"/>
                </a:lnTo>
                <a:lnTo>
                  <a:pt x="60880" y="51390"/>
                </a:lnTo>
                <a:lnTo>
                  <a:pt x="60880" y="51380"/>
                </a:lnTo>
                <a:lnTo>
                  <a:pt x="60870" y="51380"/>
                </a:lnTo>
                <a:lnTo>
                  <a:pt x="60870" y="51370"/>
                </a:lnTo>
                <a:lnTo>
                  <a:pt x="60860" y="51370"/>
                </a:lnTo>
                <a:lnTo>
                  <a:pt x="60850" y="51360"/>
                </a:lnTo>
                <a:lnTo>
                  <a:pt x="60840" y="51360"/>
                </a:lnTo>
                <a:lnTo>
                  <a:pt x="60830" y="51350"/>
                </a:lnTo>
                <a:lnTo>
                  <a:pt x="60810" y="51340"/>
                </a:lnTo>
                <a:lnTo>
                  <a:pt x="60800" y="51340"/>
                </a:lnTo>
                <a:lnTo>
                  <a:pt x="60800" y="51330"/>
                </a:lnTo>
                <a:lnTo>
                  <a:pt x="60790" y="51330"/>
                </a:lnTo>
                <a:lnTo>
                  <a:pt x="60790" y="51320"/>
                </a:lnTo>
                <a:lnTo>
                  <a:pt x="60780" y="51320"/>
                </a:lnTo>
                <a:lnTo>
                  <a:pt x="60770" y="51310"/>
                </a:lnTo>
                <a:lnTo>
                  <a:pt x="60760" y="51310"/>
                </a:lnTo>
                <a:lnTo>
                  <a:pt x="60750" y="51310"/>
                </a:lnTo>
                <a:lnTo>
                  <a:pt x="60740" y="51320"/>
                </a:lnTo>
                <a:lnTo>
                  <a:pt x="60740" y="51310"/>
                </a:lnTo>
                <a:lnTo>
                  <a:pt x="60730" y="51310"/>
                </a:lnTo>
                <a:lnTo>
                  <a:pt x="60720" y="51310"/>
                </a:lnTo>
                <a:lnTo>
                  <a:pt x="60710" y="51310"/>
                </a:lnTo>
                <a:lnTo>
                  <a:pt x="60700" y="51310"/>
                </a:lnTo>
                <a:lnTo>
                  <a:pt x="60690" y="51300"/>
                </a:lnTo>
                <a:lnTo>
                  <a:pt x="60680" y="51300"/>
                </a:lnTo>
                <a:lnTo>
                  <a:pt x="60670" y="51300"/>
                </a:lnTo>
                <a:lnTo>
                  <a:pt x="60670" y="51290"/>
                </a:lnTo>
                <a:lnTo>
                  <a:pt x="60660" y="51290"/>
                </a:lnTo>
                <a:lnTo>
                  <a:pt x="60660" y="51280"/>
                </a:lnTo>
                <a:lnTo>
                  <a:pt x="60650" y="51280"/>
                </a:lnTo>
                <a:lnTo>
                  <a:pt x="60640" y="51270"/>
                </a:lnTo>
                <a:lnTo>
                  <a:pt x="60630" y="51270"/>
                </a:lnTo>
                <a:lnTo>
                  <a:pt x="60620" y="51270"/>
                </a:lnTo>
                <a:lnTo>
                  <a:pt x="60610" y="51270"/>
                </a:lnTo>
                <a:lnTo>
                  <a:pt x="60600" y="51270"/>
                </a:lnTo>
                <a:lnTo>
                  <a:pt x="60600" y="51280"/>
                </a:lnTo>
                <a:lnTo>
                  <a:pt x="60590" y="51280"/>
                </a:lnTo>
                <a:lnTo>
                  <a:pt x="60580" y="51280"/>
                </a:lnTo>
                <a:lnTo>
                  <a:pt x="60580" y="51290"/>
                </a:lnTo>
                <a:lnTo>
                  <a:pt x="60570" y="51290"/>
                </a:lnTo>
                <a:lnTo>
                  <a:pt x="60570" y="51300"/>
                </a:lnTo>
                <a:lnTo>
                  <a:pt x="60560" y="51300"/>
                </a:lnTo>
                <a:lnTo>
                  <a:pt x="60550" y="51300"/>
                </a:lnTo>
                <a:lnTo>
                  <a:pt x="60540" y="51300"/>
                </a:lnTo>
                <a:lnTo>
                  <a:pt x="60530" y="51300"/>
                </a:lnTo>
                <a:lnTo>
                  <a:pt x="60530" y="51310"/>
                </a:lnTo>
                <a:lnTo>
                  <a:pt x="60520" y="51310"/>
                </a:lnTo>
                <a:lnTo>
                  <a:pt x="60510" y="51310"/>
                </a:lnTo>
                <a:lnTo>
                  <a:pt x="60500" y="51310"/>
                </a:lnTo>
                <a:lnTo>
                  <a:pt x="60490" y="51310"/>
                </a:lnTo>
                <a:lnTo>
                  <a:pt x="60480" y="51310"/>
                </a:lnTo>
                <a:lnTo>
                  <a:pt x="60470" y="51310"/>
                </a:lnTo>
                <a:lnTo>
                  <a:pt x="60460" y="51310"/>
                </a:lnTo>
                <a:lnTo>
                  <a:pt x="60460" y="51320"/>
                </a:lnTo>
                <a:lnTo>
                  <a:pt x="60450" y="51320"/>
                </a:lnTo>
                <a:lnTo>
                  <a:pt x="60440" y="51320"/>
                </a:lnTo>
                <a:lnTo>
                  <a:pt x="60440" y="51330"/>
                </a:lnTo>
                <a:lnTo>
                  <a:pt x="60430" y="51330"/>
                </a:lnTo>
                <a:lnTo>
                  <a:pt x="60420" y="51330"/>
                </a:lnTo>
                <a:lnTo>
                  <a:pt x="60420" y="51340"/>
                </a:lnTo>
                <a:lnTo>
                  <a:pt x="60410" y="51340"/>
                </a:lnTo>
                <a:lnTo>
                  <a:pt x="60400" y="51350"/>
                </a:lnTo>
                <a:lnTo>
                  <a:pt x="60390" y="51360"/>
                </a:lnTo>
                <a:lnTo>
                  <a:pt x="60390" y="51370"/>
                </a:lnTo>
                <a:lnTo>
                  <a:pt x="60390" y="51380"/>
                </a:lnTo>
                <a:lnTo>
                  <a:pt x="60390" y="51390"/>
                </a:lnTo>
                <a:lnTo>
                  <a:pt x="60390" y="51400"/>
                </a:lnTo>
                <a:lnTo>
                  <a:pt x="60380" y="51420"/>
                </a:lnTo>
                <a:lnTo>
                  <a:pt x="60390" y="51420"/>
                </a:lnTo>
                <a:lnTo>
                  <a:pt x="60390" y="51430"/>
                </a:lnTo>
                <a:lnTo>
                  <a:pt x="60390" y="51440"/>
                </a:lnTo>
                <a:lnTo>
                  <a:pt x="60390" y="51460"/>
                </a:lnTo>
                <a:lnTo>
                  <a:pt x="60400" y="51460"/>
                </a:lnTo>
                <a:lnTo>
                  <a:pt x="60400" y="51470"/>
                </a:lnTo>
                <a:lnTo>
                  <a:pt x="60400" y="51480"/>
                </a:lnTo>
                <a:lnTo>
                  <a:pt x="60400" y="51490"/>
                </a:lnTo>
                <a:lnTo>
                  <a:pt x="60410" y="51500"/>
                </a:lnTo>
                <a:lnTo>
                  <a:pt x="60410" y="51510"/>
                </a:lnTo>
                <a:lnTo>
                  <a:pt x="60420" y="51510"/>
                </a:lnTo>
                <a:lnTo>
                  <a:pt x="60410" y="51510"/>
                </a:lnTo>
                <a:lnTo>
                  <a:pt x="60400" y="51510"/>
                </a:lnTo>
                <a:lnTo>
                  <a:pt x="60390" y="51510"/>
                </a:lnTo>
                <a:lnTo>
                  <a:pt x="60380" y="51510"/>
                </a:lnTo>
                <a:lnTo>
                  <a:pt x="60370" y="51510"/>
                </a:lnTo>
                <a:lnTo>
                  <a:pt x="60360" y="51500"/>
                </a:lnTo>
                <a:lnTo>
                  <a:pt x="60350" y="51490"/>
                </a:lnTo>
                <a:lnTo>
                  <a:pt x="60350" y="51480"/>
                </a:lnTo>
                <a:lnTo>
                  <a:pt x="60340" y="51470"/>
                </a:lnTo>
                <a:lnTo>
                  <a:pt x="60340" y="51460"/>
                </a:lnTo>
                <a:lnTo>
                  <a:pt x="60340" y="51450"/>
                </a:lnTo>
                <a:lnTo>
                  <a:pt x="60340" y="51440"/>
                </a:lnTo>
                <a:lnTo>
                  <a:pt x="60340" y="51430"/>
                </a:lnTo>
                <a:lnTo>
                  <a:pt x="60350" y="51430"/>
                </a:lnTo>
                <a:lnTo>
                  <a:pt x="60350" y="51420"/>
                </a:lnTo>
                <a:lnTo>
                  <a:pt x="60360" y="51420"/>
                </a:lnTo>
                <a:lnTo>
                  <a:pt x="60360" y="51410"/>
                </a:lnTo>
                <a:lnTo>
                  <a:pt x="60370" y="51410"/>
                </a:lnTo>
                <a:lnTo>
                  <a:pt x="60370" y="51400"/>
                </a:lnTo>
                <a:lnTo>
                  <a:pt x="60380" y="51390"/>
                </a:lnTo>
                <a:lnTo>
                  <a:pt x="60380" y="51380"/>
                </a:lnTo>
                <a:lnTo>
                  <a:pt x="60380" y="51370"/>
                </a:lnTo>
                <a:lnTo>
                  <a:pt x="60380" y="51360"/>
                </a:lnTo>
                <a:lnTo>
                  <a:pt x="60380" y="51350"/>
                </a:lnTo>
                <a:lnTo>
                  <a:pt x="60380" y="51340"/>
                </a:lnTo>
                <a:lnTo>
                  <a:pt x="60380" y="51330"/>
                </a:lnTo>
                <a:lnTo>
                  <a:pt x="60370" y="51330"/>
                </a:lnTo>
                <a:lnTo>
                  <a:pt x="60370" y="51320"/>
                </a:lnTo>
                <a:lnTo>
                  <a:pt x="60380" y="51310"/>
                </a:lnTo>
                <a:lnTo>
                  <a:pt x="60380" y="51300"/>
                </a:lnTo>
                <a:lnTo>
                  <a:pt x="60380" y="51290"/>
                </a:lnTo>
                <a:lnTo>
                  <a:pt x="60380" y="51280"/>
                </a:lnTo>
                <a:lnTo>
                  <a:pt x="60390" y="51270"/>
                </a:lnTo>
                <a:lnTo>
                  <a:pt x="60390" y="51260"/>
                </a:lnTo>
                <a:lnTo>
                  <a:pt x="60390" y="51250"/>
                </a:lnTo>
                <a:lnTo>
                  <a:pt x="60400" y="51250"/>
                </a:lnTo>
                <a:lnTo>
                  <a:pt x="60400" y="51240"/>
                </a:lnTo>
                <a:lnTo>
                  <a:pt x="60400" y="51230"/>
                </a:lnTo>
                <a:lnTo>
                  <a:pt x="60410" y="51230"/>
                </a:lnTo>
                <a:lnTo>
                  <a:pt x="60420" y="51230"/>
                </a:lnTo>
                <a:lnTo>
                  <a:pt x="60420" y="51220"/>
                </a:lnTo>
                <a:lnTo>
                  <a:pt x="60430" y="51210"/>
                </a:lnTo>
                <a:lnTo>
                  <a:pt x="60440" y="51210"/>
                </a:lnTo>
                <a:lnTo>
                  <a:pt x="60440" y="51200"/>
                </a:lnTo>
                <a:lnTo>
                  <a:pt x="60450" y="51200"/>
                </a:lnTo>
                <a:lnTo>
                  <a:pt x="60460" y="51190"/>
                </a:lnTo>
                <a:lnTo>
                  <a:pt x="60460" y="51180"/>
                </a:lnTo>
                <a:lnTo>
                  <a:pt x="60470" y="51180"/>
                </a:lnTo>
                <a:lnTo>
                  <a:pt x="60480" y="51180"/>
                </a:lnTo>
                <a:lnTo>
                  <a:pt x="60480" y="51170"/>
                </a:lnTo>
                <a:lnTo>
                  <a:pt x="60490" y="51170"/>
                </a:lnTo>
                <a:lnTo>
                  <a:pt x="60490" y="51160"/>
                </a:lnTo>
                <a:lnTo>
                  <a:pt x="60490" y="51150"/>
                </a:lnTo>
                <a:lnTo>
                  <a:pt x="60480" y="51140"/>
                </a:lnTo>
                <a:lnTo>
                  <a:pt x="60470" y="51120"/>
                </a:lnTo>
                <a:lnTo>
                  <a:pt x="60460" y="51120"/>
                </a:lnTo>
                <a:lnTo>
                  <a:pt x="60460" y="51110"/>
                </a:lnTo>
                <a:lnTo>
                  <a:pt x="60450" y="51100"/>
                </a:lnTo>
                <a:lnTo>
                  <a:pt x="60440" y="51090"/>
                </a:lnTo>
                <a:lnTo>
                  <a:pt x="60440" y="51080"/>
                </a:lnTo>
                <a:lnTo>
                  <a:pt x="60430" y="51080"/>
                </a:lnTo>
                <a:lnTo>
                  <a:pt x="60430" y="51070"/>
                </a:lnTo>
                <a:lnTo>
                  <a:pt x="60420" y="51070"/>
                </a:lnTo>
                <a:lnTo>
                  <a:pt x="60420" y="51060"/>
                </a:lnTo>
                <a:lnTo>
                  <a:pt x="60410" y="51060"/>
                </a:lnTo>
                <a:lnTo>
                  <a:pt x="60410" y="51050"/>
                </a:lnTo>
                <a:lnTo>
                  <a:pt x="60400" y="51050"/>
                </a:lnTo>
                <a:lnTo>
                  <a:pt x="60400" y="51040"/>
                </a:lnTo>
                <a:lnTo>
                  <a:pt x="60390" y="51040"/>
                </a:lnTo>
                <a:lnTo>
                  <a:pt x="60390" y="51030"/>
                </a:lnTo>
                <a:lnTo>
                  <a:pt x="60380" y="51030"/>
                </a:lnTo>
                <a:lnTo>
                  <a:pt x="60380" y="51020"/>
                </a:lnTo>
                <a:lnTo>
                  <a:pt x="60380" y="51010"/>
                </a:lnTo>
                <a:lnTo>
                  <a:pt x="60380" y="51000"/>
                </a:lnTo>
                <a:lnTo>
                  <a:pt x="60390" y="50990"/>
                </a:lnTo>
                <a:lnTo>
                  <a:pt x="60390" y="50980"/>
                </a:lnTo>
                <a:lnTo>
                  <a:pt x="60400" y="50980"/>
                </a:lnTo>
                <a:lnTo>
                  <a:pt x="60400" y="50970"/>
                </a:lnTo>
                <a:lnTo>
                  <a:pt x="60410" y="50960"/>
                </a:lnTo>
                <a:lnTo>
                  <a:pt x="60410" y="50950"/>
                </a:lnTo>
                <a:lnTo>
                  <a:pt x="60410" y="50940"/>
                </a:lnTo>
                <a:lnTo>
                  <a:pt x="60400" y="50940"/>
                </a:lnTo>
                <a:lnTo>
                  <a:pt x="60400" y="50930"/>
                </a:lnTo>
                <a:lnTo>
                  <a:pt x="60400" y="50920"/>
                </a:lnTo>
                <a:lnTo>
                  <a:pt x="60390" y="50920"/>
                </a:lnTo>
                <a:lnTo>
                  <a:pt x="60390" y="50910"/>
                </a:lnTo>
                <a:lnTo>
                  <a:pt x="60390" y="50900"/>
                </a:lnTo>
                <a:lnTo>
                  <a:pt x="60400" y="50900"/>
                </a:lnTo>
                <a:lnTo>
                  <a:pt x="60400" y="50890"/>
                </a:lnTo>
                <a:lnTo>
                  <a:pt x="60390" y="50890"/>
                </a:lnTo>
                <a:lnTo>
                  <a:pt x="60400" y="50890"/>
                </a:lnTo>
                <a:lnTo>
                  <a:pt x="60400" y="50880"/>
                </a:lnTo>
                <a:lnTo>
                  <a:pt x="60400" y="50870"/>
                </a:lnTo>
                <a:lnTo>
                  <a:pt x="60410" y="50860"/>
                </a:lnTo>
                <a:lnTo>
                  <a:pt x="60410" y="50850"/>
                </a:lnTo>
                <a:lnTo>
                  <a:pt x="60420" y="50840"/>
                </a:lnTo>
                <a:lnTo>
                  <a:pt x="60430" y="50840"/>
                </a:lnTo>
                <a:lnTo>
                  <a:pt x="60430" y="50830"/>
                </a:lnTo>
                <a:lnTo>
                  <a:pt x="60430" y="50820"/>
                </a:lnTo>
                <a:lnTo>
                  <a:pt x="60440" y="50820"/>
                </a:lnTo>
                <a:lnTo>
                  <a:pt x="60440" y="50810"/>
                </a:lnTo>
                <a:lnTo>
                  <a:pt x="60450" y="50810"/>
                </a:lnTo>
                <a:lnTo>
                  <a:pt x="60450" y="50820"/>
                </a:lnTo>
                <a:lnTo>
                  <a:pt x="60460" y="50820"/>
                </a:lnTo>
                <a:lnTo>
                  <a:pt x="60460" y="50810"/>
                </a:lnTo>
                <a:lnTo>
                  <a:pt x="60460" y="50800"/>
                </a:lnTo>
                <a:lnTo>
                  <a:pt x="60460" y="50790"/>
                </a:lnTo>
                <a:lnTo>
                  <a:pt x="60460" y="50780"/>
                </a:lnTo>
                <a:lnTo>
                  <a:pt x="60460" y="50770"/>
                </a:lnTo>
                <a:lnTo>
                  <a:pt x="60460" y="50760"/>
                </a:lnTo>
                <a:lnTo>
                  <a:pt x="60460" y="50750"/>
                </a:lnTo>
                <a:lnTo>
                  <a:pt x="60470" y="50740"/>
                </a:lnTo>
                <a:lnTo>
                  <a:pt x="60470" y="50730"/>
                </a:lnTo>
                <a:lnTo>
                  <a:pt x="60470" y="50720"/>
                </a:lnTo>
                <a:lnTo>
                  <a:pt x="60470" y="50710"/>
                </a:lnTo>
                <a:lnTo>
                  <a:pt x="60470" y="50720"/>
                </a:lnTo>
                <a:lnTo>
                  <a:pt x="60460" y="50720"/>
                </a:lnTo>
                <a:lnTo>
                  <a:pt x="60460" y="50730"/>
                </a:lnTo>
                <a:lnTo>
                  <a:pt x="60450" y="50730"/>
                </a:lnTo>
                <a:lnTo>
                  <a:pt x="60450" y="50740"/>
                </a:lnTo>
                <a:lnTo>
                  <a:pt x="60440" y="50750"/>
                </a:lnTo>
                <a:lnTo>
                  <a:pt x="60440" y="50760"/>
                </a:lnTo>
                <a:lnTo>
                  <a:pt x="60440" y="50770"/>
                </a:lnTo>
                <a:lnTo>
                  <a:pt x="60440" y="50780"/>
                </a:lnTo>
                <a:lnTo>
                  <a:pt x="60430" y="50780"/>
                </a:lnTo>
                <a:lnTo>
                  <a:pt x="60430" y="50790"/>
                </a:lnTo>
                <a:lnTo>
                  <a:pt x="60420" y="50790"/>
                </a:lnTo>
                <a:lnTo>
                  <a:pt x="60420" y="50800"/>
                </a:lnTo>
                <a:lnTo>
                  <a:pt x="60420" y="50810"/>
                </a:lnTo>
                <a:lnTo>
                  <a:pt x="60410" y="50810"/>
                </a:lnTo>
                <a:lnTo>
                  <a:pt x="60410" y="50820"/>
                </a:lnTo>
                <a:lnTo>
                  <a:pt x="60400" y="50820"/>
                </a:lnTo>
                <a:lnTo>
                  <a:pt x="60390" y="50820"/>
                </a:lnTo>
                <a:lnTo>
                  <a:pt x="60390" y="50830"/>
                </a:lnTo>
                <a:lnTo>
                  <a:pt x="60380" y="50830"/>
                </a:lnTo>
                <a:lnTo>
                  <a:pt x="60380" y="50840"/>
                </a:lnTo>
                <a:lnTo>
                  <a:pt x="60390" y="50840"/>
                </a:lnTo>
                <a:lnTo>
                  <a:pt x="60390" y="50850"/>
                </a:lnTo>
                <a:lnTo>
                  <a:pt x="60380" y="50850"/>
                </a:lnTo>
                <a:lnTo>
                  <a:pt x="60380" y="50860"/>
                </a:lnTo>
                <a:lnTo>
                  <a:pt x="60390" y="50860"/>
                </a:lnTo>
                <a:lnTo>
                  <a:pt x="60390" y="50870"/>
                </a:lnTo>
                <a:lnTo>
                  <a:pt x="60380" y="50870"/>
                </a:lnTo>
                <a:lnTo>
                  <a:pt x="60380" y="50880"/>
                </a:lnTo>
                <a:lnTo>
                  <a:pt x="60380" y="50890"/>
                </a:lnTo>
                <a:lnTo>
                  <a:pt x="60370" y="50890"/>
                </a:lnTo>
                <a:lnTo>
                  <a:pt x="60380" y="50890"/>
                </a:lnTo>
                <a:lnTo>
                  <a:pt x="60370" y="50890"/>
                </a:lnTo>
                <a:lnTo>
                  <a:pt x="60370" y="50900"/>
                </a:lnTo>
                <a:lnTo>
                  <a:pt x="60360" y="50900"/>
                </a:lnTo>
                <a:lnTo>
                  <a:pt x="60350" y="50910"/>
                </a:lnTo>
                <a:lnTo>
                  <a:pt x="60340" y="50910"/>
                </a:lnTo>
                <a:lnTo>
                  <a:pt x="60330" y="50910"/>
                </a:lnTo>
                <a:lnTo>
                  <a:pt x="60330" y="50900"/>
                </a:lnTo>
                <a:lnTo>
                  <a:pt x="60320" y="50900"/>
                </a:lnTo>
                <a:lnTo>
                  <a:pt x="60320" y="50890"/>
                </a:lnTo>
                <a:lnTo>
                  <a:pt x="60320" y="50900"/>
                </a:lnTo>
                <a:lnTo>
                  <a:pt x="60320" y="50890"/>
                </a:lnTo>
                <a:lnTo>
                  <a:pt x="60310" y="50890"/>
                </a:lnTo>
                <a:lnTo>
                  <a:pt x="60310" y="50880"/>
                </a:lnTo>
                <a:lnTo>
                  <a:pt x="60300" y="50880"/>
                </a:lnTo>
                <a:lnTo>
                  <a:pt x="60290" y="50870"/>
                </a:lnTo>
                <a:lnTo>
                  <a:pt x="60280" y="50870"/>
                </a:lnTo>
                <a:lnTo>
                  <a:pt x="60290" y="50870"/>
                </a:lnTo>
                <a:lnTo>
                  <a:pt x="60290" y="50880"/>
                </a:lnTo>
                <a:lnTo>
                  <a:pt x="60280" y="50880"/>
                </a:lnTo>
                <a:lnTo>
                  <a:pt x="60280" y="50890"/>
                </a:lnTo>
                <a:lnTo>
                  <a:pt x="60280" y="50900"/>
                </a:lnTo>
                <a:lnTo>
                  <a:pt x="60280" y="50910"/>
                </a:lnTo>
                <a:lnTo>
                  <a:pt x="60270" y="50910"/>
                </a:lnTo>
                <a:lnTo>
                  <a:pt x="60280" y="50910"/>
                </a:lnTo>
                <a:lnTo>
                  <a:pt x="60270" y="50920"/>
                </a:lnTo>
                <a:lnTo>
                  <a:pt x="60270" y="50930"/>
                </a:lnTo>
                <a:lnTo>
                  <a:pt x="60280" y="50940"/>
                </a:lnTo>
                <a:lnTo>
                  <a:pt x="60290" y="50940"/>
                </a:lnTo>
                <a:lnTo>
                  <a:pt x="60290" y="50950"/>
                </a:lnTo>
                <a:lnTo>
                  <a:pt x="60300" y="50950"/>
                </a:lnTo>
                <a:lnTo>
                  <a:pt x="60310" y="50950"/>
                </a:lnTo>
                <a:lnTo>
                  <a:pt x="60310" y="50960"/>
                </a:lnTo>
                <a:lnTo>
                  <a:pt x="60320" y="50960"/>
                </a:lnTo>
                <a:lnTo>
                  <a:pt x="60320" y="50970"/>
                </a:lnTo>
                <a:lnTo>
                  <a:pt x="60330" y="50980"/>
                </a:lnTo>
                <a:lnTo>
                  <a:pt x="60330" y="50990"/>
                </a:lnTo>
                <a:lnTo>
                  <a:pt x="60320" y="50990"/>
                </a:lnTo>
                <a:lnTo>
                  <a:pt x="60320" y="51000"/>
                </a:lnTo>
                <a:lnTo>
                  <a:pt x="60320" y="51010"/>
                </a:lnTo>
                <a:lnTo>
                  <a:pt x="60320" y="51020"/>
                </a:lnTo>
                <a:lnTo>
                  <a:pt x="60320" y="51030"/>
                </a:lnTo>
                <a:lnTo>
                  <a:pt x="60310" y="51040"/>
                </a:lnTo>
                <a:lnTo>
                  <a:pt x="60300" y="51050"/>
                </a:lnTo>
                <a:lnTo>
                  <a:pt x="60300" y="51060"/>
                </a:lnTo>
                <a:lnTo>
                  <a:pt x="60300" y="51070"/>
                </a:lnTo>
                <a:lnTo>
                  <a:pt x="60290" y="51080"/>
                </a:lnTo>
                <a:lnTo>
                  <a:pt x="60290" y="51090"/>
                </a:lnTo>
                <a:lnTo>
                  <a:pt x="60280" y="51090"/>
                </a:lnTo>
                <a:lnTo>
                  <a:pt x="60280" y="51100"/>
                </a:lnTo>
                <a:lnTo>
                  <a:pt x="60280" y="51110"/>
                </a:lnTo>
                <a:lnTo>
                  <a:pt x="60280" y="51120"/>
                </a:lnTo>
                <a:lnTo>
                  <a:pt x="60270" y="51120"/>
                </a:lnTo>
                <a:lnTo>
                  <a:pt x="60270" y="51130"/>
                </a:lnTo>
                <a:lnTo>
                  <a:pt x="60270" y="51140"/>
                </a:lnTo>
                <a:lnTo>
                  <a:pt x="60270" y="51150"/>
                </a:lnTo>
                <a:lnTo>
                  <a:pt x="60260" y="51150"/>
                </a:lnTo>
                <a:lnTo>
                  <a:pt x="60250" y="51150"/>
                </a:lnTo>
                <a:lnTo>
                  <a:pt x="60250" y="51160"/>
                </a:lnTo>
                <a:lnTo>
                  <a:pt x="60240" y="51160"/>
                </a:lnTo>
                <a:lnTo>
                  <a:pt x="60240" y="51170"/>
                </a:lnTo>
                <a:lnTo>
                  <a:pt x="60240" y="51180"/>
                </a:lnTo>
                <a:lnTo>
                  <a:pt x="60230" y="51180"/>
                </a:lnTo>
                <a:lnTo>
                  <a:pt x="60220" y="51180"/>
                </a:lnTo>
                <a:lnTo>
                  <a:pt x="60210" y="51190"/>
                </a:lnTo>
                <a:lnTo>
                  <a:pt x="60200" y="51190"/>
                </a:lnTo>
                <a:lnTo>
                  <a:pt x="60200" y="51200"/>
                </a:lnTo>
                <a:lnTo>
                  <a:pt x="60190" y="51200"/>
                </a:lnTo>
                <a:lnTo>
                  <a:pt x="60190" y="51210"/>
                </a:lnTo>
                <a:lnTo>
                  <a:pt x="60180" y="51210"/>
                </a:lnTo>
                <a:lnTo>
                  <a:pt x="60180" y="51220"/>
                </a:lnTo>
                <a:lnTo>
                  <a:pt x="60170" y="51220"/>
                </a:lnTo>
                <a:lnTo>
                  <a:pt x="60170" y="51230"/>
                </a:lnTo>
                <a:lnTo>
                  <a:pt x="60180" y="51230"/>
                </a:lnTo>
                <a:lnTo>
                  <a:pt x="60180" y="51240"/>
                </a:lnTo>
                <a:lnTo>
                  <a:pt x="60170" y="51240"/>
                </a:lnTo>
                <a:lnTo>
                  <a:pt x="60160" y="51250"/>
                </a:lnTo>
                <a:lnTo>
                  <a:pt x="60150" y="51250"/>
                </a:lnTo>
                <a:lnTo>
                  <a:pt x="60140" y="51260"/>
                </a:lnTo>
                <a:lnTo>
                  <a:pt x="60140" y="51270"/>
                </a:lnTo>
                <a:lnTo>
                  <a:pt x="60130" y="51270"/>
                </a:lnTo>
                <a:lnTo>
                  <a:pt x="60120" y="51270"/>
                </a:lnTo>
                <a:lnTo>
                  <a:pt x="60110" y="51270"/>
                </a:lnTo>
                <a:lnTo>
                  <a:pt x="60110" y="51280"/>
                </a:lnTo>
                <a:lnTo>
                  <a:pt x="60100" y="51280"/>
                </a:lnTo>
                <a:lnTo>
                  <a:pt x="60090" y="51290"/>
                </a:lnTo>
                <a:lnTo>
                  <a:pt x="60080" y="51290"/>
                </a:lnTo>
                <a:lnTo>
                  <a:pt x="60080" y="51300"/>
                </a:lnTo>
                <a:lnTo>
                  <a:pt x="60070" y="51310"/>
                </a:lnTo>
                <a:lnTo>
                  <a:pt x="60070" y="51320"/>
                </a:lnTo>
                <a:lnTo>
                  <a:pt x="60070" y="51330"/>
                </a:lnTo>
                <a:lnTo>
                  <a:pt x="60070" y="51340"/>
                </a:lnTo>
                <a:lnTo>
                  <a:pt x="60080" y="51340"/>
                </a:lnTo>
                <a:lnTo>
                  <a:pt x="60070" y="51340"/>
                </a:lnTo>
                <a:lnTo>
                  <a:pt x="60070" y="51350"/>
                </a:lnTo>
                <a:lnTo>
                  <a:pt x="60060" y="51350"/>
                </a:lnTo>
                <a:lnTo>
                  <a:pt x="60050" y="51350"/>
                </a:lnTo>
                <a:lnTo>
                  <a:pt x="60040" y="51350"/>
                </a:lnTo>
                <a:lnTo>
                  <a:pt x="60040" y="51360"/>
                </a:lnTo>
                <a:lnTo>
                  <a:pt x="60030" y="51360"/>
                </a:lnTo>
                <a:lnTo>
                  <a:pt x="60040" y="51360"/>
                </a:lnTo>
                <a:lnTo>
                  <a:pt x="60030" y="51370"/>
                </a:lnTo>
                <a:lnTo>
                  <a:pt x="60020" y="51380"/>
                </a:lnTo>
                <a:lnTo>
                  <a:pt x="60010" y="51380"/>
                </a:lnTo>
                <a:lnTo>
                  <a:pt x="60000" y="51380"/>
                </a:lnTo>
                <a:lnTo>
                  <a:pt x="59990" y="51380"/>
                </a:lnTo>
                <a:lnTo>
                  <a:pt x="59980" y="51380"/>
                </a:lnTo>
                <a:lnTo>
                  <a:pt x="59970" y="51370"/>
                </a:lnTo>
                <a:lnTo>
                  <a:pt x="59960" y="51360"/>
                </a:lnTo>
                <a:lnTo>
                  <a:pt x="59950" y="51360"/>
                </a:lnTo>
                <a:lnTo>
                  <a:pt x="59930" y="51350"/>
                </a:lnTo>
                <a:lnTo>
                  <a:pt x="59910" y="51340"/>
                </a:lnTo>
                <a:lnTo>
                  <a:pt x="59900" y="51340"/>
                </a:lnTo>
                <a:lnTo>
                  <a:pt x="59900" y="51330"/>
                </a:lnTo>
                <a:lnTo>
                  <a:pt x="59880" y="51330"/>
                </a:lnTo>
                <a:lnTo>
                  <a:pt x="59870" y="51320"/>
                </a:lnTo>
                <a:lnTo>
                  <a:pt x="59860" y="51320"/>
                </a:lnTo>
                <a:lnTo>
                  <a:pt x="59850" y="51320"/>
                </a:lnTo>
                <a:lnTo>
                  <a:pt x="59840" y="51320"/>
                </a:lnTo>
                <a:lnTo>
                  <a:pt x="59830" y="51320"/>
                </a:lnTo>
                <a:lnTo>
                  <a:pt x="59820" y="51320"/>
                </a:lnTo>
                <a:lnTo>
                  <a:pt x="59830" y="51320"/>
                </a:lnTo>
                <a:lnTo>
                  <a:pt x="59820" y="51330"/>
                </a:lnTo>
                <a:lnTo>
                  <a:pt x="59810" y="51330"/>
                </a:lnTo>
                <a:lnTo>
                  <a:pt x="59810" y="51320"/>
                </a:lnTo>
                <a:lnTo>
                  <a:pt x="59810" y="51310"/>
                </a:lnTo>
                <a:lnTo>
                  <a:pt x="59800" y="51310"/>
                </a:lnTo>
                <a:lnTo>
                  <a:pt x="59790" y="51310"/>
                </a:lnTo>
                <a:lnTo>
                  <a:pt x="59780" y="51310"/>
                </a:lnTo>
                <a:lnTo>
                  <a:pt x="59770" y="51310"/>
                </a:lnTo>
                <a:lnTo>
                  <a:pt x="59760" y="51300"/>
                </a:lnTo>
                <a:lnTo>
                  <a:pt x="59750" y="51290"/>
                </a:lnTo>
                <a:lnTo>
                  <a:pt x="59740" y="51290"/>
                </a:lnTo>
                <a:lnTo>
                  <a:pt x="59740" y="51280"/>
                </a:lnTo>
                <a:lnTo>
                  <a:pt x="59730" y="51270"/>
                </a:lnTo>
                <a:lnTo>
                  <a:pt x="59730" y="51260"/>
                </a:lnTo>
                <a:lnTo>
                  <a:pt x="59720" y="51260"/>
                </a:lnTo>
                <a:lnTo>
                  <a:pt x="59720" y="51250"/>
                </a:lnTo>
                <a:lnTo>
                  <a:pt x="59710" y="51240"/>
                </a:lnTo>
                <a:lnTo>
                  <a:pt x="59710" y="51230"/>
                </a:lnTo>
                <a:lnTo>
                  <a:pt x="59700" y="51220"/>
                </a:lnTo>
                <a:lnTo>
                  <a:pt x="59700" y="51210"/>
                </a:lnTo>
                <a:lnTo>
                  <a:pt x="59700" y="51200"/>
                </a:lnTo>
                <a:lnTo>
                  <a:pt x="59700" y="51190"/>
                </a:lnTo>
                <a:lnTo>
                  <a:pt x="59700" y="51180"/>
                </a:lnTo>
                <a:lnTo>
                  <a:pt x="59690" y="51180"/>
                </a:lnTo>
                <a:lnTo>
                  <a:pt x="59690" y="51170"/>
                </a:lnTo>
                <a:lnTo>
                  <a:pt x="59680" y="51160"/>
                </a:lnTo>
                <a:lnTo>
                  <a:pt x="59670" y="51160"/>
                </a:lnTo>
                <a:lnTo>
                  <a:pt x="59660" y="51160"/>
                </a:lnTo>
                <a:lnTo>
                  <a:pt x="59650" y="51160"/>
                </a:lnTo>
                <a:lnTo>
                  <a:pt x="59630" y="51160"/>
                </a:lnTo>
                <a:lnTo>
                  <a:pt x="59620" y="51160"/>
                </a:lnTo>
                <a:lnTo>
                  <a:pt x="59610" y="51160"/>
                </a:lnTo>
                <a:lnTo>
                  <a:pt x="59600" y="51150"/>
                </a:lnTo>
                <a:lnTo>
                  <a:pt x="59590" y="51150"/>
                </a:lnTo>
                <a:lnTo>
                  <a:pt x="59580" y="51150"/>
                </a:lnTo>
                <a:lnTo>
                  <a:pt x="59570" y="51150"/>
                </a:lnTo>
                <a:lnTo>
                  <a:pt x="59560" y="51150"/>
                </a:lnTo>
                <a:lnTo>
                  <a:pt x="59550" y="51150"/>
                </a:lnTo>
                <a:lnTo>
                  <a:pt x="59540" y="51150"/>
                </a:lnTo>
                <a:lnTo>
                  <a:pt x="59530" y="51150"/>
                </a:lnTo>
                <a:lnTo>
                  <a:pt x="59520" y="51150"/>
                </a:lnTo>
                <a:lnTo>
                  <a:pt x="59510" y="51150"/>
                </a:lnTo>
                <a:lnTo>
                  <a:pt x="59500" y="51150"/>
                </a:lnTo>
                <a:lnTo>
                  <a:pt x="59490" y="51150"/>
                </a:lnTo>
                <a:lnTo>
                  <a:pt x="59480" y="51160"/>
                </a:lnTo>
                <a:lnTo>
                  <a:pt x="59470" y="51160"/>
                </a:lnTo>
                <a:lnTo>
                  <a:pt x="59470" y="51170"/>
                </a:lnTo>
                <a:lnTo>
                  <a:pt x="59460" y="51170"/>
                </a:lnTo>
                <a:lnTo>
                  <a:pt x="59450" y="51180"/>
                </a:lnTo>
                <a:lnTo>
                  <a:pt x="59440" y="51180"/>
                </a:lnTo>
                <a:lnTo>
                  <a:pt x="59450" y="51180"/>
                </a:lnTo>
                <a:lnTo>
                  <a:pt x="59450" y="51190"/>
                </a:lnTo>
                <a:lnTo>
                  <a:pt x="59450" y="51200"/>
                </a:lnTo>
                <a:lnTo>
                  <a:pt x="59450" y="51210"/>
                </a:lnTo>
                <a:lnTo>
                  <a:pt x="59450" y="51220"/>
                </a:lnTo>
                <a:lnTo>
                  <a:pt x="59460" y="51230"/>
                </a:lnTo>
                <a:lnTo>
                  <a:pt x="59470" y="51230"/>
                </a:lnTo>
                <a:lnTo>
                  <a:pt x="59470" y="51240"/>
                </a:lnTo>
                <a:lnTo>
                  <a:pt x="59480" y="51240"/>
                </a:lnTo>
                <a:lnTo>
                  <a:pt x="59480" y="51250"/>
                </a:lnTo>
                <a:lnTo>
                  <a:pt x="59490" y="51260"/>
                </a:lnTo>
                <a:lnTo>
                  <a:pt x="59490" y="51270"/>
                </a:lnTo>
                <a:lnTo>
                  <a:pt x="59490" y="51280"/>
                </a:lnTo>
                <a:lnTo>
                  <a:pt x="59480" y="51290"/>
                </a:lnTo>
                <a:lnTo>
                  <a:pt x="59480" y="51310"/>
                </a:lnTo>
                <a:lnTo>
                  <a:pt x="59470" y="51320"/>
                </a:lnTo>
                <a:lnTo>
                  <a:pt x="59470" y="51330"/>
                </a:lnTo>
                <a:lnTo>
                  <a:pt x="59460" y="51330"/>
                </a:lnTo>
                <a:lnTo>
                  <a:pt x="59460" y="51340"/>
                </a:lnTo>
                <a:lnTo>
                  <a:pt x="59460" y="51350"/>
                </a:lnTo>
                <a:lnTo>
                  <a:pt x="59460" y="51360"/>
                </a:lnTo>
                <a:lnTo>
                  <a:pt x="59470" y="51360"/>
                </a:lnTo>
                <a:lnTo>
                  <a:pt x="59470" y="51370"/>
                </a:lnTo>
                <a:lnTo>
                  <a:pt x="59460" y="51360"/>
                </a:lnTo>
                <a:lnTo>
                  <a:pt x="59450" y="51360"/>
                </a:lnTo>
                <a:lnTo>
                  <a:pt x="59440" y="51360"/>
                </a:lnTo>
                <a:lnTo>
                  <a:pt x="59430" y="51370"/>
                </a:lnTo>
                <a:lnTo>
                  <a:pt x="59430" y="51380"/>
                </a:lnTo>
                <a:lnTo>
                  <a:pt x="59420" y="51380"/>
                </a:lnTo>
                <a:lnTo>
                  <a:pt x="59420" y="51390"/>
                </a:lnTo>
                <a:lnTo>
                  <a:pt x="59410" y="51390"/>
                </a:lnTo>
                <a:lnTo>
                  <a:pt x="59410" y="51400"/>
                </a:lnTo>
                <a:lnTo>
                  <a:pt x="59420" y="51420"/>
                </a:lnTo>
                <a:lnTo>
                  <a:pt x="59420" y="51430"/>
                </a:lnTo>
                <a:lnTo>
                  <a:pt x="59420" y="51440"/>
                </a:lnTo>
                <a:lnTo>
                  <a:pt x="59430" y="51450"/>
                </a:lnTo>
                <a:lnTo>
                  <a:pt x="59440" y="51450"/>
                </a:lnTo>
                <a:lnTo>
                  <a:pt x="59450" y="51450"/>
                </a:lnTo>
                <a:lnTo>
                  <a:pt x="59450" y="51440"/>
                </a:lnTo>
                <a:lnTo>
                  <a:pt x="59460" y="51440"/>
                </a:lnTo>
                <a:lnTo>
                  <a:pt x="59460" y="51430"/>
                </a:lnTo>
                <a:lnTo>
                  <a:pt x="59460" y="51420"/>
                </a:lnTo>
                <a:lnTo>
                  <a:pt x="59460" y="51430"/>
                </a:lnTo>
                <a:lnTo>
                  <a:pt x="59470" y="51430"/>
                </a:lnTo>
                <a:lnTo>
                  <a:pt x="59470" y="51440"/>
                </a:lnTo>
                <a:lnTo>
                  <a:pt x="59470" y="51450"/>
                </a:lnTo>
                <a:lnTo>
                  <a:pt x="59470" y="51460"/>
                </a:lnTo>
                <a:lnTo>
                  <a:pt x="59470" y="51470"/>
                </a:lnTo>
                <a:lnTo>
                  <a:pt x="59480" y="51470"/>
                </a:lnTo>
                <a:lnTo>
                  <a:pt x="59490" y="51470"/>
                </a:lnTo>
                <a:lnTo>
                  <a:pt x="59480" y="51470"/>
                </a:lnTo>
                <a:lnTo>
                  <a:pt x="59480" y="51460"/>
                </a:lnTo>
                <a:lnTo>
                  <a:pt x="59490" y="51460"/>
                </a:lnTo>
                <a:lnTo>
                  <a:pt x="59500" y="51470"/>
                </a:lnTo>
                <a:lnTo>
                  <a:pt x="59500" y="51460"/>
                </a:lnTo>
                <a:lnTo>
                  <a:pt x="59490" y="51460"/>
                </a:lnTo>
                <a:lnTo>
                  <a:pt x="59500" y="51460"/>
                </a:lnTo>
                <a:lnTo>
                  <a:pt x="59510" y="51460"/>
                </a:lnTo>
                <a:lnTo>
                  <a:pt x="59500" y="51460"/>
                </a:lnTo>
                <a:lnTo>
                  <a:pt x="59510" y="51460"/>
                </a:lnTo>
                <a:lnTo>
                  <a:pt x="59510" y="51470"/>
                </a:lnTo>
                <a:lnTo>
                  <a:pt x="59500" y="51470"/>
                </a:lnTo>
                <a:lnTo>
                  <a:pt x="59490" y="51470"/>
                </a:lnTo>
                <a:lnTo>
                  <a:pt x="59480" y="51470"/>
                </a:lnTo>
                <a:lnTo>
                  <a:pt x="59470" y="51480"/>
                </a:lnTo>
                <a:lnTo>
                  <a:pt x="59460" y="51480"/>
                </a:lnTo>
                <a:lnTo>
                  <a:pt x="59450" y="51480"/>
                </a:lnTo>
                <a:lnTo>
                  <a:pt x="59440" y="51480"/>
                </a:lnTo>
                <a:lnTo>
                  <a:pt x="59430" y="51480"/>
                </a:lnTo>
                <a:lnTo>
                  <a:pt x="59420" y="51480"/>
                </a:lnTo>
                <a:lnTo>
                  <a:pt x="59410" y="51480"/>
                </a:lnTo>
                <a:lnTo>
                  <a:pt x="59400" y="51480"/>
                </a:lnTo>
                <a:lnTo>
                  <a:pt x="59380" y="51480"/>
                </a:lnTo>
                <a:lnTo>
                  <a:pt x="59370" y="51480"/>
                </a:lnTo>
                <a:lnTo>
                  <a:pt x="59350" y="51480"/>
                </a:lnTo>
                <a:lnTo>
                  <a:pt x="59340" y="51480"/>
                </a:lnTo>
                <a:lnTo>
                  <a:pt x="59340" y="51490"/>
                </a:lnTo>
                <a:lnTo>
                  <a:pt x="59330" y="51490"/>
                </a:lnTo>
                <a:lnTo>
                  <a:pt x="59320" y="51490"/>
                </a:lnTo>
                <a:lnTo>
                  <a:pt x="59300" y="51490"/>
                </a:lnTo>
                <a:lnTo>
                  <a:pt x="59290" y="51490"/>
                </a:lnTo>
                <a:lnTo>
                  <a:pt x="59270" y="51490"/>
                </a:lnTo>
                <a:lnTo>
                  <a:pt x="59260" y="51480"/>
                </a:lnTo>
                <a:lnTo>
                  <a:pt x="59250" y="51480"/>
                </a:lnTo>
                <a:lnTo>
                  <a:pt x="59230" y="51480"/>
                </a:lnTo>
                <a:lnTo>
                  <a:pt x="59220" y="51480"/>
                </a:lnTo>
                <a:lnTo>
                  <a:pt x="59210" y="51470"/>
                </a:lnTo>
                <a:lnTo>
                  <a:pt x="59180" y="51470"/>
                </a:lnTo>
                <a:lnTo>
                  <a:pt x="59170" y="51470"/>
                </a:lnTo>
                <a:lnTo>
                  <a:pt x="59160" y="51470"/>
                </a:lnTo>
                <a:lnTo>
                  <a:pt x="59150" y="51470"/>
                </a:lnTo>
                <a:lnTo>
                  <a:pt x="59140" y="51480"/>
                </a:lnTo>
                <a:lnTo>
                  <a:pt x="59130" y="51480"/>
                </a:lnTo>
                <a:lnTo>
                  <a:pt x="59120" y="51490"/>
                </a:lnTo>
                <a:lnTo>
                  <a:pt x="59110" y="51490"/>
                </a:lnTo>
                <a:lnTo>
                  <a:pt x="59100" y="51490"/>
                </a:lnTo>
                <a:lnTo>
                  <a:pt x="59090" y="51490"/>
                </a:lnTo>
                <a:lnTo>
                  <a:pt x="59070" y="51500"/>
                </a:lnTo>
                <a:lnTo>
                  <a:pt x="59060" y="51500"/>
                </a:lnTo>
                <a:lnTo>
                  <a:pt x="59050" y="51510"/>
                </a:lnTo>
                <a:lnTo>
                  <a:pt x="59040" y="51510"/>
                </a:lnTo>
                <a:lnTo>
                  <a:pt x="59030" y="51510"/>
                </a:lnTo>
                <a:lnTo>
                  <a:pt x="59020" y="51510"/>
                </a:lnTo>
                <a:lnTo>
                  <a:pt x="59010" y="51510"/>
                </a:lnTo>
                <a:lnTo>
                  <a:pt x="59000" y="51510"/>
                </a:lnTo>
                <a:lnTo>
                  <a:pt x="58990" y="51510"/>
                </a:lnTo>
                <a:lnTo>
                  <a:pt x="58980" y="51510"/>
                </a:lnTo>
                <a:lnTo>
                  <a:pt x="58970" y="51510"/>
                </a:lnTo>
                <a:lnTo>
                  <a:pt x="58950" y="51500"/>
                </a:lnTo>
                <a:lnTo>
                  <a:pt x="58940" y="51500"/>
                </a:lnTo>
                <a:lnTo>
                  <a:pt x="58930" y="51500"/>
                </a:lnTo>
                <a:lnTo>
                  <a:pt x="58920" y="51500"/>
                </a:lnTo>
                <a:lnTo>
                  <a:pt x="58920" y="51510"/>
                </a:lnTo>
                <a:lnTo>
                  <a:pt x="58910" y="51510"/>
                </a:lnTo>
                <a:lnTo>
                  <a:pt x="58900" y="51520"/>
                </a:lnTo>
                <a:lnTo>
                  <a:pt x="58900" y="51510"/>
                </a:lnTo>
                <a:lnTo>
                  <a:pt x="58900" y="51500"/>
                </a:lnTo>
                <a:lnTo>
                  <a:pt x="58900" y="51490"/>
                </a:lnTo>
                <a:lnTo>
                  <a:pt x="58890" y="51500"/>
                </a:lnTo>
                <a:lnTo>
                  <a:pt x="58890" y="51510"/>
                </a:lnTo>
                <a:lnTo>
                  <a:pt x="58890" y="51520"/>
                </a:lnTo>
                <a:lnTo>
                  <a:pt x="58880" y="51520"/>
                </a:lnTo>
                <a:lnTo>
                  <a:pt x="58880" y="51510"/>
                </a:lnTo>
                <a:lnTo>
                  <a:pt x="58880" y="51500"/>
                </a:lnTo>
                <a:lnTo>
                  <a:pt x="58870" y="51500"/>
                </a:lnTo>
                <a:lnTo>
                  <a:pt x="58860" y="51490"/>
                </a:lnTo>
                <a:lnTo>
                  <a:pt x="58850" y="51490"/>
                </a:lnTo>
                <a:lnTo>
                  <a:pt x="58830" y="51490"/>
                </a:lnTo>
                <a:lnTo>
                  <a:pt x="58820" y="51490"/>
                </a:lnTo>
                <a:lnTo>
                  <a:pt x="58810" y="51480"/>
                </a:lnTo>
                <a:lnTo>
                  <a:pt x="58790" y="51480"/>
                </a:lnTo>
                <a:lnTo>
                  <a:pt x="58780" y="51480"/>
                </a:lnTo>
                <a:lnTo>
                  <a:pt x="58770" y="51480"/>
                </a:lnTo>
                <a:lnTo>
                  <a:pt x="58760" y="51470"/>
                </a:lnTo>
                <a:lnTo>
                  <a:pt x="58750" y="51470"/>
                </a:lnTo>
                <a:lnTo>
                  <a:pt x="58740" y="51470"/>
                </a:lnTo>
                <a:lnTo>
                  <a:pt x="58730" y="51460"/>
                </a:lnTo>
                <a:lnTo>
                  <a:pt x="58720" y="51460"/>
                </a:lnTo>
                <a:lnTo>
                  <a:pt x="58710" y="51450"/>
                </a:lnTo>
                <a:lnTo>
                  <a:pt x="58700" y="51450"/>
                </a:lnTo>
                <a:lnTo>
                  <a:pt x="58700" y="51440"/>
                </a:lnTo>
                <a:lnTo>
                  <a:pt x="58690" y="51440"/>
                </a:lnTo>
                <a:lnTo>
                  <a:pt x="58680" y="51440"/>
                </a:lnTo>
                <a:lnTo>
                  <a:pt x="58670" y="51440"/>
                </a:lnTo>
                <a:lnTo>
                  <a:pt x="58660" y="51440"/>
                </a:lnTo>
                <a:lnTo>
                  <a:pt x="58650" y="51440"/>
                </a:lnTo>
                <a:lnTo>
                  <a:pt x="58650" y="51430"/>
                </a:lnTo>
                <a:lnTo>
                  <a:pt x="58640" y="51430"/>
                </a:lnTo>
                <a:lnTo>
                  <a:pt x="58640" y="51440"/>
                </a:lnTo>
                <a:lnTo>
                  <a:pt x="58650" y="51450"/>
                </a:lnTo>
                <a:lnTo>
                  <a:pt x="58650" y="51440"/>
                </a:lnTo>
                <a:lnTo>
                  <a:pt x="58650" y="51450"/>
                </a:lnTo>
                <a:lnTo>
                  <a:pt x="58640" y="51450"/>
                </a:lnTo>
                <a:lnTo>
                  <a:pt x="58640" y="51460"/>
                </a:lnTo>
                <a:lnTo>
                  <a:pt x="58630" y="51460"/>
                </a:lnTo>
                <a:lnTo>
                  <a:pt x="58630" y="51450"/>
                </a:lnTo>
                <a:lnTo>
                  <a:pt x="58620" y="51450"/>
                </a:lnTo>
                <a:lnTo>
                  <a:pt x="58610" y="51450"/>
                </a:lnTo>
                <a:lnTo>
                  <a:pt x="58600" y="51450"/>
                </a:lnTo>
                <a:lnTo>
                  <a:pt x="58590" y="51450"/>
                </a:lnTo>
                <a:lnTo>
                  <a:pt x="58580" y="51450"/>
                </a:lnTo>
                <a:lnTo>
                  <a:pt x="58570" y="51450"/>
                </a:lnTo>
                <a:lnTo>
                  <a:pt x="58560" y="51450"/>
                </a:lnTo>
                <a:lnTo>
                  <a:pt x="58550" y="51450"/>
                </a:lnTo>
                <a:lnTo>
                  <a:pt x="58540" y="51460"/>
                </a:lnTo>
                <a:lnTo>
                  <a:pt x="58530" y="51460"/>
                </a:lnTo>
                <a:lnTo>
                  <a:pt x="58520" y="51460"/>
                </a:lnTo>
                <a:lnTo>
                  <a:pt x="58510" y="51460"/>
                </a:lnTo>
                <a:lnTo>
                  <a:pt x="58510" y="51470"/>
                </a:lnTo>
                <a:lnTo>
                  <a:pt x="58500" y="51470"/>
                </a:lnTo>
                <a:lnTo>
                  <a:pt x="58490" y="51470"/>
                </a:lnTo>
                <a:lnTo>
                  <a:pt x="58490" y="51480"/>
                </a:lnTo>
                <a:lnTo>
                  <a:pt x="58480" y="51480"/>
                </a:lnTo>
                <a:lnTo>
                  <a:pt x="58470" y="51480"/>
                </a:lnTo>
                <a:lnTo>
                  <a:pt x="58460" y="51480"/>
                </a:lnTo>
                <a:lnTo>
                  <a:pt x="58450" y="51470"/>
                </a:lnTo>
                <a:lnTo>
                  <a:pt x="58440" y="51470"/>
                </a:lnTo>
                <a:lnTo>
                  <a:pt x="58430" y="51460"/>
                </a:lnTo>
                <a:lnTo>
                  <a:pt x="58420" y="51460"/>
                </a:lnTo>
                <a:lnTo>
                  <a:pt x="58410" y="51450"/>
                </a:lnTo>
                <a:lnTo>
                  <a:pt x="58410" y="51440"/>
                </a:lnTo>
                <a:lnTo>
                  <a:pt x="58400" y="51440"/>
                </a:lnTo>
                <a:lnTo>
                  <a:pt x="58390" y="51440"/>
                </a:lnTo>
                <a:lnTo>
                  <a:pt x="58380" y="51440"/>
                </a:lnTo>
                <a:lnTo>
                  <a:pt x="58370" y="51440"/>
                </a:lnTo>
                <a:lnTo>
                  <a:pt x="58360" y="51440"/>
                </a:lnTo>
                <a:lnTo>
                  <a:pt x="58350" y="51440"/>
                </a:lnTo>
                <a:lnTo>
                  <a:pt x="58350" y="51430"/>
                </a:lnTo>
                <a:lnTo>
                  <a:pt x="58340" y="51430"/>
                </a:lnTo>
                <a:lnTo>
                  <a:pt x="58330" y="51430"/>
                </a:lnTo>
                <a:lnTo>
                  <a:pt x="58320" y="51440"/>
                </a:lnTo>
                <a:lnTo>
                  <a:pt x="58310" y="51440"/>
                </a:lnTo>
                <a:lnTo>
                  <a:pt x="58300" y="51450"/>
                </a:lnTo>
                <a:lnTo>
                  <a:pt x="58300" y="51460"/>
                </a:lnTo>
                <a:lnTo>
                  <a:pt x="58290" y="51460"/>
                </a:lnTo>
                <a:lnTo>
                  <a:pt x="58290" y="51450"/>
                </a:lnTo>
                <a:lnTo>
                  <a:pt x="58280" y="51450"/>
                </a:lnTo>
                <a:lnTo>
                  <a:pt x="58270" y="51440"/>
                </a:lnTo>
                <a:lnTo>
                  <a:pt x="58260" y="51440"/>
                </a:lnTo>
                <a:lnTo>
                  <a:pt x="58250" y="51430"/>
                </a:lnTo>
                <a:lnTo>
                  <a:pt x="58240" y="51420"/>
                </a:lnTo>
                <a:lnTo>
                  <a:pt x="58230" y="51420"/>
                </a:lnTo>
                <a:lnTo>
                  <a:pt x="58230" y="51410"/>
                </a:lnTo>
                <a:lnTo>
                  <a:pt x="58220" y="51410"/>
                </a:lnTo>
                <a:lnTo>
                  <a:pt x="58200" y="51400"/>
                </a:lnTo>
                <a:lnTo>
                  <a:pt x="58190" y="51400"/>
                </a:lnTo>
                <a:lnTo>
                  <a:pt x="58180" y="51400"/>
                </a:lnTo>
                <a:lnTo>
                  <a:pt x="58180" y="51390"/>
                </a:lnTo>
                <a:lnTo>
                  <a:pt x="58170" y="51390"/>
                </a:lnTo>
                <a:lnTo>
                  <a:pt x="58160" y="51390"/>
                </a:lnTo>
                <a:lnTo>
                  <a:pt x="58160" y="51400"/>
                </a:lnTo>
                <a:lnTo>
                  <a:pt x="58150" y="51400"/>
                </a:lnTo>
                <a:lnTo>
                  <a:pt x="58140" y="51400"/>
                </a:lnTo>
                <a:lnTo>
                  <a:pt x="58140" y="51410"/>
                </a:lnTo>
                <a:lnTo>
                  <a:pt x="58130" y="51410"/>
                </a:lnTo>
                <a:lnTo>
                  <a:pt x="58120" y="51410"/>
                </a:lnTo>
                <a:lnTo>
                  <a:pt x="58110" y="51410"/>
                </a:lnTo>
                <a:lnTo>
                  <a:pt x="58100" y="51420"/>
                </a:lnTo>
                <a:lnTo>
                  <a:pt x="58090" y="51420"/>
                </a:lnTo>
                <a:lnTo>
                  <a:pt x="58090" y="51430"/>
                </a:lnTo>
                <a:lnTo>
                  <a:pt x="58080" y="51430"/>
                </a:lnTo>
                <a:lnTo>
                  <a:pt x="58070" y="51430"/>
                </a:lnTo>
                <a:lnTo>
                  <a:pt x="58060" y="51430"/>
                </a:lnTo>
                <a:lnTo>
                  <a:pt x="58050" y="51430"/>
                </a:lnTo>
                <a:lnTo>
                  <a:pt x="58050" y="51440"/>
                </a:lnTo>
                <a:lnTo>
                  <a:pt x="58040" y="51440"/>
                </a:lnTo>
                <a:lnTo>
                  <a:pt x="58030" y="51450"/>
                </a:lnTo>
                <a:lnTo>
                  <a:pt x="58030" y="51460"/>
                </a:lnTo>
                <a:lnTo>
                  <a:pt x="58030" y="51470"/>
                </a:lnTo>
                <a:lnTo>
                  <a:pt x="58030" y="51480"/>
                </a:lnTo>
                <a:lnTo>
                  <a:pt x="58020" y="51480"/>
                </a:lnTo>
                <a:lnTo>
                  <a:pt x="58020" y="51490"/>
                </a:lnTo>
                <a:lnTo>
                  <a:pt x="58010" y="51490"/>
                </a:lnTo>
                <a:lnTo>
                  <a:pt x="58000" y="51500"/>
                </a:lnTo>
                <a:lnTo>
                  <a:pt x="57990" y="51500"/>
                </a:lnTo>
                <a:lnTo>
                  <a:pt x="57980" y="51500"/>
                </a:lnTo>
                <a:lnTo>
                  <a:pt x="57970" y="51500"/>
                </a:lnTo>
                <a:lnTo>
                  <a:pt x="57970" y="51490"/>
                </a:lnTo>
                <a:lnTo>
                  <a:pt x="57960" y="51490"/>
                </a:lnTo>
                <a:lnTo>
                  <a:pt x="57950" y="51490"/>
                </a:lnTo>
                <a:lnTo>
                  <a:pt x="57940" y="51490"/>
                </a:lnTo>
                <a:lnTo>
                  <a:pt x="57930" y="51500"/>
                </a:lnTo>
                <a:lnTo>
                  <a:pt x="57910" y="51500"/>
                </a:lnTo>
                <a:lnTo>
                  <a:pt x="57900" y="51500"/>
                </a:lnTo>
                <a:lnTo>
                  <a:pt x="57890" y="51500"/>
                </a:lnTo>
                <a:lnTo>
                  <a:pt x="57880" y="51500"/>
                </a:lnTo>
                <a:lnTo>
                  <a:pt x="57870" y="51500"/>
                </a:lnTo>
                <a:lnTo>
                  <a:pt x="57860" y="51500"/>
                </a:lnTo>
                <a:lnTo>
                  <a:pt x="57850" y="51500"/>
                </a:lnTo>
                <a:lnTo>
                  <a:pt x="57840" y="51510"/>
                </a:lnTo>
                <a:lnTo>
                  <a:pt x="57830" y="51510"/>
                </a:lnTo>
                <a:lnTo>
                  <a:pt x="57820" y="51510"/>
                </a:lnTo>
                <a:lnTo>
                  <a:pt x="57810" y="51520"/>
                </a:lnTo>
                <a:lnTo>
                  <a:pt x="57800" y="51520"/>
                </a:lnTo>
                <a:lnTo>
                  <a:pt x="57800" y="51530"/>
                </a:lnTo>
                <a:lnTo>
                  <a:pt x="57790" y="51530"/>
                </a:lnTo>
                <a:lnTo>
                  <a:pt x="57780" y="51530"/>
                </a:lnTo>
                <a:lnTo>
                  <a:pt x="57770" y="51530"/>
                </a:lnTo>
                <a:lnTo>
                  <a:pt x="57760" y="51530"/>
                </a:lnTo>
                <a:lnTo>
                  <a:pt x="57760" y="51540"/>
                </a:lnTo>
                <a:lnTo>
                  <a:pt x="57740" y="51540"/>
                </a:lnTo>
                <a:lnTo>
                  <a:pt x="57740" y="51550"/>
                </a:lnTo>
                <a:lnTo>
                  <a:pt x="57730" y="51550"/>
                </a:lnTo>
                <a:lnTo>
                  <a:pt x="57720" y="51550"/>
                </a:lnTo>
                <a:lnTo>
                  <a:pt x="57710" y="51560"/>
                </a:lnTo>
                <a:lnTo>
                  <a:pt x="57700" y="51560"/>
                </a:lnTo>
                <a:lnTo>
                  <a:pt x="57690" y="51560"/>
                </a:lnTo>
                <a:lnTo>
                  <a:pt x="57680" y="51550"/>
                </a:lnTo>
                <a:lnTo>
                  <a:pt x="57670" y="51550"/>
                </a:lnTo>
                <a:lnTo>
                  <a:pt x="57660" y="51550"/>
                </a:lnTo>
                <a:lnTo>
                  <a:pt x="57650" y="51540"/>
                </a:lnTo>
                <a:lnTo>
                  <a:pt x="57640" y="51540"/>
                </a:lnTo>
                <a:lnTo>
                  <a:pt x="57640" y="51530"/>
                </a:lnTo>
                <a:lnTo>
                  <a:pt x="57630" y="51520"/>
                </a:lnTo>
                <a:lnTo>
                  <a:pt x="57620" y="51520"/>
                </a:lnTo>
                <a:lnTo>
                  <a:pt x="57610" y="51520"/>
                </a:lnTo>
                <a:lnTo>
                  <a:pt x="57600" y="51510"/>
                </a:lnTo>
                <a:lnTo>
                  <a:pt x="57590" y="51510"/>
                </a:lnTo>
                <a:lnTo>
                  <a:pt x="57580" y="51510"/>
                </a:lnTo>
                <a:lnTo>
                  <a:pt x="57570" y="51510"/>
                </a:lnTo>
                <a:lnTo>
                  <a:pt x="57560" y="51510"/>
                </a:lnTo>
                <a:lnTo>
                  <a:pt x="57550" y="51510"/>
                </a:lnTo>
                <a:lnTo>
                  <a:pt x="57540" y="51510"/>
                </a:lnTo>
                <a:lnTo>
                  <a:pt x="57540" y="51520"/>
                </a:lnTo>
                <a:lnTo>
                  <a:pt x="57530" y="51520"/>
                </a:lnTo>
                <a:lnTo>
                  <a:pt x="57520" y="51520"/>
                </a:lnTo>
                <a:lnTo>
                  <a:pt x="57510" y="51520"/>
                </a:lnTo>
                <a:lnTo>
                  <a:pt x="57500" y="51520"/>
                </a:lnTo>
                <a:lnTo>
                  <a:pt x="57480" y="51530"/>
                </a:lnTo>
                <a:lnTo>
                  <a:pt x="57470" y="51530"/>
                </a:lnTo>
                <a:lnTo>
                  <a:pt x="57460" y="51530"/>
                </a:lnTo>
                <a:lnTo>
                  <a:pt x="57450" y="51530"/>
                </a:lnTo>
                <a:lnTo>
                  <a:pt x="57440" y="51540"/>
                </a:lnTo>
                <a:lnTo>
                  <a:pt x="57430" y="51540"/>
                </a:lnTo>
                <a:lnTo>
                  <a:pt x="57430" y="51550"/>
                </a:lnTo>
                <a:lnTo>
                  <a:pt x="57420" y="51550"/>
                </a:lnTo>
                <a:lnTo>
                  <a:pt x="57420" y="51560"/>
                </a:lnTo>
                <a:lnTo>
                  <a:pt x="57410" y="51560"/>
                </a:lnTo>
                <a:lnTo>
                  <a:pt x="57410" y="51570"/>
                </a:lnTo>
                <a:lnTo>
                  <a:pt x="57400" y="51570"/>
                </a:lnTo>
                <a:lnTo>
                  <a:pt x="57390" y="51570"/>
                </a:lnTo>
                <a:lnTo>
                  <a:pt x="57380" y="51570"/>
                </a:lnTo>
                <a:lnTo>
                  <a:pt x="57370" y="51570"/>
                </a:lnTo>
                <a:lnTo>
                  <a:pt x="57350" y="51570"/>
                </a:lnTo>
                <a:lnTo>
                  <a:pt x="57340" y="51570"/>
                </a:lnTo>
                <a:lnTo>
                  <a:pt x="57330" y="51570"/>
                </a:lnTo>
                <a:lnTo>
                  <a:pt x="57320" y="51570"/>
                </a:lnTo>
                <a:lnTo>
                  <a:pt x="57310" y="51580"/>
                </a:lnTo>
                <a:lnTo>
                  <a:pt x="57300" y="51580"/>
                </a:lnTo>
                <a:lnTo>
                  <a:pt x="57300" y="51590"/>
                </a:lnTo>
                <a:lnTo>
                  <a:pt x="57290" y="51590"/>
                </a:lnTo>
                <a:lnTo>
                  <a:pt x="57280" y="51590"/>
                </a:lnTo>
                <a:lnTo>
                  <a:pt x="57270" y="51590"/>
                </a:lnTo>
                <a:lnTo>
                  <a:pt x="57270" y="51600"/>
                </a:lnTo>
                <a:lnTo>
                  <a:pt x="57260" y="51600"/>
                </a:lnTo>
                <a:lnTo>
                  <a:pt x="57250" y="51600"/>
                </a:lnTo>
                <a:lnTo>
                  <a:pt x="57240" y="51600"/>
                </a:lnTo>
                <a:lnTo>
                  <a:pt x="57230" y="51610"/>
                </a:lnTo>
                <a:lnTo>
                  <a:pt x="57220" y="51620"/>
                </a:lnTo>
                <a:lnTo>
                  <a:pt x="57200" y="51620"/>
                </a:lnTo>
                <a:lnTo>
                  <a:pt x="57200" y="51630"/>
                </a:lnTo>
                <a:lnTo>
                  <a:pt x="57190" y="51630"/>
                </a:lnTo>
                <a:lnTo>
                  <a:pt x="57190" y="51640"/>
                </a:lnTo>
                <a:lnTo>
                  <a:pt x="57180" y="51640"/>
                </a:lnTo>
                <a:lnTo>
                  <a:pt x="57180" y="51650"/>
                </a:lnTo>
                <a:lnTo>
                  <a:pt x="57170" y="51650"/>
                </a:lnTo>
                <a:lnTo>
                  <a:pt x="57160" y="51650"/>
                </a:lnTo>
                <a:lnTo>
                  <a:pt x="57150" y="51660"/>
                </a:lnTo>
                <a:lnTo>
                  <a:pt x="57140" y="51660"/>
                </a:lnTo>
                <a:lnTo>
                  <a:pt x="57130" y="51660"/>
                </a:lnTo>
                <a:lnTo>
                  <a:pt x="57130" y="51670"/>
                </a:lnTo>
                <a:lnTo>
                  <a:pt x="57120" y="51670"/>
                </a:lnTo>
                <a:lnTo>
                  <a:pt x="57110" y="51670"/>
                </a:lnTo>
                <a:lnTo>
                  <a:pt x="57100" y="51680"/>
                </a:lnTo>
                <a:lnTo>
                  <a:pt x="57090" y="51680"/>
                </a:lnTo>
                <a:lnTo>
                  <a:pt x="57080" y="51680"/>
                </a:lnTo>
                <a:lnTo>
                  <a:pt x="57070" y="51680"/>
                </a:lnTo>
                <a:lnTo>
                  <a:pt x="57070" y="51690"/>
                </a:lnTo>
                <a:lnTo>
                  <a:pt x="57060" y="51690"/>
                </a:lnTo>
                <a:lnTo>
                  <a:pt x="57050" y="51690"/>
                </a:lnTo>
                <a:lnTo>
                  <a:pt x="57050" y="51700"/>
                </a:lnTo>
                <a:lnTo>
                  <a:pt x="57040" y="51710"/>
                </a:lnTo>
                <a:lnTo>
                  <a:pt x="57030" y="51710"/>
                </a:lnTo>
                <a:lnTo>
                  <a:pt x="57030" y="51720"/>
                </a:lnTo>
                <a:lnTo>
                  <a:pt x="57020" y="51730"/>
                </a:lnTo>
                <a:lnTo>
                  <a:pt x="57020" y="51740"/>
                </a:lnTo>
                <a:lnTo>
                  <a:pt x="57020" y="51750"/>
                </a:lnTo>
                <a:lnTo>
                  <a:pt x="57010" y="51750"/>
                </a:lnTo>
                <a:lnTo>
                  <a:pt x="57010" y="51760"/>
                </a:lnTo>
                <a:lnTo>
                  <a:pt x="57010" y="51770"/>
                </a:lnTo>
                <a:lnTo>
                  <a:pt x="57010" y="51780"/>
                </a:lnTo>
                <a:lnTo>
                  <a:pt x="57020" y="51780"/>
                </a:lnTo>
                <a:lnTo>
                  <a:pt x="57020" y="51790"/>
                </a:lnTo>
                <a:lnTo>
                  <a:pt x="57030" y="51790"/>
                </a:lnTo>
                <a:lnTo>
                  <a:pt x="57020" y="51790"/>
                </a:lnTo>
                <a:lnTo>
                  <a:pt x="57030" y="51790"/>
                </a:lnTo>
                <a:lnTo>
                  <a:pt x="57040" y="51790"/>
                </a:lnTo>
                <a:lnTo>
                  <a:pt x="57040" y="51800"/>
                </a:lnTo>
                <a:lnTo>
                  <a:pt x="57020" y="51800"/>
                </a:lnTo>
                <a:lnTo>
                  <a:pt x="57010" y="51800"/>
                </a:lnTo>
                <a:lnTo>
                  <a:pt x="57000" y="51800"/>
                </a:lnTo>
                <a:lnTo>
                  <a:pt x="56980" y="51790"/>
                </a:lnTo>
                <a:lnTo>
                  <a:pt x="56970" y="51790"/>
                </a:lnTo>
                <a:lnTo>
                  <a:pt x="56960" y="51790"/>
                </a:lnTo>
                <a:lnTo>
                  <a:pt x="56960" y="51780"/>
                </a:lnTo>
                <a:lnTo>
                  <a:pt x="56950" y="51780"/>
                </a:lnTo>
                <a:lnTo>
                  <a:pt x="56930" y="51780"/>
                </a:lnTo>
                <a:lnTo>
                  <a:pt x="56870" y="51760"/>
                </a:lnTo>
                <a:lnTo>
                  <a:pt x="56810" y="51750"/>
                </a:lnTo>
                <a:lnTo>
                  <a:pt x="56800" y="51740"/>
                </a:lnTo>
                <a:lnTo>
                  <a:pt x="56790" y="51740"/>
                </a:lnTo>
                <a:lnTo>
                  <a:pt x="56740" y="51730"/>
                </a:lnTo>
                <a:lnTo>
                  <a:pt x="56650" y="51700"/>
                </a:lnTo>
                <a:lnTo>
                  <a:pt x="56550" y="51670"/>
                </a:lnTo>
                <a:lnTo>
                  <a:pt x="56540" y="51670"/>
                </a:lnTo>
                <a:lnTo>
                  <a:pt x="56530" y="51670"/>
                </a:lnTo>
                <a:lnTo>
                  <a:pt x="56490" y="51660"/>
                </a:lnTo>
                <a:lnTo>
                  <a:pt x="56460" y="51650"/>
                </a:lnTo>
                <a:lnTo>
                  <a:pt x="56310" y="51610"/>
                </a:lnTo>
                <a:lnTo>
                  <a:pt x="56230" y="51580"/>
                </a:lnTo>
                <a:lnTo>
                  <a:pt x="56180" y="51570"/>
                </a:lnTo>
                <a:lnTo>
                  <a:pt x="56150" y="51560"/>
                </a:lnTo>
                <a:lnTo>
                  <a:pt x="56070" y="51530"/>
                </a:lnTo>
                <a:lnTo>
                  <a:pt x="56010" y="51510"/>
                </a:lnTo>
                <a:lnTo>
                  <a:pt x="55960" y="51490"/>
                </a:lnTo>
                <a:lnTo>
                  <a:pt x="55910" y="51470"/>
                </a:lnTo>
                <a:lnTo>
                  <a:pt x="55890" y="51470"/>
                </a:lnTo>
                <a:lnTo>
                  <a:pt x="55880" y="51470"/>
                </a:lnTo>
                <a:lnTo>
                  <a:pt x="55870" y="51460"/>
                </a:lnTo>
                <a:lnTo>
                  <a:pt x="55840" y="51460"/>
                </a:lnTo>
                <a:lnTo>
                  <a:pt x="55840" y="51450"/>
                </a:lnTo>
                <a:lnTo>
                  <a:pt x="55800" y="51440"/>
                </a:lnTo>
                <a:lnTo>
                  <a:pt x="55760" y="51430"/>
                </a:lnTo>
                <a:lnTo>
                  <a:pt x="55710" y="51410"/>
                </a:lnTo>
                <a:lnTo>
                  <a:pt x="55670" y="51400"/>
                </a:lnTo>
                <a:lnTo>
                  <a:pt x="55600" y="51370"/>
                </a:lnTo>
                <a:lnTo>
                  <a:pt x="55590" y="51370"/>
                </a:lnTo>
                <a:lnTo>
                  <a:pt x="55560" y="51360"/>
                </a:lnTo>
                <a:lnTo>
                  <a:pt x="55470" y="51330"/>
                </a:lnTo>
                <a:lnTo>
                  <a:pt x="55390" y="51310"/>
                </a:lnTo>
                <a:lnTo>
                  <a:pt x="55290" y="51270"/>
                </a:lnTo>
                <a:lnTo>
                  <a:pt x="55220" y="51250"/>
                </a:lnTo>
                <a:lnTo>
                  <a:pt x="55210" y="51250"/>
                </a:lnTo>
                <a:lnTo>
                  <a:pt x="55200" y="51240"/>
                </a:lnTo>
                <a:lnTo>
                  <a:pt x="55080" y="51200"/>
                </a:lnTo>
                <a:lnTo>
                  <a:pt x="54980" y="51170"/>
                </a:lnTo>
                <a:lnTo>
                  <a:pt x="54880" y="51140"/>
                </a:lnTo>
                <a:lnTo>
                  <a:pt x="54690" y="51090"/>
                </a:lnTo>
                <a:lnTo>
                  <a:pt x="54620" y="51070"/>
                </a:lnTo>
                <a:lnTo>
                  <a:pt x="54530" y="51040"/>
                </a:lnTo>
                <a:lnTo>
                  <a:pt x="54410" y="51020"/>
                </a:lnTo>
                <a:lnTo>
                  <a:pt x="54180" y="50980"/>
                </a:lnTo>
                <a:lnTo>
                  <a:pt x="53920" y="50930"/>
                </a:lnTo>
                <a:lnTo>
                  <a:pt x="53750" y="50890"/>
                </a:lnTo>
                <a:lnTo>
                  <a:pt x="53610" y="50870"/>
                </a:lnTo>
                <a:lnTo>
                  <a:pt x="53470" y="50840"/>
                </a:lnTo>
                <a:lnTo>
                  <a:pt x="53410" y="50820"/>
                </a:lnTo>
                <a:lnTo>
                  <a:pt x="53250" y="50780"/>
                </a:lnTo>
                <a:lnTo>
                  <a:pt x="53100" y="50750"/>
                </a:lnTo>
                <a:lnTo>
                  <a:pt x="52980" y="50720"/>
                </a:lnTo>
                <a:lnTo>
                  <a:pt x="52830" y="50680"/>
                </a:lnTo>
                <a:lnTo>
                  <a:pt x="52630" y="50630"/>
                </a:lnTo>
                <a:lnTo>
                  <a:pt x="52510" y="50590"/>
                </a:lnTo>
                <a:lnTo>
                  <a:pt x="52360" y="50530"/>
                </a:lnTo>
                <a:lnTo>
                  <a:pt x="52260" y="50470"/>
                </a:lnTo>
                <a:lnTo>
                  <a:pt x="52230" y="50450"/>
                </a:lnTo>
                <a:lnTo>
                  <a:pt x="52170" y="50410"/>
                </a:lnTo>
                <a:lnTo>
                  <a:pt x="52090" y="50350"/>
                </a:lnTo>
                <a:lnTo>
                  <a:pt x="52040" y="50290"/>
                </a:lnTo>
                <a:lnTo>
                  <a:pt x="51990" y="50240"/>
                </a:lnTo>
                <a:lnTo>
                  <a:pt x="51960" y="50190"/>
                </a:lnTo>
                <a:lnTo>
                  <a:pt x="51930" y="50150"/>
                </a:lnTo>
                <a:lnTo>
                  <a:pt x="51890" y="50080"/>
                </a:lnTo>
                <a:lnTo>
                  <a:pt x="51880" y="50050"/>
                </a:lnTo>
                <a:lnTo>
                  <a:pt x="51860" y="49980"/>
                </a:lnTo>
                <a:lnTo>
                  <a:pt x="51840" y="49920"/>
                </a:lnTo>
                <a:lnTo>
                  <a:pt x="51840" y="49870"/>
                </a:lnTo>
                <a:lnTo>
                  <a:pt x="51830" y="49810"/>
                </a:lnTo>
                <a:lnTo>
                  <a:pt x="51830" y="49740"/>
                </a:lnTo>
                <a:lnTo>
                  <a:pt x="51850" y="49680"/>
                </a:lnTo>
                <a:lnTo>
                  <a:pt x="51860" y="49640"/>
                </a:lnTo>
                <a:lnTo>
                  <a:pt x="51870" y="49620"/>
                </a:lnTo>
                <a:lnTo>
                  <a:pt x="51890" y="49600"/>
                </a:lnTo>
                <a:lnTo>
                  <a:pt x="51910" y="49590"/>
                </a:lnTo>
                <a:lnTo>
                  <a:pt x="51920" y="49590"/>
                </a:lnTo>
                <a:lnTo>
                  <a:pt x="51930" y="49590"/>
                </a:lnTo>
                <a:lnTo>
                  <a:pt x="51940" y="49590"/>
                </a:lnTo>
                <a:lnTo>
                  <a:pt x="51950" y="49600"/>
                </a:lnTo>
                <a:lnTo>
                  <a:pt x="51950" y="49610"/>
                </a:lnTo>
                <a:lnTo>
                  <a:pt x="51950" y="49620"/>
                </a:lnTo>
                <a:lnTo>
                  <a:pt x="51950" y="49630"/>
                </a:lnTo>
                <a:lnTo>
                  <a:pt x="51950" y="49640"/>
                </a:lnTo>
                <a:lnTo>
                  <a:pt x="51950" y="49650"/>
                </a:lnTo>
                <a:lnTo>
                  <a:pt x="51950" y="49680"/>
                </a:lnTo>
                <a:lnTo>
                  <a:pt x="51960" y="49710"/>
                </a:lnTo>
                <a:lnTo>
                  <a:pt x="51960" y="49750"/>
                </a:lnTo>
                <a:lnTo>
                  <a:pt x="51960" y="49800"/>
                </a:lnTo>
                <a:lnTo>
                  <a:pt x="51960" y="49830"/>
                </a:lnTo>
                <a:lnTo>
                  <a:pt x="51950" y="49870"/>
                </a:lnTo>
                <a:lnTo>
                  <a:pt x="51950" y="49880"/>
                </a:lnTo>
                <a:lnTo>
                  <a:pt x="51950" y="49890"/>
                </a:lnTo>
                <a:lnTo>
                  <a:pt x="51950" y="49900"/>
                </a:lnTo>
                <a:lnTo>
                  <a:pt x="51950" y="49930"/>
                </a:lnTo>
                <a:lnTo>
                  <a:pt x="51940" y="49950"/>
                </a:lnTo>
                <a:lnTo>
                  <a:pt x="51940" y="49970"/>
                </a:lnTo>
                <a:lnTo>
                  <a:pt x="51940" y="49980"/>
                </a:lnTo>
                <a:lnTo>
                  <a:pt x="51940" y="49990"/>
                </a:lnTo>
                <a:lnTo>
                  <a:pt x="51950" y="50010"/>
                </a:lnTo>
                <a:lnTo>
                  <a:pt x="51950" y="50030"/>
                </a:lnTo>
                <a:lnTo>
                  <a:pt x="51950" y="50050"/>
                </a:lnTo>
                <a:lnTo>
                  <a:pt x="51950" y="50060"/>
                </a:lnTo>
                <a:lnTo>
                  <a:pt x="51960" y="50070"/>
                </a:lnTo>
                <a:lnTo>
                  <a:pt x="51960" y="50100"/>
                </a:lnTo>
                <a:lnTo>
                  <a:pt x="51970" y="50120"/>
                </a:lnTo>
                <a:lnTo>
                  <a:pt x="51970" y="50130"/>
                </a:lnTo>
                <a:lnTo>
                  <a:pt x="51980" y="50150"/>
                </a:lnTo>
                <a:lnTo>
                  <a:pt x="52000" y="50190"/>
                </a:lnTo>
                <a:lnTo>
                  <a:pt x="52020" y="50220"/>
                </a:lnTo>
                <a:lnTo>
                  <a:pt x="52040" y="50260"/>
                </a:lnTo>
                <a:lnTo>
                  <a:pt x="52070" y="50300"/>
                </a:lnTo>
                <a:lnTo>
                  <a:pt x="52090" y="50320"/>
                </a:lnTo>
                <a:lnTo>
                  <a:pt x="52100" y="50340"/>
                </a:lnTo>
                <a:lnTo>
                  <a:pt x="52130" y="50360"/>
                </a:lnTo>
                <a:lnTo>
                  <a:pt x="52180" y="50400"/>
                </a:lnTo>
                <a:lnTo>
                  <a:pt x="52240" y="50440"/>
                </a:lnTo>
                <a:lnTo>
                  <a:pt x="52270" y="50460"/>
                </a:lnTo>
                <a:lnTo>
                  <a:pt x="52320" y="50480"/>
                </a:lnTo>
                <a:lnTo>
                  <a:pt x="52390" y="50500"/>
                </a:lnTo>
                <a:lnTo>
                  <a:pt x="52400" y="50500"/>
                </a:lnTo>
                <a:lnTo>
                  <a:pt x="52440" y="50500"/>
                </a:lnTo>
                <a:lnTo>
                  <a:pt x="52480" y="50500"/>
                </a:lnTo>
                <a:lnTo>
                  <a:pt x="52510" y="50500"/>
                </a:lnTo>
                <a:lnTo>
                  <a:pt x="52580" y="50480"/>
                </a:lnTo>
                <a:lnTo>
                  <a:pt x="52620" y="50470"/>
                </a:lnTo>
                <a:lnTo>
                  <a:pt x="52670" y="50440"/>
                </a:lnTo>
                <a:lnTo>
                  <a:pt x="52700" y="50420"/>
                </a:lnTo>
                <a:lnTo>
                  <a:pt x="52720" y="50400"/>
                </a:lnTo>
                <a:lnTo>
                  <a:pt x="52760" y="50380"/>
                </a:lnTo>
                <a:lnTo>
                  <a:pt x="52790" y="50340"/>
                </a:lnTo>
                <a:lnTo>
                  <a:pt x="52870" y="50260"/>
                </a:lnTo>
                <a:lnTo>
                  <a:pt x="52960" y="50150"/>
                </a:lnTo>
                <a:lnTo>
                  <a:pt x="53040" y="50040"/>
                </a:lnTo>
                <a:lnTo>
                  <a:pt x="53080" y="49980"/>
                </a:lnTo>
                <a:lnTo>
                  <a:pt x="53110" y="49950"/>
                </a:lnTo>
                <a:lnTo>
                  <a:pt x="53140" y="49930"/>
                </a:lnTo>
                <a:lnTo>
                  <a:pt x="53170" y="49910"/>
                </a:lnTo>
                <a:lnTo>
                  <a:pt x="53200" y="49890"/>
                </a:lnTo>
                <a:lnTo>
                  <a:pt x="53270" y="49870"/>
                </a:lnTo>
                <a:lnTo>
                  <a:pt x="53260" y="49840"/>
                </a:lnTo>
                <a:lnTo>
                  <a:pt x="53230" y="49760"/>
                </a:lnTo>
                <a:lnTo>
                  <a:pt x="53230" y="49750"/>
                </a:lnTo>
                <a:lnTo>
                  <a:pt x="53260" y="49740"/>
                </a:lnTo>
                <a:lnTo>
                  <a:pt x="53270" y="49730"/>
                </a:lnTo>
                <a:lnTo>
                  <a:pt x="53280" y="49720"/>
                </a:lnTo>
                <a:lnTo>
                  <a:pt x="53300" y="49700"/>
                </a:lnTo>
                <a:lnTo>
                  <a:pt x="53320" y="49670"/>
                </a:lnTo>
                <a:lnTo>
                  <a:pt x="53320" y="49660"/>
                </a:lnTo>
                <a:lnTo>
                  <a:pt x="53330" y="49640"/>
                </a:lnTo>
                <a:lnTo>
                  <a:pt x="53340" y="49620"/>
                </a:lnTo>
                <a:lnTo>
                  <a:pt x="53340" y="49610"/>
                </a:lnTo>
                <a:lnTo>
                  <a:pt x="53340" y="49550"/>
                </a:lnTo>
                <a:lnTo>
                  <a:pt x="53330" y="49350"/>
                </a:lnTo>
                <a:lnTo>
                  <a:pt x="53330" y="49340"/>
                </a:lnTo>
                <a:lnTo>
                  <a:pt x="53320" y="49260"/>
                </a:lnTo>
                <a:lnTo>
                  <a:pt x="53320" y="49250"/>
                </a:lnTo>
                <a:lnTo>
                  <a:pt x="53310" y="49150"/>
                </a:lnTo>
                <a:lnTo>
                  <a:pt x="53320" y="48790"/>
                </a:lnTo>
                <a:lnTo>
                  <a:pt x="53330" y="48780"/>
                </a:lnTo>
                <a:lnTo>
                  <a:pt x="53340" y="48750"/>
                </a:lnTo>
                <a:lnTo>
                  <a:pt x="53350" y="48720"/>
                </a:lnTo>
                <a:lnTo>
                  <a:pt x="53350" y="48710"/>
                </a:lnTo>
                <a:lnTo>
                  <a:pt x="53360" y="48690"/>
                </a:lnTo>
                <a:lnTo>
                  <a:pt x="53390" y="48670"/>
                </a:lnTo>
                <a:lnTo>
                  <a:pt x="53390" y="48660"/>
                </a:lnTo>
                <a:lnTo>
                  <a:pt x="53410" y="48660"/>
                </a:lnTo>
                <a:lnTo>
                  <a:pt x="53410" y="48650"/>
                </a:lnTo>
                <a:lnTo>
                  <a:pt x="53440" y="48640"/>
                </a:lnTo>
                <a:lnTo>
                  <a:pt x="53450" y="48640"/>
                </a:lnTo>
                <a:lnTo>
                  <a:pt x="53460" y="48640"/>
                </a:lnTo>
                <a:lnTo>
                  <a:pt x="53470" y="48640"/>
                </a:lnTo>
                <a:lnTo>
                  <a:pt x="53500" y="48650"/>
                </a:lnTo>
                <a:lnTo>
                  <a:pt x="53520" y="48650"/>
                </a:lnTo>
                <a:lnTo>
                  <a:pt x="53530" y="48640"/>
                </a:lnTo>
                <a:lnTo>
                  <a:pt x="53580" y="48510"/>
                </a:lnTo>
                <a:lnTo>
                  <a:pt x="53580" y="48490"/>
                </a:lnTo>
                <a:lnTo>
                  <a:pt x="53600" y="48480"/>
                </a:lnTo>
                <a:lnTo>
                  <a:pt x="53690" y="48380"/>
                </a:lnTo>
                <a:lnTo>
                  <a:pt x="53800" y="48260"/>
                </a:lnTo>
                <a:lnTo>
                  <a:pt x="53820" y="48220"/>
                </a:lnTo>
                <a:lnTo>
                  <a:pt x="53870" y="48160"/>
                </a:lnTo>
                <a:lnTo>
                  <a:pt x="53910" y="48110"/>
                </a:lnTo>
                <a:lnTo>
                  <a:pt x="53910" y="48100"/>
                </a:lnTo>
                <a:lnTo>
                  <a:pt x="53960" y="48030"/>
                </a:lnTo>
                <a:lnTo>
                  <a:pt x="53960" y="48010"/>
                </a:lnTo>
                <a:lnTo>
                  <a:pt x="54000" y="47720"/>
                </a:lnTo>
                <a:lnTo>
                  <a:pt x="54000" y="47530"/>
                </a:lnTo>
                <a:lnTo>
                  <a:pt x="54200" y="47480"/>
                </a:lnTo>
                <a:lnTo>
                  <a:pt x="54210" y="47470"/>
                </a:lnTo>
                <a:lnTo>
                  <a:pt x="54240" y="47470"/>
                </a:lnTo>
                <a:lnTo>
                  <a:pt x="54230" y="47430"/>
                </a:lnTo>
                <a:lnTo>
                  <a:pt x="54290" y="47420"/>
                </a:lnTo>
                <a:lnTo>
                  <a:pt x="54340" y="47410"/>
                </a:lnTo>
                <a:lnTo>
                  <a:pt x="54380" y="47420"/>
                </a:lnTo>
                <a:lnTo>
                  <a:pt x="54420" y="47420"/>
                </a:lnTo>
                <a:lnTo>
                  <a:pt x="54460" y="47410"/>
                </a:lnTo>
                <a:lnTo>
                  <a:pt x="54450" y="47400"/>
                </a:lnTo>
                <a:lnTo>
                  <a:pt x="54400" y="47330"/>
                </a:lnTo>
                <a:lnTo>
                  <a:pt x="54420" y="47330"/>
                </a:lnTo>
                <a:lnTo>
                  <a:pt x="54430" y="47330"/>
                </a:lnTo>
                <a:lnTo>
                  <a:pt x="54490" y="47320"/>
                </a:lnTo>
                <a:lnTo>
                  <a:pt x="54540" y="47310"/>
                </a:lnTo>
                <a:lnTo>
                  <a:pt x="54590" y="47300"/>
                </a:lnTo>
                <a:lnTo>
                  <a:pt x="54610" y="47300"/>
                </a:lnTo>
                <a:lnTo>
                  <a:pt x="54660" y="47290"/>
                </a:lnTo>
                <a:lnTo>
                  <a:pt x="54660" y="47300"/>
                </a:lnTo>
                <a:lnTo>
                  <a:pt x="54730" y="47290"/>
                </a:lnTo>
                <a:lnTo>
                  <a:pt x="54730" y="47270"/>
                </a:lnTo>
                <a:lnTo>
                  <a:pt x="54710" y="47150"/>
                </a:lnTo>
                <a:lnTo>
                  <a:pt x="54710" y="47110"/>
                </a:lnTo>
                <a:lnTo>
                  <a:pt x="54700" y="47070"/>
                </a:lnTo>
                <a:lnTo>
                  <a:pt x="54690" y="47000"/>
                </a:lnTo>
                <a:lnTo>
                  <a:pt x="54680" y="46980"/>
                </a:lnTo>
                <a:lnTo>
                  <a:pt x="54680" y="46950"/>
                </a:lnTo>
                <a:lnTo>
                  <a:pt x="54600" y="46960"/>
                </a:lnTo>
                <a:lnTo>
                  <a:pt x="54580" y="46840"/>
                </a:lnTo>
                <a:lnTo>
                  <a:pt x="54730" y="46810"/>
                </a:lnTo>
                <a:lnTo>
                  <a:pt x="54790" y="46790"/>
                </a:lnTo>
                <a:lnTo>
                  <a:pt x="54840" y="46780"/>
                </a:lnTo>
                <a:lnTo>
                  <a:pt x="54850" y="46780"/>
                </a:lnTo>
                <a:lnTo>
                  <a:pt x="54850" y="46800"/>
                </a:lnTo>
                <a:lnTo>
                  <a:pt x="54850" y="46810"/>
                </a:lnTo>
                <a:lnTo>
                  <a:pt x="54870" y="46810"/>
                </a:lnTo>
                <a:lnTo>
                  <a:pt x="54870" y="46830"/>
                </a:lnTo>
                <a:lnTo>
                  <a:pt x="54960" y="46820"/>
                </a:lnTo>
                <a:lnTo>
                  <a:pt x="55010" y="46810"/>
                </a:lnTo>
                <a:lnTo>
                  <a:pt x="55140" y="46790"/>
                </a:lnTo>
                <a:lnTo>
                  <a:pt x="55160" y="46780"/>
                </a:lnTo>
                <a:lnTo>
                  <a:pt x="55150" y="46700"/>
                </a:lnTo>
                <a:lnTo>
                  <a:pt x="55270" y="46670"/>
                </a:lnTo>
                <a:lnTo>
                  <a:pt x="55350" y="46660"/>
                </a:lnTo>
                <a:lnTo>
                  <a:pt x="55400" y="46640"/>
                </a:lnTo>
                <a:lnTo>
                  <a:pt x="55390" y="46610"/>
                </a:lnTo>
                <a:lnTo>
                  <a:pt x="55390" y="46580"/>
                </a:lnTo>
                <a:lnTo>
                  <a:pt x="55370" y="46500"/>
                </a:lnTo>
                <a:lnTo>
                  <a:pt x="55360" y="46440"/>
                </a:lnTo>
                <a:lnTo>
                  <a:pt x="55350" y="46390"/>
                </a:lnTo>
                <a:lnTo>
                  <a:pt x="55370" y="46390"/>
                </a:lnTo>
                <a:lnTo>
                  <a:pt x="55420" y="46380"/>
                </a:lnTo>
                <a:lnTo>
                  <a:pt x="55440" y="46370"/>
                </a:lnTo>
                <a:lnTo>
                  <a:pt x="55450" y="46370"/>
                </a:lnTo>
                <a:lnTo>
                  <a:pt x="55460" y="46370"/>
                </a:lnTo>
                <a:lnTo>
                  <a:pt x="55490" y="46350"/>
                </a:lnTo>
                <a:lnTo>
                  <a:pt x="55500" y="46340"/>
                </a:lnTo>
                <a:lnTo>
                  <a:pt x="55550" y="46310"/>
                </a:lnTo>
                <a:lnTo>
                  <a:pt x="55570" y="46290"/>
                </a:lnTo>
                <a:lnTo>
                  <a:pt x="55570" y="46280"/>
                </a:lnTo>
                <a:lnTo>
                  <a:pt x="55540" y="46250"/>
                </a:lnTo>
                <a:lnTo>
                  <a:pt x="55520" y="46230"/>
                </a:lnTo>
                <a:lnTo>
                  <a:pt x="55520" y="46220"/>
                </a:lnTo>
                <a:lnTo>
                  <a:pt x="55510" y="46210"/>
                </a:lnTo>
                <a:lnTo>
                  <a:pt x="55480" y="46180"/>
                </a:lnTo>
                <a:lnTo>
                  <a:pt x="55470" y="46160"/>
                </a:lnTo>
                <a:lnTo>
                  <a:pt x="55460" y="46150"/>
                </a:lnTo>
                <a:lnTo>
                  <a:pt x="55460" y="46140"/>
                </a:lnTo>
                <a:lnTo>
                  <a:pt x="55460" y="46130"/>
                </a:lnTo>
                <a:lnTo>
                  <a:pt x="55460" y="46120"/>
                </a:lnTo>
                <a:lnTo>
                  <a:pt x="55460" y="46110"/>
                </a:lnTo>
                <a:lnTo>
                  <a:pt x="55450" y="46110"/>
                </a:lnTo>
                <a:lnTo>
                  <a:pt x="55450" y="46100"/>
                </a:lnTo>
                <a:lnTo>
                  <a:pt x="55480" y="46120"/>
                </a:lnTo>
                <a:lnTo>
                  <a:pt x="55490" y="46130"/>
                </a:lnTo>
                <a:lnTo>
                  <a:pt x="55520" y="46150"/>
                </a:lnTo>
                <a:lnTo>
                  <a:pt x="55540" y="46160"/>
                </a:lnTo>
                <a:lnTo>
                  <a:pt x="55620" y="46210"/>
                </a:lnTo>
                <a:lnTo>
                  <a:pt x="55680" y="46250"/>
                </a:lnTo>
                <a:lnTo>
                  <a:pt x="55740" y="46290"/>
                </a:lnTo>
                <a:lnTo>
                  <a:pt x="55760" y="46310"/>
                </a:lnTo>
                <a:lnTo>
                  <a:pt x="55790" y="46330"/>
                </a:lnTo>
                <a:lnTo>
                  <a:pt x="55810" y="46340"/>
                </a:lnTo>
                <a:lnTo>
                  <a:pt x="55820" y="46340"/>
                </a:lnTo>
                <a:lnTo>
                  <a:pt x="55840" y="46360"/>
                </a:lnTo>
                <a:lnTo>
                  <a:pt x="55890" y="46390"/>
                </a:lnTo>
                <a:lnTo>
                  <a:pt x="55910" y="46400"/>
                </a:lnTo>
                <a:lnTo>
                  <a:pt x="55940" y="46420"/>
                </a:lnTo>
                <a:lnTo>
                  <a:pt x="55940" y="46430"/>
                </a:lnTo>
                <a:lnTo>
                  <a:pt x="55950" y="46430"/>
                </a:lnTo>
                <a:lnTo>
                  <a:pt x="55960" y="46430"/>
                </a:lnTo>
                <a:lnTo>
                  <a:pt x="55990" y="46450"/>
                </a:lnTo>
                <a:lnTo>
                  <a:pt x="56000" y="46450"/>
                </a:lnTo>
                <a:lnTo>
                  <a:pt x="56010" y="46460"/>
                </a:lnTo>
                <a:lnTo>
                  <a:pt x="56020" y="46470"/>
                </a:lnTo>
                <a:lnTo>
                  <a:pt x="56050" y="46460"/>
                </a:lnTo>
                <a:lnTo>
                  <a:pt x="56070" y="46460"/>
                </a:lnTo>
                <a:lnTo>
                  <a:pt x="56120" y="46450"/>
                </a:lnTo>
                <a:lnTo>
                  <a:pt x="56160" y="46440"/>
                </a:lnTo>
                <a:lnTo>
                  <a:pt x="56180" y="46440"/>
                </a:lnTo>
                <a:lnTo>
                  <a:pt x="56170" y="46410"/>
                </a:lnTo>
                <a:lnTo>
                  <a:pt x="56170" y="46370"/>
                </a:lnTo>
                <a:lnTo>
                  <a:pt x="56160" y="46330"/>
                </a:lnTo>
                <a:lnTo>
                  <a:pt x="56150" y="46280"/>
                </a:lnTo>
                <a:lnTo>
                  <a:pt x="56140" y="46220"/>
                </a:lnTo>
                <a:lnTo>
                  <a:pt x="56140" y="46210"/>
                </a:lnTo>
                <a:lnTo>
                  <a:pt x="56280" y="46190"/>
                </a:lnTo>
                <a:lnTo>
                  <a:pt x="56350" y="46180"/>
                </a:lnTo>
                <a:lnTo>
                  <a:pt x="56390" y="46170"/>
                </a:lnTo>
                <a:lnTo>
                  <a:pt x="56410" y="46170"/>
                </a:lnTo>
                <a:lnTo>
                  <a:pt x="56420" y="46170"/>
                </a:lnTo>
                <a:lnTo>
                  <a:pt x="56440" y="46160"/>
                </a:lnTo>
                <a:lnTo>
                  <a:pt x="56480" y="46160"/>
                </a:lnTo>
                <a:lnTo>
                  <a:pt x="56490" y="46150"/>
                </a:lnTo>
                <a:lnTo>
                  <a:pt x="56570" y="46140"/>
                </a:lnTo>
                <a:lnTo>
                  <a:pt x="56630" y="46130"/>
                </a:lnTo>
                <a:lnTo>
                  <a:pt x="56630" y="46140"/>
                </a:lnTo>
                <a:lnTo>
                  <a:pt x="56640" y="46170"/>
                </a:lnTo>
                <a:lnTo>
                  <a:pt x="56650" y="46260"/>
                </a:lnTo>
                <a:lnTo>
                  <a:pt x="56660" y="46310"/>
                </a:lnTo>
                <a:lnTo>
                  <a:pt x="56720" y="46300"/>
                </a:lnTo>
                <a:lnTo>
                  <a:pt x="56750" y="46300"/>
                </a:lnTo>
                <a:lnTo>
                  <a:pt x="56780" y="46300"/>
                </a:lnTo>
                <a:lnTo>
                  <a:pt x="56790" y="46290"/>
                </a:lnTo>
                <a:lnTo>
                  <a:pt x="56810" y="46290"/>
                </a:lnTo>
                <a:lnTo>
                  <a:pt x="56820" y="46290"/>
                </a:lnTo>
                <a:lnTo>
                  <a:pt x="56870" y="46280"/>
                </a:lnTo>
                <a:lnTo>
                  <a:pt x="56910" y="46270"/>
                </a:lnTo>
                <a:lnTo>
                  <a:pt x="56920" y="46270"/>
                </a:lnTo>
                <a:lnTo>
                  <a:pt x="56930" y="46270"/>
                </a:lnTo>
                <a:lnTo>
                  <a:pt x="56940" y="46270"/>
                </a:lnTo>
                <a:lnTo>
                  <a:pt x="56970" y="46260"/>
                </a:lnTo>
                <a:lnTo>
                  <a:pt x="56980" y="46260"/>
                </a:lnTo>
                <a:lnTo>
                  <a:pt x="56970" y="46210"/>
                </a:lnTo>
                <a:lnTo>
                  <a:pt x="56960" y="46160"/>
                </a:lnTo>
                <a:lnTo>
                  <a:pt x="56950" y="46120"/>
                </a:lnTo>
                <a:lnTo>
                  <a:pt x="56950" y="46090"/>
                </a:lnTo>
                <a:lnTo>
                  <a:pt x="56950" y="46080"/>
                </a:lnTo>
                <a:lnTo>
                  <a:pt x="56940" y="46080"/>
                </a:lnTo>
                <a:lnTo>
                  <a:pt x="57030" y="46060"/>
                </a:lnTo>
                <a:lnTo>
                  <a:pt x="57010" y="45940"/>
                </a:lnTo>
                <a:lnTo>
                  <a:pt x="57010" y="45930"/>
                </a:lnTo>
                <a:lnTo>
                  <a:pt x="57000" y="45880"/>
                </a:lnTo>
                <a:lnTo>
                  <a:pt x="57000" y="45850"/>
                </a:lnTo>
                <a:lnTo>
                  <a:pt x="56990" y="45840"/>
                </a:lnTo>
                <a:lnTo>
                  <a:pt x="56990" y="45830"/>
                </a:lnTo>
                <a:lnTo>
                  <a:pt x="57040" y="45820"/>
                </a:lnTo>
                <a:lnTo>
                  <a:pt x="57050" y="45860"/>
                </a:lnTo>
                <a:lnTo>
                  <a:pt x="57060" y="45920"/>
                </a:lnTo>
                <a:lnTo>
                  <a:pt x="57120" y="45910"/>
                </a:lnTo>
                <a:lnTo>
                  <a:pt x="57180" y="45900"/>
                </a:lnTo>
                <a:lnTo>
                  <a:pt x="57180" y="45930"/>
                </a:lnTo>
                <a:lnTo>
                  <a:pt x="57180" y="45940"/>
                </a:lnTo>
                <a:lnTo>
                  <a:pt x="57180" y="45970"/>
                </a:lnTo>
                <a:lnTo>
                  <a:pt x="57210" y="45970"/>
                </a:lnTo>
                <a:lnTo>
                  <a:pt x="57210" y="46000"/>
                </a:lnTo>
                <a:lnTo>
                  <a:pt x="57240" y="45990"/>
                </a:lnTo>
                <a:lnTo>
                  <a:pt x="57250" y="46030"/>
                </a:lnTo>
                <a:lnTo>
                  <a:pt x="57280" y="46020"/>
                </a:lnTo>
                <a:lnTo>
                  <a:pt x="57380" y="46000"/>
                </a:lnTo>
                <a:lnTo>
                  <a:pt x="57390" y="46030"/>
                </a:lnTo>
                <a:lnTo>
                  <a:pt x="57400" y="46030"/>
                </a:lnTo>
                <a:lnTo>
                  <a:pt x="57410" y="46030"/>
                </a:lnTo>
                <a:lnTo>
                  <a:pt x="57480" y="46020"/>
                </a:lnTo>
                <a:lnTo>
                  <a:pt x="57530" y="46010"/>
                </a:lnTo>
                <a:lnTo>
                  <a:pt x="57570" y="46010"/>
                </a:lnTo>
                <a:lnTo>
                  <a:pt x="57770" y="45970"/>
                </a:lnTo>
                <a:lnTo>
                  <a:pt x="57770" y="45990"/>
                </a:lnTo>
                <a:lnTo>
                  <a:pt x="57800" y="46180"/>
                </a:lnTo>
                <a:lnTo>
                  <a:pt x="57810" y="46220"/>
                </a:lnTo>
                <a:lnTo>
                  <a:pt x="57820" y="46270"/>
                </a:lnTo>
                <a:lnTo>
                  <a:pt x="57820" y="46280"/>
                </a:lnTo>
                <a:lnTo>
                  <a:pt x="57830" y="46280"/>
                </a:lnTo>
                <a:lnTo>
                  <a:pt x="57840" y="46280"/>
                </a:lnTo>
                <a:lnTo>
                  <a:pt x="57860" y="46280"/>
                </a:lnTo>
                <a:lnTo>
                  <a:pt x="57870" y="46260"/>
                </a:lnTo>
                <a:lnTo>
                  <a:pt x="57900" y="46260"/>
                </a:lnTo>
                <a:lnTo>
                  <a:pt x="57990" y="46240"/>
                </a:lnTo>
                <a:lnTo>
                  <a:pt x="58050" y="46230"/>
                </a:lnTo>
                <a:lnTo>
                  <a:pt x="58060" y="46230"/>
                </a:lnTo>
                <a:lnTo>
                  <a:pt x="58060" y="46240"/>
                </a:lnTo>
                <a:lnTo>
                  <a:pt x="58060" y="46250"/>
                </a:lnTo>
                <a:lnTo>
                  <a:pt x="58110" y="46240"/>
                </a:lnTo>
                <a:lnTo>
                  <a:pt x="58150" y="46230"/>
                </a:lnTo>
                <a:lnTo>
                  <a:pt x="58150" y="46250"/>
                </a:lnTo>
                <a:lnTo>
                  <a:pt x="58160" y="46250"/>
                </a:lnTo>
                <a:lnTo>
                  <a:pt x="58160" y="46260"/>
                </a:lnTo>
                <a:lnTo>
                  <a:pt x="58170" y="46290"/>
                </a:lnTo>
                <a:lnTo>
                  <a:pt x="58180" y="46290"/>
                </a:lnTo>
                <a:lnTo>
                  <a:pt x="58180" y="46280"/>
                </a:lnTo>
                <a:lnTo>
                  <a:pt x="58190" y="46280"/>
                </a:lnTo>
                <a:lnTo>
                  <a:pt x="58200" y="46280"/>
                </a:lnTo>
                <a:lnTo>
                  <a:pt x="58200" y="46270"/>
                </a:lnTo>
                <a:lnTo>
                  <a:pt x="58200" y="46260"/>
                </a:lnTo>
                <a:lnTo>
                  <a:pt x="58210" y="46260"/>
                </a:lnTo>
                <a:lnTo>
                  <a:pt x="58220" y="46250"/>
                </a:lnTo>
                <a:lnTo>
                  <a:pt x="58230" y="46250"/>
                </a:lnTo>
                <a:lnTo>
                  <a:pt x="58220" y="46230"/>
                </a:lnTo>
                <a:lnTo>
                  <a:pt x="58210" y="46220"/>
                </a:lnTo>
                <a:lnTo>
                  <a:pt x="58210" y="46210"/>
                </a:lnTo>
                <a:lnTo>
                  <a:pt x="58240" y="46200"/>
                </a:lnTo>
                <a:lnTo>
                  <a:pt x="58390" y="46180"/>
                </a:lnTo>
                <a:lnTo>
                  <a:pt x="58410" y="46180"/>
                </a:lnTo>
                <a:lnTo>
                  <a:pt x="58400" y="46140"/>
                </a:lnTo>
                <a:lnTo>
                  <a:pt x="58470" y="46130"/>
                </a:lnTo>
                <a:lnTo>
                  <a:pt x="58510" y="46120"/>
                </a:lnTo>
                <a:lnTo>
                  <a:pt x="58610" y="46100"/>
                </a:lnTo>
                <a:lnTo>
                  <a:pt x="58700" y="46090"/>
                </a:lnTo>
                <a:lnTo>
                  <a:pt x="58780" y="46070"/>
                </a:lnTo>
                <a:lnTo>
                  <a:pt x="58790" y="46070"/>
                </a:lnTo>
                <a:lnTo>
                  <a:pt x="58800" y="46060"/>
                </a:lnTo>
                <a:lnTo>
                  <a:pt x="58860" y="46050"/>
                </a:lnTo>
                <a:lnTo>
                  <a:pt x="58930" y="46040"/>
                </a:lnTo>
                <a:lnTo>
                  <a:pt x="58980" y="46030"/>
                </a:lnTo>
                <a:lnTo>
                  <a:pt x="59070" y="46010"/>
                </a:lnTo>
                <a:lnTo>
                  <a:pt x="59080" y="46010"/>
                </a:lnTo>
                <a:lnTo>
                  <a:pt x="59070" y="45940"/>
                </a:lnTo>
                <a:lnTo>
                  <a:pt x="59070" y="45930"/>
                </a:lnTo>
                <a:lnTo>
                  <a:pt x="58970" y="45940"/>
                </a:lnTo>
                <a:lnTo>
                  <a:pt x="58940" y="45950"/>
                </a:lnTo>
                <a:lnTo>
                  <a:pt x="58930" y="45900"/>
                </a:lnTo>
                <a:lnTo>
                  <a:pt x="58920" y="45860"/>
                </a:lnTo>
                <a:lnTo>
                  <a:pt x="58920" y="45830"/>
                </a:lnTo>
                <a:lnTo>
                  <a:pt x="58920" y="45820"/>
                </a:lnTo>
                <a:lnTo>
                  <a:pt x="58870" y="45830"/>
                </a:lnTo>
                <a:lnTo>
                  <a:pt x="58830" y="45830"/>
                </a:lnTo>
                <a:lnTo>
                  <a:pt x="58800" y="45840"/>
                </a:lnTo>
                <a:lnTo>
                  <a:pt x="58740" y="45850"/>
                </a:lnTo>
                <a:lnTo>
                  <a:pt x="58700" y="45860"/>
                </a:lnTo>
                <a:lnTo>
                  <a:pt x="58660" y="45860"/>
                </a:lnTo>
                <a:lnTo>
                  <a:pt x="58630" y="45870"/>
                </a:lnTo>
                <a:lnTo>
                  <a:pt x="58620" y="45870"/>
                </a:lnTo>
                <a:lnTo>
                  <a:pt x="58610" y="45870"/>
                </a:lnTo>
                <a:lnTo>
                  <a:pt x="58610" y="45860"/>
                </a:lnTo>
                <a:lnTo>
                  <a:pt x="58600" y="45860"/>
                </a:lnTo>
                <a:lnTo>
                  <a:pt x="58600" y="45850"/>
                </a:lnTo>
                <a:lnTo>
                  <a:pt x="58590" y="45850"/>
                </a:lnTo>
                <a:lnTo>
                  <a:pt x="58580" y="45850"/>
                </a:lnTo>
                <a:lnTo>
                  <a:pt x="58570" y="45850"/>
                </a:lnTo>
                <a:lnTo>
                  <a:pt x="58510" y="45810"/>
                </a:lnTo>
                <a:lnTo>
                  <a:pt x="58520" y="45800"/>
                </a:lnTo>
                <a:lnTo>
                  <a:pt x="58530" y="45790"/>
                </a:lnTo>
                <a:lnTo>
                  <a:pt x="58530" y="45780"/>
                </a:lnTo>
                <a:lnTo>
                  <a:pt x="58540" y="45780"/>
                </a:lnTo>
                <a:lnTo>
                  <a:pt x="58540" y="45770"/>
                </a:lnTo>
                <a:lnTo>
                  <a:pt x="58540" y="45760"/>
                </a:lnTo>
                <a:lnTo>
                  <a:pt x="58540" y="45750"/>
                </a:lnTo>
                <a:lnTo>
                  <a:pt x="58540" y="45740"/>
                </a:lnTo>
                <a:lnTo>
                  <a:pt x="58540" y="45730"/>
                </a:lnTo>
                <a:lnTo>
                  <a:pt x="58530" y="45730"/>
                </a:lnTo>
                <a:lnTo>
                  <a:pt x="58540" y="45720"/>
                </a:lnTo>
                <a:lnTo>
                  <a:pt x="58550" y="45700"/>
                </a:lnTo>
                <a:lnTo>
                  <a:pt x="58560" y="45700"/>
                </a:lnTo>
                <a:lnTo>
                  <a:pt x="58620" y="45690"/>
                </a:lnTo>
                <a:lnTo>
                  <a:pt x="58740" y="45660"/>
                </a:lnTo>
                <a:lnTo>
                  <a:pt x="58850" y="45640"/>
                </a:lnTo>
                <a:lnTo>
                  <a:pt x="58960" y="45620"/>
                </a:lnTo>
                <a:lnTo>
                  <a:pt x="58970" y="45620"/>
                </a:lnTo>
                <a:lnTo>
                  <a:pt x="58970" y="45600"/>
                </a:lnTo>
                <a:lnTo>
                  <a:pt x="58960" y="45580"/>
                </a:lnTo>
                <a:lnTo>
                  <a:pt x="58950" y="45530"/>
                </a:lnTo>
                <a:lnTo>
                  <a:pt x="58950" y="45500"/>
                </a:lnTo>
                <a:lnTo>
                  <a:pt x="58990" y="45490"/>
                </a:lnTo>
                <a:lnTo>
                  <a:pt x="59090" y="45470"/>
                </a:lnTo>
                <a:lnTo>
                  <a:pt x="59190" y="45450"/>
                </a:lnTo>
                <a:lnTo>
                  <a:pt x="59230" y="45450"/>
                </a:lnTo>
                <a:lnTo>
                  <a:pt x="59240" y="45450"/>
                </a:lnTo>
                <a:lnTo>
                  <a:pt x="59230" y="45380"/>
                </a:lnTo>
                <a:lnTo>
                  <a:pt x="59220" y="45330"/>
                </a:lnTo>
                <a:lnTo>
                  <a:pt x="59200" y="45340"/>
                </a:lnTo>
                <a:lnTo>
                  <a:pt x="59160" y="45350"/>
                </a:lnTo>
                <a:lnTo>
                  <a:pt x="59080" y="45360"/>
                </a:lnTo>
                <a:lnTo>
                  <a:pt x="59080" y="45310"/>
                </a:lnTo>
                <a:lnTo>
                  <a:pt x="59070" y="45280"/>
                </a:lnTo>
                <a:lnTo>
                  <a:pt x="59050" y="45170"/>
                </a:lnTo>
                <a:lnTo>
                  <a:pt x="59010" y="45080"/>
                </a:lnTo>
                <a:lnTo>
                  <a:pt x="59010" y="45060"/>
                </a:lnTo>
                <a:lnTo>
                  <a:pt x="59010" y="45050"/>
                </a:lnTo>
                <a:lnTo>
                  <a:pt x="59030" y="45030"/>
                </a:lnTo>
                <a:lnTo>
                  <a:pt x="59090" y="44930"/>
                </a:lnTo>
                <a:lnTo>
                  <a:pt x="59170" y="44980"/>
                </a:lnTo>
                <a:lnTo>
                  <a:pt x="59290" y="45060"/>
                </a:lnTo>
                <a:lnTo>
                  <a:pt x="59450" y="45160"/>
                </a:lnTo>
                <a:lnTo>
                  <a:pt x="59470" y="45140"/>
                </a:lnTo>
                <a:lnTo>
                  <a:pt x="59550" y="45010"/>
                </a:lnTo>
                <a:lnTo>
                  <a:pt x="59600" y="44930"/>
                </a:lnTo>
                <a:lnTo>
                  <a:pt x="59680" y="44790"/>
                </a:lnTo>
                <a:lnTo>
                  <a:pt x="59690" y="44800"/>
                </a:lnTo>
                <a:lnTo>
                  <a:pt x="59700" y="44810"/>
                </a:lnTo>
                <a:lnTo>
                  <a:pt x="59790" y="44650"/>
                </a:lnTo>
                <a:lnTo>
                  <a:pt x="59810" y="44670"/>
                </a:lnTo>
                <a:lnTo>
                  <a:pt x="59870" y="44560"/>
                </a:lnTo>
                <a:lnTo>
                  <a:pt x="59980" y="44370"/>
                </a:lnTo>
                <a:lnTo>
                  <a:pt x="60100" y="44160"/>
                </a:lnTo>
                <a:lnTo>
                  <a:pt x="60140" y="44090"/>
                </a:lnTo>
                <a:lnTo>
                  <a:pt x="60130" y="44090"/>
                </a:lnTo>
                <a:lnTo>
                  <a:pt x="60130" y="44080"/>
                </a:lnTo>
                <a:lnTo>
                  <a:pt x="60070" y="44050"/>
                </a:lnTo>
                <a:lnTo>
                  <a:pt x="60010" y="44020"/>
                </a:lnTo>
                <a:lnTo>
                  <a:pt x="59990" y="44010"/>
                </a:lnTo>
                <a:lnTo>
                  <a:pt x="59960" y="43990"/>
                </a:lnTo>
                <a:lnTo>
                  <a:pt x="59910" y="43970"/>
                </a:lnTo>
                <a:lnTo>
                  <a:pt x="59900" y="43960"/>
                </a:lnTo>
                <a:lnTo>
                  <a:pt x="59890" y="43950"/>
                </a:lnTo>
                <a:lnTo>
                  <a:pt x="59870" y="43940"/>
                </a:lnTo>
                <a:lnTo>
                  <a:pt x="59810" y="44050"/>
                </a:lnTo>
                <a:lnTo>
                  <a:pt x="59790" y="44090"/>
                </a:lnTo>
                <a:lnTo>
                  <a:pt x="59770" y="44120"/>
                </a:lnTo>
                <a:lnTo>
                  <a:pt x="59760" y="44150"/>
                </a:lnTo>
                <a:lnTo>
                  <a:pt x="59750" y="44160"/>
                </a:lnTo>
                <a:lnTo>
                  <a:pt x="59760" y="44160"/>
                </a:lnTo>
                <a:lnTo>
                  <a:pt x="59790" y="44180"/>
                </a:lnTo>
                <a:lnTo>
                  <a:pt x="59820" y="44190"/>
                </a:lnTo>
                <a:lnTo>
                  <a:pt x="59850" y="44210"/>
                </a:lnTo>
                <a:lnTo>
                  <a:pt x="59860" y="44220"/>
                </a:lnTo>
                <a:lnTo>
                  <a:pt x="59850" y="44240"/>
                </a:lnTo>
                <a:lnTo>
                  <a:pt x="59840" y="44250"/>
                </a:lnTo>
                <a:lnTo>
                  <a:pt x="59820" y="44290"/>
                </a:lnTo>
                <a:lnTo>
                  <a:pt x="59790" y="44350"/>
                </a:lnTo>
                <a:lnTo>
                  <a:pt x="59750" y="44410"/>
                </a:lnTo>
                <a:lnTo>
                  <a:pt x="59740" y="44440"/>
                </a:lnTo>
                <a:lnTo>
                  <a:pt x="59710" y="44490"/>
                </a:lnTo>
                <a:lnTo>
                  <a:pt x="59600" y="44430"/>
                </a:lnTo>
                <a:lnTo>
                  <a:pt x="59560" y="44500"/>
                </a:lnTo>
                <a:lnTo>
                  <a:pt x="59530" y="44570"/>
                </a:lnTo>
                <a:lnTo>
                  <a:pt x="59500" y="44620"/>
                </a:lnTo>
                <a:lnTo>
                  <a:pt x="59480" y="44660"/>
                </a:lnTo>
                <a:lnTo>
                  <a:pt x="59430" y="44640"/>
                </a:lnTo>
                <a:lnTo>
                  <a:pt x="59400" y="44620"/>
                </a:lnTo>
                <a:lnTo>
                  <a:pt x="59400" y="44610"/>
                </a:lnTo>
                <a:lnTo>
                  <a:pt x="59340" y="44580"/>
                </a:lnTo>
                <a:lnTo>
                  <a:pt x="59160" y="44470"/>
                </a:lnTo>
                <a:lnTo>
                  <a:pt x="59150" y="44460"/>
                </a:lnTo>
                <a:lnTo>
                  <a:pt x="59110" y="44440"/>
                </a:lnTo>
                <a:lnTo>
                  <a:pt x="59090" y="44420"/>
                </a:lnTo>
                <a:lnTo>
                  <a:pt x="58980" y="44350"/>
                </a:lnTo>
                <a:lnTo>
                  <a:pt x="58970" y="44350"/>
                </a:lnTo>
                <a:lnTo>
                  <a:pt x="58960" y="44340"/>
                </a:lnTo>
                <a:lnTo>
                  <a:pt x="58960" y="44330"/>
                </a:lnTo>
                <a:lnTo>
                  <a:pt x="58950" y="44330"/>
                </a:lnTo>
                <a:lnTo>
                  <a:pt x="58940" y="44330"/>
                </a:lnTo>
                <a:lnTo>
                  <a:pt x="58930" y="44330"/>
                </a:lnTo>
                <a:lnTo>
                  <a:pt x="58930" y="44320"/>
                </a:lnTo>
                <a:lnTo>
                  <a:pt x="58920" y="44320"/>
                </a:lnTo>
                <a:lnTo>
                  <a:pt x="58910" y="44310"/>
                </a:lnTo>
                <a:lnTo>
                  <a:pt x="58910" y="44300"/>
                </a:lnTo>
                <a:lnTo>
                  <a:pt x="58900" y="44300"/>
                </a:lnTo>
                <a:lnTo>
                  <a:pt x="58900" y="44290"/>
                </a:lnTo>
                <a:lnTo>
                  <a:pt x="58890" y="44280"/>
                </a:lnTo>
                <a:lnTo>
                  <a:pt x="58890" y="44270"/>
                </a:lnTo>
                <a:lnTo>
                  <a:pt x="58890" y="44260"/>
                </a:lnTo>
                <a:lnTo>
                  <a:pt x="58880" y="44260"/>
                </a:lnTo>
                <a:lnTo>
                  <a:pt x="58880" y="44250"/>
                </a:lnTo>
                <a:lnTo>
                  <a:pt x="58880" y="44240"/>
                </a:lnTo>
                <a:lnTo>
                  <a:pt x="58890" y="44230"/>
                </a:lnTo>
                <a:lnTo>
                  <a:pt x="58890" y="44220"/>
                </a:lnTo>
                <a:lnTo>
                  <a:pt x="58890" y="44210"/>
                </a:lnTo>
                <a:lnTo>
                  <a:pt x="58900" y="44210"/>
                </a:lnTo>
                <a:lnTo>
                  <a:pt x="58900" y="44200"/>
                </a:lnTo>
                <a:lnTo>
                  <a:pt x="58910" y="44190"/>
                </a:lnTo>
                <a:lnTo>
                  <a:pt x="58910" y="44180"/>
                </a:lnTo>
                <a:lnTo>
                  <a:pt x="58910" y="44170"/>
                </a:lnTo>
                <a:lnTo>
                  <a:pt x="58900" y="44160"/>
                </a:lnTo>
                <a:lnTo>
                  <a:pt x="58900" y="44140"/>
                </a:lnTo>
                <a:lnTo>
                  <a:pt x="58900" y="44130"/>
                </a:lnTo>
                <a:lnTo>
                  <a:pt x="58890" y="44120"/>
                </a:lnTo>
                <a:lnTo>
                  <a:pt x="58890" y="44110"/>
                </a:lnTo>
                <a:lnTo>
                  <a:pt x="58890" y="44100"/>
                </a:lnTo>
                <a:lnTo>
                  <a:pt x="58880" y="44090"/>
                </a:lnTo>
                <a:lnTo>
                  <a:pt x="58870" y="44070"/>
                </a:lnTo>
                <a:lnTo>
                  <a:pt x="58880" y="44060"/>
                </a:lnTo>
                <a:lnTo>
                  <a:pt x="58880" y="44050"/>
                </a:lnTo>
                <a:lnTo>
                  <a:pt x="58890" y="44050"/>
                </a:lnTo>
                <a:lnTo>
                  <a:pt x="58890" y="44040"/>
                </a:lnTo>
                <a:lnTo>
                  <a:pt x="58890" y="44030"/>
                </a:lnTo>
                <a:lnTo>
                  <a:pt x="58890" y="44020"/>
                </a:lnTo>
                <a:lnTo>
                  <a:pt x="58900" y="44020"/>
                </a:lnTo>
                <a:lnTo>
                  <a:pt x="58900" y="44010"/>
                </a:lnTo>
                <a:lnTo>
                  <a:pt x="58910" y="44000"/>
                </a:lnTo>
                <a:lnTo>
                  <a:pt x="58920" y="43990"/>
                </a:lnTo>
                <a:lnTo>
                  <a:pt x="58930" y="43990"/>
                </a:lnTo>
                <a:lnTo>
                  <a:pt x="58930" y="43980"/>
                </a:lnTo>
                <a:lnTo>
                  <a:pt x="58930" y="43970"/>
                </a:lnTo>
                <a:lnTo>
                  <a:pt x="58940" y="43970"/>
                </a:lnTo>
                <a:lnTo>
                  <a:pt x="58940" y="43960"/>
                </a:lnTo>
                <a:lnTo>
                  <a:pt x="58940" y="43950"/>
                </a:lnTo>
                <a:lnTo>
                  <a:pt x="58930" y="43950"/>
                </a:lnTo>
                <a:lnTo>
                  <a:pt x="58930" y="43940"/>
                </a:lnTo>
                <a:lnTo>
                  <a:pt x="58930" y="43930"/>
                </a:lnTo>
                <a:lnTo>
                  <a:pt x="58930" y="43920"/>
                </a:lnTo>
                <a:lnTo>
                  <a:pt x="58920" y="43910"/>
                </a:lnTo>
                <a:lnTo>
                  <a:pt x="58920" y="43900"/>
                </a:lnTo>
                <a:lnTo>
                  <a:pt x="58930" y="43890"/>
                </a:lnTo>
                <a:lnTo>
                  <a:pt x="58930" y="43880"/>
                </a:lnTo>
                <a:lnTo>
                  <a:pt x="58940" y="43870"/>
                </a:lnTo>
                <a:lnTo>
                  <a:pt x="58950" y="43870"/>
                </a:lnTo>
                <a:lnTo>
                  <a:pt x="58950" y="43860"/>
                </a:lnTo>
                <a:lnTo>
                  <a:pt x="58960" y="43860"/>
                </a:lnTo>
                <a:lnTo>
                  <a:pt x="58970" y="43860"/>
                </a:lnTo>
                <a:lnTo>
                  <a:pt x="58980" y="43860"/>
                </a:lnTo>
                <a:lnTo>
                  <a:pt x="58980" y="43850"/>
                </a:lnTo>
                <a:lnTo>
                  <a:pt x="58990" y="43850"/>
                </a:lnTo>
                <a:lnTo>
                  <a:pt x="59000" y="43850"/>
                </a:lnTo>
                <a:lnTo>
                  <a:pt x="59000" y="43840"/>
                </a:lnTo>
                <a:lnTo>
                  <a:pt x="59020" y="43820"/>
                </a:lnTo>
                <a:lnTo>
                  <a:pt x="59030" y="43800"/>
                </a:lnTo>
                <a:lnTo>
                  <a:pt x="59050" y="43790"/>
                </a:lnTo>
                <a:lnTo>
                  <a:pt x="59060" y="43770"/>
                </a:lnTo>
                <a:lnTo>
                  <a:pt x="59070" y="43760"/>
                </a:lnTo>
                <a:lnTo>
                  <a:pt x="59080" y="43750"/>
                </a:lnTo>
                <a:lnTo>
                  <a:pt x="59080" y="43740"/>
                </a:lnTo>
                <a:lnTo>
                  <a:pt x="59090" y="43730"/>
                </a:lnTo>
                <a:lnTo>
                  <a:pt x="59090" y="43720"/>
                </a:lnTo>
                <a:lnTo>
                  <a:pt x="59100" y="43710"/>
                </a:lnTo>
                <a:lnTo>
                  <a:pt x="59110" y="43670"/>
                </a:lnTo>
                <a:lnTo>
                  <a:pt x="59120" y="43650"/>
                </a:lnTo>
                <a:lnTo>
                  <a:pt x="59130" y="43620"/>
                </a:lnTo>
                <a:lnTo>
                  <a:pt x="59130" y="43600"/>
                </a:lnTo>
                <a:lnTo>
                  <a:pt x="59140" y="43590"/>
                </a:lnTo>
                <a:lnTo>
                  <a:pt x="59140" y="43580"/>
                </a:lnTo>
                <a:lnTo>
                  <a:pt x="59140" y="43550"/>
                </a:lnTo>
                <a:lnTo>
                  <a:pt x="59230" y="43540"/>
                </a:lnTo>
                <a:lnTo>
                  <a:pt x="59240" y="43540"/>
                </a:lnTo>
                <a:lnTo>
                  <a:pt x="59250" y="43540"/>
                </a:lnTo>
                <a:lnTo>
                  <a:pt x="59250" y="43530"/>
                </a:lnTo>
                <a:lnTo>
                  <a:pt x="59260" y="43530"/>
                </a:lnTo>
                <a:lnTo>
                  <a:pt x="59270" y="43530"/>
                </a:lnTo>
                <a:lnTo>
                  <a:pt x="59270" y="43520"/>
                </a:lnTo>
                <a:lnTo>
                  <a:pt x="59280" y="43520"/>
                </a:lnTo>
                <a:lnTo>
                  <a:pt x="59290" y="43520"/>
                </a:lnTo>
                <a:lnTo>
                  <a:pt x="59300" y="43530"/>
                </a:lnTo>
                <a:lnTo>
                  <a:pt x="59290" y="43530"/>
                </a:lnTo>
                <a:lnTo>
                  <a:pt x="59290" y="43540"/>
                </a:lnTo>
                <a:lnTo>
                  <a:pt x="59280" y="43540"/>
                </a:lnTo>
                <a:lnTo>
                  <a:pt x="59280" y="43550"/>
                </a:lnTo>
                <a:lnTo>
                  <a:pt x="59290" y="43550"/>
                </a:lnTo>
                <a:lnTo>
                  <a:pt x="59300" y="43550"/>
                </a:lnTo>
                <a:lnTo>
                  <a:pt x="59300" y="43540"/>
                </a:lnTo>
                <a:lnTo>
                  <a:pt x="59310" y="43540"/>
                </a:lnTo>
                <a:lnTo>
                  <a:pt x="59320" y="43540"/>
                </a:lnTo>
                <a:lnTo>
                  <a:pt x="59330" y="43540"/>
                </a:lnTo>
                <a:lnTo>
                  <a:pt x="59340" y="43540"/>
                </a:lnTo>
                <a:lnTo>
                  <a:pt x="59340" y="43550"/>
                </a:lnTo>
                <a:lnTo>
                  <a:pt x="59350" y="43550"/>
                </a:lnTo>
                <a:lnTo>
                  <a:pt x="59360" y="43550"/>
                </a:lnTo>
                <a:lnTo>
                  <a:pt x="59360" y="43540"/>
                </a:lnTo>
                <a:lnTo>
                  <a:pt x="59350" y="43540"/>
                </a:lnTo>
                <a:lnTo>
                  <a:pt x="59350" y="43530"/>
                </a:lnTo>
                <a:lnTo>
                  <a:pt x="59340" y="43530"/>
                </a:lnTo>
                <a:lnTo>
                  <a:pt x="59340" y="43520"/>
                </a:lnTo>
                <a:lnTo>
                  <a:pt x="59340" y="43510"/>
                </a:lnTo>
                <a:lnTo>
                  <a:pt x="59340" y="43500"/>
                </a:lnTo>
                <a:lnTo>
                  <a:pt x="59350" y="43500"/>
                </a:lnTo>
                <a:lnTo>
                  <a:pt x="59360" y="43500"/>
                </a:lnTo>
                <a:lnTo>
                  <a:pt x="59370" y="43500"/>
                </a:lnTo>
                <a:lnTo>
                  <a:pt x="59380" y="43500"/>
                </a:lnTo>
                <a:lnTo>
                  <a:pt x="59380" y="43510"/>
                </a:lnTo>
                <a:lnTo>
                  <a:pt x="59390" y="43520"/>
                </a:lnTo>
                <a:lnTo>
                  <a:pt x="59400" y="43530"/>
                </a:lnTo>
                <a:lnTo>
                  <a:pt x="59400" y="43540"/>
                </a:lnTo>
                <a:lnTo>
                  <a:pt x="59410" y="43550"/>
                </a:lnTo>
                <a:lnTo>
                  <a:pt x="59410" y="43560"/>
                </a:lnTo>
                <a:lnTo>
                  <a:pt x="59410" y="43570"/>
                </a:lnTo>
                <a:lnTo>
                  <a:pt x="59410" y="43580"/>
                </a:lnTo>
                <a:lnTo>
                  <a:pt x="59400" y="43580"/>
                </a:lnTo>
                <a:lnTo>
                  <a:pt x="59400" y="43590"/>
                </a:lnTo>
                <a:lnTo>
                  <a:pt x="59400" y="43600"/>
                </a:lnTo>
                <a:lnTo>
                  <a:pt x="59410" y="43600"/>
                </a:lnTo>
                <a:lnTo>
                  <a:pt x="59410" y="43610"/>
                </a:lnTo>
                <a:lnTo>
                  <a:pt x="59420" y="43620"/>
                </a:lnTo>
                <a:lnTo>
                  <a:pt x="59430" y="43620"/>
                </a:lnTo>
                <a:lnTo>
                  <a:pt x="59440" y="43630"/>
                </a:lnTo>
                <a:lnTo>
                  <a:pt x="59450" y="43630"/>
                </a:lnTo>
                <a:lnTo>
                  <a:pt x="59460" y="43640"/>
                </a:lnTo>
                <a:lnTo>
                  <a:pt x="59470" y="43640"/>
                </a:lnTo>
                <a:lnTo>
                  <a:pt x="59470" y="43650"/>
                </a:lnTo>
                <a:lnTo>
                  <a:pt x="59480" y="43650"/>
                </a:lnTo>
                <a:lnTo>
                  <a:pt x="59490" y="43640"/>
                </a:lnTo>
                <a:lnTo>
                  <a:pt x="59500" y="43640"/>
                </a:lnTo>
                <a:lnTo>
                  <a:pt x="59510" y="43640"/>
                </a:lnTo>
                <a:lnTo>
                  <a:pt x="59520" y="43640"/>
                </a:lnTo>
                <a:lnTo>
                  <a:pt x="59530" y="43640"/>
                </a:lnTo>
                <a:lnTo>
                  <a:pt x="59530" y="43630"/>
                </a:lnTo>
                <a:lnTo>
                  <a:pt x="59530" y="43620"/>
                </a:lnTo>
                <a:lnTo>
                  <a:pt x="59520" y="43610"/>
                </a:lnTo>
                <a:lnTo>
                  <a:pt x="59520" y="43600"/>
                </a:lnTo>
                <a:lnTo>
                  <a:pt x="59520" y="43590"/>
                </a:lnTo>
                <a:lnTo>
                  <a:pt x="59520" y="43580"/>
                </a:lnTo>
                <a:lnTo>
                  <a:pt x="59520" y="43570"/>
                </a:lnTo>
                <a:lnTo>
                  <a:pt x="59520" y="43560"/>
                </a:lnTo>
                <a:lnTo>
                  <a:pt x="59530" y="43560"/>
                </a:lnTo>
                <a:lnTo>
                  <a:pt x="59540" y="43550"/>
                </a:lnTo>
                <a:lnTo>
                  <a:pt x="59550" y="43550"/>
                </a:lnTo>
                <a:lnTo>
                  <a:pt x="59560" y="43550"/>
                </a:lnTo>
                <a:lnTo>
                  <a:pt x="59570" y="43550"/>
                </a:lnTo>
                <a:lnTo>
                  <a:pt x="59570" y="43540"/>
                </a:lnTo>
                <a:lnTo>
                  <a:pt x="59580" y="43540"/>
                </a:lnTo>
                <a:lnTo>
                  <a:pt x="59590" y="43540"/>
                </a:lnTo>
                <a:lnTo>
                  <a:pt x="59600" y="43540"/>
                </a:lnTo>
                <a:lnTo>
                  <a:pt x="59610" y="43540"/>
                </a:lnTo>
                <a:lnTo>
                  <a:pt x="59610" y="43530"/>
                </a:lnTo>
                <a:lnTo>
                  <a:pt x="59620" y="43530"/>
                </a:lnTo>
                <a:lnTo>
                  <a:pt x="59620" y="43520"/>
                </a:lnTo>
                <a:lnTo>
                  <a:pt x="59630" y="43520"/>
                </a:lnTo>
                <a:lnTo>
                  <a:pt x="59630" y="43510"/>
                </a:lnTo>
                <a:lnTo>
                  <a:pt x="59640" y="43510"/>
                </a:lnTo>
                <a:lnTo>
                  <a:pt x="59640" y="43500"/>
                </a:lnTo>
                <a:lnTo>
                  <a:pt x="59650" y="43500"/>
                </a:lnTo>
                <a:lnTo>
                  <a:pt x="59650" y="43490"/>
                </a:lnTo>
                <a:lnTo>
                  <a:pt x="59660" y="43490"/>
                </a:lnTo>
                <a:lnTo>
                  <a:pt x="59660" y="43480"/>
                </a:lnTo>
                <a:lnTo>
                  <a:pt x="59670" y="43480"/>
                </a:lnTo>
                <a:lnTo>
                  <a:pt x="59670" y="43470"/>
                </a:lnTo>
                <a:lnTo>
                  <a:pt x="59680" y="43470"/>
                </a:lnTo>
                <a:lnTo>
                  <a:pt x="59680" y="43460"/>
                </a:lnTo>
                <a:lnTo>
                  <a:pt x="59680" y="43450"/>
                </a:lnTo>
                <a:lnTo>
                  <a:pt x="59670" y="43450"/>
                </a:lnTo>
                <a:lnTo>
                  <a:pt x="59670" y="43440"/>
                </a:lnTo>
                <a:lnTo>
                  <a:pt x="59680" y="43430"/>
                </a:lnTo>
                <a:lnTo>
                  <a:pt x="59680" y="43420"/>
                </a:lnTo>
                <a:lnTo>
                  <a:pt x="59680" y="43410"/>
                </a:lnTo>
                <a:lnTo>
                  <a:pt x="59670" y="43410"/>
                </a:lnTo>
                <a:lnTo>
                  <a:pt x="59670" y="43400"/>
                </a:lnTo>
                <a:lnTo>
                  <a:pt x="59670" y="43390"/>
                </a:lnTo>
                <a:lnTo>
                  <a:pt x="59670" y="43380"/>
                </a:lnTo>
                <a:lnTo>
                  <a:pt x="59670" y="43370"/>
                </a:lnTo>
                <a:lnTo>
                  <a:pt x="59660" y="43370"/>
                </a:lnTo>
                <a:lnTo>
                  <a:pt x="59660" y="43360"/>
                </a:lnTo>
                <a:lnTo>
                  <a:pt x="59670" y="43360"/>
                </a:lnTo>
                <a:lnTo>
                  <a:pt x="59670" y="43350"/>
                </a:lnTo>
                <a:lnTo>
                  <a:pt x="59670" y="43340"/>
                </a:lnTo>
                <a:lnTo>
                  <a:pt x="59670" y="43330"/>
                </a:lnTo>
                <a:lnTo>
                  <a:pt x="59670" y="43320"/>
                </a:lnTo>
                <a:lnTo>
                  <a:pt x="59680" y="43320"/>
                </a:lnTo>
                <a:lnTo>
                  <a:pt x="59690" y="43330"/>
                </a:lnTo>
                <a:lnTo>
                  <a:pt x="59690" y="43340"/>
                </a:lnTo>
                <a:lnTo>
                  <a:pt x="59700" y="43340"/>
                </a:lnTo>
                <a:lnTo>
                  <a:pt x="59710" y="43340"/>
                </a:lnTo>
                <a:lnTo>
                  <a:pt x="59720" y="43340"/>
                </a:lnTo>
                <a:lnTo>
                  <a:pt x="59720" y="43330"/>
                </a:lnTo>
                <a:lnTo>
                  <a:pt x="59710" y="43330"/>
                </a:lnTo>
                <a:lnTo>
                  <a:pt x="59710" y="43320"/>
                </a:lnTo>
                <a:lnTo>
                  <a:pt x="59700" y="43320"/>
                </a:lnTo>
                <a:lnTo>
                  <a:pt x="59700" y="43310"/>
                </a:lnTo>
                <a:lnTo>
                  <a:pt x="59700" y="43300"/>
                </a:lnTo>
                <a:lnTo>
                  <a:pt x="59710" y="43300"/>
                </a:lnTo>
                <a:lnTo>
                  <a:pt x="59720" y="43300"/>
                </a:lnTo>
                <a:lnTo>
                  <a:pt x="59720" y="43310"/>
                </a:lnTo>
                <a:lnTo>
                  <a:pt x="59730" y="43310"/>
                </a:lnTo>
                <a:lnTo>
                  <a:pt x="59730" y="43320"/>
                </a:lnTo>
                <a:lnTo>
                  <a:pt x="59740" y="43320"/>
                </a:lnTo>
                <a:lnTo>
                  <a:pt x="59750" y="43320"/>
                </a:lnTo>
                <a:lnTo>
                  <a:pt x="59760" y="43320"/>
                </a:lnTo>
                <a:lnTo>
                  <a:pt x="59770" y="43310"/>
                </a:lnTo>
                <a:lnTo>
                  <a:pt x="59770" y="43300"/>
                </a:lnTo>
                <a:lnTo>
                  <a:pt x="59780" y="43300"/>
                </a:lnTo>
                <a:lnTo>
                  <a:pt x="59790" y="43300"/>
                </a:lnTo>
                <a:lnTo>
                  <a:pt x="59800" y="43300"/>
                </a:lnTo>
                <a:lnTo>
                  <a:pt x="59810" y="43300"/>
                </a:lnTo>
                <a:lnTo>
                  <a:pt x="59820" y="43300"/>
                </a:lnTo>
                <a:lnTo>
                  <a:pt x="59830" y="43300"/>
                </a:lnTo>
                <a:lnTo>
                  <a:pt x="59840" y="43300"/>
                </a:lnTo>
                <a:lnTo>
                  <a:pt x="59850" y="43310"/>
                </a:lnTo>
                <a:lnTo>
                  <a:pt x="59850" y="43320"/>
                </a:lnTo>
                <a:lnTo>
                  <a:pt x="59860" y="43320"/>
                </a:lnTo>
                <a:lnTo>
                  <a:pt x="59870" y="43340"/>
                </a:lnTo>
                <a:lnTo>
                  <a:pt x="59870" y="43350"/>
                </a:lnTo>
                <a:lnTo>
                  <a:pt x="59880" y="43350"/>
                </a:lnTo>
                <a:lnTo>
                  <a:pt x="59880" y="43360"/>
                </a:lnTo>
                <a:lnTo>
                  <a:pt x="59870" y="43360"/>
                </a:lnTo>
                <a:lnTo>
                  <a:pt x="59870" y="43370"/>
                </a:lnTo>
                <a:lnTo>
                  <a:pt x="59870" y="43380"/>
                </a:lnTo>
                <a:lnTo>
                  <a:pt x="59870" y="43390"/>
                </a:lnTo>
                <a:lnTo>
                  <a:pt x="59880" y="43400"/>
                </a:lnTo>
                <a:lnTo>
                  <a:pt x="59890" y="43410"/>
                </a:lnTo>
                <a:lnTo>
                  <a:pt x="59900" y="43410"/>
                </a:lnTo>
                <a:lnTo>
                  <a:pt x="59900" y="43420"/>
                </a:lnTo>
                <a:lnTo>
                  <a:pt x="59910" y="43430"/>
                </a:lnTo>
                <a:lnTo>
                  <a:pt x="59920" y="43430"/>
                </a:lnTo>
                <a:lnTo>
                  <a:pt x="59920" y="43440"/>
                </a:lnTo>
                <a:lnTo>
                  <a:pt x="59930" y="43440"/>
                </a:lnTo>
                <a:lnTo>
                  <a:pt x="59930" y="43450"/>
                </a:lnTo>
                <a:lnTo>
                  <a:pt x="59940" y="43450"/>
                </a:lnTo>
                <a:lnTo>
                  <a:pt x="59940" y="43440"/>
                </a:lnTo>
                <a:lnTo>
                  <a:pt x="59950" y="43440"/>
                </a:lnTo>
                <a:lnTo>
                  <a:pt x="59960" y="43440"/>
                </a:lnTo>
                <a:lnTo>
                  <a:pt x="59960" y="43450"/>
                </a:lnTo>
                <a:lnTo>
                  <a:pt x="59970" y="43450"/>
                </a:lnTo>
                <a:lnTo>
                  <a:pt x="59980" y="43450"/>
                </a:lnTo>
                <a:lnTo>
                  <a:pt x="59990" y="43450"/>
                </a:lnTo>
                <a:lnTo>
                  <a:pt x="60000" y="43450"/>
                </a:lnTo>
                <a:lnTo>
                  <a:pt x="60010" y="43450"/>
                </a:lnTo>
                <a:lnTo>
                  <a:pt x="60010" y="43440"/>
                </a:lnTo>
                <a:lnTo>
                  <a:pt x="60020" y="43430"/>
                </a:lnTo>
                <a:lnTo>
                  <a:pt x="60030" y="43430"/>
                </a:lnTo>
                <a:lnTo>
                  <a:pt x="60040" y="43430"/>
                </a:lnTo>
                <a:lnTo>
                  <a:pt x="60040" y="43420"/>
                </a:lnTo>
                <a:lnTo>
                  <a:pt x="60050" y="43410"/>
                </a:lnTo>
                <a:lnTo>
                  <a:pt x="60060" y="43410"/>
                </a:lnTo>
                <a:lnTo>
                  <a:pt x="60060" y="43400"/>
                </a:lnTo>
                <a:lnTo>
                  <a:pt x="60060" y="43390"/>
                </a:lnTo>
                <a:lnTo>
                  <a:pt x="60050" y="43390"/>
                </a:lnTo>
                <a:lnTo>
                  <a:pt x="60030" y="43390"/>
                </a:lnTo>
                <a:lnTo>
                  <a:pt x="60020" y="43380"/>
                </a:lnTo>
                <a:lnTo>
                  <a:pt x="60010" y="43370"/>
                </a:lnTo>
                <a:lnTo>
                  <a:pt x="60000" y="43350"/>
                </a:lnTo>
                <a:lnTo>
                  <a:pt x="60000" y="43340"/>
                </a:lnTo>
                <a:lnTo>
                  <a:pt x="59990" y="43340"/>
                </a:lnTo>
                <a:lnTo>
                  <a:pt x="59990" y="43330"/>
                </a:lnTo>
                <a:lnTo>
                  <a:pt x="59990" y="43320"/>
                </a:lnTo>
                <a:lnTo>
                  <a:pt x="59980" y="43310"/>
                </a:lnTo>
                <a:lnTo>
                  <a:pt x="59980" y="43300"/>
                </a:lnTo>
                <a:lnTo>
                  <a:pt x="59980" y="43290"/>
                </a:lnTo>
                <a:lnTo>
                  <a:pt x="59980" y="43280"/>
                </a:lnTo>
                <a:lnTo>
                  <a:pt x="59980" y="43270"/>
                </a:lnTo>
                <a:lnTo>
                  <a:pt x="59980" y="43260"/>
                </a:lnTo>
                <a:lnTo>
                  <a:pt x="59980" y="43250"/>
                </a:lnTo>
                <a:lnTo>
                  <a:pt x="59980" y="43240"/>
                </a:lnTo>
                <a:lnTo>
                  <a:pt x="59990" y="43240"/>
                </a:lnTo>
                <a:lnTo>
                  <a:pt x="60000" y="43240"/>
                </a:lnTo>
                <a:lnTo>
                  <a:pt x="60000" y="43230"/>
                </a:lnTo>
                <a:lnTo>
                  <a:pt x="60010" y="43230"/>
                </a:lnTo>
                <a:lnTo>
                  <a:pt x="60020" y="43230"/>
                </a:lnTo>
                <a:lnTo>
                  <a:pt x="60030" y="43230"/>
                </a:lnTo>
                <a:lnTo>
                  <a:pt x="60040" y="43240"/>
                </a:lnTo>
                <a:lnTo>
                  <a:pt x="60050" y="43240"/>
                </a:lnTo>
                <a:lnTo>
                  <a:pt x="60060" y="43250"/>
                </a:lnTo>
                <a:lnTo>
                  <a:pt x="60070" y="43250"/>
                </a:lnTo>
                <a:lnTo>
                  <a:pt x="60080" y="43250"/>
                </a:lnTo>
                <a:lnTo>
                  <a:pt x="60090" y="43250"/>
                </a:lnTo>
                <a:lnTo>
                  <a:pt x="60090" y="43240"/>
                </a:lnTo>
                <a:lnTo>
                  <a:pt x="60100" y="43230"/>
                </a:lnTo>
                <a:lnTo>
                  <a:pt x="60100" y="43220"/>
                </a:lnTo>
                <a:lnTo>
                  <a:pt x="60110" y="43220"/>
                </a:lnTo>
                <a:lnTo>
                  <a:pt x="60110" y="43210"/>
                </a:lnTo>
                <a:lnTo>
                  <a:pt x="60120" y="43210"/>
                </a:lnTo>
                <a:lnTo>
                  <a:pt x="60130" y="43210"/>
                </a:lnTo>
                <a:lnTo>
                  <a:pt x="60140" y="43210"/>
                </a:lnTo>
                <a:lnTo>
                  <a:pt x="60150" y="43210"/>
                </a:lnTo>
                <a:lnTo>
                  <a:pt x="60150" y="43200"/>
                </a:lnTo>
                <a:lnTo>
                  <a:pt x="60160" y="43200"/>
                </a:lnTo>
                <a:lnTo>
                  <a:pt x="60160" y="43210"/>
                </a:lnTo>
                <a:lnTo>
                  <a:pt x="60170" y="43210"/>
                </a:lnTo>
                <a:lnTo>
                  <a:pt x="60160" y="43210"/>
                </a:lnTo>
                <a:lnTo>
                  <a:pt x="60160" y="43220"/>
                </a:lnTo>
                <a:lnTo>
                  <a:pt x="60150" y="43220"/>
                </a:lnTo>
                <a:lnTo>
                  <a:pt x="60150" y="43230"/>
                </a:lnTo>
                <a:lnTo>
                  <a:pt x="60140" y="43230"/>
                </a:lnTo>
                <a:lnTo>
                  <a:pt x="60150" y="43230"/>
                </a:lnTo>
                <a:lnTo>
                  <a:pt x="60150" y="43240"/>
                </a:lnTo>
                <a:lnTo>
                  <a:pt x="60160" y="43240"/>
                </a:lnTo>
                <a:lnTo>
                  <a:pt x="60170" y="43240"/>
                </a:lnTo>
                <a:lnTo>
                  <a:pt x="60170" y="43230"/>
                </a:lnTo>
                <a:lnTo>
                  <a:pt x="60180" y="43220"/>
                </a:lnTo>
                <a:lnTo>
                  <a:pt x="60190" y="43220"/>
                </a:lnTo>
                <a:lnTo>
                  <a:pt x="60200" y="43220"/>
                </a:lnTo>
                <a:lnTo>
                  <a:pt x="60210" y="43220"/>
                </a:lnTo>
                <a:lnTo>
                  <a:pt x="60220" y="43220"/>
                </a:lnTo>
                <a:lnTo>
                  <a:pt x="60220" y="43210"/>
                </a:lnTo>
                <a:lnTo>
                  <a:pt x="60220" y="43200"/>
                </a:lnTo>
                <a:lnTo>
                  <a:pt x="60230" y="43200"/>
                </a:lnTo>
                <a:lnTo>
                  <a:pt x="60230" y="43190"/>
                </a:lnTo>
                <a:lnTo>
                  <a:pt x="60240" y="43190"/>
                </a:lnTo>
                <a:lnTo>
                  <a:pt x="60240" y="43200"/>
                </a:lnTo>
                <a:lnTo>
                  <a:pt x="60250" y="43200"/>
                </a:lnTo>
                <a:lnTo>
                  <a:pt x="60260" y="43200"/>
                </a:lnTo>
                <a:lnTo>
                  <a:pt x="60260" y="43190"/>
                </a:lnTo>
                <a:lnTo>
                  <a:pt x="60270" y="43190"/>
                </a:lnTo>
                <a:lnTo>
                  <a:pt x="60220" y="43150"/>
                </a:lnTo>
                <a:lnTo>
                  <a:pt x="60200" y="43130"/>
                </a:lnTo>
                <a:lnTo>
                  <a:pt x="60120" y="43060"/>
                </a:lnTo>
                <a:lnTo>
                  <a:pt x="60080" y="43020"/>
                </a:lnTo>
                <a:lnTo>
                  <a:pt x="60030" y="42970"/>
                </a:lnTo>
                <a:lnTo>
                  <a:pt x="60050" y="42940"/>
                </a:lnTo>
                <a:lnTo>
                  <a:pt x="60020" y="42930"/>
                </a:lnTo>
                <a:lnTo>
                  <a:pt x="60010" y="42920"/>
                </a:lnTo>
                <a:lnTo>
                  <a:pt x="59950" y="42900"/>
                </a:lnTo>
                <a:lnTo>
                  <a:pt x="59950" y="42890"/>
                </a:lnTo>
                <a:lnTo>
                  <a:pt x="59940" y="42870"/>
                </a:lnTo>
                <a:lnTo>
                  <a:pt x="59870" y="42880"/>
                </a:lnTo>
                <a:lnTo>
                  <a:pt x="59870" y="42860"/>
                </a:lnTo>
                <a:lnTo>
                  <a:pt x="59860" y="42810"/>
                </a:lnTo>
                <a:lnTo>
                  <a:pt x="59850" y="42800"/>
                </a:lnTo>
                <a:lnTo>
                  <a:pt x="59870" y="42790"/>
                </a:lnTo>
                <a:lnTo>
                  <a:pt x="59890" y="42780"/>
                </a:lnTo>
                <a:lnTo>
                  <a:pt x="59890" y="42770"/>
                </a:lnTo>
                <a:lnTo>
                  <a:pt x="59900" y="42720"/>
                </a:lnTo>
                <a:lnTo>
                  <a:pt x="59900" y="42710"/>
                </a:lnTo>
                <a:lnTo>
                  <a:pt x="59890" y="42710"/>
                </a:lnTo>
                <a:lnTo>
                  <a:pt x="59870" y="42630"/>
                </a:lnTo>
                <a:lnTo>
                  <a:pt x="59860" y="42570"/>
                </a:lnTo>
                <a:lnTo>
                  <a:pt x="59940" y="42550"/>
                </a:lnTo>
                <a:lnTo>
                  <a:pt x="59970" y="42540"/>
                </a:lnTo>
                <a:lnTo>
                  <a:pt x="59980" y="42530"/>
                </a:lnTo>
                <a:lnTo>
                  <a:pt x="60000" y="42530"/>
                </a:lnTo>
                <a:lnTo>
                  <a:pt x="60010" y="42520"/>
                </a:lnTo>
                <a:lnTo>
                  <a:pt x="60010" y="42510"/>
                </a:lnTo>
                <a:lnTo>
                  <a:pt x="60010" y="42500"/>
                </a:lnTo>
                <a:lnTo>
                  <a:pt x="60010" y="42490"/>
                </a:lnTo>
                <a:lnTo>
                  <a:pt x="60040" y="42490"/>
                </a:lnTo>
                <a:lnTo>
                  <a:pt x="60030" y="42460"/>
                </a:lnTo>
                <a:lnTo>
                  <a:pt x="60020" y="42460"/>
                </a:lnTo>
                <a:lnTo>
                  <a:pt x="60020" y="42450"/>
                </a:lnTo>
                <a:lnTo>
                  <a:pt x="60020" y="42440"/>
                </a:lnTo>
                <a:lnTo>
                  <a:pt x="60020" y="42420"/>
                </a:lnTo>
                <a:lnTo>
                  <a:pt x="60020" y="42410"/>
                </a:lnTo>
                <a:lnTo>
                  <a:pt x="60010" y="42410"/>
                </a:lnTo>
                <a:lnTo>
                  <a:pt x="60010" y="42400"/>
                </a:lnTo>
                <a:lnTo>
                  <a:pt x="60010" y="42390"/>
                </a:lnTo>
                <a:lnTo>
                  <a:pt x="60010" y="42380"/>
                </a:lnTo>
                <a:lnTo>
                  <a:pt x="60000" y="42340"/>
                </a:lnTo>
                <a:lnTo>
                  <a:pt x="59990" y="42270"/>
                </a:lnTo>
                <a:lnTo>
                  <a:pt x="59980" y="42190"/>
                </a:lnTo>
                <a:lnTo>
                  <a:pt x="59970" y="42150"/>
                </a:lnTo>
                <a:lnTo>
                  <a:pt x="59960" y="42100"/>
                </a:lnTo>
                <a:lnTo>
                  <a:pt x="59950" y="42060"/>
                </a:lnTo>
                <a:lnTo>
                  <a:pt x="59850" y="42080"/>
                </a:lnTo>
                <a:lnTo>
                  <a:pt x="59770" y="42100"/>
                </a:lnTo>
                <a:lnTo>
                  <a:pt x="59740" y="42100"/>
                </a:lnTo>
                <a:lnTo>
                  <a:pt x="59540" y="42140"/>
                </a:lnTo>
                <a:lnTo>
                  <a:pt x="59540" y="42130"/>
                </a:lnTo>
                <a:lnTo>
                  <a:pt x="59530" y="42090"/>
                </a:lnTo>
                <a:lnTo>
                  <a:pt x="59530" y="42070"/>
                </a:lnTo>
                <a:lnTo>
                  <a:pt x="59520" y="42040"/>
                </a:lnTo>
                <a:lnTo>
                  <a:pt x="59510" y="42000"/>
                </a:lnTo>
                <a:lnTo>
                  <a:pt x="59520" y="42000"/>
                </a:lnTo>
                <a:lnTo>
                  <a:pt x="59510" y="41970"/>
                </a:lnTo>
                <a:lnTo>
                  <a:pt x="59510" y="41940"/>
                </a:lnTo>
                <a:lnTo>
                  <a:pt x="59500" y="41920"/>
                </a:lnTo>
                <a:lnTo>
                  <a:pt x="59500" y="41880"/>
                </a:lnTo>
                <a:lnTo>
                  <a:pt x="59490" y="41840"/>
                </a:lnTo>
                <a:lnTo>
                  <a:pt x="59490" y="41810"/>
                </a:lnTo>
                <a:lnTo>
                  <a:pt x="59530" y="41800"/>
                </a:lnTo>
                <a:lnTo>
                  <a:pt x="59520" y="41720"/>
                </a:lnTo>
                <a:lnTo>
                  <a:pt x="59510" y="41680"/>
                </a:lnTo>
                <a:lnTo>
                  <a:pt x="59610" y="41660"/>
                </a:lnTo>
                <a:lnTo>
                  <a:pt x="59610" y="41640"/>
                </a:lnTo>
                <a:lnTo>
                  <a:pt x="59610" y="41630"/>
                </a:lnTo>
                <a:lnTo>
                  <a:pt x="59600" y="41570"/>
                </a:lnTo>
                <a:lnTo>
                  <a:pt x="59580" y="41480"/>
                </a:lnTo>
                <a:lnTo>
                  <a:pt x="59670" y="41440"/>
                </a:lnTo>
                <a:lnTo>
                  <a:pt x="59690" y="41430"/>
                </a:lnTo>
                <a:lnTo>
                  <a:pt x="59700" y="41470"/>
                </a:lnTo>
                <a:lnTo>
                  <a:pt x="59700" y="41510"/>
                </a:lnTo>
                <a:lnTo>
                  <a:pt x="59700" y="41570"/>
                </a:lnTo>
                <a:lnTo>
                  <a:pt x="59700" y="41580"/>
                </a:lnTo>
                <a:lnTo>
                  <a:pt x="59700" y="41660"/>
                </a:lnTo>
                <a:lnTo>
                  <a:pt x="59700" y="41700"/>
                </a:lnTo>
                <a:lnTo>
                  <a:pt x="59700" y="41770"/>
                </a:lnTo>
                <a:lnTo>
                  <a:pt x="59700" y="41840"/>
                </a:lnTo>
                <a:lnTo>
                  <a:pt x="59700" y="41900"/>
                </a:lnTo>
                <a:lnTo>
                  <a:pt x="59760" y="41890"/>
                </a:lnTo>
                <a:lnTo>
                  <a:pt x="59840" y="41880"/>
                </a:lnTo>
                <a:lnTo>
                  <a:pt x="59920" y="41860"/>
                </a:lnTo>
                <a:lnTo>
                  <a:pt x="59990" y="41850"/>
                </a:lnTo>
                <a:lnTo>
                  <a:pt x="60040" y="41840"/>
                </a:lnTo>
                <a:lnTo>
                  <a:pt x="60010" y="41700"/>
                </a:lnTo>
                <a:lnTo>
                  <a:pt x="60000" y="41650"/>
                </a:lnTo>
                <a:lnTo>
                  <a:pt x="60000" y="41570"/>
                </a:lnTo>
                <a:lnTo>
                  <a:pt x="59990" y="41470"/>
                </a:lnTo>
                <a:lnTo>
                  <a:pt x="59980" y="41420"/>
                </a:lnTo>
                <a:lnTo>
                  <a:pt x="59990" y="41420"/>
                </a:lnTo>
                <a:lnTo>
                  <a:pt x="59980" y="41390"/>
                </a:lnTo>
                <a:lnTo>
                  <a:pt x="60000" y="41390"/>
                </a:lnTo>
                <a:lnTo>
                  <a:pt x="59990" y="41350"/>
                </a:lnTo>
                <a:lnTo>
                  <a:pt x="59980" y="41290"/>
                </a:lnTo>
                <a:lnTo>
                  <a:pt x="59960" y="41180"/>
                </a:lnTo>
                <a:lnTo>
                  <a:pt x="59970" y="41180"/>
                </a:lnTo>
                <a:lnTo>
                  <a:pt x="60010" y="41160"/>
                </a:lnTo>
                <a:lnTo>
                  <a:pt x="60080" y="41130"/>
                </a:lnTo>
                <a:lnTo>
                  <a:pt x="60070" y="41050"/>
                </a:lnTo>
                <a:lnTo>
                  <a:pt x="60060" y="41000"/>
                </a:lnTo>
                <a:lnTo>
                  <a:pt x="60050" y="40940"/>
                </a:lnTo>
                <a:lnTo>
                  <a:pt x="60050" y="40920"/>
                </a:lnTo>
                <a:lnTo>
                  <a:pt x="59920" y="40980"/>
                </a:lnTo>
                <a:lnTo>
                  <a:pt x="59820" y="41040"/>
                </a:lnTo>
                <a:lnTo>
                  <a:pt x="59820" y="41030"/>
                </a:lnTo>
                <a:lnTo>
                  <a:pt x="59820" y="41020"/>
                </a:lnTo>
                <a:lnTo>
                  <a:pt x="59810" y="40950"/>
                </a:lnTo>
                <a:lnTo>
                  <a:pt x="59800" y="40890"/>
                </a:lnTo>
                <a:lnTo>
                  <a:pt x="59790" y="40850"/>
                </a:lnTo>
                <a:lnTo>
                  <a:pt x="59790" y="40810"/>
                </a:lnTo>
                <a:lnTo>
                  <a:pt x="59800" y="40790"/>
                </a:lnTo>
                <a:lnTo>
                  <a:pt x="59800" y="40740"/>
                </a:lnTo>
                <a:lnTo>
                  <a:pt x="59810" y="40660"/>
                </a:lnTo>
                <a:lnTo>
                  <a:pt x="59810" y="40650"/>
                </a:lnTo>
                <a:lnTo>
                  <a:pt x="59960" y="40680"/>
                </a:lnTo>
                <a:lnTo>
                  <a:pt x="60170" y="40730"/>
                </a:lnTo>
                <a:lnTo>
                  <a:pt x="60180" y="40730"/>
                </a:lnTo>
                <a:lnTo>
                  <a:pt x="60190" y="40730"/>
                </a:lnTo>
                <a:lnTo>
                  <a:pt x="60200" y="40740"/>
                </a:lnTo>
                <a:lnTo>
                  <a:pt x="60210" y="40740"/>
                </a:lnTo>
                <a:lnTo>
                  <a:pt x="60220" y="40740"/>
                </a:lnTo>
                <a:lnTo>
                  <a:pt x="60230" y="40730"/>
                </a:lnTo>
                <a:lnTo>
                  <a:pt x="60240" y="40730"/>
                </a:lnTo>
                <a:lnTo>
                  <a:pt x="60240" y="40720"/>
                </a:lnTo>
                <a:lnTo>
                  <a:pt x="60250" y="40710"/>
                </a:lnTo>
                <a:lnTo>
                  <a:pt x="60260" y="40700"/>
                </a:lnTo>
                <a:lnTo>
                  <a:pt x="60270" y="40700"/>
                </a:lnTo>
                <a:lnTo>
                  <a:pt x="60270" y="40690"/>
                </a:lnTo>
                <a:lnTo>
                  <a:pt x="60280" y="40690"/>
                </a:lnTo>
                <a:lnTo>
                  <a:pt x="60290" y="40690"/>
                </a:lnTo>
                <a:lnTo>
                  <a:pt x="60300" y="40700"/>
                </a:lnTo>
                <a:lnTo>
                  <a:pt x="60310" y="40700"/>
                </a:lnTo>
                <a:lnTo>
                  <a:pt x="60310" y="40710"/>
                </a:lnTo>
                <a:lnTo>
                  <a:pt x="60320" y="40710"/>
                </a:lnTo>
                <a:lnTo>
                  <a:pt x="60330" y="40710"/>
                </a:lnTo>
                <a:lnTo>
                  <a:pt x="60330" y="40720"/>
                </a:lnTo>
                <a:lnTo>
                  <a:pt x="60340" y="40720"/>
                </a:lnTo>
                <a:lnTo>
                  <a:pt x="60350" y="40720"/>
                </a:lnTo>
                <a:lnTo>
                  <a:pt x="60360" y="40720"/>
                </a:lnTo>
                <a:lnTo>
                  <a:pt x="60370" y="40720"/>
                </a:lnTo>
                <a:lnTo>
                  <a:pt x="60380" y="40720"/>
                </a:lnTo>
                <a:lnTo>
                  <a:pt x="60390" y="40720"/>
                </a:lnTo>
                <a:lnTo>
                  <a:pt x="60400" y="40720"/>
                </a:lnTo>
                <a:lnTo>
                  <a:pt x="60410" y="40720"/>
                </a:lnTo>
                <a:lnTo>
                  <a:pt x="60420" y="40710"/>
                </a:lnTo>
                <a:lnTo>
                  <a:pt x="60430" y="40710"/>
                </a:lnTo>
                <a:lnTo>
                  <a:pt x="60440" y="40700"/>
                </a:lnTo>
                <a:lnTo>
                  <a:pt x="60450" y="40700"/>
                </a:lnTo>
                <a:lnTo>
                  <a:pt x="60460" y="40700"/>
                </a:lnTo>
                <a:lnTo>
                  <a:pt x="60470" y="40690"/>
                </a:lnTo>
                <a:lnTo>
                  <a:pt x="60480" y="40690"/>
                </a:lnTo>
                <a:lnTo>
                  <a:pt x="60490" y="40690"/>
                </a:lnTo>
                <a:lnTo>
                  <a:pt x="60490" y="40680"/>
                </a:lnTo>
                <a:lnTo>
                  <a:pt x="60500" y="40670"/>
                </a:lnTo>
                <a:lnTo>
                  <a:pt x="60500" y="40660"/>
                </a:lnTo>
                <a:lnTo>
                  <a:pt x="60510" y="40660"/>
                </a:lnTo>
                <a:lnTo>
                  <a:pt x="60520" y="40660"/>
                </a:lnTo>
                <a:lnTo>
                  <a:pt x="60520" y="40670"/>
                </a:lnTo>
                <a:lnTo>
                  <a:pt x="60530" y="40680"/>
                </a:lnTo>
                <a:lnTo>
                  <a:pt x="60530" y="40690"/>
                </a:lnTo>
                <a:lnTo>
                  <a:pt x="60540" y="40700"/>
                </a:lnTo>
                <a:lnTo>
                  <a:pt x="60540" y="40710"/>
                </a:lnTo>
                <a:lnTo>
                  <a:pt x="60540" y="40720"/>
                </a:lnTo>
                <a:lnTo>
                  <a:pt x="60540" y="40730"/>
                </a:lnTo>
                <a:lnTo>
                  <a:pt x="60540" y="40740"/>
                </a:lnTo>
                <a:lnTo>
                  <a:pt x="60540" y="40750"/>
                </a:lnTo>
                <a:lnTo>
                  <a:pt x="60530" y="40750"/>
                </a:lnTo>
                <a:lnTo>
                  <a:pt x="60530" y="40760"/>
                </a:lnTo>
                <a:lnTo>
                  <a:pt x="60530" y="40770"/>
                </a:lnTo>
                <a:lnTo>
                  <a:pt x="60530" y="40780"/>
                </a:lnTo>
                <a:lnTo>
                  <a:pt x="60520" y="40790"/>
                </a:lnTo>
                <a:lnTo>
                  <a:pt x="60520" y="40800"/>
                </a:lnTo>
                <a:lnTo>
                  <a:pt x="60520" y="40810"/>
                </a:lnTo>
                <a:lnTo>
                  <a:pt x="60510" y="40810"/>
                </a:lnTo>
                <a:lnTo>
                  <a:pt x="60510" y="40820"/>
                </a:lnTo>
                <a:lnTo>
                  <a:pt x="60500" y="40830"/>
                </a:lnTo>
                <a:lnTo>
                  <a:pt x="60500" y="40840"/>
                </a:lnTo>
                <a:lnTo>
                  <a:pt x="60490" y="40840"/>
                </a:lnTo>
                <a:lnTo>
                  <a:pt x="60480" y="40850"/>
                </a:lnTo>
                <a:lnTo>
                  <a:pt x="60470" y="40850"/>
                </a:lnTo>
                <a:lnTo>
                  <a:pt x="60470" y="40860"/>
                </a:lnTo>
                <a:lnTo>
                  <a:pt x="60460" y="40860"/>
                </a:lnTo>
                <a:lnTo>
                  <a:pt x="60450" y="40870"/>
                </a:lnTo>
                <a:lnTo>
                  <a:pt x="60440" y="40870"/>
                </a:lnTo>
                <a:lnTo>
                  <a:pt x="60440" y="40880"/>
                </a:lnTo>
                <a:lnTo>
                  <a:pt x="60440" y="40890"/>
                </a:lnTo>
                <a:lnTo>
                  <a:pt x="60450" y="40890"/>
                </a:lnTo>
                <a:lnTo>
                  <a:pt x="60450" y="40900"/>
                </a:lnTo>
                <a:lnTo>
                  <a:pt x="60460" y="40900"/>
                </a:lnTo>
                <a:lnTo>
                  <a:pt x="60460" y="40910"/>
                </a:lnTo>
                <a:lnTo>
                  <a:pt x="60460" y="40920"/>
                </a:lnTo>
                <a:lnTo>
                  <a:pt x="60460" y="40930"/>
                </a:lnTo>
                <a:lnTo>
                  <a:pt x="60460" y="40940"/>
                </a:lnTo>
                <a:lnTo>
                  <a:pt x="60460" y="40950"/>
                </a:lnTo>
                <a:lnTo>
                  <a:pt x="60450" y="40950"/>
                </a:lnTo>
                <a:lnTo>
                  <a:pt x="60450" y="40960"/>
                </a:lnTo>
                <a:lnTo>
                  <a:pt x="60440" y="40970"/>
                </a:lnTo>
                <a:lnTo>
                  <a:pt x="60430" y="40980"/>
                </a:lnTo>
                <a:lnTo>
                  <a:pt x="60430" y="40990"/>
                </a:lnTo>
                <a:lnTo>
                  <a:pt x="60430" y="41000"/>
                </a:lnTo>
                <a:lnTo>
                  <a:pt x="60440" y="41000"/>
                </a:lnTo>
                <a:lnTo>
                  <a:pt x="60450" y="41000"/>
                </a:lnTo>
                <a:lnTo>
                  <a:pt x="60450" y="41010"/>
                </a:lnTo>
                <a:lnTo>
                  <a:pt x="60460" y="41010"/>
                </a:lnTo>
                <a:lnTo>
                  <a:pt x="60470" y="41010"/>
                </a:lnTo>
                <a:lnTo>
                  <a:pt x="60480" y="41010"/>
                </a:lnTo>
                <a:lnTo>
                  <a:pt x="60490" y="41010"/>
                </a:lnTo>
                <a:lnTo>
                  <a:pt x="60500" y="41010"/>
                </a:lnTo>
                <a:lnTo>
                  <a:pt x="60500" y="41020"/>
                </a:lnTo>
                <a:lnTo>
                  <a:pt x="60510" y="41020"/>
                </a:lnTo>
                <a:lnTo>
                  <a:pt x="60520" y="41020"/>
                </a:lnTo>
                <a:lnTo>
                  <a:pt x="60530" y="41020"/>
                </a:lnTo>
                <a:lnTo>
                  <a:pt x="60530" y="41010"/>
                </a:lnTo>
                <a:lnTo>
                  <a:pt x="60540" y="41010"/>
                </a:lnTo>
                <a:lnTo>
                  <a:pt x="60550" y="41010"/>
                </a:lnTo>
                <a:lnTo>
                  <a:pt x="60560" y="41010"/>
                </a:lnTo>
                <a:lnTo>
                  <a:pt x="60570" y="41010"/>
                </a:lnTo>
                <a:lnTo>
                  <a:pt x="60580" y="41010"/>
                </a:lnTo>
                <a:lnTo>
                  <a:pt x="60580" y="41000"/>
                </a:lnTo>
                <a:lnTo>
                  <a:pt x="60590" y="41000"/>
                </a:lnTo>
                <a:lnTo>
                  <a:pt x="60590" y="40990"/>
                </a:lnTo>
                <a:lnTo>
                  <a:pt x="60600" y="40990"/>
                </a:lnTo>
                <a:lnTo>
                  <a:pt x="60610" y="40990"/>
                </a:lnTo>
                <a:lnTo>
                  <a:pt x="60610" y="40980"/>
                </a:lnTo>
                <a:lnTo>
                  <a:pt x="60620" y="40980"/>
                </a:lnTo>
                <a:lnTo>
                  <a:pt x="60630" y="40970"/>
                </a:lnTo>
                <a:lnTo>
                  <a:pt x="60640" y="40970"/>
                </a:lnTo>
                <a:lnTo>
                  <a:pt x="60640" y="40960"/>
                </a:lnTo>
                <a:lnTo>
                  <a:pt x="60650" y="40950"/>
                </a:lnTo>
                <a:lnTo>
                  <a:pt x="60650" y="40940"/>
                </a:lnTo>
                <a:lnTo>
                  <a:pt x="60660" y="40940"/>
                </a:lnTo>
                <a:lnTo>
                  <a:pt x="60670" y="40930"/>
                </a:lnTo>
                <a:lnTo>
                  <a:pt x="60680" y="40920"/>
                </a:lnTo>
                <a:lnTo>
                  <a:pt x="60690" y="40920"/>
                </a:lnTo>
                <a:lnTo>
                  <a:pt x="60690" y="40910"/>
                </a:lnTo>
                <a:lnTo>
                  <a:pt x="60700" y="40910"/>
                </a:lnTo>
                <a:lnTo>
                  <a:pt x="60710" y="40910"/>
                </a:lnTo>
                <a:lnTo>
                  <a:pt x="60710" y="40900"/>
                </a:lnTo>
                <a:lnTo>
                  <a:pt x="60720" y="40900"/>
                </a:lnTo>
                <a:lnTo>
                  <a:pt x="60730" y="40890"/>
                </a:lnTo>
                <a:lnTo>
                  <a:pt x="60740" y="40890"/>
                </a:lnTo>
                <a:lnTo>
                  <a:pt x="60740" y="40900"/>
                </a:lnTo>
                <a:lnTo>
                  <a:pt x="60750" y="40900"/>
                </a:lnTo>
                <a:lnTo>
                  <a:pt x="60760" y="40900"/>
                </a:lnTo>
                <a:lnTo>
                  <a:pt x="60770" y="40900"/>
                </a:lnTo>
                <a:lnTo>
                  <a:pt x="60770" y="40910"/>
                </a:lnTo>
                <a:lnTo>
                  <a:pt x="60780" y="40910"/>
                </a:lnTo>
                <a:lnTo>
                  <a:pt x="60790" y="40910"/>
                </a:lnTo>
                <a:lnTo>
                  <a:pt x="60790" y="40920"/>
                </a:lnTo>
                <a:lnTo>
                  <a:pt x="60790" y="40930"/>
                </a:lnTo>
                <a:lnTo>
                  <a:pt x="60790" y="40940"/>
                </a:lnTo>
                <a:lnTo>
                  <a:pt x="60790" y="40950"/>
                </a:lnTo>
                <a:lnTo>
                  <a:pt x="60800" y="40950"/>
                </a:lnTo>
                <a:lnTo>
                  <a:pt x="60800" y="40960"/>
                </a:lnTo>
                <a:lnTo>
                  <a:pt x="60800" y="40970"/>
                </a:lnTo>
                <a:lnTo>
                  <a:pt x="60800" y="40980"/>
                </a:lnTo>
                <a:lnTo>
                  <a:pt x="60800" y="40990"/>
                </a:lnTo>
                <a:lnTo>
                  <a:pt x="60800" y="41000"/>
                </a:lnTo>
                <a:lnTo>
                  <a:pt x="60800" y="41010"/>
                </a:lnTo>
                <a:lnTo>
                  <a:pt x="60790" y="41010"/>
                </a:lnTo>
                <a:lnTo>
                  <a:pt x="60790" y="41020"/>
                </a:lnTo>
                <a:lnTo>
                  <a:pt x="60790" y="41030"/>
                </a:lnTo>
                <a:lnTo>
                  <a:pt x="60790" y="41040"/>
                </a:lnTo>
                <a:lnTo>
                  <a:pt x="60790" y="41050"/>
                </a:lnTo>
                <a:lnTo>
                  <a:pt x="60780" y="41050"/>
                </a:lnTo>
                <a:lnTo>
                  <a:pt x="60780" y="41060"/>
                </a:lnTo>
                <a:lnTo>
                  <a:pt x="60770" y="41060"/>
                </a:lnTo>
                <a:lnTo>
                  <a:pt x="60770" y="41070"/>
                </a:lnTo>
                <a:lnTo>
                  <a:pt x="60760" y="41070"/>
                </a:lnTo>
                <a:lnTo>
                  <a:pt x="60760" y="41080"/>
                </a:lnTo>
                <a:lnTo>
                  <a:pt x="60750" y="41080"/>
                </a:lnTo>
                <a:lnTo>
                  <a:pt x="60750" y="41090"/>
                </a:lnTo>
                <a:lnTo>
                  <a:pt x="60750" y="41100"/>
                </a:lnTo>
                <a:lnTo>
                  <a:pt x="60750" y="41110"/>
                </a:lnTo>
                <a:lnTo>
                  <a:pt x="60750" y="41120"/>
                </a:lnTo>
                <a:lnTo>
                  <a:pt x="60760" y="41120"/>
                </a:lnTo>
                <a:lnTo>
                  <a:pt x="60760" y="41130"/>
                </a:lnTo>
                <a:lnTo>
                  <a:pt x="60760" y="41140"/>
                </a:lnTo>
                <a:lnTo>
                  <a:pt x="60770" y="41140"/>
                </a:lnTo>
                <a:lnTo>
                  <a:pt x="60770" y="41150"/>
                </a:lnTo>
                <a:lnTo>
                  <a:pt x="60780" y="41150"/>
                </a:lnTo>
                <a:lnTo>
                  <a:pt x="60780" y="41160"/>
                </a:lnTo>
                <a:lnTo>
                  <a:pt x="60790" y="41160"/>
                </a:lnTo>
                <a:lnTo>
                  <a:pt x="60790" y="41170"/>
                </a:lnTo>
                <a:lnTo>
                  <a:pt x="60800" y="41180"/>
                </a:lnTo>
                <a:lnTo>
                  <a:pt x="60810" y="41180"/>
                </a:lnTo>
                <a:lnTo>
                  <a:pt x="60810" y="41190"/>
                </a:lnTo>
                <a:lnTo>
                  <a:pt x="60820" y="41190"/>
                </a:lnTo>
                <a:lnTo>
                  <a:pt x="60820" y="41200"/>
                </a:lnTo>
                <a:lnTo>
                  <a:pt x="60830" y="41200"/>
                </a:lnTo>
                <a:lnTo>
                  <a:pt x="60830" y="41210"/>
                </a:lnTo>
                <a:lnTo>
                  <a:pt x="60840" y="41210"/>
                </a:lnTo>
                <a:lnTo>
                  <a:pt x="60840" y="41220"/>
                </a:lnTo>
                <a:lnTo>
                  <a:pt x="60850" y="41220"/>
                </a:lnTo>
                <a:lnTo>
                  <a:pt x="60860" y="41220"/>
                </a:lnTo>
                <a:lnTo>
                  <a:pt x="60870" y="41220"/>
                </a:lnTo>
                <a:lnTo>
                  <a:pt x="60880" y="41220"/>
                </a:lnTo>
                <a:lnTo>
                  <a:pt x="60890" y="41220"/>
                </a:lnTo>
                <a:lnTo>
                  <a:pt x="60900" y="41220"/>
                </a:lnTo>
                <a:lnTo>
                  <a:pt x="60900" y="41230"/>
                </a:lnTo>
                <a:lnTo>
                  <a:pt x="60910" y="41230"/>
                </a:lnTo>
                <a:lnTo>
                  <a:pt x="60910" y="41240"/>
                </a:lnTo>
                <a:lnTo>
                  <a:pt x="60910" y="41250"/>
                </a:lnTo>
                <a:lnTo>
                  <a:pt x="60910" y="41260"/>
                </a:lnTo>
                <a:lnTo>
                  <a:pt x="60920" y="41260"/>
                </a:lnTo>
                <a:lnTo>
                  <a:pt x="60920" y="41270"/>
                </a:lnTo>
                <a:lnTo>
                  <a:pt x="60920" y="41280"/>
                </a:lnTo>
                <a:lnTo>
                  <a:pt x="60930" y="41290"/>
                </a:lnTo>
                <a:lnTo>
                  <a:pt x="60930" y="41300"/>
                </a:lnTo>
                <a:lnTo>
                  <a:pt x="60930" y="41310"/>
                </a:lnTo>
                <a:lnTo>
                  <a:pt x="60930" y="41320"/>
                </a:lnTo>
                <a:lnTo>
                  <a:pt x="60920" y="41320"/>
                </a:lnTo>
                <a:lnTo>
                  <a:pt x="60920" y="41330"/>
                </a:lnTo>
                <a:lnTo>
                  <a:pt x="60910" y="41330"/>
                </a:lnTo>
                <a:lnTo>
                  <a:pt x="60900" y="41340"/>
                </a:lnTo>
                <a:lnTo>
                  <a:pt x="60890" y="41340"/>
                </a:lnTo>
                <a:lnTo>
                  <a:pt x="60910" y="41360"/>
                </a:lnTo>
                <a:lnTo>
                  <a:pt x="60920" y="41360"/>
                </a:lnTo>
                <a:lnTo>
                  <a:pt x="60920" y="41370"/>
                </a:lnTo>
                <a:lnTo>
                  <a:pt x="60960" y="41350"/>
                </a:lnTo>
                <a:lnTo>
                  <a:pt x="60990" y="41340"/>
                </a:lnTo>
                <a:lnTo>
                  <a:pt x="61000" y="41340"/>
                </a:lnTo>
                <a:lnTo>
                  <a:pt x="61010" y="41330"/>
                </a:lnTo>
                <a:lnTo>
                  <a:pt x="61020" y="41330"/>
                </a:lnTo>
                <a:lnTo>
                  <a:pt x="61030" y="41330"/>
                </a:lnTo>
                <a:lnTo>
                  <a:pt x="61070" y="41310"/>
                </a:lnTo>
                <a:lnTo>
                  <a:pt x="61090" y="41290"/>
                </a:lnTo>
                <a:lnTo>
                  <a:pt x="61100" y="41290"/>
                </a:lnTo>
                <a:lnTo>
                  <a:pt x="61070" y="41260"/>
                </a:lnTo>
                <a:lnTo>
                  <a:pt x="61050" y="41220"/>
                </a:lnTo>
                <a:lnTo>
                  <a:pt x="61020" y="41180"/>
                </a:lnTo>
                <a:lnTo>
                  <a:pt x="61000" y="41170"/>
                </a:lnTo>
                <a:lnTo>
                  <a:pt x="60990" y="41110"/>
                </a:lnTo>
                <a:lnTo>
                  <a:pt x="60980" y="41080"/>
                </a:lnTo>
                <a:lnTo>
                  <a:pt x="60980" y="41070"/>
                </a:lnTo>
                <a:lnTo>
                  <a:pt x="61000" y="41060"/>
                </a:lnTo>
                <a:lnTo>
                  <a:pt x="61030" y="41060"/>
                </a:lnTo>
                <a:lnTo>
                  <a:pt x="61050" y="41050"/>
                </a:lnTo>
                <a:lnTo>
                  <a:pt x="61060" y="41050"/>
                </a:lnTo>
                <a:lnTo>
                  <a:pt x="61090" y="41050"/>
                </a:lnTo>
                <a:lnTo>
                  <a:pt x="61150" y="41030"/>
                </a:lnTo>
                <a:lnTo>
                  <a:pt x="61170" y="41030"/>
                </a:lnTo>
                <a:lnTo>
                  <a:pt x="61230" y="41020"/>
                </a:lnTo>
                <a:lnTo>
                  <a:pt x="61290" y="41010"/>
                </a:lnTo>
                <a:lnTo>
                  <a:pt x="61340" y="41000"/>
                </a:lnTo>
                <a:lnTo>
                  <a:pt x="61400" y="40990"/>
                </a:lnTo>
                <a:lnTo>
                  <a:pt x="61440" y="40980"/>
                </a:lnTo>
                <a:lnTo>
                  <a:pt x="61490" y="40970"/>
                </a:lnTo>
                <a:lnTo>
                  <a:pt x="61500" y="40970"/>
                </a:lnTo>
                <a:lnTo>
                  <a:pt x="61590" y="40950"/>
                </a:lnTo>
                <a:lnTo>
                  <a:pt x="61620" y="40940"/>
                </a:lnTo>
                <a:lnTo>
                  <a:pt x="61700" y="40930"/>
                </a:lnTo>
                <a:lnTo>
                  <a:pt x="61760" y="40920"/>
                </a:lnTo>
                <a:lnTo>
                  <a:pt x="61790" y="40910"/>
                </a:lnTo>
                <a:lnTo>
                  <a:pt x="61770" y="40780"/>
                </a:lnTo>
                <a:lnTo>
                  <a:pt x="61750" y="40690"/>
                </a:lnTo>
                <a:lnTo>
                  <a:pt x="61740" y="40620"/>
                </a:lnTo>
                <a:lnTo>
                  <a:pt x="61740" y="40610"/>
                </a:lnTo>
                <a:lnTo>
                  <a:pt x="61730" y="40590"/>
                </a:lnTo>
                <a:lnTo>
                  <a:pt x="61790" y="40580"/>
                </a:lnTo>
                <a:lnTo>
                  <a:pt x="61830" y="40570"/>
                </a:lnTo>
                <a:lnTo>
                  <a:pt x="61880" y="40560"/>
                </a:lnTo>
                <a:lnTo>
                  <a:pt x="61920" y="40560"/>
                </a:lnTo>
                <a:lnTo>
                  <a:pt x="61950" y="40550"/>
                </a:lnTo>
                <a:lnTo>
                  <a:pt x="62000" y="40540"/>
                </a:lnTo>
                <a:lnTo>
                  <a:pt x="62080" y="40530"/>
                </a:lnTo>
                <a:lnTo>
                  <a:pt x="62160" y="40510"/>
                </a:lnTo>
                <a:lnTo>
                  <a:pt x="62220" y="40500"/>
                </a:lnTo>
                <a:lnTo>
                  <a:pt x="62270" y="40490"/>
                </a:lnTo>
                <a:lnTo>
                  <a:pt x="62280" y="40580"/>
                </a:lnTo>
                <a:lnTo>
                  <a:pt x="62310" y="40580"/>
                </a:lnTo>
                <a:lnTo>
                  <a:pt x="62330" y="40690"/>
                </a:lnTo>
                <a:lnTo>
                  <a:pt x="62390" y="40680"/>
                </a:lnTo>
                <a:lnTo>
                  <a:pt x="62410" y="40770"/>
                </a:lnTo>
                <a:lnTo>
                  <a:pt x="62410" y="40780"/>
                </a:lnTo>
                <a:lnTo>
                  <a:pt x="62410" y="40790"/>
                </a:lnTo>
                <a:lnTo>
                  <a:pt x="62310" y="40810"/>
                </a:lnTo>
                <a:lnTo>
                  <a:pt x="62310" y="40820"/>
                </a:lnTo>
                <a:lnTo>
                  <a:pt x="62330" y="40910"/>
                </a:lnTo>
                <a:lnTo>
                  <a:pt x="62300" y="40950"/>
                </a:lnTo>
                <a:lnTo>
                  <a:pt x="62280" y="40980"/>
                </a:lnTo>
                <a:lnTo>
                  <a:pt x="62270" y="40990"/>
                </a:lnTo>
                <a:lnTo>
                  <a:pt x="62270" y="41000"/>
                </a:lnTo>
                <a:lnTo>
                  <a:pt x="62270" y="41030"/>
                </a:lnTo>
                <a:lnTo>
                  <a:pt x="62280" y="41070"/>
                </a:lnTo>
                <a:lnTo>
                  <a:pt x="62310" y="41220"/>
                </a:lnTo>
                <a:lnTo>
                  <a:pt x="62390" y="41210"/>
                </a:lnTo>
                <a:lnTo>
                  <a:pt x="62390" y="41160"/>
                </a:lnTo>
                <a:lnTo>
                  <a:pt x="62450" y="41150"/>
                </a:lnTo>
                <a:lnTo>
                  <a:pt x="62500" y="41140"/>
                </a:lnTo>
                <a:lnTo>
                  <a:pt x="62550" y="41140"/>
                </a:lnTo>
                <a:lnTo>
                  <a:pt x="62560" y="41230"/>
                </a:lnTo>
                <a:lnTo>
                  <a:pt x="62580" y="41330"/>
                </a:lnTo>
                <a:lnTo>
                  <a:pt x="62590" y="41350"/>
                </a:lnTo>
                <a:lnTo>
                  <a:pt x="62590" y="41360"/>
                </a:lnTo>
                <a:lnTo>
                  <a:pt x="62710" y="41340"/>
                </a:lnTo>
                <a:lnTo>
                  <a:pt x="62720" y="41330"/>
                </a:lnTo>
                <a:lnTo>
                  <a:pt x="62750" y="41330"/>
                </a:lnTo>
                <a:lnTo>
                  <a:pt x="62830" y="41320"/>
                </a:lnTo>
                <a:lnTo>
                  <a:pt x="62880" y="41310"/>
                </a:lnTo>
                <a:lnTo>
                  <a:pt x="62940" y="41300"/>
                </a:lnTo>
                <a:lnTo>
                  <a:pt x="63070" y="41280"/>
                </a:lnTo>
                <a:lnTo>
                  <a:pt x="63080" y="41280"/>
                </a:lnTo>
                <a:lnTo>
                  <a:pt x="63090" y="41280"/>
                </a:lnTo>
                <a:lnTo>
                  <a:pt x="63170" y="41260"/>
                </a:lnTo>
                <a:lnTo>
                  <a:pt x="63250" y="41250"/>
                </a:lnTo>
                <a:lnTo>
                  <a:pt x="63370" y="41230"/>
                </a:lnTo>
                <a:lnTo>
                  <a:pt x="63540" y="41200"/>
                </a:lnTo>
                <a:lnTo>
                  <a:pt x="63650" y="41190"/>
                </a:lnTo>
                <a:lnTo>
                  <a:pt x="63730" y="41180"/>
                </a:lnTo>
                <a:lnTo>
                  <a:pt x="63840" y="41160"/>
                </a:lnTo>
                <a:lnTo>
                  <a:pt x="63850" y="41160"/>
                </a:lnTo>
                <a:lnTo>
                  <a:pt x="63900" y="41150"/>
                </a:lnTo>
                <a:lnTo>
                  <a:pt x="63930" y="41150"/>
                </a:lnTo>
                <a:lnTo>
                  <a:pt x="63950" y="41140"/>
                </a:lnTo>
                <a:lnTo>
                  <a:pt x="63970" y="41140"/>
                </a:lnTo>
                <a:lnTo>
                  <a:pt x="63980" y="41140"/>
                </a:lnTo>
                <a:lnTo>
                  <a:pt x="63990" y="41140"/>
                </a:lnTo>
                <a:lnTo>
                  <a:pt x="64000" y="41130"/>
                </a:lnTo>
                <a:lnTo>
                  <a:pt x="64010" y="41130"/>
                </a:lnTo>
                <a:lnTo>
                  <a:pt x="64020" y="41130"/>
                </a:lnTo>
                <a:lnTo>
                  <a:pt x="64030" y="41120"/>
                </a:lnTo>
                <a:lnTo>
                  <a:pt x="64040" y="41120"/>
                </a:lnTo>
                <a:lnTo>
                  <a:pt x="64050" y="41120"/>
                </a:lnTo>
                <a:lnTo>
                  <a:pt x="64060" y="41120"/>
                </a:lnTo>
                <a:lnTo>
                  <a:pt x="64070" y="41120"/>
                </a:lnTo>
                <a:lnTo>
                  <a:pt x="64080" y="41120"/>
                </a:lnTo>
                <a:lnTo>
                  <a:pt x="64080" y="41130"/>
                </a:lnTo>
                <a:lnTo>
                  <a:pt x="64090" y="41130"/>
                </a:lnTo>
                <a:lnTo>
                  <a:pt x="64090" y="41140"/>
                </a:lnTo>
                <a:lnTo>
                  <a:pt x="64090" y="41150"/>
                </a:lnTo>
                <a:lnTo>
                  <a:pt x="64090" y="41160"/>
                </a:lnTo>
                <a:lnTo>
                  <a:pt x="64090" y="41170"/>
                </a:lnTo>
                <a:lnTo>
                  <a:pt x="64100" y="41180"/>
                </a:lnTo>
                <a:lnTo>
                  <a:pt x="64100" y="41190"/>
                </a:lnTo>
                <a:lnTo>
                  <a:pt x="64100" y="41200"/>
                </a:lnTo>
                <a:lnTo>
                  <a:pt x="64110" y="41220"/>
                </a:lnTo>
                <a:lnTo>
                  <a:pt x="64110" y="41230"/>
                </a:lnTo>
                <a:lnTo>
                  <a:pt x="64120" y="41240"/>
                </a:lnTo>
                <a:lnTo>
                  <a:pt x="64120" y="41250"/>
                </a:lnTo>
                <a:lnTo>
                  <a:pt x="64130" y="41350"/>
                </a:lnTo>
                <a:lnTo>
                  <a:pt x="64130" y="41380"/>
                </a:lnTo>
                <a:lnTo>
                  <a:pt x="64140" y="41450"/>
                </a:lnTo>
                <a:lnTo>
                  <a:pt x="64140" y="41500"/>
                </a:lnTo>
                <a:lnTo>
                  <a:pt x="64140" y="41510"/>
                </a:lnTo>
                <a:lnTo>
                  <a:pt x="64140" y="41520"/>
                </a:lnTo>
                <a:lnTo>
                  <a:pt x="64140" y="41530"/>
                </a:lnTo>
                <a:lnTo>
                  <a:pt x="64140" y="41540"/>
                </a:lnTo>
                <a:lnTo>
                  <a:pt x="64150" y="41550"/>
                </a:lnTo>
                <a:lnTo>
                  <a:pt x="64160" y="41560"/>
                </a:lnTo>
                <a:lnTo>
                  <a:pt x="64170" y="41560"/>
                </a:lnTo>
                <a:lnTo>
                  <a:pt x="64180" y="41560"/>
                </a:lnTo>
                <a:lnTo>
                  <a:pt x="64190" y="41560"/>
                </a:lnTo>
                <a:lnTo>
                  <a:pt x="64250" y="41550"/>
                </a:lnTo>
                <a:lnTo>
                  <a:pt x="64270" y="41540"/>
                </a:lnTo>
                <a:lnTo>
                  <a:pt x="64280" y="41540"/>
                </a:lnTo>
                <a:lnTo>
                  <a:pt x="64290" y="41550"/>
                </a:lnTo>
                <a:lnTo>
                  <a:pt x="64300" y="41550"/>
                </a:lnTo>
                <a:lnTo>
                  <a:pt x="64310" y="41550"/>
                </a:lnTo>
                <a:lnTo>
                  <a:pt x="64320" y="41560"/>
                </a:lnTo>
                <a:lnTo>
                  <a:pt x="64320" y="41550"/>
                </a:lnTo>
                <a:lnTo>
                  <a:pt x="64330" y="41550"/>
                </a:lnTo>
                <a:lnTo>
                  <a:pt x="64340" y="41550"/>
                </a:lnTo>
                <a:lnTo>
                  <a:pt x="64350" y="41550"/>
                </a:lnTo>
                <a:lnTo>
                  <a:pt x="64350" y="41540"/>
                </a:lnTo>
                <a:lnTo>
                  <a:pt x="64360" y="41540"/>
                </a:lnTo>
                <a:lnTo>
                  <a:pt x="64380" y="41540"/>
                </a:lnTo>
                <a:lnTo>
                  <a:pt x="64400" y="41560"/>
                </a:lnTo>
                <a:lnTo>
                  <a:pt x="64430" y="41560"/>
                </a:lnTo>
                <a:lnTo>
                  <a:pt x="64470" y="41540"/>
                </a:lnTo>
                <a:lnTo>
                  <a:pt x="64500" y="41530"/>
                </a:lnTo>
                <a:lnTo>
                  <a:pt x="64510" y="41520"/>
                </a:lnTo>
                <a:lnTo>
                  <a:pt x="64580" y="41510"/>
                </a:lnTo>
                <a:lnTo>
                  <a:pt x="64630" y="41490"/>
                </a:lnTo>
                <a:lnTo>
                  <a:pt x="64670" y="41480"/>
                </a:lnTo>
                <a:lnTo>
                  <a:pt x="64710" y="41470"/>
                </a:lnTo>
                <a:lnTo>
                  <a:pt x="64740" y="41470"/>
                </a:lnTo>
                <a:lnTo>
                  <a:pt x="64770" y="41460"/>
                </a:lnTo>
                <a:lnTo>
                  <a:pt x="64810" y="41450"/>
                </a:lnTo>
                <a:lnTo>
                  <a:pt x="64850" y="41450"/>
                </a:lnTo>
                <a:lnTo>
                  <a:pt x="64890" y="41440"/>
                </a:lnTo>
                <a:lnTo>
                  <a:pt x="64930" y="41430"/>
                </a:lnTo>
                <a:lnTo>
                  <a:pt x="64980" y="41430"/>
                </a:lnTo>
                <a:lnTo>
                  <a:pt x="65020" y="41420"/>
                </a:lnTo>
                <a:lnTo>
                  <a:pt x="65050" y="41420"/>
                </a:lnTo>
                <a:lnTo>
                  <a:pt x="65070" y="41410"/>
                </a:lnTo>
                <a:lnTo>
                  <a:pt x="65090" y="41410"/>
                </a:lnTo>
                <a:lnTo>
                  <a:pt x="65210" y="41460"/>
                </a:lnTo>
                <a:lnTo>
                  <a:pt x="65250" y="41480"/>
                </a:lnTo>
                <a:lnTo>
                  <a:pt x="65270" y="41480"/>
                </a:lnTo>
                <a:lnTo>
                  <a:pt x="65270" y="41490"/>
                </a:lnTo>
                <a:lnTo>
                  <a:pt x="65280" y="41490"/>
                </a:lnTo>
                <a:lnTo>
                  <a:pt x="65300" y="41500"/>
                </a:lnTo>
                <a:lnTo>
                  <a:pt x="65320" y="41510"/>
                </a:lnTo>
                <a:lnTo>
                  <a:pt x="65430" y="41560"/>
                </a:lnTo>
                <a:lnTo>
                  <a:pt x="65480" y="41590"/>
                </a:lnTo>
                <a:lnTo>
                  <a:pt x="65520" y="41620"/>
                </a:lnTo>
                <a:lnTo>
                  <a:pt x="65550" y="41650"/>
                </a:lnTo>
                <a:lnTo>
                  <a:pt x="65580" y="41690"/>
                </a:lnTo>
                <a:lnTo>
                  <a:pt x="65610" y="41730"/>
                </a:lnTo>
                <a:lnTo>
                  <a:pt x="65620" y="41770"/>
                </a:lnTo>
                <a:lnTo>
                  <a:pt x="65630" y="41790"/>
                </a:lnTo>
                <a:lnTo>
                  <a:pt x="65640" y="41830"/>
                </a:lnTo>
                <a:lnTo>
                  <a:pt x="65640" y="41840"/>
                </a:lnTo>
                <a:lnTo>
                  <a:pt x="65640" y="41850"/>
                </a:lnTo>
                <a:lnTo>
                  <a:pt x="65640" y="41860"/>
                </a:lnTo>
                <a:lnTo>
                  <a:pt x="65650" y="41880"/>
                </a:lnTo>
                <a:lnTo>
                  <a:pt x="65680" y="42020"/>
                </a:lnTo>
                <a:lnTo>
                  <a:pt x="65650" y="42050"/>
                </a:lnTo>
                <a:lnTo>
                  <a:pt x="65660" y="42080"/>
                </a:lnTo>
                <a:lnTo>
                  <a:pt x="65680" y="42180"/>
                </a:lnTo>
                <a:lnTo>
                  <a:pt x="65700" y="42280"/>
                </a:lnTo>
                <a:lnTo>
                  <a:pt x="65700" y="42290"/>
                </a:lnTo>
                <a:lnTo>
                  <a:pt x="65760" y="42280"/>
                </a:lnTo>
                <a:lnTo>
                  <a:pt x="65780" y="42370"/>
                </a:lnTo>
                <a:lnTo>
                  <a:pt x="65790" y="42450"/>
                </a:lnTo>
                <a:lnTo>
                  <a:pt x="65810" y="42530"/>
                </a:lnTo>
                <a:lnTo>
                  <a:pt x="65810" y="42540"/>
                </a:lnTo>
                <a:lnTo>
                  <a:pt x="65800" y="42550"/>
                </a:lnTo>
                <a:lnTo>
                  <a:pt x="65810" y="42580"/>
                </a:lnTo>
                <a:lnTo>
                  <a:pt x="65810" y="42620"/>
                </a:lnTo>
                <a:lnTo>
                  <a:pt x="65820" y="42650"/>
                </a:lnTo>
                <a:lnTo>
                  <a:pt x="65830" y="42710"/>
                </a:lnTo>
                <a:lnTo>
                  <a:pt x="65840" y="42750"/>
                </a:lnTo>
                <a:lnTo>
                  <a:pt x="65840" y="42800"/>
                </a:lnTo>
                <a:lnTo>
                  <a:pt x="65850" y="42850"/>
                </a:lnTo>
                <a:lnTo>
                  <a:pt x="65860" y="42870"/>
                </a:lnTo>
                <a:lnTo>
                  <a:pt x="65860" y="42880"/>
                </a:lnTo>
                <a:lnTo>
                  <a:pt x="65860" y="42890"/>
                </a:lnTo>
                <a:lnTo>
                  <a:pt x="65860" y="42900"/>
                </a:lnTo>
                <a:lnTo>
                  <a:pt x="65860" y="42910"/>
                </a:lnTo>
                <a:lnTo>
                  <a:pt x="65860" y="42920"/>
                </a:lnTo>
                <a:lnTo>
                  <a:pt x="65870" y="42930"/>
                </a:lnTo>
                <a:lnTo>
                  <a:pt x="65870" y="42920"/>
                </a:lnTo>
                <a:lnTo>
                  <a:pt x="65880" y="42920"/>
                </a:lnTo>
                <a:lnTo>
                  <a:pt x="65880" y="42930"/>
                </a:lnTo>
                <a:lnTo>
                  <a:pt x="65890" y="42930"/>
                </a:lnTo>
                <a:lnTo>
                  <a:pt x="65890" y="42940"/>
                </a:lnTo>
                <a:lnTo>
                  <a:pt x="65900" y="42940"/>
                </a:lnTo>
                <a:lnTo>
                  <a:pt x="65910" y="42950"/>
                </a:lnTo>
                <a:lnTo>
                  <a:pt x="65930" y="42960"/>
                </a:lnTo>
                <a:lnTo>
                  <a:pt x="65930" y="42950"/>
                </a:lnTo>
                <a:lnTo>
                  <a:pt x="65980" y="42890"/>
                </a:lnTo>
                <a:lnTo>
                  <a:pt x="66010" y="42850"/>
                </a:lnTo>
                <a:lnTo>
                  <a:pt x="66020" y="42830"/>
                </a:lnTo>
                <a:lnTo>
                  <a:pt x="66040" y="42810"/>
                </a:lnTo>
                <a:lnTo>
                  <a:pt x="66050" y="42800"/>
                </a:lnTo>
                <a:lnTo>
                  <a:pt x="66070" y="42800"/>
                </a:lnTo>
                <a:lnTo>
                  <a:pt x="66100" y="42790"/>
                </a:lnTo>
                <a:lnTo>
                  <a:pt x="66140" y="42790"/>
                </a:lnTo>
                <a:lnTo>
                  <a:pt x="66160" y="42780"/>
                </a:lnTo>
                <a:lnTo>
                  <a:pt x="66170" y="42780"/>
                </a:lnTo>
                <a:lnTo>
                  <a:pt x="66190" y="42780"/>
                </a:lnTo>
                <a:lnTo>
                  <a:pt x="66210" y="42810"/>
                </a:lnTo>
                <a:lnTo>
                  <a:pt x="66240" y="42840"/>
                </a:lnTo>
                <a:lnTo>
                  <a:pt x="66250" y="42850"/>
                </a:lnTo>
                <a:lnTo>
                  <a:pt x="66260" y="42850"/>
                </a:lnTo>
                <a:lnTo>
                  <a:pt x="66270" y="42850"/>
                </a:lnTo>
                <a:lnTo>
                  <a:pt x="66280" y="42850"/>
                </a:lnTo>
                <a:lnTo>
                  <a:pt x="66290" y="42850"/>
                </a:lnTo>
                <a:lnTo>
                  <a:pt x="66320" y="42840"/>
                </a:lnTo>
                <a:lnTo>
                  <a:pt x="66390" y="42830"/>
                </a:lnTo>
                <a:lnTo>
                  <a:pt x="66410" y="42830"/>
                </a:lnTo>
                <a:lnTo>
                  <a:pt x="66400" y="42740"/>
                </a:lnTo>
                <a:lnTo>
                  <a:pt x="66480" y="42730"/>
                </a:lnTo>
                <a:lnTo>
                  <a:pt x="66500" y="42730"/>
                </a:lnTo>
                <a:lnTo>
                  <a:pt x="66490" y="42650"/>
                </a:lnTo>
                <a:lnTo>
                  <a:pt x="66470" y="42560"/>
                </a:lnTo>
                <a:lnTo>
                  <a:pt x="66600" y="42540"/>
                </a:lnTo>
                <a:lnTo>
                  <a:pt x="66680" y="42520"/>
                </a:lnTo>
                <a:lnTo>
                  <a:pt x="66730" y="42510"/>
                </a:lnTo>
                <a:lnTo>
                  <a:pt x="66810" y="42500"/>
                </a:lnTo>
                <a:lnTo>
                  <a:pt x="66830" y="42500"/>
                </a:lnTo>
                <a:lnTo>
                  <a:pt x="66840" y="42500"/>
                </a:lnTo>
                <a:lnTo>
                  <a:pt x="66850" y="42490"/>
                </a:lnTo>
                <a:lnTo>
                  <a:pt x="66860" y="42490"/>
                </a:lnTo>
                <a:lnTo>
                  <a:pt x="66870" y="42490"/>
                </a:lnTo>
                <a:lnTo>
                  <a:pt x="66880" y="42480"/>
                </a:lnTo>
                <a:lnTo>
                  <a:pt x="66890" y="42480"/>
                </a:lnTo>
                <a:lnTo>
                  <a:pt x="66890" y="42470"/>
                </a:lnTo>
                <a:lnTo>
                  <a:pt x="66900" y="42460"/>
                </a:lnTo>
                <a:lnTo>
                  <a:pt x="66900" y="42450"/>
                </a:lnTo>
                <a:lnTo>
                  <a:pt x="66910" y="42450"/>
                </a:lnTo>
                <a:lnTo>
                  <a:pt x="66910" y="42440"/>
                </a:lnTo>
                <a:lnTo>
                  <a:pt x="66920" y="42440"/>
                </a:lnTo>
                <a:lnTo>
                  <a:pt x="66920" y="42450"/>
                </a:lnTo>
                <a:lnTo>
                  <a:pt x="66920" y="42460"/>
                </a:lnTo>
                <a:lnTo>
                  <a:pt x="66930" y="42460"/>
                </a:lnTo>
                <a:lnTo>
                  <a:pt x="66940" y="42460"/>
                </a:lnTo>
                <a:lnTo>
                  <a:pt x="66950" y="42460"/>
                </a:lnTo>
                <a:lnTo>
                  <a:pt x="66960" y="42460"/>
                </a:lnTo>
                <a:lnTo>
                  <a:pt x="66970" y="42460"/>
                </a:lnTo>
                <a:lnTo>
                  <a:pt x="66980" y="42460"/>
                </a:lnTo>
                <a:lnTo>
                  <a:pt x="66990" y="42470"/>
                </a:lnTo>
                <a:lnTo>
                  <a:pt x="66990" y="42480"/>
                </a:lnTo>
                <a:lnTo>
                  <a:pt x="66980" y="42480"/>
                </a:lnTo>
                <a:lnTo>
                  <a:pt x="66970" y="42490"/>
                </a:lnTo>
                <a:lnTo>
                  <a:pt x="66960" y="42490"/>
                </a:lnTo>
                <a:lnTo>
                  <a:pt x="66960" y="42500"/>
                </a:lnTo>
                <a:lnTo>
                  <a:pt x="66960" y="42510"/>
                </a:lnTo>
                <a:lnTo>
                  <a:pt x="66950" y="42510"/>
                </a:lnTo>
                <a:lnTo>
                  <a:pt x="66950" y="42520"/>
                </a:lnTo>
                <a:lnTo>
                  <a:pt x="66940" y="42520"/>
                </a:lnTo>
                <a:lnTo>
                  <a:pt x="66950" y="42520"/>
                </a:lnTo>
                <a:lnTo>
                  <a:pt x="66950" y="42530"/>
                </a:lnTo>
                <a:lnTo>
                  <a:pt x="66940" y="42540"/>
                </a:lnTo>
                <a:lnTo>
                  <a:pt x="66950" y="42540"/>
                </a:lnTo>
                <a:lnTo>
                  <a:pt x="66960" y="42540"/>
                </a:lnTo>
                <a:lnTo>
                  <a:pt x="66970" y="42550"/>
                </a:lnTo>
                <a:lnTo>
                  <a:pt x="66980" y="42550"/>
                </a:lnTo>
                <a:lnTo>
                  <a:pt x="66980" y="42560"/>
                </a:lnTo>
                <a:lnTo>
                  <a:pt x="66980" y="42570"/>
                </a:lnTo>
                <a:lnTo>
                  <a:pt x="66980" y="42580"/>
                </a:lnTo>
                <a:lnTo>
                  <a:pt x="66990" y="42590"/>
                </a:lnTo>
                <a:lnTo>
                  <a:pt x="66980" y="42590"/>
                </a:lnTo>
                <a:lnTo>
                  <a:pt x="66970" y="42600"/>
                </a:lnTo>
                <a:lnTo>
                  <a:pt x="66960" y="42600"/>
                </a:lnTo>
                <a:lnTo>
                  <a:pt x="66950" y="42600"/>
                </a:lnTo>
                <a:lnTo>
                  <a:pt x="66920" y="42600"/>
                </a:lnTo>
                <a:lnTo>
                  <a:pt x="66890" y="42610"/>
                </a:lnTo>
                <a:lnTo>
                  <a:pt x="66880" y="42610"/>
                </a:lnTo>
                <a:lnTo>
                  <a:pt x="66820" y="42620"/>
                </a:lnTo>
                <a:lnTo>
                  <a:pt x="66800" y="42620"/>
                </a:lnTo>
                <a:lnTo>
                  <a:pt x="66820" y="42710"/>
                </a:lnTo>
                <a:lnTo>
                  <a:pt x="66830" y="42810"/>
                </a:lnTo>
                <a:lnTo>
                  <a:pt x="66850" y="42880"/>
                </a:lnTo>
                <a:lnTo>
                  <a:pt x="66900" y="42870"/>
                </a:lnTo>
                <a:lnTo>
                  <a:pt x="66980" y="42860"/>
                </a:lnTo>
                <a:lnTo>
                  <a:pt x="67000" y="42850"/>
                </a:lnTo>
                <a:lnTo>
                  <a:pt x="67000" y="42870"/>
                </a:lnTo>
                <a:lnTo>
                  <a:pt x="67010" y="42910"/>
                </a:lnTo>
                <a:lnTo>
                  <a:pt x="67010" y="42930"/>
                </a:lnTo>
                <a:lnTo>
                  <a:pt x="67020" y="42970"/>
                </a:lnTo>
                <a:lnTo>
                  <a:pt x="67040" y="42970"/>
                </a:lnTo>
                <a:lnTo>
                  <a:pt x="67040" y="42990"/>
                </a:lnTo>
                <a:lnTo>
                  <a:pt x="67050" y="43010"/>
                </a:lnTo>
                <a:lnTo>
                  <a:pt x="67050" y="43050"/>
                </a:lnTo>
                <a:lnTo>
                  <a:pt x="67060" y="43070"/>
                </a:lnTo>
                <a:lnTo>
                  <a:pt x="67060" y="43090"/>
                </a:lnTo>
                <a:lnTo>
                  <a:pt x="67040" y="43100"/>
                </a:lnTo>
                <a:lnTo>
                  <a:pt x="67030" y="43100"/>
                </a:lnTo>
                <a:lnTo>
                  <a:pt x="67010" y="43090"/>
                </a:lnTo>
                <a:lnTo>
                  <a:pt x="67010" y="43100"/>
                </a:lnTo>
                <a:lnTo>
                  <a:pt x="67000" y="43100"/>
                </a:lnTo>
                <a:lnTo>
                  <a:pt x="66990" y="43100"/>
                </a:lnTo>
                <a:lnTo>
                  <a:pt x="66980" y="43100"/>
                </a:lnTo>
                <a:lnTo>
                  <a:pt x="66970" y="43110"/>
                </a:lnTo>
                <a:lnTo>
                  <a:pt x="66960" y="43110"/>
                </a:lnTo>
                <a:lnTo>
                  <a:pt x="66940" y="43110"/>
                </a:lnTo>
                <a:lnTo>
                  <a:pt x="66930" y="43110"/>
                </a:lnTo>
                <a:lnTo>
                  <a:pt x="66920" y="43120"/>
                </a:lnTo>
                <a:lnTo>
                  <a:pt x="66910" y="43120"/>
                </a:lnTo>
                <a:lnTo>
                  <a:pt x="66880" y="43120"/>
                </a:lnTo>
                <a:lnTo>
                  <a:pt x="66860" y="43130"/>
                </a:lnTo>
                <a:lnTo>
                  <a:pt x="66870" y="43230"/>
                </a:lnTo>
                <a:lnTo>
                  <a:pt x="66880" y="43320"/>
                </a:lnTo>
                <a:lnTo>
                  <a:pt x="66880" y="43330"/>
                </a:lnTo>
                <a:lnTo>
                  <a:pt x="66890" y="43390"/>
                </a:lnTo>
                <a:lnTo>
                  <a:pt x="66900" y="43450"/>
                </a:lnTo>
                <a:lnTo>
                  <a:pt x="66920" y="43560"/>
                </a:lnTo>
                <a:lnTo>
                  <a:pt x="66930" y="43640"/>
                </a:lnTo>
                <a:lnTo>
                  <a:pt x="66930" y="43650"/>
                </a:lnTo>
                <a:lnTo>
                  <a:pt x="66940" y="43680"/>
                </a:lnTo>
                <a:lnTo>
                  <a:pt x="66940" y="43690"/>
                </a:lnTo>
                <a:lnTo>
                  <a:pt x="66940" y="43710"/>
                </a:lnTo>
                <a:lnTo>
                  <a:pt x="66960" y="43870"/>
                </a:lnTo>
                <a:lnTo>
                  <a:pt x="66980" y="44010"/>
                </a:lnTo>
                <a:lnTo>
                  <a:pt x="66990" y="44080"/>
                </a:lnTo>
                <a:lnTo>
                  <a:pt x="67000" y="44100"/>
                </a:lnTo>
                <a:lnTo>
                  <a:pt x="67000" y="44180"/>
                </a:lnTo>
                <a:lnTo>
                  <a:pt x="67080" y="44180"/>
                </a:lnTo>
                <a:lnTo>
                  <a:pt x="67090" y="44180"/>
                </a:lnTo>
                <a:lnTo>
                  <a:pt x="67110" y="44170"/>
                </a:lnTo>
                <a:lnTo>
                  <a:pt x="67130" y="44170"/>
                </a:lnTo>
                <a:lnTo>
                  <a:pt x="67160" y="44170"/>
                </a:lnTo>
                <a:lnTo>
                  <a:pt x="67170" y="44170"/>
                </a:lnTo>
                <a:lnTo>
                  <a:pt x="67180" y="44170"/>
                </a:lnTo>
                <a:lnTo>
                  <a:pt x="67180" y="44200"/>
                </a:lnTo>
                <a:lnTo>
                  <a:pt x="67170" y="44200"/>
                </a:lnTo>
                <a:lnTo>
                  <a:pt x="67170" y="44210"/>
                </a:lnTo>
                <a:lnTo>
                  <a:pt x="67190" y="44320"/>
                </a:lnTo>
                <a:lnTo>
                  <a:pt x="67220" y="44560"/>
                </a:lnTo>
                <a:lnTo>
                  <a:pt x="67220" y="44570"/>
                </a:lnTo>
                <a:lnTo>
                  <a:pt x="67230" y="44640"/>
                </a:lnTo>
                <a:lnTo>
                  <a:pt x="67240" y="44700"/>
                </a:lnTo>
                <a:lnTo>
                  <a:pt x="67240" y="44750"/>
                </a:lnTo>
                <a:lnTo>
                  <a:pt x="67250" y="44770"/>
                </a:lnTo>
                <a:lnTo>
                  <a:pt x="67360" y="44760"/>
                </a:lnTo>
                <a:lnTo>
                  <a:pt x="67370" y="44760"/>
                </a:lnTo>
                <a:lnTo>
                  <a:pt x="67370" y="44770"/>
                </a:lnTo>
                <a:lnTo>
                  <a:pt x="67380" y="44830"/>
                </a:lnTo>
                <a:lnTo>
                  <a:pt x="67390" y="44860"/>
                </a:lnTo>
                <a:lnTo>
                  <a:pt x="67400" y="44960"/>
                </a:lnTo>
                <a:lnTo>
                  <a:pt x="67410" y="45010"/>
                </a:lnTo>
                <a:lnTo>
                  <a:pt x="67410" y="45020"/>
                </a:lnTo>
                <a:lnTo>
                  <a:pt x="67450" y="45010"/>
                </a:lnTo>
                <a:lnTo>
                  <a:pt x="67460" y="45010"/>
                </a:lnTo>
                <a:lnTo>
                  <a:pt x="67480" y="45000"/>
                </a:lnTo>
                <a:lnTo>
                  <a:pt x="67510" y="45000"/>
                </a:lnTo>
                <a:lnTo>
                  <a:pt x="67510" y="45020"/>
                </a:lnTo>
                <a:lnTo>
                  <a:pt x="67520" y="45070"/>
                </a:lnTo>
                <a:lnTo>
                  <a:pt x="67530" y="45150"/>
                </a:lnTo>
                <a:lnTo>
                  <a:pt x="67580" y="45150"/>
                </a:lnTo>
                <a:lnTo>
                  <a:pt x="67610" y="45150"/>
                </a:lnTo>
                <a:lnTo>
                  <a:pt x="67620" y="45140"/>
                </a:lnTo>
                <a:lnTo>
                  <a:pt x="67680" y="45130"/>
                </a:lnTo>
                <a:lnTo>
                  <a:pt x="67760" y="45120"/>
                </a:lnTo>
                <a:lnTo>
                  <a:pt x="67820" y="45110"/>
                </a:lnTo>
                <a:lnTo>
                  <a:pt x="67840" y="45190"/>
                </a:lnTo>
                <a:lnTo>
                  <a:pt x="67850" y="45270"/>
                </a:lnTo>
                <a:lnTo>
                  <a:pt x="67850" y="45280"/>
                </a:lnTo>
                <a:lnTo>
                  <a:pt x="67860" y="45280"/>
                </a:lnTo>
                <a:lnTo>
                  <a:pt x="67920" y="45270"/>
                </a:lnTo>
                <a:lnTo>
                  <a:pt x="67960" y="45260"/>
                </a:lnTo>
                <a:lnTo>
                  <a:pt x="68020" y="45250"/>
                </a:lnTo>
                <a:lnTo>
                  <a:pt x="68060" y="45250"/>
                </a:lnTo>
                <a:lnTo>
                  <a:pt x="68080" y="45240"/>
                </a:lnTo>
                <a:lnTo>
                  <a:pt x="68100" y="45240"/>
                </a:lnTo>
                <a:lnTo>
                  <a:pt x="68110" y="45320"/>
                </a:lnTo>
                <a:lnTo>
                  <a:pt x="68130" y="45440"/>
                </a:lnTo>
                <a:lnTo>
                  <a:pt x="68150" y="45570"/>
                </a:lnTo>
                <a:lnTo>
                  <a:pt x="68150" y="45610"/>
                </a:lnTo>
                <a:lnTo>
                  <a:pt x="68160" y="45650"/>
                </a:lnTo>
                <a:lnTo>
                  <a:pt x="68170" y="45730"/>
                </a:lnTo>
                <a:lnTo>
                  <a:pt x="68170" y="45780"/>
                </a:lnTo>
                <a:lnTo>
                  <a:pt x="68180" y="45820"/>
                </a:lnTo>
                <a:lnTo>
                  <a:pt x="68180" y="45830"/>
                </a:lnTo>
                <a:lnTo>
                  <a:pt x="68180" y="45840"/>
                </a:lnTo>
                <a:lnTo>
                  <a:pt x="68250" y="45840"/>
                </a:lnTo>
                <a:lnTo>
                  <a:pt x="68390" y="45830"/>
                </a:lnTo>
                <a:lnTo>
                  <a:pt x="68440" y="45820"/>
                </a:lnTo>
                <a:lnTo>
                  <a:pt x="68440" y="45830"/>
                </a:lnTo>
                <a:lnTo>
                  <a:pt x="68450" y="45910"/>
                </a:lnTo>
                <a:lnTo>
                  <a:pt x="68460" y="45960"/>
                </a:lnTo>
                <a:lnTo>
                  <a:pt x="68470" y="46040"/>
                </a:lnTo>
                <a:lnTo>
                  <a:pt x="68470" y="46080"/>
                </a:lnTo>
                <a:lnTo>
                  <a:pt x="68480" y="46140"/>
                </a:lnTo>
                <a:lnTo>
                  <a:pt x="68480" y="46190"/>
                </a:lnTo>
                <a:lnTo>
                  <a:pt x="68490" y="46190"/>
                </a:lnTo>
                <a:lnTo>
                  <a:pt x="68510" y="46220"/>
                </a:lnTo>
                <a:lnTo>
                  <a:pt x="68500" y="46220"/>
                </a:lnTo>
                <a:lnTo>
                  <a:pt x="68450" y="46230"/>
                </a:lnTo>
                <a:lnTo>
                  <a:pt x="68270" y="46250"/>
                </a:lnTo>
                <a:lnTo>
                  <a:pt x="68210" y="46260"/>
                </a:lnTo>
                <a:lnTo>
                  <a:pt x="68210" y="46270"/>
                </a:lnTo>
                <a:lnTo>
                  <a:pt x="68210" y="46280"/>
                </a:lnTo>
                <a:lnTo>
                  <a:pt x="68210" y="46290"/>
                </a:lnTo>
                <a:lnTo>
                  <a:pt x="68210" y="46300"/>
                </a:lnTo>
                <a:lnTo>
                  <a:pt x="68210" y="46310"/>
                </a:lnTo>
                <a:lnTo>
                  <a:pt x="68220" y="46330"/>
                </a:lnTo>
                <a:lnTo>
                  <a:pt x="68220" y="46340"/>
                </a:lnTo>
                <a:lnTo>
                  <a:pt x="68220" y="46360"/>
                </a:lnTo>
                <a:lnTo>
                  <a:pt x="68230" y="46390"/>
                </a:lnTo>
                <a:lnTo>
                  <a:pt x="68230" y="46400"/>
                </a:lnTo>
                <a:lnTo>
                  <a:pt x="68230" y="46410"/>
                </a:lnTo>
                <a:lnTo>
                  <a:pt x="68240" y="46500"/>
                </a:lnTo>
                <a:lnTo>
                  <a:pt x="68250" y="46520"/>
                </a:lnTo>
                <a:lnTo>
                  <a:pt x="68260" y="46570"/>
                </a:lnTo>
                <a:lnTo>
                  <a:pt x="68170" y="46570"/>
                </a:lnTo>
                <a:lnTo>
                  <a:pt x="68170" y="46650"/>
                </a:lnTo>
                <a:lnTo>
                  <a:pt x="68170" y="46740"/>
                </a:lnTo>
                <a:lnTo>
                  <a:pt x="68160" y="46740"/>
                </a:lnTo>
                <a:lnTo>
                  <a:pt x="68140" y="46740"/>
                </a:lnTo>
                <a:lnTo>
                  <a:pt x="68090" y="46750"/>
                </a:lnTo>
                <a:lnTo>
                  <a:pt x="68090" y="46820"/>
                </a:lnTo>
                <a:lnTo>
                  <a:pt x="68060" y="46820"/>
                </a:lnTo>
                <a:lnTo>
                  <a:pt x="67940" y="46840"/>
                </a:lnTo>
                <a:lnTo>
                  <a:pt x="67900" y="46840"/>
                </a:lnTo>
                <a:lnTo>
                  <a:pt x="67800" y="46860"/>
                </a:lnTo>
                <a:lnTo>
                  <a:pt x="67710" y="46870"/>
                </a:lnTo>
                <a:lnTo>
                  <a:pt x="67710" y="46900"/>
                </a:lnTo>
                <a:lnTo>
                  <a:pt x="67720" y="46970"/>
                </a:lnTo>
                <a:lnTo>
                  <a:pt x="67680" y="46970"/>
                </a:lnTo>
                <a:lnTo>
                  <a:pt x="67650" y="46980"/>
                </a:lnTo>
                <a:lnTo>
                  <a:pt x="67540" y="46990"/>
                </a:lnTo>
                <a:lnTo>
                  <a:pt x="67550" y="47090"/>
                </a:lnTo>
                <a:lnTo>
                  <a:pt x="67550" y="47100"/>
                </a:lnTo>
                <a:lnTo>
                  <a:pt x="67560" y="47140"/>
                </a:lnTo>
                <a:lnTo>
                  <a:pt x="67570" y="47250"/>
                </a:lnTo>
                <a:lnTo>
                  <a:pt x="67570" y="47260"/>
                </a:lnTo>
                <a:lnTo>
                  <a:pt x="67600" y="47260"/>
                </a:lnTo>
                <a:lnTo>
                  <a:pt x="67620" y="47260"/>
                </a:lnTo>
                <a:lnTo>
                  <a:pt x="67750" y="47240"/>
                </a:lnTo>
                <a:lnTo>
                  <a:pt x="67760" y="47240"/>
                </a:lnTo>
                <a:lnTo>
                  <a:pt x="67820" y="47230"/>
                </a:lnTo>
                <a:lnTo>
                  <a:pt x="67830" y="47300"/>
                </a:lnTo>
                <a:lnTo>
                  <a:pt x="67830" y="47320"/>
                </a:lnTo>
                <a:lnTo>
                  <a:pt x="67830" y="47340"/>
                </a:lnTo>
                <a:lnTo>
                  <a:pt x="67840" y="47340"/>
                </a:lnTo>
                <a:lnTo>
                  <a:pt x="67870" y="47330"/>
                </a:lnTo>
                <a:lnTo>
                  <a:pt x="67910" y="47330"/>
                </a:lnTo>
                <a:lnTo>
                  <a:pt x="67910" y="47320"/>
                </a:lnTo>
                <a:lnTo>
                  <a:pt x="68020" y="47310"/>
                </a:lnTo>
                <a:lnTo>
                  <a:pt x="68090" y="47300"/>
                </a:lnTo>
                <a:lnTo>
                  <a:pt x="68100" y="47300"/>
                </a:lnTo>
                <a:lnTo>
                  <a:pt x="68150" y="47290"/>
                </a:lnTo>
                <a:lnTo>
                  <a:pt x="68150" y="47310"/>
                </a:lnTo>
                <a:lnTo>
                  <a:pt x="68150" y="47350"/>
                </a:lnTo>
                <a:lnTo>
                  <a:pt x="68160" y="47360"/>
                </a:lnTo>
                <a:lnTo>
                  <a:pt x="68160" y="47390"/>
                </a:lnTo>
                <a:lnTo>
                  <a:pt x="68160" y="47410"/>
                </a:lnTo>
                <a:lnTo>
                  <a:pt x="68170" y="47420"/>
                </a:lnTo>
                <a:lnTo>
                  <a:pt x="68170" y="47430"/>
                </a:lnTo>
                <a:lnTo>
                  <a:pt x="68170" y="47450"/>
                </a:lnTo>
                <a:lnTo>
                  <a:pt x="68170" y="47480"/>
                </a:lnTo>
                <a:lnTo>
                  <a:pt x="68180" y="47530"/>
                </a:lnTo>
                <a:lnTo>
                  <a:pt x="68180" y="47550"/>
                </a:lnTo>
                <a:lnTo>
                  <a:pt x="68180" y="47560"/>
                </a:lnTo>
                <a:lnTo>
                  <a:pt x="68190" y="47590"/>
                </a:lnTo>
                <a:lnTo>
                  <a:pt x="68190" y="47610"/>
                </a:lnTo>
                <a:lnTo>
                  <a:pt x="68190" y="47650"/>
                </a:lnTo>
                <a:lnTo>
                  <a:pt x="68200" y="47700"/>
                </a:lnTo>
                <a:lnTo>
                  <a:pt x="68120" y="47720"/>
                </a:lnTo>
                <a:lnTo>
                  <a:pt x="67980" y="47750"/>
                </a:lnTo>
                <a:lnTo>
                  <a:pt x="68020" y="47990"/>
                </a:lnTo>
                <a:lnTo>
                  <a:pt x="68030" y="48040"/>
                </a:lnTo>
                <a:lnTo>
                  <a:pt x="68100" y="48030"/>
                </a:lnTo>
                <a:lnTo>
                  <a:pt x="68160" y="48020"/>
                </a:lnTo>
                <a:lnTo>
                  <a:pt x="68170" y="48110"/>
                </a:lnTo>
                <a:lnTo>
                  <a:pt x="68180" y="48180"/>
                </a:lnTo>
                <a:lnTo>
                  <a:pt x="68190" y="48180"/>
                </a:lnTo>
                <a:lnTo>
                  <a:pt x="68200" y="48230"/>
                </a:lnTo>
                <a:lnTo>
                  <a:pt x="68200" y="48260"/>
                </a:lnTo>
                <a:lnTo>
                  <a:pt x="68200" y="48270"/>
                </a:lnTo>
                <a:lnTo>
                  <a:pt x="68390" y="48240"/>
                </a:lnTo>
                <a:lnTo>
                  <a:pt x="68400" y="48240"/>
                </a:lnTo>
                <a:lnTo>
                  <a:pt x="68590" y="48210"/>
                </a:lnTo>
                <a:lnTo>
                  <a:pt x="68800" y="48180"/>
                </a:lnTo>
                <a:lnTo>
                  <a:pt x="68830" y="48170"/>
                </a:lnTo>
                <a:lnTo>
                  <a:pt x="68860" y="48170"/>
                </a:lnTo>
                <a:lnTo>
                  <a:pt x="68880" y="48170"/>
                </a:lnTo>
                <a:lnTo>
                  <a:pt x="68880" y="48180"/>
                </a:lnTo>
                <a:lnTo>
                  <a:pt x="68890" y="48230"/>
                </a:lnTo>
                <a:lnTo>
                  <a:pt x="68900" y="48330"/>
                </a:lnTo>
                <a:lnTo>
                  <a:pt x="68900" y="48360"/>
                </a:lnTo>
                <a:lnTo>
                  <a:pt x="68890" y="48360"/>
                </a:lnTo>
                <a:lnTo>
                  <a:pt x="68860" y="48360"/>
                </a:lnTo>
                <a:lnTo>
                  <a:pt x="68850" y="48370"/>
                </a:lnTo>
                <a:lnTo>
                  <a:pt x="68860" y="48450"/>
                </a:lnTo>
                <a:lnTo>
                  <a:pt x="68860" y="48480"/>
                </a:lnTo>
                <a:lnTo>
                  <a:pt x="68880" y="48580"/>
                </a:lnTo>
                <a:lnTo>
                  <a:pt x="68880" y="48590"/>
                </a:lnTo>
                <a:lnTo>
                  <a:pt x="68890" y="48580"/>
                </a:lnTo>
                <a:lnTo>
                  <a:pt x="69000" y="48570"/>
                </a:lnTo>
                <a:lnTo>
                  <a:pt x="69080" y="48560"/>
                </a:lnTo>
                <a:lnTo>
                  <a:pt x="69140" y="48550"/>
                </a:lnTo>
                <a:lnTo>
                  <a:pt x="69160" y="48550"/>
                </a:lnTo>
                <a:lnTo>
                  <a:pt x="69160" y="48540"/>
                </a:lnTo>
                <a:lnTo>
                  <a:pt x="69170" y="48570"/>
                </a:lnTo>
                <a:lnTo>
                  <a:pt x="69170" y="48580"/>
                </a:lnTo>
                <a:lnTo>
                  <a:pt x="69170" y="48590"/>
                </a:lnTo>
                <a:lnTo>
                  <a:pt x="69170" y="48600"/>
                </a:lnTo>
                <a:lnTo>
                  <a:pt x="69170" y="48610"/>
                </a:lnTo>
                <a:lnTo>
                  <a:pt x="69180" y="48610"/>
                </a:lnTo>
                <a:lnTo>
                  <a:pt x="69190" y="48610"/>
                </a:lnTo>
                <a:lnTo>
                  <a:pt x="69220" y="48620"/>
                </a:lnTo>
                <a:lnTo>
                  <a:pt x="69220" y="48630"/>
                </a:lnTo>
                <a:lnTo>
                  <a:pt x="69230" y="48630"/>
                </a:lnTo>
                <a:lnTo>
                  <a:pt x="69240" y="48640"/>
                </a:lnTo>
                <a:lnTo>
                  <a:pt x="69300" y="48670"/>
                </a:lnTo>
                <a:lnTo>
                  <a:pt x="69360" y="48700"/>
                </a:lnTo>
                <a:lnTo>
                  <a:pt x="69450" y="48750"/>
                </a:lnTo>
                <a:lnTo>
                  <a:pt x="69470" y="48750"/>
                </a:lnTo>
                <a:lnTo>
                  <a:pt x="69470" y="48760"/>
                </a:lnTo>
                <a:lnTo>
                  <a:pt x="69510" y="48780"/>
                </a:lnTo>
                <a:lnTo>
                  <a:pt x="69530" y="48780"/>
                </a:lnTo>
                <a:lnTo>
                  <a:pt x="69540" y="48790"/>
                </a:lnTo>
                <a:lnTo>
                  <a:pt x="69550" y="48790"/>
                </a:lnTo>
                <a:lnTo>
                  <a:pt x="69610" y="48780"/>
                </a:lnTo>
                <a:lnTo>
                  <a:pt x="69630" y="48780"/>
                </a:lnTo>
                <a:lnTo>
                  <a:pt x="69690" y="48770"/>
                </a:lnTo>
                <a:lnTo>
                  <a:pt x="69700" y="48770"/>
                </a:lnTo>
                <a:lnTo>
                  <a:pt x="69700" y="48840"/>
                </a:lnTo>
                <a:lnTo>
                  <a:pt x="69710" y="48880"/>
                </a:lnTo>
                <a:lnTo>
                  <a:pt x="69710" y="48900"/>
                </a:lnTo>
                <a:lnTo>
                  <a:pt x="69710" y="48930"/>
                </a:lnTo>
                <a:lnTo>
                  <a:pt x="69720" y="49000"/>
                </a:lnTo>
                <a:lnTo>
                  <a:pt x="69720" y="49010"/>
                </a:lnTo>
                <a:lnTo>
                  <a:pt x="69720" y="49030"/>
                </a:lnTo>
                <a:lnTo>
                  <a:pt x="69730" y="49110"/>
                </a:lnTo>
                <a:lnTo>
                  <a:pt x="69740" y="49150"/>
                </a:lnTo>
                <a:lnTo>
                  <a:pt x="69740" y="49180"/>
                </a:lnTo>
                <a:lnTo>
                  <a:pt x="69750" y="49180"/>
                </a:lnTo>
                <a:lnTo>
                  <a:pt x="69750" y="49190"/>
                </a:lnTo>
                <a:lnTo>
                  <a:pt x="69760" y="49230"/>
                </a:lnTo>
                <a:lnTo>
                  <a:pt x="69760" y="49270"/>
                </a:lnTo>
                <a:lnTo>
                  <a:pt x="69760" y="49310"/>
                </a:lnTo>
                <a:lnTo>
                  <a:pt x="69770" y="49380"/>
                </a:lnTo>
                <a:lnTo>
                  <a:pt x="69770" y="49390"/>
                </a:lnTo>
                <a:lnTo>
                  <a:pt x="69780" y="49460"/>
                </a:lnTo>
                <a:lnTo>
                  <a:pt x="69780" y="49500"/>
                </a:lnTo>
                <a:lnTo>
                  <a:pt x="69790" y="49520"/>
                </a:lnTo>
                <a:lnTo>
                  <a:pt x="69780" y="49540"/>
                </a:lnTo>
                <a:lnTo>
                  <a:pt x="69770" y="49540"/>
                </a:lnTo>
                <a:lnTo>
                  <a:pt x="69720" y="49550"/>
                </a:lnTo>
                <a:lnTo>
                  <a:pt x="69730" y="49570"/>
                </a:lnTo>
                <a:lnTo>
                  <a:pt x="69750" y="49690"/>
                </a:lnTo>
                <a:lnTo>
                  <a:pt x="69750" y="49720"/>
                </a:lnTo>
                <a:lnTo>
                  <a:pt x="69750" y="49730"/>
                </a:lnTo>
                <a:lnTo>
                  <a:pt x="69750" y="49760"/>
                </a:lnTo>
                <a:lnTo>
                  <a:pt x="69760" y="49790"/>
                </a:lnTo>
                <a:lnTo>
                  <a:pt x="69760" y="49810"/>
                </a:lnTo>
                <a:lnTo>
                  <a:pt x="69760" y="49830"/>
                </a:lnTo>
                <a:lnTo>
                  <a:pt x="69760" y="49840"/>
                </a:lnTo>
                <a:lnTo>
                  <a:pt x="69770" y="49850"/>
                </a:lnTo>
                <a:lnTo>
                  <a:pt x="69770" y="49860"/>
                </a:lnTo>
                <a:lnTo>
                  <a:pt x="69780" y="49880"/>
                </a:lnTo>
                <a:lnTo>
                  <a:pt x="69770" y="49890"/>
                </a:lnTo>
                <a:lnTo>
                  <a:pt x="69770" y="49900"/>
                </a:lnTo>
                <a:lnTo>
                  <a:pt x="69770" y="49920"/>
                </a:lnTo>
                <a:lnTo>
                  <a:pt x="69780" y="49920"/>
                </a:lnTo>
                <a:lnTo>
                  <a:pt x="69780" y="49960"/>
                </a:lnTo>
                <a:lnTo>
                  <a:pt x="69790" y="50000"/>
                </a:lnTo>
                <a:lnTo>
                  <a:pt x="69790" y="50010"/>
                </a:lnTo>
                <a:lnTo>
                  <a:pt x="69790" y="50040"/>
                </a:lnTo>
                <a:lnTo>
                  <a:pt x="69790" y="50060"/>
                </a:lnTo>
                <a:lnTo>
                  <a:pt x="69800" y="50100"/>
                </a:lnTo>
                <a:lnTo>
                  <a:pt x="69860" y="50090"/>
                </a:lnTo>
                <a:lnTo>
                  <a:pt x="69880" y="50090"/>
                </a:lnTo>
                <a:lnTo>
                  <a:pt x="69920" y="50090"/>
                </a:lnTo>
                <a:lnTo>
                  <a:pt x="69930" y="50090"/>
                </a:lnTo>
                <a:lnTo>
                  <a:pt x="69950" y="50090"/>
                </a:lnTo>
                <a:lnTo>
                  <a:pt x="69940" y="50100"/>
                </a:lnTo>
                <a:lnTo>
                  <a:pt x="69930" y="50110"/>
                </a:lnTo>
                <a:lnTo>
                  <a:pt x="69930" y="50120"/>
                </a:lnTo>
                <a:lnTo>
                  <a:pt x="69920" y="50120"/>
                </a:lnTo>
                <a:lnTo>
                  <a:pt x="69920" y="50130"/>
                </a:lnTo>
                <a:lnTo>
                  <a:pt x="69910" y="50140"/>
                </a:lnTo>
                <a:lnTo>
                  <a:pt x="69900" y="50150"/>
                </a:lnTo>
                <a:lnTo>
                  <a:pt x="69890" y="50160"/>
                </a:lnTo>
                <a:lnTo>
                  <a:pt x="69880" y="50180"/>
                </a:lnTo>
                <a:lnTo>
                  <a:pt x="69860" y="50200"/>
                </a:lnTo>
                <a:lnTo>
                  <a:pt x="69850" y="50220"/>
                </a:lnTo>
                <a:lnTo>
                  <a:pt x="69830" y="50230"/>
                </a:lnTo>
                <a:lnTo>
                  <a:pt x="69820" y="50240"/>
                </a:lnTo>
                <a:lnTo>
                  <a:pt x="69810" y="50250"/>
                </a:lnTo>
                <a:lnTo>
                  <a:pt x="69800" y="50260"/>
                </a:lnTo>
                <a:lnTo>
                  <a:pt x="69790" y="50270"/>
                </a:lnTo>
                <a:lnTo>
                  <a:pt x="69780" y="50280"/>
                </a:lnTo>
                <a:lnTo>
                  <a:pt x="69770" y="50280"/>
                </a:lnTo>
                <a:lnTo>
                  <a:pt x="69760" y="50290"/>
                </a:lnTo>
                <a:lnTo>
                  <a:pt x="69740" y="50300"/>
                </a:lnTo>
                <a:lnTo>
                  <a:pt x="69730" y="50310"/>
                </a:lnTo>
                <a:lnTo>
                  <a:pt x="69720" y="50320"/>
                </a:lnTo>
                <a:lnTo>
                  <a:pt x="69710" y="50330"/>
                </a:lnTo>
                <a:lnTo>
                  <a:pt x="69700" y="50330"/>
                </a:lnTo>
                <a:lnTo>
                  <a:pt x="69690" y="50340"/>
                </a:lnTo>
                <a:lnTo>
                  <a:pt x="69680" y="50340"/>
                </a:lnTo>
                <a:lnTo>
                  <a:pt x="69670" y="50350"/>
                </a:lnTo>
                <a:lnTo>
                  <a:pt x="69660" y="50350"/>
                </a:lnTo>
                <a:lnTo>
                  <a:pt x="69650" y="50360"/>
                </a:lnTo>
                <a:lnTo>
                  <a:pt x="69640" y="50360"/>
                </a:lnTo>
                <a:lnTo>
                  <a:pt x="69630" y="50370"/>
                </a:lnTo>
                <a:lnTo>
                  <a:pt x="69620" y="50370"/>
                </a:lnTo>
                <a:lnTo>
                  <a:pt x="69610" y="50380"/>
                </a:lnTo>
                <a:lnTo>
                  <a:pt x="69600" y="50380"/>
                </a:lnTo>
                <a:lnTo>
                  <a:pt x="69590" y="50390"/>
                </a:lnTo>
                <a:lnTo>
                  <a:pt x="69580" y="50390"/>
                </a:lnTo>
                <a:lnTo>
                  <a:pt x="69570" y="50390"/>
                </a:lnTo>
                <a:lnTo>
                  <a:pt x="69560" y="50400"/>
                </a:lnTo>
                <a:lnTo>
                  <a:pt x="69550" y="50400"/>
                </a:lnTo>
                <a:lnTo>
                  <a:pt x="69540" y="50400"/>
                </a:lnTo>
                <a:lnTo>
                  <a:pt x="69530" y="50400"/>
                </a:lnTo>
                <a:lnTo>
                  <a:pt x="69520" y="50410"/>
                </a:lnTo>
                <a:lnTo>
                  <a:pt x="69500" y="50410"/>
                </a:lnTo>
                <a:lnTo>
                  <a:pt x="69490" y="50420"/>
                </a:lnTo>
                <a:lnTo>
                  <a:pt x="69480" y="50420"/>
                </a:lnTo>
                <a:lnTo>
                  <a:pt x="69460" y="50420"/>
                </a:lnTo>
                <a:lnTo>
                  <a:pt x="69440" y="50420"/>
                </a:lnTo>
                <a:lnTo>
                  <a:pt x="69430" y="50430"/>
                </a:lnTo>
                <a:lnTo>
                  <a:pt x="69410" y="50430"/>
                </a:lnTo>
                <a:lnTo>
                  <a:pt x="69400" y="50430"/>
                </a:lnTo>
                <a:lnTo>
                  <a:pt x="69380" y="50430"/>
                </a:lnTo>
                <a:lnTo>
                  <a:pt x="69370" y="50430"/>
                </a:lnTo>
                <a:lnTo>
                  <a:pt x="69360" y="50440"/>
                </a:lnTo>
                <a:lnTo>
                  <a:pt x="69350" y="50440"/>
                </a:lnTo>
                <a:lnTo>
                  <a:pt x="69340" y="50440"/>
                </a:lnTo>
                <a:lnTo>
                  <a:pt x="69310" y="50450"/>
                </a:lnTo>
                <a:lnTo>
                  <a:pt x="69300" y="50450"/>
                </a:lnTo>
                <a:lnTo>
                  <a:pt x="69290" y="50450"/>
                </a:lnTo>
                <a:lnTo>
                  <a:pt x="69240" y="50460"/>
                </a:lnTo>
                <a:lnTo>
                  <a:pt x="69230" y="50460"/>
                </a:lnTo>
                <a:lnTo>
                  <a:pt x="69220" y="50460"/>
                </a:lnTo>
                <a:lnTo>
                  <a:pt x="69210" y="50460"/>
                </a:lnTo>
                <a:lnTo>
                  <a:pt x="69200" y="50470"/>
                </a:lnTo>
                <a:lnTo>
                  <a:pt x="69190" y="50470"/>
                </a:lnTo>
                <a:lnTo>
                  <a:pt x="69180" y="50470"/>
                </a:lnTo>
                <a:lnTo>
                  <a:pt x="69170" y="50470"/>
                </a:lnTo>
                <a:lnTo>
                  <a:pt x="69160" y="50480"/>
                </a:lnTo>
                <a:lnTo>
                  <a:pt x="69150" y="50480"/>
                </a:lnTo>
                <a:lnTo>
                  <a:pt x="69140" y="50480"/>
                </a:lnTo>
                <a:lnTo>
                  <a:pt x="69130" y="50480"/>
                </a:lnTo>
                <a:lnTo>
                  <a:pt x="69120" y="50480"/>
                </a:lnTo>
                <a:lnTo>
                  <a:pt x="69120" y="50490"/>
                </a:lnTo>
                <a:lnTo>
                  <a:pt x="69110" y="50490"/>
                </a:lnTo>
                <a:lnTo>
                  <a:pt x="69100" y="50490"/>
                </a:lnTo>
                <a:lnTo>
                  <a:pt x="69090" y="50490"/>
                </a:lnTo>
                <a:lnTo>
                  <a:pt x="69080" y="50500"/>
                </a:lnTo>
                <a:lnTo>
                  <a:pt x="69070" y="50500"/>
                </a:lnTo>
                <a:lnTo>
                  <a:pt x="69060" y="50500"/>
                </a:lnTo>
                <a:lnTo>
                  <a:pt x="69050" y="50510"/>
                </a:lnTo>
                <a:lnTo>
                  <a:pt x="69030" y="50510"/>
                </a:lnTo>
                <a:lnTo>
                  <a:pt x="69020" y="50510"/>
                </a:lnTo>
                <a:lnTo>
                  <a:pt x="69010" y="50510"/>
                </a:lnTo>
                <a:lnTo>
                  <a:pt x="68990" y="50520"/>
                </a:lnTo>
                <a:lnTo>
                  <a:pt x="68980" y="50520"/>
                </a:lnTo>
                <a:lnTo>
                  <a:pt x="68970" y="50520"/>
                </a:lnTo>
                <a:lnTo>
                  <a:pt x="68950" y="50520"/>
                </a:lnTo>
                <a:lnTo>
                  <a:pt x="68940" y="50520"/>
                </a:lnTo>
                <a:lnTo>
                  <a:pt x="68930" y="50520"/>
                </a:lnTo>
                <a:lnTo>
                  <a:pt x="68930" y="50530"/>
                </a:lnTo>
                <a:lnTo>
                  <a:pt x="68920" y="50530"/>
                </a:lnTo>
                <a:lnTo>
                  <a:pt x="68910" y="50530"/>
                </a:lnTo>
                <a:lnTo>
                  <a:pt x="68900" y="50530"/>
                </a:lnTo>
                <a:lnTo>
                  <a:pt x="68900" y="50540"/>
                </a:lnTo>
                <a:lnTo>
                  <a:pt x="68890" y="50540"/>
                </a:lnTo>
                <a:lnTo>
                  <a:pt x="68890" y="50550"/>
                </a:lnTo>
                <a:lnTo>
                  <a:pt x="68880" y="50550"/>
                </a:lnTo>
                <a:lnTo>
                  <a:pt x="68880" y="50560"/>
                </a:lnTo>
                <a:lnTo>
                  <a:pt x="68880" y="50570"/>
                </a:lnTo>
                <a:lnTo>
                  <a:pt x="68870" y="50570"/>
                </a:lnTo>
                <a:lnTo>
                  <a:pt x="68860" y="50580"/>
                </a:lnTo>
                <a:lnTo>
                  <a:pt x="68850" y="50580"/>
                </a:lnTo>
                <a:lnTo>
                  <a:pt x="68840" y="50590"/>
                </a:lnTo>
                <a:lnTo>
                  <a:pt x="68830" y="50600"/>
                </a:lnTo>
                <a:lnTo>
                  <a:pt x="68810" y="50610"/>
                </a:lnTo>
                <a:lnTo>
                  <a:pt x="68800" y="50620"/>
                </a:lnTo>
                <a:lnTo>
                  <a:pt x="68790" y="50620"/>
                </a:lnTo>
                <a:lnTo>
                  <a:pt x="68780" y="50630"/>
                </a:lnTo>
                <a:lnTo>
                  <a:pt x="68770" y="50640"/>
                </a:lnTo>
                <a:lnTo>
                  <a:pt x="68770" y="50650"/>
                </a:lnTo>
                <a:lnTo>
                  <a:pt x="68760" y="50650"/>
                </a:lnTo>
                <a:lnTo>
                  <a:pt x="68750" y="50650"/>
                </a:lnTo>
                <a:lnTo>
                  <a:pt x="68750" y="50660"/>
                </a:lnTo>
                <a:lnTo>
                  <a:pt x="68740" y="50660"/>
                </a:lnTo>
                <a:lnTo>
                  <a:pt x="68740" y="50670"/>
                </a:lnTo>
                <a:lnTo>
                  <a:pt x="68730" y="50670"/>
                </a:lnTo>
                <a:lnTo>
                  <a:pt x="68730" y="50680"/>
                </a:lnTo>
                <a:lnTo>
                  <a:pt x="68720" y="50680"/>
                </a:lnTo>
                <a:lnTo>
                  <a:pt x="68710" y="50690"/>
                </a:lnTo>
                <a:lnTo>
                  <a:pt x="68700" y="50690"/>
                </a:lnTo>
                <a:lnTo>
                  <a:pt x="68700" y="50700"/>
                </a:lnTo>
                <a:lnTo>
                  <a:pt x="68690" y="50700"/>
                </a:lnTo>
                <a:lnTo>
                  <a:pt x="68690" y="50710"/>
                </a:lnTo>
                <a:lnTo>
                  <a:pt x="68670" y="50720"/>
                </a:lnTo>
                <a:lnTo>
                  <a:pt x="68660" y="50720"/>
                </a:lnTo>
                <a:lnTo>
                  <a:pt x="68650" y="50730"/>
                </a:lnTo>
                <a:lnTo>
                  <a:pt x="68640" y="50740"/>
                </a:lnTo>
                <a:lnTo>
                  <a:pt x="68630" y="50760"/>
                </a:lnTo>
                <a:lnTo>
                  <a:pt x="68610" y="50770"/>
                </a:lnTo>
                <a:lnTo>
                  <a:pt x="68610" y="50780"/>
                </a:lnTo>
                <a:lnTo>
                  <a:pt x="68600" y="50780"/>
                </a:lnTo>
                <a:lnTo>
                  <a:pt x="68600" y="50790"/>
                </a:lnTo>
                <a:lnTo>
                  <a:pt x="68590" y="50790"/>
                </a:lnTo>
                <a:lnTo>
                  <a:pt x="68590" y="50800"/>
                </a:lnTo>
                <a:lnTo>
                  <a:pt x="68580" y="50800"/>
                </a:lnTo>
                <a:lnTo>
                  <a:pt x="68570" y="50820"/>
                </a:lnTo>
                <a:lnTo>
                  <a:pt x="68570" y="50830"/>
                </a:lnTo>
                <a:lnTo>
                  <a:pt x="68560" y="50840"/>
                </a:lnTo>
                <a:lnTo>
                  <a:pt x="68560" y="50850"/>
                </a:lnTo>
                <a:lnTo>
                  <a:pt x="68560" y="50860"/>
                </a:lnTo>
                <a:lnTo>
                  <a:pt x="68550" y="50870"/>
                </a:lnTo>
                <a:lnTo>
                  <a:pt x="68550" y="50880"/>
                </a:lnTo>
                <a:lnTo>
                  <a:pt x="68540" y="50890"/>
                </a:lnTo>
                <a:lnTo>
                  <a:pt x="68540" y="50900"/>
                </a:lnTo>
                <a:lnTo>
                  <a:pt x="68540" y="50910"/>
                </a:lnTo>
                <a:lnTo>
                  <a:pt x="68540" y="50920"/>
                </a:lnTo>
                <a:lnTo>
                  <a:pt x="68540" y="50930"/>
                </a:lnTo>
                <a:lnTo>
                  <a:pt x="68530" y="50940"/>
                </a:lnTo>
                <a:lnTo>
                  <a:pt x="68530" y="50950"/>
                </a:lnTo>
                <a:lnTo>
                  <a:pt x="68530" y="50960"/>
                </a:lnTo>
                <a:lnTo>
                  <a:pt x="68530" y="50970"/>
                </a:lnTo>
                <a:lnTo>
                  <a:pt x="68530" y="50980"/>
                </a:lnTo>
                <a:lnTo>
                  <a:pt x="68530" y="50990"/>
                </a:lnTo>
                <a:lnTo>
                  <a:pt x="68530" y="51010"/>
                </a:lnTo>
                <a:lnTo>
                  <a:pt x="68530" y="51020"/>
                </a:lnTo>
                <a:lnTo>
                  <a:pt x="68530" y="51030"/>
                </a:lnTo>
                <a:lnTo>
                  <a:pt x="68530" y="51040"/>
                </a:lnTo>
                <a:lnTo>
                  <a:pt x="68520" y="51050"/>
                </a:lnTo>
                <a:lnTo>
                  <a:pt x="68520" y="51060"/>
                </a:lnTo>
                <a:lnTo>
                  <a:pt x="68510" y="51080"/>
                </a:lnTo>
                <a:lnTo>
                  <a:pt x="68510" y="51090"/>
                </a:lnTo>
                <a:lnTo>
                  <a:pt x="68500" y="51090"/>
                </a:lnTo>
                <a:lnTo>
                  <a:pt x="68490" y="51100"/>
                </a:lnTo>
                <a:lnTo>
                  <a:pt x="68490" y="51110"/>
                </a:lnTo>
                <a:lnTo>
                  <a:pt x="68480" y="51110"/>
                </a:lnTo>
                <a:lnTo>
                  <a:pt x="68470" y="51110"/>
                </a:lnTo>
                <a:lnTo>
                  <a:pt x="68470" y="51120"/>
                </a:lnTo>
                <a:lnTo>
                  <a:pt x="68470" y="51130"/>
                </a:lnTo>
                <a:lnTo>
                  <a:pt x="68470" y="51140"/>
                </a:lnTo>
                <a:lnTo>
                  <a:pt x="68480" y="51150"/>
                </a:lnTo>
                <a:lnTo>
                  <a:pt x="68480" y="51160"/>
                </a:lnTo>
                <a:lnTo>
                  <a:pt x="68490" y="51170"/>
                </a:lnTo>
                <a:lnTo>
                  <a:pt x="68490" y="51180"/>
                </a:lnTo>
                <a:lnTo>
                  <a:pt x="68490" y="51190"/>
                </a:lnTo>
                <a:lnTo>
                  <a:pt x="68500" y="51200"/>
                </a:lnTo>
                <a:lnTo>
                  <a:pt x="68500" y="51210"/>
                </a:lnTo>
                <a:lnTo>
                  <a:pt x="68500" y="51200"/>
                </a:lnTo>
                <a:lnTo>
                  <a:pt x="68510" y="51200"/>
                </a:lnTo>
                <a:lnTo>
                  <a:pt x="68510" y="51210"/>
                </a:lnTo>
                <a:lnTo>
                  <a:pt x="68520" y="51210"/>
                </a:lnTo>
                <a:lnTo>
                  <a:pt x="68520" y="51220"/>
                </a:lnTo>
                <a:lnTo>
                  <a:pt x="68530" y="51250"/>
                </a:lnTo>
                <a:lnTo>
                  <a:pt x="68540" y="51260"/>
                </a:lnTo>
                <a:lnTo>
                  <a:pt x="68540" y="51270"/>
                </a:lnTo>
                <a:lnTo>
                  <a:pt x="68540" y="51280"/>
                </a:lnTo>
                <a:lnTo>
                  <a:pt x="68550" y="51300"/>
                </a:lnTo>
                <a:lnTo>
                  <a:pt x="68550" y="51330"/>
                </a:lnTo>
                <a:lnTo>
                  <a:pt x="68560" y="51370"/>
                </a:lnTo>
                <a:lnTo>
                  <a:pt x="68570" y="51390"/>
                </a:lnTo>
                <a:lnTo>
                  <a:pt x="68580" y="51460"/>
                </a:lnTo>
                <a:lnTo>
                  <a:pt x="68580" y="51500"/>
                </a:lnTo>
                <a:lnTo>
                  <a:pt x="68590" y="51560"/>
                </a:lnTo>
                <a:lnTo>
                  <a:pt x="68590" y="51580"/>
                </a:lnTo>
                <a:lnTo>
                  <a:pt x="68590" y="51590"/>
                </a:lnTo>
                <a:lnTo>
                  <a:pt x="68600" y="51620"/>
                </a:lnTo>
                <a:lnTo>
                  <a:pt x="68600" y="51630"/>
                </a:lnTo>
                <a:lnTo>
                  <a:pt x="68600" y="51640"/>
                </a:lnTo>
                <a:lnTo>
                  <a:pt x="68600" y="51680"/>
                </a:lnTo>
                <a:lnTo>
                  <a:pt x="68600" y="51690"/>
                </a:lnTo>
                <a:lnTo>
                  <a:pt x="68610" y="51690"/>
                </a:lnTo>
                <a:lnTo>
                  <a:pt x="68610" y="51700"/>
                </a:lnTo>
                <a:lnTo>
                  <a:pt x="68610" y="51710"/>
                </a:lnTo>
                <a:lnTo>
                  <a:pt x="68610" y="51720"/>
                </a:lnTo>
                <a:lnTo>
                  <a:pt x="68610" y="51730"/>
                </a:lnTo>
                <a:lnTo>
                  <a:pt x="68610" y="51740"/>
                </a:lnTo>
                <a:lnTo>
                  <a:pt x="68610" y="51750"/>
                </a:lnTo>
                <a:lnTo>
                  <a:pt x="68610" y="51760"/>
                </a:lnTo>
                <a:lnTo>
                  <a:pt x="68610" y="51770"/>
                </a:lnTo>
                <a:lnTo>
                  <a:pt x="68610" y="51780"/>
                </a:lnTo>
                <a:lnTo>
                  <a:pt x="68620" y="51800"/>
                </a:lnTo>
                <a:lnTo>
                  <a:pt x="68620" y="51840"/>
                </a:lnTo>
                <a:lnTo>
                  <a:pt x="68620" y="51850"/>
                </a:lnTo>
                <a:lnTo>
                  <a:pt x="68620" y="51860"/>
                </a:lnTo>
                <a:lnTo>
                  <a:pt x="68620" y="51870"/>
                </a:lnTo>
                <a:lnTo>
                  <a:pt x="68620" y="51880"/>
                </a:lnTo>
                <a:lnTo>
                  <a:pt x="68630" y="51890"/>
                </a:lnTo>
                <a:lnTo>
                  <a:pt x="68630" y="51900"/>
                </a:lnTo>
                <a:lnTo>
                  <a:pt x="68630" y="51910"/>
                </a:lnTo>
                <a:lnTo>
                  <a:pt x="68630" y="51920"/>
                </a:lnTo>
                <a:lnTo>
                  <a:pt x="68630" y="51930"/>
                </a:lnTo>
                <a:lnTo>
                  <a:pt x="68630" y="51940"/>
                </a:lnTo>
                <a:lnTo>
                  <a:pt x="68630" y="51950"/>
                </a:lnTo>
                <a:lnTo>
                  <a:pt x="68630" y="51960"/>
                </a:lnTo>
                <a:lnTo>
                  <a:pt x="68630" y="51970"/>
                </a:lnTo>
                <a:lnTo>
                  <a:pt x="68630" y="51980"/>
                </a:lnTo>
                <a:lnTo>
                  <a:pt x="68640" y="51980"/>
                </a:lnTo>
                <a:lnTo>
                  <a:pt x="68640" y="51990"/>
                </a:lnTo>
                <a:lnTo>
                  <a:pt x="68640" y="52000"/>
                </a:lnTo>
                <a:lnTo>
                  <a:pt x="68640" y="52010"/>
                </a:lnTo>
                <a:lnTo>
                  <a:pt x="68640" y="52020"/>
                </a:lnTo>
                <a:lnTo>
                  <a:pt x="68640" y="52030"/>
                </a:lnTo>
                <a:lnTo>
                  <a:pt x="68640" y="52040"/>
                </a:lnTo>
                <a:lnTo>
                  <a:pt x="68640" y="52050"/>
                </a:lnTo>
                <a:lnTo>
                  <a:pt x="68640" y="52060"/>
                </a:lnTo>
                <a:lnTo>
                  <a:pt x="68650" y="52060"/>
                </a:lnTo>
                <a:lnTo>
                  <a:pt x="68650" y="52070"/>
                </a:lnTo>
                <a:lnTo>
                  <a:pt x="68650" y="52080"/>
                </a:lnTo>
                <a:lnTo>
                  <a:pt x="68650" y="52090"/>
                </a:lnTo>
                <a:lnTo>
                  <a:pt x="68650" y="52100"/>
                </a:lnTo>
                <a:lnTo>
                  <a:pt x="68650" y="52110"/>
                </a:lnTo>
                <a:lnTo>
                  <a:pt x="68650" y="52120"/>
                </a:lnTo>
                <a:lnTo>
                  <a:pt x="68660" y="52130"/>
                </a:lnTo>
                <a:lnTo>
                  <a:pt x="68660" y="52140"/>
                </a:lnTo>
                <a:lnTo>
                  <a:pt x="68660" y="52150"/>
                </a:lnTo>
                <a:lnTo>
                  <a:pt x="68660" y="52160"/>
                </a:lnTo>
                <a:lnTo>
                  <a:pt x="68660" y="52170"/>
                </a:lnTo>
                <a:lnTo>
                  <a:pt x="68660" y="52180"/>
                </a:lnTo>
                <a:lnTo>
                  <a:pt x="68670" y="52190"/>
                </a:lnTo>
                <a:lnTo>
                  <a:pt x="68670" y="52200"/>
                </a:lnTo>
                <a:lnTo>
                  <a:pt x="68670" y="52220"/>
                </a:lnTo>
                <a:lnTo>
                  <a:pt x="68670" y="52230"/>
                </a:lnTo>
                <a:lnTo>
                  <a:pt x="68680" y="52240"/>
                </a:lnTo>
                <a:lnTo>
                  <a:pt x="68680" y="52250"/>
                </a:lnTo>
                <a:lnTo>
                  <a:pt x="68680" y="52270"/>
                </a:lnTo>
                <a:lnTo>
                  <a:pt x="68680" y="52280"/>
                </a:lnTo>
                <a:lnTo>
                  <a:pt x="68690" y="52300"/>
                </a:lnTo>
                <a:lnTo>
                  <a:pt x="68700" y="52370"/>
                </a:lnTo>
                <a:lnTo>
                  <a:pt x="68710" y="52400"/>
                </a:lnTo>
                <a:lnTo>
                  <a:pt x="68730" y="52470"/>
                </a:lnTo>
                <a:lnTo>
                  <a:pt x="68740" y="52530"/>
                </a:lnTo>
                <a:lnTo>
                  <a:pt x="68750" y="52570"/>
                </a:lnTo>
                <a:lnTo>
                  <a:pt x="68750" y="52580"/>
                </a:lnTo>
                <a:lnTo>
                  <a:pt x="68770" y="52650"/>
                </a:lnTo>
                <a:lnTo>
                  <a:pt x="68780" y="52690"/>
                </a:lnTo>
                <a:lnTo>
                  <a:pt x="68790" y="52720"/>
                </a:lnTo>
                <a:lnTo>
                  <a:pt x="68810" y="52770"/>
                </a:lnTo>
                <a:lnTo>
                  <a:pt x="68820" y="52790"/>
                </a:lnTo>
                <a:lnTo>
                  <a:pt x="68850" y="52890"/>
                </a:lnTo>
                <a:lnTo>
                  <a:pt x="68870" y="52960"/>
                </a:lnTo>
                <a:lnTo>
                  <a:pt x="68890" y="53020"/>
                </a:lnTo>
                <a:lnTo>
                  <a:pt x="68900" y="53040"/>
                </a:lnTo>
                <a:lnTo>
                  <a:pt x="68930" y="53110"/>
                </a:lnTo>
                <a:lnTo>
                  <a:pt x="68950" y="53180"/>
                </a:lnTo>
                <a:lnTo>
                  <a:pt x="68980" y="53250"/>
                </a:lnTo>
                <a:lnTo>
                  <a:pt x="68990" y="53290"/>
                </a:lnTo>
                <a:lnTo>
                  <a:pt x="69000" y="53290"/>
                </a:lnTo>
                <a:lnTo>
                  <a:pt x="69010" y="53340"/>
                </a:lnTo>
                <a:lnTo>
                  <a:pt x="69040" y="53410"/>
                </a:lnTo>
                <a:lnTo>
                  <a:pt x="69070" y="53480"/>
                </a:lnTo>
                <a:lnTo>
                  <a:pt x="69080" y="5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