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Donetska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Done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9830" y="45810"/>
                </a:moveTo>
                <a:lnTo>
                  <a:pt x="79830" y="45800"/>
                </a:lnTo>
                <a:lnTo>
                  <a:pt x="79790" y="45740"/>
                </a:lnTo>
                <a:lnTo>
                  <a:pt x="79770" y="45700"/>
                </a:lnTo>
                <a:lnTo>
                  <a:pt x="79740" y="45650"/>
                </a:lnTo>
                <a:lnTo>
                  <a:pt x="79720" y="45620"/>
                </a:lnTo>
                <a:lnTo>
                  <a:pt x="79710" y="45610"/>
                </a:lnTo>
                <a:lnTo>
                  <a:pt x="79710" y="45600"/>
                </a:lnTo>
                <a:lnTo>
                  <a:pt x="79700" y="45580"/>
                </a:lnTo>
                <a:lnTo>
                  <a:pt x="79690" y="45570"/>
                </a:lnTo>
                <a:lnTo>
                  <a:pt x="79680" y="45550"/>
                </a:lnTo>
                <a:lnTo>
                  <a:pt x="79670" y="45550"/>
                </a:lnTo>
                <a:lnTo>
                  <a:pt x="79670" y="45540"/>
                </a:lnTo>
                <a:lnTo>
                  <a:pt x="79630" y="45490"/>
                </a:lnTo>
                <a:lnTo>
                  <a:pt x="79640" y="45480"/>
                </a:lnTo>
                <a:lnTo>
                  <a:pt x="79680" y="45440"/>
                </a:lnTo>
                <a:lnTo>
                  <a:pt x="79690" y="45440"/>
                </a:lnTo>
                <a:lnTo>
                  <a:pt x="79710" y="45410"/>
                </a:lnTo>
                <a:lnTo>
                  <a:pt x="79750" y="45380"/>
                </a:lnTo>
                <a:lnTo>
                  <a:pt x="79760" y="45370"/>
                </a:lnTo>
                <a:lnTo>
                  <a:pt x="79770" y="45370"/>
                </a:lnTo>
                <a:lnTo>
                  <a:pt x="79820" y="45330"/>
                </a:lnTo>
                <a:lnTo>
                  <a:pt x="79840" y="45310"/>
                </a:lnTo>
                <a:lnTo>
                  <a:pt x="79900" y="45260"/>
                </a:lnTo>
                <a:lnTo>
                  <a:pt x="79930" y="45230"/>
                </a:lnTo>
                <a:lnTo>
                  <a:pt x="79980" y="45190"/>
                </a:lnTo>
                <a:lnTo>
                  <a:pt x="79990" y="45190"/>
                </a:lnTo>
                <a:lnTo>
                  <a:pt x="80030" y="45250"/>
                </a:lnTo>
                <a:lnTo>
                  <a:pt x="80090" y="45200"/>
                </a:lnTo>
                <a:lnTo>
                  <a:pt x="80130" y="45170"/>
                </a:lnTo>
                <a:lnTo>
                  <a:pt x="80150" y="45160"/>
                </a:lnTo>
                <a:lnTo>
                  <a:pt x="80180" y="45130"/>
                </a:lnTo>
                <a:lnTo>
                  <a:pt x="80200" y="45120"/>
                </a:lnTo>
                <a:lnTo>
                  <a:pt x="80220" y="45100"/>
                </a:lnTo>
                <a:lnTo>
                  <a:pt x="80230" y="45090"/>
                </a:lnTo>
                <a:lnTo>
                  <a:pt x="80220" y="45080"/>
                </a:lnTo>
                <a:lnTo>
                  <a:pt x="80210" y="45070"/>
                </a:lnTo>
                <a:lnTo>
                  <a:pt x="80200" y="45070"/>
                </a:lnTo>
                <a:lnTo>
                  <a:pt x="80150" y="45030"/>
                </a:lnTo>
                <a:lnTo>
                  <a:pt x="80100" y="45000"/>
                </a:lnTo>
                <a:lnTo>
                  <a:pt x="80070" y="44970"/>
                </a:lnTo>
                <a:lnTo>
                  <a:pt x="80050" y="44960"/>
                </a:lnTo>
                <a:lnTo>
                  <a:pt x="80040" y="44950"/>
                </a:lnTo>
                <a:lnTo>
                  <a:pt x="79990" y="44920"/>
                </a:lnTo>
                <a:lnTo>
                  <a:pt x="79970" y="44900"/>
                </a:lnTo>
                <a:lnTo>
                  <a:pt x="79980" y="44890"/>
                </a:lnTo>
                <a:lnTo>
                  <a:pt x="80010" y="44840"/>
                </a:lnTo>
                <a:lnTo>
                  <a:pt x="80030" y="44810"/>
                </a:lnTo>
                <a:lnTo>
                  <a:pt x="80090" y="44740"/>
                </a:lnTo>
                <a:lnTo>
                  <a:pt x="80120" y="44700"/>
                </a:lnTo>
                <a:lnTo>
                  <a:pt x="80150" y="44670"/>
                </a:lnTo>
                <a:lnTo>
                  <a:pt x="80140" y="44660"/>
                </a:lnTo>
                <a:lnTo>
                  <a:pt x="80110" y="44620"/>
                </a:lnTo>
                <a:lnTo>
                  <a:pt x="80080" y="44590"/>
                </a:lnTo>
                <a:lnTo>
                  <a:pt x="80040" y="44540"/>
                </a:lnTo>
                <a:lnTo>
                  <a:pt x="80010" y="44520"/>
                </a:lnTo>
                <a:lnTo>
                  <a:pt x="79960" y="44560"/>
                </a:lnTo>
                <a:lnTo>
                  <a:pt x="79950" y="44570"/>
                </a:lnTo>
                <a:lnTo>
                  <a:pt x="79940" y="44580"/>
                </a:lnTo>
                <a:lnTo>
                  <a:pt x="79940" y="44590"/>
                </a:lnTo>
                <a:lnTo>
                  <a:pt x="79930" y="44600"/>
                </a:lnTo>
                <a:lnTo>
                  <a:pt x="79890" y="44590"/>
                </a:lnTo>
                <a:lnTo>
                  <a:pt x="79870" y="44580"/>
                </a:lnTo>
                <a:lnTo>
                  <a:pt x="79850" y="44560"/>
                </a:lnTo>
                <a:lnTo>
                  <a:pt x="79790" y="44530"/>
                </a:lnTo>
                <a:lnTo>
                  <a:pt x="79750" y="44510"/>
                </a:lnTo>
                <a:lnTo>
                  <a:pt x="79700" y="44490"/>
                </a:lnTo>
                <a:lnTo>
                  <a:pt x="79630" y="44460"/>
                </a:lnTo>
                <a:lnTo>
                  <a:pt x="79600" y="44440"/>
                </a:lnTo>
                <a:lnTo>
                  <a:pt x="79570" y="44430"/>
                </a:lnTo>
                <a:lnTo>
                  <a:pt x="79560" y="44420"/>
                </a:lnTo>
                <a:lnTo>
                  <a:pt x="79540" y="44410"/>
                </a:lnTo>
                <a:lnTo>
                  <a:pt x="79530" y="44410"/>
                </a:lnTo>
                <a:lnTo>
                  <a:pt x="79520" y="44410"/>
                </a:lnTo>
                <a:lnTo>
                  <a:pt x="79510" y="44400"/>
                </a:lnTo>
                <a:lnTo>
                  <a:pt x="79490" y="44390"/>
                </a:lnTo>
                <a:lnTo>
                  <a:pt x="79480" y="44390"/>
                </a:lnTo>
                <a:lnTo>
                  <a:pt x="79480" y="44380"/>
                </a:lnTo>
                <a:lnTo>
                  <a:pt x="79470" y="44380"/>
                </a:lnTo>
                <a:lnTo>
                  <a:pt x="79460" y="44370"/>
                </a:lnTo>
                <a:lnTo>
                  <a:pt x="79450" y="44370"/>
                </a:lnTo>
                <a:lnTo>
                  <a:pt x="79450" y="44360"/>
                </a:lnTo>
                <a:lnTo>
                  <a:pt x="79460" y="44360"/>
                </a:lnTo>
                <a:lnTo>
                  <a:pt x="79470" y="44360"/>
                </a:lnTo>
                <a:lnTo>
                  <a:pt x="79480" y="44360"/>
                </a:lnTo>
                <a:lnTo>
                  <a:pt x="79480" y="44350"/>
                </a:lnTo>
                <a:lnTo>
                  <a:pt x="79490" y="44350"/>
                </a:lnTo>
                <a:lnTo>
                  <a:pt x="79490" y="44340"/>
                </a:lnTo>
                <a:lnTo>
                  <a:pt x="79500" y="44340"/>
                </a:lnTo>
                <a:lnTo>
                  <a:pt x="79510" y="44340"/>
                </a:lnTo>
                <a:lnTo>
                  <a:pt x="79520" y="44340"/>
                </a:lnTo>
                <a:lnTo>
                  <a:pt x="79530" y="44340"/>
                </a:lnTo>
                <a:lnTo>
                  <a:pt x="79530" y="44330"/>
                </a:lnTo>
                <a:lnTo>
                  <a:pt x="79540" y="44330"/>
                </a:lnTo>
                <a:lnTo>
                  <a:pt x="79550" y="44330"/>
                </a:lnTo>
                <a:lnTo>
                  <a:pt x="79560" y="44330"/>
                </a:lnTo>
                <a:lnTo>
                  <a:pt x="79560" y="44320"/>
                </a:lnTo>
                <a:lnTo>
                  <a:pt x="79570" y="44320"/>
                </a:lnTo>
                <a:lnTo>
                  <a:pt x="79570" y="44310"/>
                </a:lnTo>
                <a:lnTo>
                  <a:pt x="79570" y="44300"/>
                </a:lnTo>
                <a:lnTo>
                  <a:pt x="79580" y="44300"/>
                </a:lnTo>
                <a:lnTo>
                  <a:pt x="79580" y="44290"/>
                </a:lnTo>
                <a:lnTo>
                  <a:pt x="79580" y="44280"/>
                </a:lnTo>
                <a:lnTo>
                  <a:pt x="79570" y="44280"/>
                </a:lnTo>
                <a:lnTo>
                  <a:pt x="79560" y="44280"/>
                </a:lnTo>
                <a:lnTo>
                  <a:pt x="79560" y="44270"/>
                </a:lnTo>
                <a:lnTo>
                  <a:pt x="79560" y="44260"/>
                </a:lnTo>
                <a:lnTo>
                  <a:pt x="79560" y="44250"/>
                </a:lnTo>
                <a:lnTo>
                  <a:pt x="79570" y="44250"/>
                </a:lnTo>
                <a:lnTo>
                  <a:pt x="79570" y="44240"/>
                </a:lnTo>
                <a:lnTo>
                  <a:pt x="79580" y="44240"/>
                </a:lnTo>
                <a:lnTo>
                  <a:pt x="79580" y="44230"/>
                </a:lnTo>
                <a:lnTo>
                  <a:pt x="79570" y="44230"/>
                </a:lnTo>
                <a:lnTo>
                  <a:pt x="79570" y="44220"/>
                </a:lnTo>
                <a:lnTo>
                  <a:pt x="79560" y="44220"/>
                </a:lnTo>
                <a:lnTo>
                  <a:pt x="79560" y="44230"/>
                </a:lnTo>
                <a:lnTo>
                  <a:pt x="79550" y="44230"/>
                </a:lnTo>
                <a:lnTo>
                  <a:pt x="79540" y="44230"/>
                </a:lnTo>
                <a:lnTo>
                  <a:pt x="79540" y="44220"/>
                </a:lnTo>
                <a:lnTo>
                  <a:pt x="79530" y="44220"/>
                </a:lnTo>
                <a:lnTo>
                  <a:pt x="79530" y="44210"/>
                </a:lnTo>
                <a:lnTo>
                  <a:pt x="79530" y="44200"/>
                </a:lnTo>
                <a:lnTo>
                  <a:pt x="79530" y="44190"/>
                </a:lnTo>
                <a:lnTo>
                  <a:pt x="79540" y="44190"/>
                </a:lnTo>
                <a:lnTo>
                  <a:pt x="79550" y="44190"/>
                </a:lnTo>
                <a:lnTo>
                  <a:pt x="79550" y="44180"/>
                </a:lnTo>
                <a:lnTo>
                  <a:pt x="79560" y="44180"/>
                </a:lnTo>
                <a:lnTo>
                  <a:pt x="79560" y="44170"/>
                </a:lnTo>
                <a:lnTo>
                  <a:pt x="79560" y="44160"/>
                </a:lnTo>
                <a:lnTo>
                  <a:pt x="79570" y="44160"/>
                </a:lnTo>
                <a:lnTo>
                  <a:pt x="79570" y="44150"/>
                </a:lnTo>
                <a:lnTo>
                  <a:pt x="79570" y="44140"/>
                </a:lnTo>
                <a:lnTo>
                  <a:pt x="79570" y="44130"/>
                </a:lnTo>
                <a:lnTo>
                  <a:pt x="79570" y="44120"/>
                </a:lnTo>
                <a:lnTo>
                  <a:pt x="79570" y="44110"/>
                </a:lnTo>
                <a:lnTo>
                  <a:pt x="79560" y="44110"/>
                </a:lnTo>
                <a:lnTo>
                  <a:pt x="79550" y="44120"/>
                </a:lnTo>
                <a:lnTo>
                  <a:pt x="79540" y="44120"/>
                </a:lnTo>
                <a:lnTo>
                  <a:pt x="79530" y="44120"/>
                </a:lnTo>
                <a:lnTo>
                  <a:pt x="79530" y="44110"/>
                </a:lnTo>
                <a:lnTo>
                  <a:pt x="79520" y="44110"/>
                </a:lnTo>
                <a:lnTo>
                  <a:pt x="79520" y="44100"/>
                </a:lnTo>
                <a:lnTo>
                  <a:pt x="79520" y="44090"/>
                </a:lnTo>
                <a:lnTo>
                  <a:pt x="79520" y="44080"/>
                </a:lnTo>
                <a:lnTo>
                  <a:pt x="79520" y="44070"/>
                </a:lnTo>
                <a:lnTo>
                  <a:pt x="79530" y="44070"/>
                </a:lnTo>
                <a:lnTo>
                  <a:pt x="79530" y="44060"/>
                </a:lnTo>
                <a:lnTo>
                  <a:pt x="79530" y="44050"/>
                </a:lnTo>
                <a:lnTo>
                  <a:pt x="79520" y="44050"/>
                </a:lnTo>
                <a:lnTo>
                  <a:pt x="79520" y="44040"/>
                </a:lnTo>
                <a:lnTo>
                  <a:pt x="79530" y="44040"/>
                </a:lnTo>
                <a:lnTo>
                  <a:pt x="79530" y="44030"/>
                </a:lnTo>
                <a:lnTo>
                  <a:pt x="79530" y="44020"/>
                </a:lnTo>
                <a:lnTo>
                  <a:pt x="79530" y="44010"/>
                </a:lnTo>
                <a:lnTo>
                  <a:pt x="79520" y="44010"/>
                </a:lnTo>
                <a:lnTo>
                  <a:pt x="79520" y="44000"/>
                </a:lnTo>
                <a:lnTo>
                  <a:pt x="79510" y="44000"/>
                </a:lnTo>
                <a:lnTo>
                  <a:pt x="79500" y="44000"/>
                </a:lnTo>
                <a:lnTo>
                  <a:pt x="79500" y="44010"/>
                </a:lnTo>
                <a:lnTo>
                  <a:pt x="79490" y="44010"/>
                </a:lnTo>
                <a:lnTo>
                  <a:pt x="79490" y="44020"/>
                </a:lnTo>
                <a:lnTo>
                  <a:pt x="79490" y="44030"/>
                </a:lnTo>
                <a:lnTo>
                  <a:pt x="79480" y="44030"/>
                </a:lnTo>
                <a:lnTo>
                  <a:pt x="79480" y="44040"/>
                </a:lnTo>
                <a:lnTo>
                  <a:pt x="79470" y="44040"/>
                </a:lnTo>
                <a:lnTo>
                  <a:pt x="79470" y="44030"/>
                </a:lnTo>
                <a:lnTo>
                  <a:pt x="79460" y="44030"/>
                </a:lnTo>
                <a:lnTo>
                  <a:pt x="79460" y="44020"/>
                </a:lnTo>
                <a:lnTo>
                  <a:pt x="79460" y="44030"/>
                </a:lnTo>
                <a:lnTo>
                  <a:pt x="79450" y="44030"/>
                </a:lnTo>
                <a:lnTo>
                  <a:pt x="79440" y="44030"/>
                </a:lnTo>
                <a:lnTo>
                  <a:pt x="79430" y="44030"/>
                </a:lnTo>
                <a:lnTo>
                  <a:pt x="79420" y="44020"/>
                </a:lnTo>
                <a:lnTo>
                  <a:pt x="79410" y="44020"/>
                </a:lnTo>
                <a:lnTo>
                  <a:pt x="79410" y="44010"/>
                </a:lnTo>
                <a:lnTo>
                  <a:pt x="79420" y="44000"/>
                </a:lnTo>
                <a:lnTo>
                  <a:pt x="79420" y="43990"/>
                </a:lnTo>
                <a:lnTo>
                  <a:pt x="79410" y="43990"/>
                </a:lnTo>
                <a:lnTo>
                  <a:pt x="79410" y="43980"/>
                </a:lnTo>
                <a:lnTo>
                  <a:pt x="79400" y="43980"/>
                </a:lnTo>
                <a:lnTo>
                  <a:pt x="79400" y="43970"/>
                </a:lnTo>
                <a:lnTo>
                  <a:pt x="79390" y="43960"/>
                </a:lnTo>
                <a:lnTo>
                  <a:pt x="79380" y="43960"/>
                </a:lnTo>
                <a:lnTo>
                  <a:pt x="79370" y="43960"/>
                </a:lnTo>
                <a:lnTo>
                  <a:pt x="79370" y="43950"/>
                </a:lnTo>
                <a:lnTo>
                  <a:pt x="79370" y="43940"/>
                </a:lnTo>
                <a:lnTo>
                  <a:pt x="79380" y="43940"/>
                </a:lnTo>
                <a:lnTo>
                  <a:pt x="79380" y="43930"/>
                </a:lnTo>
                <a:lnTo>
                  <a:pt x="79380" y="43920"/>
                </a:lnTo>
                <a:lnTo>
                  <a:pt x="79390" y="43920"/>
                </a:lnTo>
                <a:lnTo>
                  <a:pt x="79380" y="43920"/>
                </a:lnTo>
                <a:lnTo>
                  <a:pt x="79380" y="43910"/>
                </a:lnTo>
                <a:lnTo>
                  <a:pt x="79370" y="43910"/>
                </a:lnTo>
                <a:lnTo>
                  <a:pt x="79370" y="43900"/>
                </a:lnTo>
                <a:lnTo>
                  <a:pt x="79360" y="43900"/>
                </a:lnTo>
                <a:lnTo>
                  <a:pt x="79360" y="43890"/>
                </a:lnTo>
                <a:lnTo>
                  <a:pt x="79350" y="43890"/>
                </a:lnTo>
                <a:lnTo>
                  <a:pt x="79340" y="43890"/>
                </a:lnTo>
                <a:lnTo>
                  <a:pt x="79340" y="43880"/>
                </a:lnTo>
                <a:lnTo>
                  <a:pt x="79330" y="43880"/>
                </a:lnTo>
                <a:lnTo>
                  <a:pt x="79330" y="43870"/>
                </a:lnTo>
                <a:lnTo>
                  <a:pt x="79330" y="43860"/>
                </a:lnTo>
                <a:lnTo>
                  <a:pt x="79330" y="43850"/>
                </a:lnTo>
                <a:lnTo>
                  <a:pt x="79320" y="43850"/>
                </a:lnTo>
                <a:lnTo>
                  <a:pt x="79310" y="43850"/>
                </a:lnTo>
                <a:lnTo>
                  <a:pt x="79300" y="43850"/>
                </a:lnTo>
                <a:lnTo>
                  <a:pt x="79290" y="43850"/>
                </a:lnTo>
                <a:lnTo>
                  <a:pt x="79290" y="43840"/>
                </a:lnTo>
                <a:lnTo>
                  <a:pt x="79290" y="43830"/>
                </a:lnTo>
                <a:lnTo>
                  <a:pt x="79290" y="43820"/>
                </a:lnTo>
                <a:lnTo>
                  <a:pt x="79290" y="43810"/>
                </a:lnTo>
                <a:lnTo>
                  <a:pt x="79280" y="43810"/>
                </a:lnTo>
                <a:lnTo>
                  <a:pt x="79270" y="43810"/>
                </a:lnTo>
                <a:lnTo>
                  <a:pt x="79270" y="43800"/>
                </a:lnTo>
                <a:lnTo>
                  <a:pt x="79270" y="43790"/>
                </a:lnTo>
                <a:lnTo>
                  <a:pt x="79270" y="43780"/>
                </a:lnTo>
                <a:lnTo>
                  <a:pt x="79260" y="43780"/>
                </a:lnTo>
                <a:lnTo>
                  <a:pt x="79260" y="43770"/>
                </a:lnTo>
                <a:lnTo>
                  <a:pt x="79250" y="43770"/>
                </a:lnTo>
                <a:lnTo>
                  <a:pt x="79240" y="43770"/>
                </a:lnTo>
                <a:lnTo>
                  <a:pt x="79230" y="43770"/>
                </a:lnTo>
                <a:lnTo>
                  <a:pt x="79230" y="43780"/>
                </a:lnTo>
                <a:lnTo>
                  <a:pt x="79220" y="43790"/>
                </a:lnTo>
                <a:lnTo>
                  <a:pt x="79210" y="43790"/>
                </a:lnTo>
                <a:lnTo>
                  <a:pt x="79210" y="43780"/>
                </a:lnTo>
                <a:lnTo>
                  <a:pt x="79200" y="43770"/>
                </a:lnTo>
                <a:lnTo>
                  <a:pt x="79200" y="43760"/>
                </a:lnTo>
                <a:lnTo>
                  <a:pt x="79200" y="43750"/>
                </a:lnTo>
                <a:lnTo>
                  <a:pt x="79200" y="43740"/>
                </a:lnTo>
                <a:lnTo>
                  <a:pt x="79200" y="43730"/>
                </a:lnTo>
                <a:lnTo>
                  <a:pt x="79190" y="43730"/>
                </a:lnTo>
                <a:lnTo>
                  <a:pt x="79180" y="43730"/>
                </a:lnTo>
                <a:lnTo>
                  <a:pt x="79180" y="43740"/>
                </a:lnTo>
                <a:lnTo>
                  <a:pt x="79170" y="43740"/>
                </a:lnTo>
                <a:lnTo>
                  <a:pt x="79170" y="43750"/>
                </a:lnTo>
                <a:lnTo>
                  <a:pt x="79160" y="43750"/>
                </a:lnTo>
                <a:lnTo>
                  <a:pt x="79160" y="43760"/>
                </a:lnTo>
                <a:lnTo>
                  <a:pt x="79150" y="43760"/>
                </a:lnTo>
                <a:lnTo>
                  <a:pt x="79140" y="43760"/>
                </a:lnTo>
                <a:lnTo>
                  <a:pt x="79140" y="43770"/>
                </a:lnTo>
                <a:lnTo>
                  <a:pt x="79130" y="43770"/>
                </a:lnTo>
                <a:lnTo>
                  <a:pt x="79130" y="43760"/>
                </a:lnTo>
                <a:lnTo>
                  <a:pt x="79130" y="43750"/>
                </a:lnTo>
                <a:lnTo>
                  <a:pt x="79130" y="43740"/>
                </a:lnTo>
                <a:lnTo>
                  <a:pt x="79130" y="43730"/>
                </a:lnTo>
                <a:lnTo>
                  <a:pt x="79130" y="43720"/>
                </a:lnTo>
                <a:lnTo>
                  <a:pt x="79140" y="43720"/>
                </a:lnTo>
                <a:lnTo>
                  <a:pt x="79140" y="43710"/>
                </a:lnTo>
                <a:lnTo>
                  <a:pt x="79140" y="43700"/>
                </a:lnTo>
                <a:lnTo>
                  <a:pt x="79130" y="43700"/>
                </a:lnTo>
                <a:lnTo>
                  <a:pt x="79140" y="43700"/>
                </a:lnTo>
                <a:lnTo>
                  <a:pt x="79130" y="43690"/>
                </a:lnTo>
                <a:lnTo>
                  <a:pt x="79130" y="43700"/>
                </a:lnTo>
                <a:lnTo>
                  <a:pt x="79120" y="43700"/>
                </a:lnTo>
                <a:lnTo>
                  <a:pt x="79120" y="43690"/>
                </a:lnTo>
                <a:lnTo>
                  <a:pt x="79120" y="43680"/>
                </a:lnTo>
                <a:lnTo>
                  <a:pt x="79110" y="43680"/>
                </a:lnTo>
                <a:lnTo>
                  <a:pt x="79110" y="43690"/>
                </a:lnTo>
                <a:lnTo>
                  <a:pt x="79100" y="43690"/>
                </a:lnTo>
                <a:lnTo>
                  <a:pt x="79100" y="43700"/>
                </a:lnTo>
                <a:lnTo>
                  <a:pt x="79090" y="43700"/>
                </a:lnTo>
                <a:lnTo>
                  <a:pt x="79090" y="43710"/>
                </a:lnTo>
                <a:lnTo>
                  <a:pt x="79090" y="43720"/>
                </a:lnTo>
                <a:lnTo>
                  <a:pt x="79090" y="43730"/>
                </a:lnTo>
                <a:lnTo>
                  <a:pt x="79080" y="43730"/>
                </a:lnTo>
                <a:lnTo>
                  <a:pt x="79070" y="43730"/>
                </a:lnTo>
                <a:lnTo>
                  <a:pt x="79070" y="43740"/>
                </a:lnTo>
                <a:lnTo>
                  <a:pt x="79060" y="43740"/>
                </a:lnTo>
                <a:lnTo>
                  <a:pt x="79050" y="43740"/>
                </a:lnTo>
                <a:lnTo>
                  <a:pt x="79050" y="43730"/>
                </a:lnTo>
                <a:lnTo>
                  <a:pt x="79040" y="43730"/>
                </a:lnTo>
                <a:lnTo>
                  <a:pt x="79040" y="43720"/>
                </a:lnTo>
                <a:lnTo>
                  <a:pt x="79050" y="43720"/>
                </a:lnTo>
                <a:lnTo>
                  <a:pt x="79050" y="43710"/>
                </a:lnTo>
                <a:lnTo>
                  <a:pt x="79040" y="43710"/>
                </a:lnTo>
                <a:lnTo>
                  <a:pt x="79040" y="43700"/>
                </a:lnTo>
                <a:lnTo>
                  <a:pt x="79030" y="43700"/>
                </a:lnTo>
                <a:lnTo>
                  <a:pt x="79020" y="43700"/>
                </a:lnTo>
                <a:lnTo>
                  <a:pt x="79020" y="43690"/>
                </a:lnTo>
                <a:lnTo>
                  <a:pt x="79030" y="43690"/>
                </a:lnTo>
                <a:lnTo>
                  <a:pt x="79020" y="43680"/>
                </a:lnTo>
                <a:lnTo>
                  <a:pt x="79020" y="43670"/>
                </a:lnTo>
                <a:lnTo>
                  <a:pt x="79010" y="43670"/>
                </a:lnTo>
                <a:lnTo>
                  <a:pt x="79000" y="43670"/>
                </a:lnTo>
                <a:lnTo>
                  <a:pt x="78990" y="43680"/>
                </a:lnTo>
                <a:lnTo>
                  <a:pt x="78980" y="43680"/>
                </a:lnTo>
                <a:lnTo>
                  <a:pt x="78980" y="43690"/>
                </a:lnTo>
                <a:lnTo>
                  <a:pt x="78970" y="43690"/>
                </a:lnTo>
                <a:lnTo>
                  <a:pt x="78960" y="43690"/>
                </a:lnTo>
                <a:lnTo>
                  <a:pt x="78950" y="43690"/>
                </a:lnTo>
                <a:lnTo>
                  <a:pt x="78950" y="43680"/>
                </a:lnTo>
                <a:lnTo>
                  <a:pt x="78940" y="43680"/>
                </a:lnTo>
                <a:lnTo>
                  <a:pt x="78940" y="43670"/>
                </a:lnTo>
                <a:lnTo>
                  <a:pt x="78950" y="43670"/>
                </a:lnTo>
                <a:lnTo>
                  <a:pt x="78950" y="43660"/>
                </a:lnTo>
                <a:lnTo>
                  <a:pt x="78950" y="43650"/>
                </a:lnTo>
                <a:lnTo>
                  <a:pt x="78940" y="43650"/>
                </a:lnTo>
                <a:lnTo>
                  <a:pt x="78940" y="43640"/>
                </a:lnTo>
                <a:lnTo>
                  <a:pt x="78930" y="43640"/>
                </a:lnTo>
                <a:lnTo>
                  <a:pt x="78930" y="43650"/>
                </a:lnTo>
                <a:lnTo>
                  <a:pt x="78930" y="43660"/>
                </a:lnTo>
                <a:lnTo>
                  <a:pt x="78920" y="43660"/>
                </a:lnTo>
                <a:lnTo>
                  <a:pt x="78910" y="43660"/>
                </a:lnTo>
                <a:lnTo>
                  <a:pt x="78910" y="43650"/>
                </a:lnTo>
                <a:lnTo>
                  <a:pt x="78900" y="43650"/>
                </a:lnTo>
                <a:lnTo>
                  <a:pt x="78900" y="43640"/>
                </a:lnTo>
                <a:lnTo>
                  <a:pt x="78900" y="43630"/>
                </a:lnTo>
                <a:lnTo>
                  <a:pt x="78900" y="43620"/>
                </a:lnTo>
                <a:lnTo>
                  <a:pt x="78890" y="43620"/>
                </a:lnTo>
                <a:lnTo>
                  <a:pt x="78890" y="43610"/>
                </a:lnTo>
                <a:lnTo>
                  <a:pt x="78880" y="43610"/>
                </a:lnTo>
                <a:lnTo>
                  <a:pt x="78870" y="43600"/>
                </a:lnTo>
                <a:lnTo>
                  <a:pt x="78870" y="43590"/>
                </a:lnTo>
                <a:lnTo>
                  <a:pt x="78860" y="43590"/>
                </a:lnTo>
                <a:lnTo>
                  <a:pt x="78850" y="43590"/>
                </a:lnTo>
                <a:lnTo>
                  <a:pt x="78840" y="43590"/>
                </a:lnTo>
                <a:lnTo>
                  <a:pt x="78840" y="43580"/>
                </a:lnTo>
                <a:lnTo>
                  <a:pt x="78830" y="43580"/>
                </a:lnTo>
                <a:lnTo>
                  <a:pt x="78830" y="43570"/>
                </a:lnTo>
                <a:lnTo>
                  <a:pt x="78830" y="43560"/>
                </a:lnTo>
                <a:lnTo>
                  <a:pt x="78820" y="43560"/>
                </a:lnTo>
                <a:lnTo>
                  <a:pt x="78810" y="43550"/>
                </a:lnTo>
                <a:lnTo>
                  <a:pt x="78810" y="43540"/>
                </a:lnTo>
                <a:lnTo>
                  <a:pt x="78810" y="43530"/>
                </a:lnTo>
                <a:lnTo>
                  <a:pt x="78800" y="43530"/>
                </a:lnTo>
                <a:lnTo>
                  <a:pt x="78800" y="43520"/>
                </a:lnTo>
                <a:lnTo>
                  <a:pt x="78790" y="43520"/>
                </a:lnTo>
                <a:lnTo>
                  <a:pt x="78790" y="43510"/>
                </a:lnTo>
                <a:lnTo>
                  <a:pt x="78790" y="43500"/>
                </a:lnTo>
                <a:lnTo>
                  <a:pt x="78800" y="43500"/>
                </a:lnTo>
                <a:lnTo>
                  <a:pt x="78800" y="43490"/>
                </a:lnTo>
                <a:lnTo>
                  <a:pt x="78790" y="43490"/>
                </a:lnTo>
                <a:lnTo>
                  <a:pt x="78780" y="43480"/>
                </a:lnTo>
                <a:lnTo>
                  <a:pt x="78810" y="43480"/>
                </a:lnTo>
                <a:lnTo>
                  <a:pt x="78830" y="43480"/>
                </a:lnTo>
                <a:lnTo>
                  <a:pt x="78850" y="43480"/>
                </a:lnTo>
                <a:lnTo>
                  <a:pt x="78860" y="43480"/>
                </a:lnTo>
                <a:lnTo>
                  <a:pt x="78910" y="43480"/>
                </a:lnTo>
                <a:lnTo>
                  <a:pt x="78930" y="43480"/>
                </a:lnTo>
                <a:lnTo>
                  <a:pt x="78930" y="43470"/>
                </a:lnTo>
                <a:lnTo>
                  <a:pt x="78940" y="43470"/>
                </a:lnTo>
                <a:lnTo>
                  <a:pt x="78950" y="43470"/>
                </a:lnTo>
                <a:lnTo>
                  <a:pt x="78960" y="43470"/>
                </a:lnTo>
                <a:lnTo>
                  <a:pt x="78930" y="43450"/>
                </a:lnTo>
                <a:lnTo>
                  <a:pt x="78920" y="43430"/>
                </a:lnTo>
                <a:lnTo>
                  <a:pt x="78930" y="43430"/>
                </a:lnTo>
                <a:lnTo>
                  <a:pt x="79020" y="43430"/>
                </a:lnTo>
                <a:lnTo>
                  <a:pt x="79050" y="43430"/>
                </a:lnTo>
                <a:lnTo>
                  <a:pt x="79170" y="43420"/>
                </a:lnTo>
                <a:lnTo>
                  <a:pt x="79170" y="43470"/>
                </a:lnTo>
                <a:lnTo>
                  <a:pt x="79190" y="43470"/>
                </a:lnTo>
                <a:lnTo>
                  <a:pt x="79310" y="43460"/>
                </a:lnTo>
                <a:lnTo>
                  <a:pt x="79330" y="43460"/>
                </a:lnTo>
                <a:lnTo>
                  <a:pt x="79330" y="43450"/>
                </a:lnTo>
                <a:lnTo>
                  <a:pt x="79320" y="43420"/>
                </a:lnTo>
                <a:lnTo>
                  <a:pt x="79320" y="43390"/>
                </a:lnTo>
                <a:lnTo>
                  <a:pt x="79310" y="43360"/>
                </a:lnTo>
                <a:lnTo>
                  <a:pt x="79310" y="43340"/>
                </a:lnTo>
                <a:lnTo>
                  <a:pt x="79300" y="43300"/>
                </a:lnTo>
                <a:lnTo>
                  <a:pt x="79300" y="43280"/>
                </a:lnTo>
                <a:lnTo>
                  <a:pt x="79290" y="43260"/>
                </a:lnTo>
                <a:lnTo>
                  <a:pt x="79270" y="43260"/>
                </a:lnTo>
                <a:lnTo>
                  <a:pt x="79260" y="43260"/>
                </a:lnTo>
                <a:lnTo>
                  <a:pt x="79260" y="43250"/>
                </a:lnTo>
                <a:lnTo>
                  <a:pt x="79260" y="43240"/>
                </a:lnTo>
                <a:lnTo>
                  <a:pt x="79240" y="43170"/>
                </a:lnTo>
                <a:lnTo>
                  <a:pt x="79230" y="43070"/>
                </a:lnTo>
                <a:lnTo>
                  <a:pt x="79220" y="43050"/>
                </a:lnTo>
                <a:lnTo>
                  <a:pt x="79220" y="43040"/>
                </a:lnTo>
                <a:lnTo>
                  <a:pt x="79220" y="43020"/>
                </a:lnTo>
                <a:lnTo>
                  <a:pt x="79220" y="42980"/>
                </a:lnTo>
                <a:lnTo>
                  <a:pt x="79210" y="42940"/>
                </a:lnTo>
                <a:lnTo>
                  <a:pt x="79200" y="42900"/>
                </a:lnTo>
                <a:lnTo>
                  <a:pt x="79200" y="42830"/>
                </a:lnTo>
                <a:lnTo>
                  <a:pt x="79200" y="42820"/>
                </a:lnTo>
                <a:lnTo>
                  <a:pt x="79190" y="42800"/>
                </a:lnTo>
                <a:lnTo>
                  <a:pt x="79190" y="42780"/>
                </a:lnTo>
                <a:lnTo>
                  <a:pt x="79180" y="42750"/>
                </a:lnTo>
                <a:lnTo>
                  <a:pt x="79160" y="42680"/>
                </a:lnTo>
                <a:lnTo>
                  <a:pt x="79160" y="42670"/>
                </a:lnTo>
                <a:lnTo>
                  <a:pt x="79140" y="42590"/>
                </a:lnTo>
                <a:lnTo>
                  <a:pt x="79150" y="42590"/>
                </a:lnTo>
                <a:lnTo>
                  <a:pt x="79160" y="42580"/>
                </a:lnTo>
                <a:lnTo>
                  <a:pt x="79240" y="42580"/>
                </a:lnTo>
                <a:lnTo>
                  <a:pt x="79250" y="42650"/>
                </a:lnTo>
                <a:lnTo>
                  <a:pt x="79260" y="42650"/>
                </a:lnTo>
                <a:lnTo>
                  <a:pt x="79280" y="42650"/>
                </a:lnTo>
                <a:lnTo>
                  <a:pt x="79320" y="42640"/>
                </a:lnTo>
                <a:lnTo>
                  <a:pt x="79360" y="42640"/>
                </a:lnTo>
                <a:lnTo>
                  <a:pt x="79430" y="42640"/>
                </a:lnTo>
                <a:lnTo>
                  <a:pt x="79490" y="42630"/>
                </a:lnTo>
                <a:lnTo>
                  <a:pt x="79500" y="42630"/>
                </a:lnTo>
                <a:lnTo>
                  <a:pt x="79510" y="42630"/>
                </a:lnTo>
                <a:lnTo>
                  <a:pt x="79560" y="42630"/>
                </a:lnTo>
                <a:lnTo>
                  <a:pt x="79650" y="42620"/>
                </a:lnTo>
                <a:lnTo>
                  <a:pt x="79650" y="42630"/>
                </a:lnTo>
                <a:lnTo>
                  <a:pt x="79660" y="42630"/>
                </a:lnTo>
                <a:lnTo>
                  <a:pt x="79660" y="42640"/>
                </a:lnTo>
                <a:lnTo>
                  <a:pt x="79660" y="42650"/>
                </a:lnTo>
                <a:lnTo>
                  <a:pt x="79670" y="42650"/>
                </a:lnTo>
                <a:lnTo>
                  <a:pt x="79670" y="42660"/>
                </a:lnTo>
                <a:lnTo>
                  <a:pt x="79680" y="42660"/>
                </a:lnTo>
                <a:lnTo>
                  <a:pt x="79680" y="42670"/>
                </a:lnTo>
                <a:lnTo>
                  <a:pt x="79680" y="42660"/>
                </a:lnTo>
                <a:lnTo>
                  <a:pt x="79690" y="42660"/>
                </a:lnTo>
                <a:lnTo>
                  <a:pt x="79690" y="42670"/>
                </a:lnTo>
                <a:lnTo>
                  <a:pt x="79690" y="42680"/>
                </a:lnTo>
                <a:lnTo>
                  <a:pt x="79690" y="42690"/>
                </a:lnTo>
                <a:lnTo>
                  <a:pt x="79700" y="42690"/>
                </a:lnTo>
                <a:lnTo>
                  <a:pt x="79700" y="42700"/>
                </a:lnTo>
                <a:lnTo>
                  <a:pt x="79700" y="42710"/>
                </a:lnTo>
                <a:lnTo>
                  <a:pt x="79700" y="42720"/>
                </a:lnTo>
                <a:lnTo>
                  <a:pt x="79690" y="42720"/>
                </a:lnTo>
                <a:lnTo>
                  <a:pt x="79690" y="42730"/>
                </a:lnTo>
                <a:lnTo>
                  <a:pt x="79700" y="42730"/>
                </a:lnTo>
                <a:lnTo>
                  <a:pt x="79790" y="42690"/>
                </a:lnTo>
                <a:lnTo>
                  <a:pt x="79840" y="42660"/>
                </a:lnTo>
                <a:lnTo>
                  <a:pt x="79930" y="42620"/>
                </a:lnTo>
                <a:lnTo>
                  <a:pt x="79930" y="42600"/>
                </a:lnTo>
                <a:lnTo>
                  <a:pt x="79920" y="42600"/>
                </a:lnTo>
                <a:lnTo>
                  <a:pt x="79930" y="42580"/>
                </a:lnTo>
                <a:lnTo>
                  <a:pt x="79920" y="42570"/>
                </a:lnTo>
                <a:lnTo>
                  <a:pt x="79920" y="42560"/>
                </a:lnTo>
                <a:lnTo>
                  <a:pt x="79950" y="42560"/>
                </a:lnTo>
                <a:lnTo>
                  <a:pt x="80000" y="42540"/>
                </a:lnTo>
                <a:lnTo>
                  <a:pt x="79980" y="42510"/>
                </a:lnTo>
                <a:lnTo>
                  <a:pt x="80050" y="42470"/>
                </a:lnTo>
                <a:lnTo>
                  <a:pt x="80070" y="42460"/>
                </a:lnTo>
                <a:lnTo>
                  <a:pt x="80130" y="42430"/>
                </a:lnTo>
                <a:lnTo>
                  <a:pt x="80120" y="42370"/>
                </a:lnTo>
                <a:lnTo>
                  <a:pt x="80100" y="42310"/>
                </a:lnTo>
                <a:lnTo>
                  <a:pt x="80080" y="42240"/>
                </a:lnTo>
                <a:lnTo>
                  <a:pt x="80050" y="42170"/>
                </a:lnTo>
                <a:lnTo>
                  <a:pt x="80060" y="42170"/>
                </a:lnTo>
                <a:lnTo>
                  <a:pt x="80140" y="42150"/>
                </a:lnTo>
                <a:lnTo>
                  <a:pt x="80170" y="42140"/>
                </a:lnTo>
                <a:lnTo>
                  <a:pt x="80180" y="42140"/>
                </a:lnTo>
                <a:lnTo>
                  <a:pt x="80210" y="42130"/>
                </a:lnTo>
                <a:lnTo>
                  <a:pt x="80220" y="42130"/>
                </a:lnTo>
                <a:lnTo>
                  <a:pt x="80230" y="42130"/>
                </a:lnTo>
                <a:lnTo>
                  <a:pt x="80230" y="42140"/>
                </a:lnTo>
                <a:lnTo>
                  <a:pt x="80240" y="42150"/>
                </a:lnTo>
                <a:lnTo>
                  <a:pt x="80250" y="42150"/>
                </a:lnTo>
                <a:lnTo>
                  <a:pt x="80260" y="42180"/>
                </a:lnTo>
                <a:lnTo>
                  <a:pt x="80260" y="42190"/>
                </a:lnTo>
                <a:lnTo>
                  <a:pt x="80270" y="42200"/>
                </a:lnTo>
                <a:lnTo>
                  <a:pt x="80270" y="42210"/>
                </a:lnTo>
                <a:lnTo>
                  <a:pt x="80290" y="42250"/>
                </a:lnTo>
                <a:lnTo>
                  <a:pt x="80290" y="42260"/>
                </a:lnTo>
                <a:lnTo>
                  <a:pt x="80310" y="42350"/>
                </a:lnTo>
                <a:lnTo>
                  <a:pt x="80330" y="42420"/>
                </a:lnTo>
                <a:lnTo>
                  <a:pt x="80380" y="42400"/>
                </a:lnTo>
                <a:lnTo>
                  <a:pt x="80450" y="42360"/>
                </a:lnTo>
                <a:lnTo>
                  <a:pt x="80540" y="42310"/>
                </a:lnTo>
                <a:lnTo>
                  <a:pt x="80530" y="42290"/>
                </a:lnTo>
                <a:lnTo>
                  <a:pt x="80520" y="42250"/>
                </a:lnTo>
                <a:lnTo>
                  <a:pt x="80500" y="42190"/>
                </a:lnTo>
                <a:lnTo>
                  <a:pt x="80540" y="42090"/>
                </a:lnTo>
                <a:lnTo>
                  <a:pt x="80550" y="42060"/>
                </a:lnTo>
                <a:lnTo>
                  <a:pt x="80570" y="42010"/>
                </a:lnTo>
                <a:lnTo>
                  <a:pt x="80580" y="41970"/>
                </a:lnTo>
                <a:lnTo>
                  <a:pt x="80610" y="41910"/>
                </a:lnTo>
                <a:lnTo>
                  <a:pt x="80620" y="41890"/>
                </a:lnTo>
                <a:lnTo>
                  <a:pt x="80630" y="41860"/>
                </a:lnTo>
                <a:lnTo>
                  <a:pt x="80660" y="41790"/>
                </a:lnTo>
                <a:lnTo>
                  <a:pt x="80660" y="41780"/>
                </a:lnTo>
                <a:lnTo>
                  <a:pt x="80670" y="41750"/>
                </a:lnTo>
                <a:lnTo>
                  <a:pt x="80690" y="41710"/>
                </a:lnTo>
                <a:lnTo>
                  <a:pt x="80710" y="41710"/>
                </a:lnTo>
                <a:lnTo>
                  <a:pt x="80720" y="41680"/>
                </a:lnTo>
                <a:lnTo>
                  <a:pt x="80730" y="41670"/>
                </a:lnTo>
                <a:lnTo>
                  <a:pt x="80730" y="41650"/>
                </a:lnTo>
                <a:lnTo>
                  <a:pt x="80750" y="41620"/>
                </a:lnTo>
                <a:lnTo>
                  <a:pt x="80750" y="41580"/>
                </a:lnTo>
                <a:lnTo>
                  <a:pt x="80740" y="41570"/>
                </a:lnTo>
                <a:lnTo>
                  <a:pt x="80730" y="41560"/>
                </a:lnTo>
                <a:lnTo>
                  <a:pt x="80720" y="41560"/>
                </a:lnTo>
                <a:lnTo>
                  <a:pt x="80720" y="41550"/>
                </a:lnTo>
                <a:lnTo>
                  <a:pt x="80730" y="41540"/>
                </a:lnTo>
                <a:lnTo>
                  <a:pt x="80750" y="41480"/>
                </a:lnTo>
                <a:lnTo>
                  <a:pt x="80750" y="41470"/>
                </a:lnTo>
                <a:lnTo>
                  <a:pt x="80620" y="41470"/>
                </a:lnTo>
                <a:lnTo>
                  <a:pt x="80580" y="41470"/>
                </a:lnTo>
                <a:lnTo>
                  <a:pt x="80580" y="41490"/>
                </a:lnTo>
                <a:lnTo>
                  <a:pt x="80570" y="41490"/>
                </a:lnTo>
                <a:lnTo>
                  <a:pt x="80560" y="41470"/>
                </a:lnTo>
                <a:lnTo>
                  <a:pt x="80550" y="41470"/>
                </a:lnTo>
                <a:lnTo>
                  <a:pt x="80540" y="41470"/>
                </a:lnTo>
                <a:lnTo>
                  <a:pt x="80480" y="41470"/>
                </a:lnTo>
                <a:lnTo>
                  <a:pt x="80470" y="41470"/>
                </a:lnTo>
                <a:lnTo>
                  <a:pt x="80480" y="41450"/>
                </a:lnTo>
                <a:lnTo>
                  <a:pt x="80480" y="41440"/>
                </a:lnTo>
                <a:lnTo>
                  <a:pt x="80510" y="41400"/>
                </a:lnTo>
                <a:lnTo>
                  <a:pt x="80490" y="41390"/>
                </a:lnTo>
                <a:lnTo>
                  <a:pt x="80470" y="41380"/>
                </a:lnTo>
                <a:lnTo>
                  <a:pt x="80420" y="41360"/>
                </a:lnTo>
                <a:lnTo>
                  <a:pt x="80390" y="41420"/>
                </a:lnTo>
                <a:lnTo>
                  <a:pt x="80390" y="41430"/>
                </a:lnTo>
                <a:lnTo>
                  <a:pt x="80330" y="41540"/>
                </a:lnTo>
                <a:lnTo>
                  <a:pt x="80320" y="41550"/>
                </a:lnTo>
                <a:lnTo>
                  <a:pt x="80320" y="41560"/>
                </a:lnTo>
                <a:lnTo>
                  <a:pt x="80310" y="41580"/>
                </a:lnTo>
                <a:lnTo>
                  <a:pt x="80300" y="41570"/>
                </a:lnTo>
                <a:lnTo>
                  <a:pt x="80280" y="41560"/>
                </a:lnTo>
                <a:lnTo>
                  <a:pt x="80250" y="41530"/>
                </a:lnTo>
                <a:lnTo>
                  <a:pt x="80170" y="41480"/>
                </a:lnTo>
                <a:lnTo>
                  <a:pt x="80170" y="41470"/>
                </a:lnTo>
                <a:lnTo>
                  <a:pt x="80160" y="41470"/>
                </a:lnTo>
                <a:lnTo>
                  <a:pt x="80120" y="41430"/>
                </a:lnTo>
                <a:lnTo>
                  <a:pt x="80000" y="41320"/>
                </a:lnTo>
                <a:lnTo>
                  <a:pt x="79940" y="41270"/>
                </a:lnTo>
                <a:lnTo>
                  <a:pt x="79910" y="41300"/>
                </a:lnTo>
                <a:lnTo>
                  <a:pt x="79900" y="41290"/>
                </a:lnTo>
                <a:lnTo>
                  <a:pt x="79890" y="41290"/>
                </a:lnTo>
                <a:lnTo>
                  <a:pt x="79890" y="41280"/>
                </a:lnTo>
                <a:lnTo>
                  <a:pt x="79870" y="41250"/>
                </a:lnTo>
                <a:lnTo>
                  <a:pt x="79800" y="41130"/>
                </a:lnTo>
                <a:lnTo>
                  <a:pt x="79780" y="41100"/>
                </a:lnTo>
                <a:lnTo>
                  <a:pt x="79740" y="41020"/>
                </a:lnTo>
                <a:lnTo>
                  <a:pt x="79720" y="40990"/>
                </a:lnTo>
                <a:lnTo>
                  <a:pt x="79710" y="40970"/>
                </a:lnTo>
                <a:lnTo>
                  <a:pt x="79690" y="40950"/>
                </a:lnTo>
                <a:lnTo>
                  <a:pt x="79670" y="40910"/>
                </a:lnTo>
                <a:lnTo>
                  <a:pt x="79670" y="40900"/>
                </a:lnTo>
                <a:lnTo>
                  <a:pt x="79650" y="40880"/>
                </a:lnTo>
                <a:lnTo>
                  <a:pt x="79640" y="40870"/>
                </a:lnTo>
                <a:lnTo>
                  <a:pt x="79630" y="40850"/>
                </a:lnTo>
                <a:lnTo>
                  <a:pt x="79620" y="40850"/>
                </a:lnTo>
                <a:lnTo>
                  <a:pt x="79600" y="40870"/>
                </a:lnTo>
                <a:lnTo>
                  <a:pt x="79530" y="40950"/>
                </a:lnTo>
                <a:lnTo>
                  <a:pt x="79520" y="40950"/>
                </a:lnTo>
                <a:lnTo>
                  <a:pt x="79470" y="40860"/>
                </a:lnTo>
                <a:lnTo>
                  <a:pt x="79460" y="40860"/>
                </a:lnTo>
                <a:lnTo>
                  <a:pt x="79460" y="40850"/>
                </a:lnTo>
                <a:lnTo>
                  <a:pt x="79420" y="40790"/>
                </a:lnTo>
                <a:lnTo>
                  <a:pt x="79350" y="40840"/>
                </a:lnTo>
                <a:lnTo>
                  <a:pt x="79240" y="40670"/>
                </a:lnTo>
                <a:lnTo>
                  <a:pt x="79140" y="40760"/>
                </a:lnTo>
                <a:lnTo>
                  <a:pt x="79090" y="40810"/>
                </a:lnTo>
                <a:lnTo>
                  <a:pt x="79080" y="40810"/>
                </a:lnTo>
                <a:lnTo>
                  <a:pt x="79030" y="40860"/>
                </a:lnTo>
                <a:lnTo>
                  <a:pt x="78990" y="40900"/>
                </a:lnTo>
                <a:lnTo>
                  <a:pt x="78980" y="40900"/>
                </a:lnTo>
                <a:lnTo>
                  <a:pt x="78950" y="40850"/>
                </a:lnTo>
                <a:lnTo>
                  <a:pt x="78920" y="40780"/>
                </a:lnTo>
                <a:lnTo>
                  <a:pt x="78900" y="40750"/>
                </a:lnTo>
                <a:lnTo>
                  <a:pt x="78870" y="40700"/>
                </a:lnTo>
                <a:lnTo>
                  <a:pt x="78850" y="40660"/>
                </a:lnTo>
                <a:lnTo>
                  <a:pt x="78830" y="40620"/>
                </a:lnTo>
                <a:lnTo>
                  <a:pt x="78810" y="40590"/>
                </a:lnTo>
                <a:lnTo>
                  <a:pt x="78790" y="40560"/>
                </a:lnTo>
                <a:lnTo>
                  <a:pt x="78780" y="40530"/>
                </a:lnTo>
                <a:lnTo>
                  <a:pt x="78750" y="40480"/>
                </a:lnTo>
                <a:lnTo>
                  <a:pt x="78730" y="40440"/>
                </a:lnTo>
                <a:lnTo>
                  <a:pt x="78720" y="40430"/>
                </a:lnTo>
                <a:lnTo>
                  <a:pt x="78700" y="40380"/>
                </a:lnTo>
                <a:lnTo>
                  <a:pt x="78670" y="40330"/>
                </a:lnTo>
                <a:lnTo>
                  <a:pt x="78660" y="40310"/>
                </a:lnTo>
                <a:lnTo>
                  <a:pt x="78650" y="40320"/>
                </a:lnTo>
                <a:lnTo>
                  <a:pt x="78640" y="40320"/>
                </a:lnTo>
                <a:lnTo>
                  <a:pt x="78620" y="40330"/>
                </a:lnTo>
                <a:lnTo>
                  <a:pt x="78600" y="40340"/>
                </a:lnTo>
                <a:lnTo>
                  <a:pt x="78570" y="40360"/>
                </a:lnTo>
                <a:lnTo>
                  <a:pt x="78530" y="40380"/>
                </a:lnTo>
                <a:lnTo>
                  <a:pt x="78480" y="40410"/>
                </a:lnTo>
                <a:lnTo>
                  <a:pt x="78440" y="40430"/>
                </a:lnTo>
                <a:lnTo>
                  <a:pt x="78380" y="40460"/>
                </a:lnTo>
                <a:lnTo>
                  <a:pt x="78350" y="40480"/>
                </a:lnTo>
                <a:lnTo>
                  <a:pt x="78340" y="40480"/>
                </a:lnTo>
                <a:lnTo>
                  <a:pt x="78330" y="40490"/>
                </a:lnTo>
                <a:lnTo>
                  <a:pt x="78320" y="40490"/>
                </a:lnTo>
                <a:lnTo>
                  <a:pt x="78320" y="40480"/>
                </a:lnTo>
                <a:lnTo>
                  <a:pt x="78320" y="40470"/>
                </a:lnTo>
                <a:lnTo>
                  <a:pt x="78320" y="40460"/>
                </a:lnTo>
                <a:lnTo>
                  <a:pt x="78320" y="40450"/>
                </a:lnTo>
                <a:lnTo>
                  <a:pt x="78320" y="40440"/>
                </a:lnTo>
                <a:lnTo>
                  <a:pt x="78330" y="40440"/>
                </a:lnTo>
                <a:lnTo>
                  <a:pt x="78290" y="40440"/>
                </a:lnTo>
                <a:lnTo>
                  <a:pt x="78250" y="40440"/>
                </a:lnTo>
                <a:lnTo>
                  <a:pt x="78240" y="40400"/>
                </a:lnTo>
                <a:lnTo>
                  <a:pt x="78230" y="40330"/>
                </a:lnTo>
                <a:lnTo>
                  <a:pt x="78250" y="40330"/>
                </a:lnTo>
                <a:lnTo>
                  <a:pt x="78270" y="40330"/>
                </a:lnTo>
                <a:lnTo>
                  <a:pt x="78330" y="40320"/>
                </a:lnTo>
                <a:lnTo>
                  <a:pt x="78330" y="40310"/>
                </a:lnTo>
                <a:lnTo>
                  <a:pt x="78330" y="40300"/>
                </a:lnTo>
                <a:lnTo>
                  <a:pt x="78330" y="40290"/>
                </a:lnTo>
                <a:lnTo>
                  <a:pt x="78330" y="40270"/>
                </a:lnTo>
                <a:lnTo>
                  <a:pt x="78330" y="40260"/>
                </a:lnTo>
                <a:lnTo>
                  <a:pt x="78330" y="40250"/>
                </a:lnTo>
                <a:lnTo>
                  <a:pt x="78340" y="40240"/>
                </a:lnTo>
                <a:lnTo>
                  <a:pt x="78330" y="40240"/>
                </a:lnTo>
                <a:lnTo>
                  <a:pt x="78300" y="40240"/>
                </a:lnTo>
                <a:lnTo>
                  <a:pt x="78200" y="40250"/>
                </a:lnTo>
                <a:lnTo>
                  <a:pt x="78130" y="40260"/>
                </a:lnTo>
                <a:lnTo>
                  <a:pt x="78120" y="40220"/>
                </a:lnTo>
                <a:lnTo>
                  <a:pt x="78120" y="40200"/>
                </a:lnTo>
                <a:lnTo>
                  <a:pt x="78110" y="40160"/>
                </a:lnTo>
                <a:lnTo>
                  <a:pt x="78110" y="40150"/>
                </a:lnTo>
                <a:lnTo>
                  <a:pt x="78100" y="40080"/>
                </a:lnTo>
                <a:lnTo>
                  <a:pt x="78090" y="40050"/>
                </a:lnTo>
                <a:lnTo>
                  <a:pt x="78180" y="40040"/>
                </a:lnTo>
                <a:lnTo>
                  <a:pt x="78280" y="40030"/>
                </a:lnTo>
                <a:lnTo>
                  <a:pt x="78280" y="40010"/>
                </a:lnTo>
                <a:lnTo>
                  <a:pt x="78270" y="40010"/>
                </a:lnTo>
                <a:lnTo>
                  <a:pt x="78270" y="39990"/>
                </a:lnTo>
                <a:lnTo>
                  <a:pt x="78290" y="39990"/>
                </a:lnTo>
                <a:lnTo>
                  <a:pt x="78300" y="39990"/>
                </a:lnTo>
                <a:lnTo>
                  <a:pt x="78310" y="39990"/>
                </a:lnTo>
                <a:lnTo>
                  <a:pt x="78330" y="39990"/>
                </a:lnTo>
                <a:lnTo>
                  <a:pt x="78350" y="39980"/>
                </a:lnTo>
                <a:lnTo>
                  <a:pt x="78350" y="39990"/>
                </a:lnTo>
                <a:lnTo>
                  <a:pt x="78370" y="40000"/>
                </a:lnTo>
                <a:lnTo>
                  <a:pt x="78370" y="40010"/>
                </a:lnTo>
                <a:lnTo>
                  <a:pt x="78380" y="40010"/>
                </a:lnTo>
                <a:lnTo>
                  <a:pt x="78390" y="40010"/>
                </a:lnTo>
                <a:lnTo>
                  <a:pt x="78390" y="40000"/>
                </a:lnTo>
                <a:lnTo>
                  <a:pt x="78390" y="39990"/>
                </a:lnTo>
                <a:lnTo>
                  <a:pt x="78390" y="39980"/>
                </a:lnTo>
                <a:lnTo>
                  <a:pt x="78380" y="39980"/>
                </a:lnTo>
                <a:lnTo>
                  <a:pt x="78380" y="39970"/>
                </a:lnTo>
                <a:lnTo>
                  <a:pt x="78390" y="39970"/>
                </a:lnTo>
                <a:lnTo>
                  <a:pt x="78390" y="39980"/>
                </a:lnTo>
                <a:lnTo>
                  <a:pt x="78400" y="39990"/>
                </a:lnTo>
                <a:lnTo>
                  <a:pt x="78410" y="39990"/>
                </a:lnTo>
                <a:lnTo>
                  <a:pt x="78410" y="39980"/>
                </a:lnTo>
                <a:lnTo>
                  <a:pt x="78400" y="39980"/>
                </a:lnTo>
                <a:lnTo>
                  <a:pt x="78400" y="39970"/>
                </a:lnTo>
                <a:lnTo>
                  <a:pt x="78410" y="39970"/>
                </a:lnTo>
                <a:lnTo>
                  <a:pt x="78410" y="39960"/>
                </a:lnTo>
                <a:lnTo>
                  <a:pt x="78410" y="39970"/>
                </a:lnTo>
                <a:lnTo>
                  <a:pt x="78420" y="39970"/>
                </a:lnTo>
                <a:lnTo>
                  <a:pt x="78420" y="39960"/>
                </a:lnTo>
                <a:lnTo>
                  <a:pt x="78420" y="39950"/>
                </a:lnTo>
                <a:lnTo>
                  <a:pt x="78430" y="39950"/>
                </a:lnTo>
                <a:lnTo>
                  <a:pt x="78430" y="39940"/>
                </a:lnTo>
                <a:lnTo>
                  <a:pt x="78420" y="39930"/>
                </a:lnTo>
                <a:lnTo>
                  <a:pt x="78410" y="39930"/>
                </a:lnTo>
                <a:lnTo>
                  <a:pt x="78410" y="39920"/>
                </a:lnTo>
                <a:lnTo>
                  <a:pt x="78420" y="39910"/>
                </a:lnTo>
                <a:lnTo>
                  <a:pt x="78420" y="39900"/>
                </a:lnTo>
                <a:lnTo>
                  <a:pt x="78420" y="39890"/>
                </a:lnTo>
                <a:lnTo>
                  <a:pt x="78430" y="39890"/>
                </a:lnTo>
                <a:lnTo>
                  <a:pt x="78440" y="39890"/>
                </a:lnTo>
                <a:lnTo>
                  <a:pt x="78440" y="39900"/>
                </a:lnTo>
                <a:lnTo>
                  <a:pt x="78450" y="39900"/>
                </a:lnTo>
                <a:lnTo>
                  <a:pt x="78450" y="39890"/>
                </a:lnTo>
                <a:lnTo>
                  <a:pt x="78460" y="39890"/>
                </a:lnTo>
                <a:lnTo>
                  <a:pt x="78470" y="39890"/>
                </a:lnTo>
                <a:lnTo>
                  <a:pt x="78470" y="39880"/>
                </a:lnTo>
                <a:lnTo>
                  <a:pt x="78460" y="39880"/>
                </a:lnTo>
                <a:lnTo>
                  <a:pt x="78460" y="39870"/>
                </a:lnTo>
                <a:lnTo>
                  <a:pt x="78460" y="39860"/>
                </a:lnTo>
                <a:lnTo>
                  <a:pt x="78440" y="39860"/>
                </a:lnTo>
                <a:lnTo>
                  <a:pt x="78420" y="39860"/>
                </a:lnTo>
                <a:lnTo>
                  <a:pt x="78400" y="39870"/>
                </a:lnTo>
                <a:lnTo>
                  <a:pt x="78360" y="39870"/>
                </a:lnTo>
                <a:lnTo>
                  <a:pt x="78310" y="39880"/>
                </a:lnTo>
                <a:lnTo>
                  <a:pt x="78230" y="39890"/>
                </a:lnTo>
                <a:lnTo>
                  <a:pt x="78190" y="39890"/>
                </a:lnTo>
                <a:lnTo>
                  <a:pt x="78170" y="39890"/>
                </a:lnTo>
                <a:lnTo>
                  <a:pt x="78130" y="39900"/>
                </a:lnTo>
                <a:lnTo>
                  <a:pt x="78070" y="39910"/>
                </a:lnTo>
                <a:lnTo>
                  <a:pt x="78070" y="39880"/>
                </a:lnTo>
                <a:lnTo>
                  <a:pt x="78060" y="39840"/>
                </a:lnTo>
                <a:lnTo>
                  <a:pt x="78060" y="39820"/>
                </a:lnTo>
                <a:lnTo>
                  <a:pt x="78050" y="39800"/>
                </a:lnTo>
                <a:lnTo>
                  <a:pt x="78050" y="39790"/>
                </a:lnTo>
                <a:lnTo>
                  <a:pt x="78050" y="39750"/>
                </a:lnTo>
                <a:lnTo>
                  <a:pt x="78040" y="39700"/>
                </a:lnTo>
                <a:lnTo>
                  <a:pt x="78030" y="39640"/>
                </a:lnTo>
                <a:lnTo>
                  <a:pt x="78020" y="39590"/>
                </a:lnTo>
                <a:lnTo>
                  <a:pt x="78000" y="39500"/>
                </a:lnTo>
                <a:lnTo>
                  <a:pt x="77970" y="39510"/>
                </a:lnTo>
                <a:lnTo>
                  <a:pt x="77930" y="39510"/>
                </a:lnTo>
                <a:lnTo>
                  <a:pt x="77920" y="39460"/>
                </a:lnTo>
                <a:lnTo>
                  <a:pt x="77910" y="39410"/>
                </a:lnTo>
                <a:lnTo>
                  <a:pt x="77910" y="39380"/>
                </a:lnTo>
                <a:lnTo>
                  <a:pt x="77910" y="39370"/>
                </a:lnTo>
                <a:lnTo>
                  <a:pt x="77900" y="39340"/>
                </a:lnTo>
                <a:lnTo>
                  <a:pt x="77900" y="39320"/>
                </a:lnTo>
                <a:lnTo>
                  <a:pt x="77900" y="39310"/>
                </a:lnTo>
                <a:lnTo>
                  <a:pt x="77900" y="39300"/>
                </a:lnTo>
                <a:lnTo>
                  <a:pt x="77900" y="39280"/>
                </a:lnTo>
                <a:lnTo>
                  <a:pt x="77890" y="39200"/>
                </a:lnTo>
                <a:lnTo>
                  <a:pt x="77880" y="39190"/>
                </a:lnTo>
                <a:lnTo>
                  <a:pt x="77880" y="39160"/>
                </a:lnTo>
                <a:lnTo>
                  <a:pt x="77880" y="39130"/>
                </a:lnTo>
                <a:lnTo>
                  <a:pt x="77860" y="39060"/>
                </a:lnTo>
                <a:lnTo>
                  <a:pt x="77860" y="39040"/>
                </a:lnTo>
                <a:lnTo>
                  <a:pt x="77820" y="39050"/>
                </a:lnTo>
                <a:lnTo>
                  <a:pt x="77780" y="39060"/>
                </a:lnTo>
                <a:lnTo>
                  <a:pt x="77680" y="39080"/>
                </a:lnTo>
                <a:lnTo>
                  <a:pt x="77670" y="39080"/>
                </a:lnTo>
                <a:lnTo>
                  <a:pt x="77660" y="39080"/>
                </a:lnTo>
                <a:lnTo>
                  <a:pt x="77620" y="39090"/>
                </a:lnTo>
                <a:lnTo>
                  <a:pt x="77520" y="39100"/>
                </a:lnTo>
                <a:lnTo>
                  <a:pt x="77500" y="39110"/>
                </a:lnTo>
                <a:lnTo>
                  <a:pt x="77480" y="39110"/>
                </a:lnTo>
                <a:lnTo>
                  <a:pt x="77470" y="39110"/>
                </a:lnTo>
                <a:lnTo>
                  <a:pt x="77460" y="39110"/>
                </a:lnTo>
                <a:lnTo>
                  <a:pt x="77440" y="39100"/>
                </a:lnTo>
                <a:lnTo>
                  <a:pt x="77440" y="39070"/>
                </a:lnTo>
                <a:lnTo>
                  <a:pt x="77440" y="39020"/>
                </a:lnTo>
                <a:lnTo>
                  <a:pt x="77440" y="38970"/>
                </a:lnTo>
                <a:lnTo>
                  <a:pt x="77440" y="38900"/>
                </a:lnTo>
                <a:lnTo>
                  <a:pt x="77440" y="38880"/>
                </a:lnTo>
                <a:lnTo>
                  <a:pt x="77440" y="38870"/>
                </a:lnTo>
                <a:lnTo>
                  <a:pt x="77470" y="38870"/>
                </a:lnTo>
                <a:lnTo>
                  <a:pt x="77490" y="38870"/>
                </a:lnTo>
                <a:lnTo>
                  <a:pt x="77490" y="38860"/>
                </a:lnTo>
                <a:lnTo>
                  <a:pt x="77500" y="38860"/>
                </a:lnTo>
                <a:lnTo>
                  <a:pt x="77500" y="38840"/>
                </a:lnTo>
                <a:lnTo>
                  <a:pt x="77510" y="38800"/>
                </a:lnTo>
                <a:lnTo>
                  <a:pt x="77530" y="38740"/>
                </a:lnTo>
                <a:lnTo>
                  <a:pt x="77540" y="38690"/>
                </a:lnTo>
                <a:lnTo>
                  <a:pt x="77530" y="38660"/>
                </a:lnTo>
                <a:lnTo>
                  <a:pt x="77520" y="38620"/>
                </a:lnTo>
                <a:lnTo>
                  <a:pt x="77520" y="38610"/>
                </a:lnTo>
                <a:lnTo>
                  <a:pt x="77490" y="38620"/>
                </a:lnTo>
                <a:lnTo>
                  <a:pt x="77480" y="38620"/>
                </a:lnTo>
                <a:lnTo>
                  <a:pt x="77480" y="38630"/>
                </a:lnTo>
                <a:lnTo>
                  <a:pt x="77470" y="38630"/>
                </a:lnTo>
                <a:lnTo>
                  <a:pt x="77460" y="38630"/>
                </a:lnTo>
                <a:lnTo>
                  <a:pt x="77420" y="38640"/>
                </a:lnTo>
                <a:lnTo>
                  <a:pt x="77420" y="38610"/>
                </a:lnTo>
                <a:lnTo>
                  <a:pt x="77410" y="38530"/>
                </a:lnTo>
                <a:lnTo>
                  <a:pt x="77400" y="38520"/>
                </a:lnTo>
                <a:lnTo>
                  <a:pt x="77390" y="38460"/>
                </a:lnTo>
                <a:lnTo>
                  <a:pt x="77380" y="38390"/>
                </a:lnTo>
                <a:lnTo>
                  <a:pt x="77240" y="38410"/>
                </a:lnTo>
                <a:lnTo>
                  <a:pt x="77230" y="38350"/>
                </a:lnTo>
                <a:lnTo>
                  <a:pt x="77230" y="38340"/>
                </a:lnTo>
                <a:lnTo>
                  <a:pt x="77230" y="38330"/>
                </a:lnTo>
                <a:lnTo>
                  <a:pt x="77230" y="38310"/>
                </a:lnTo>
                <a:lnTo>
                  <a:pt x="77220" y="38270"/>
                </a:lnTo>
                <a:lnTo>
                  <a:pt x="77210" y="38230"/>
                </a:lnTo>
                <a:lnTo>
                  <a:pt x="77210" y="38210"/>
                </a:lnTo>
                <a:lnTo>
                  <a:pt x="77210" y="38200"/>
                </a:lnTo>
                <a:lnTo>
                  <a:pt x="77230" y="38190"/>
                </a:lnTo>
                <a:lnTo>
                  <a:pt x="77310" y="38180"/>
                </a:lnTo>
                <a:lnTo>
                  <a:pt x="77320" y="38180"/>
                </a:lnTo>
                <a:lnTo>
                  <a:pt x="77340" y="38180"/>
                </a:lnTo>
                <a:lnTo>
                  <a:pt x="77350" y="38180"/>
                </a:lnTo>
                <a:lnTo>
                  <a:pt x="77370" y="38170"/>
                </a:lnTo>
                <a:lnTo>
                  <a:pt x="77380" y="38170"/>
                </a:lnTo>
                <a:lnTo>
                  <a:pt x="77390" y="38170"/>
                </a:lnTo>
                <a:lnTo>
                  <a:pt x="77400" y="38170"/>
                </a:lnTo>
                <a:lnTo>
                  <a:pt x="77410" y="38170"/>
                </a:lnTo>
                <a:lnTo>
                  <a:pt x="77420" y="38170"/>
                </a:lnTo>
                <a:lnTo>
                  <a:pt x="77430" y="38160"/>
                </a:lnTo>
                <a:lnTo>
                  <a:pt x="77460" y="38160"/>
                </a:lnTo>
                <a:lnTo>
                  <a:pt x="77450" y="38100"/>
                </a:lnTo>
                <a:lnTo>
                  <a:pt x="77450" y="38080"/>
                </a:lnTo>
                <a:lnTo>
                  <a:pt x="77460" y="38080"/>
                </a:lnTo>
                <a:lnTo>
                  <a:pt x="77470" y="38080"/>
                </a:lnTo>
                <a:lnTo>
                  <a:pt x="77490" y="38080"/>
                </a:lnTo>
                <a:lnTo>
                  <a:pt x="77530" y="38090"/>
                </a:lnTo>
                <a:lnTo>
                  <a:pt x="77550" y="38100"/>
                </a:lnTo>
                <a:lnTo>
                  <a:pt x="77590" y="38110"/>
                </a:lnTo>
                <a:lnTo>
                  <a:pt x="77630" y="38100"/>
                </a:lnTo>
                <a:lnTo>
                  <a:pt x="77690" y="38090"/>
                </a:lnTo>
                <a:lnTo>
                  <a:pt x="77700" y="38090"/>
                </a:lnTo>
                <a:lnTo>
                  <a:pt x="77690" y="38000"/>
                </a:lnTo>
                <a:lnTo>
                  <a:pt x="77680" y="37960"/>
                </a:lnTo>
                <a:lnTo>
                  <a:pt x="77680" y="37940"/>
                </a:lnTo>
                <a:lnTo>
                  <a:pt x="77670" y="37910"/>
                </a:lnTo>
                <a:lnTo>
                  <a:pt x="77660" y="37880"/>
                </a:lnTo>
                <a:lnTo>
                  <a:pt x="77660" y="37850"/>
                </a:lnTo>
                <a:lnTo>
                  <a:pt x="77650" y="37780"/>
                </a:lnTo>
                <a:lnTo>
                  <a:pt x="77640" y="37780"/>
                </a:lnTo>
                <a:lnTo>
                  <a:pt x="77610" y="37780"/>
                </a:lnTo>
                <a:lnTo>
                  <a:pt x="77600" y="37790"/>
                </a:lnTo>
                <a:lnTo>
                  <a:pt x="77550" y="37790"/>
                </a:lnTo>
                <a:lnTo>
                  <a:pt x="77490" y="37810"/>
                </a:lnTo>
                <a:lnTo>
                  <a:pt x="77460" y="37810"/>
                </a:lnTo>
                <a:lnTo>
                  <a:pt x="77430" y="37820"/>
                </a:lnTo>
                <a:lnTo>
                  <a:pt x="77420" y="37760"/>
                </a:lnTo>
                <a:lnTo>
                  <a:pt x="77410" y="37700"/>
                </a:lnTo>
                <a:lnTo>
                  <a:pt x="77400" y="37650"/>
                </a:lnTo>
                <a:lnTo>
                  <a:pt x="77390" y="37570"/>
                </a:lnTo>
                <a:lnTo>
                  <a:pt x="77380" y="37530"/>
                </a:lnTo>
                <a:lnTo>
                  <a:pt x="77380" y="37520"/>
                </a:lnTo>
                <a:lnTo>
                  <a:pt x="77380" y="37500"/>
                </a:lnTo>
                <a:lnTo>
                  <a:pt x="77390" y="37500"/>
                </a:lnTo>
                <a:lnTo>
                  <a:pt x="77390" y="37490"/>
                </a:lnTo>
                <a:lnTo>
                  <a:pt x="77400" y="37490"/>
                </a:lnTo>
                <a:lnTo>
                  <a:pt x="77410" y="37490"/>
                </a:lnTo>
                <a:lnTo>
                  <a:pt x="77420" y="37490"/>
                </a:lnTo>
                <a:lnTo>
                  <a:pt x="77430" y="37490"/>
                </a:lnTo>
                <a:lnTo>
                  <a:pt x="77430" y="37480"/>
                </a:lnTo>
                <a:lnTo>
                  <a:pt x="77430" y="37470"/>
                </a:lnTo>
                <a:lnTo>
                  <a:pt x="77420" y="37470"/>
                </a:lnTo>
                <a:lnTo>
                  <a:pt x="77420" y="37460"/>
                </a:lnTo>
                <a:lnTo>
                  <a:pt x="77410" y="37450"/>
                </a:lnTo>
                <a:lnTo>
                  <a:pt x="77410" y="37440"/>
                </a:lnTo>
                <a:lnTo>
                  <a:pt x="77400" y="37440"/>
                </a:lnTo>
                <a:lnTo>
                  <a:pt x="77400" y="37430"/>
                </a:lnTo>
                <a:lnTo>
                  <a:pt x="77390" y="37420"/>
                </a:lnTo>
                <a:lnTo>
                  <a:pt x="77380" y="37410"/>
                </a:lnTo>
                <a:lnTo>
                  <a:pt x="77370" y="37410"/>
                </a:lnTo>
                <a:lnTo>
                  <a:pt x="77360" y="37410"/>
                </a:lnTo>
                <a:lnTo>
                  <a:pt x="77360" y="37420"/>
                </a:lnTo>
                <a:lnTo>
                  <a:pt x="77350" y="37410"/>
                </a:lnTo>
                <a:lnTo>
                  <a:pt x="77340" y="37410"/>
                </a:lnTo>
                <a:lnTo>
                  <a:pt x="77340" y="37400"/>
                </a:lnTo>
                <a:lnTo>
                  <a:pt x="77340" y="37390"/>
                </a:lnTo>
                <a:lnTo>
                  <a:pt x="77350" y="37390"/>
                </a:lnTo>
                <a:lnTo>
                  <a:pt x="77360" y="37380"/>
                </a:lnTo>
                <a:lnTo>
                  <a:pt x="77370" y="37380"/>
                </a:lnTo>
                <a:lnTo>
                  <a:pt x="77380" y="37380"/>
                </a:lnTo>
                <a:lnTo>
                  <a:pt x="77380" y="37370"/>
                </a:lnTo>
                <a:lnTo>
                  <a:pt x="77390" y="37370"/>
                </a:lnTo>
                <a:lnTo>
                  <a:pt x="77400" y="37370"/>
                </a:lnTo>
                <a:lnTo>
                  <a:pt x="77410" y="37370"/>
                </a:lnTo>
                <a:lnTo>
                  <a:pt x="77410" y="37360"/>
                </a:lnTo>
                <a:lnTo>
                  <a:pt x="77420" y="37360"/>
                </a:lnTo>
                <a:lnTo>
                  <a:pt x="77430" y="37360"/>
                </a:lnTo>
                <a:lnTo>
                  <a:pt x="77430" y="37350"/>
                </a:lnTo>
                <a:lnTo>
                  <a:pt x="77440" y="37350"/>
                </a:lnTo>
                <a:lnTo>
                  <a:pt x="77440" y="37340"/>
                </a:lnTo>
                <a:lnTo>
                  <a:pt x="77450" y="37340"/>
                </a:lnTo>
                <a:lnTo>
                  <a:pt x="77450" y="37330"/>
                </a:lnTo>
                <a:lnTo>
                  <a:pt x="77450" y="37320"/>
                </a:lnTo>
                <a:lnTo>
                  <a:pt x="77440" y="37320"/>
                </a:lnTo>
                <a:lnTo>
                  <a:pt x="77440" y="37310"/>
                </a:lnTo>
                <a:lnTo>
                  <a:pt x="77440" y="37300"/>
                </a:lnTo>
                <a:lnTo>
                  <a:pt x="77440" y="37290"/>
                </a:lnTo>
                <a:lnTo>
                  <a:pt x="77440" y="37280"/>
                </a:lnTo>
                <a:lnTo>
                  <a:pt x="77430" y="37280"/>
                </a:lnTo>
                <a:lnTo>
                  <a:pt x="77430" y="37270"/>
                </a:lnTo>
                <a:lnTo>
                  <a:pt x="77430" y="37260"/>
                </a:lnTo>
                <a:lnTo>
                  <a:pt x="77420" y="37250"/>
                </a:lnTo>
                <a:lnTo>
                  <a:pt x="77420" y="37240"/>
                </a:lnTo>
                <a:lnTo>
                  <a:pt x="77410" y="37240"/>
                </a:lnTo>
                <a:lnTo>
                  <a:pt x="77410" y="37230"/>
                </a:lnTo>
                <a:lnTo>
                  <a:pt x="77400" y="37220"/>
                </a:lnTo>
                <a:lnTo>
                  <a:pt x="77400" y="37210"/>
                </a:lnTo>
                <a:lnTo>
                  <a:pt x="77390" y="37210"/>
                </a:lnTo>
                <a:lnTo>
                  <a:pt x="77390" y="37200"/>
                </a:lnTo>
                <a:lnTo>
                  <a:pt x="77380" y="37200"/>
                </a:lnTo>
                <a:lnTo>
                  <a:pt x="77370" y="37190"/>
                </a:lnTo>
                <a:lnTo>
                  <a:pt x="77370" y="37180"/>
                </a:lnTo>
                <a:lnTo>
                  <a:pt x="77370" y="37170"/>
                </a:lnTo>
                <a:lnTo>
                  <a:pt x="77380" y="37170"/>
                </a:lnTo>
                <a:lnTo>
                  <a:pt x="77380" y="37160"/>
                </a:lnTo>
                <a:lnTo>
                  <a:pt x="77390" y="37160"/>
                </a:lnTo>
                <a:lnTo>
                  <a:pt x="77390" y="37150"/>
                </a:lnTo>
                <a:lnTo>
                  <a:pt x="77390" y="37140"/>
                </a:lnTo>
                <a:lnTo>
                  <a:pt x="77400" y="37130"/>
                </a:lnTo>
                <a:lnTo>
                  <a:pt x="77410" y="37120"/>
                </a:lnTo>
                <a:lnTo>
                  <a:pt x="77420" y="37110"/>
                </a:lnTo>
                <a:lnTo>
                  <a:pt x="77420" y="37100"/>
                </a:lnTo>
                <a:lnTo>
                  <a:pt x="77430" y="37100"/>
                </a:lnTo>
                <a:lnTo>
                  <a:pt x="77440" y="37090"/>
                </a:lnTo>
                <a:lnTo>
                  <a:pt x="77430" y="37090"/>
                </a:lnTo>
                <a:lnTo>
                  <a:pt x="77430" y="37080"/>
                </a:lnTo>
                <a:lnTo>
                  <a:pt x="77430" y="37070"/>
                </a:lnTo>
                <a:lnTo>
                  <a:pt x="77420" y="37060"/>
                </a:lnTo>
                <a:lnTo>
                  <a:pt x="77420" y="37050"/>
                </a:lnTo>
                <a:lnTo>
                  <a:pt x="77410" y="37050"/>
                </a:lnTo>
                <a:lnTo>
                  <a:pt x="77410" y="37040"/>
                </a:lnTo>
                <a:lnTo>
                  <a:pt x="77400" y="37040"/>
                </a:lnTo>
                <a:lnTo>
                  <a:pt x="77400" y="37030"/>
                </a:lnTo>
                <a:lnTo>
                  <a:pt x="77390" y="37030"/>
                </a:lnTo>
                <a:lnTo>
                  <a:pt x="77390" y="37020"/>
                </a:lnTo>
                <a:lnTo>
                  <a:pt x="77390" y="37010"/>
                </a:lnTo>
                <a:lnTo>
                  <a:pt x="77400" y="37010"/>
                </a:lnTo>
                <a:lnTo>
                  <a:pt x="77410" y="37010"/>
                </a:lnTo>
                <a:lnTo>
                  <a:pt x="77420" y="37010"/>
                </a:lnTo>
                <a:lnTo>
                  <a:pt x="77430" y="37010"/>
                </a:lnTo>
                <a:lnTo>
                  <a:pt x="77430" y="37000"/>
                </a:lnTo>
                <a:lnTo>
                  <a:pt x="77430" y="36990"/>
                </a:lnTo>
                <a:lnTo>
                  <a:pt x="77430" y="36980"/>
                </a:lnTo>
                <a:lnTo>
                  <a:pt x="77430" y="36970"/>
                </a:lnTo>
                <a:lnTo>
                  <a:pt x="77430" y="36960"/>
                </a:lnTo>
                <a:lnTo>
                  <a:pt x="77420" y="36960"/>
                </a:lnTo>
                <a:lnTo>
                  <a:pt x="77420" y="36950"/>
                </a:lnTo>
                <a:lnTo>
                  <a:pt x="77420" y="36940"/>
                </a:lnTo>
                <a:lnTo>
                  <a:pt x="77430" y="36930"/>
                </a:lnTo>
                <a:lnTo>
                  <a:pt x="77430" y="36920"/>
                </a:lnTo>
                <a:lnTo>
                  <a:pt x="77430" y="36910"/>
                </a:lnTo>
                <a:lnTo>
                  <a:pt x="77420" y="36910"/>
                </a:lnTo>
                <a:lnTo>
                  <a:pt x="77410" y="36910"/>
                </a:lnTo>
                <a:lnTo>
                  <a:pt x="77400" y="36900"/>
                </a:lnTo>
                <a:lnTo>
                  <a:pt x="77400" y="36890"/>
                </a:lnTo>
                <a:lnTo>
                  <a:pt x="77410" y="36880"/>
                </a:lnTo>
                <a:lnTo>
                  <a:pt x="77410" y="36890"/>
                </a:lnTo>
                <a:lnTo>
                  <a:pt x="77420" y="36890"/>
                </a:lnTo>
                <a:lnTo>
                  <a:pt x="77420" y="36900"/>
                </a:lnTo>
                <a:lnTo>
                  <a:pt x="77430" y="36900"/>
                </a:lnTo>
                <a:lnTo>
                  <a:pt x="77440" y="36890"/>
                </a:lnTo>
                <a:lnTo>
                  <a:pt x="77440" y="36880"/>
                </a:lnTo>
                <a:lnTo>
                  <a:pt x="77430" y="36880"/>
                </a:lnTo>
                <a:lnTo>
                  <a:pt x="77430" y="36870"/>
                </a:lnTo>
                <a:lnTo>
                  <a:pt x="77430" y="36860"/>
                </a:lnTo>
                <a:lnTo>
                  <a:pt x="77440" y="36860"/>
                </a:lnTo>
                <a:lnTo>
                  <a:pt x="77450" y="36870"/>
                </a:lnTo>
                <a:lnTo>
                  <a:pt x="77460" y="36870"/>
                </a:lnTo>
                <a:lnTo>
                  <a:pt x="77470" y="36870"/>
                </a:lnTo>
                <a:lnTo>
                  <a:pt x="77480" y="36860"/>
                </a:lnTo>
                <a:lnTo>
                  <a:pt x="77490" y="36860"/>
                </a:lnTo>
                <a:lnTo>
                  <a:pt x="77490" y="36850"/>
                </a:lnTo>
                <a:lnTo>
                  <a:pt x="77500" y="36850"/>
                </a:lnTo>
                <a:lnTo>
                  <a:pt x="77510" y="36850"/>
                </a:lnTo>
                <a:lnTo>
                  <a:pt x="77520" y="36850"/>
                </a:lnTo>
                <a:lnTo>
                  <a:pt x="77520" y="36840"/>
                </a:lnTo>
                <a:lnTo>
                  <a:pt x="77520" y="36830"/>
                </a:lnTo>
                <a:lnTo>
                  <a:pt x="77510" y="36830"/>
                </a:lnTo>
                <a:lnTo>
                  <a:pt x="77500" y="36820"/>
                </a:lnTo>
                <a:lnTo>
                  <a:pt x="77500" y="36810"/>
                </a:lnTo>
                <a:lnTo>
                  <a:pt x="77510" y="36810"/>
                </a:lnTo>
                <a:lnTo>
                  <a:pt x="77510" y="36800"/>
                </a:lnTo>
                <a:lnTo>
                  <a:pt x="77520" y="36800"/>
                </a:lnTo>
                <a:lnTo>
                  <a:pt x="77520" y="36810"/>
                </a:lnTo>
                <a:lnTo>
                  <a:pt x="77530" y="36810"/>
                </a:lnTo>
                <a:lnTo>
                  <a:pt x="77540" y="36810"/>
                </a:lnTo>
                <a:lnTo>
                  <a:pt x="77550" y="36810"/>
                </a:lnTo>
                <a:lnTo>
                  <a:pt x="77550" y="36820"/>
                </a:lnTo>
                <a:lnTo>
                  <a:pt x="77550" y="36830"/>
                </a:lnTo>
                <a:lnTo>
                  <a:pt x="77560" y="36830"/>
                </a:lnTo>
                <a:lnTo>
                  <a:pt x="77570" y="36830"/>
                </a:lnTo>
                <a:lnTo>
                  <a:pt x="77570" y="36840"/>
                </a:lnTo>
                <a:lnTo>
                  <a:pt x="77580" y="36840"/>
                </a:lnTo>
                <a:lnTo>
                  <a:pt x="77590" y="36840"/>
                </a:lnTo>
                <a:lnTo>
                  <a:pt x="77590" y="36850"/>
                </a:lnTo>
                <a:lnTo>
                  <a:pt x="77600" y="36850"/>
                </a:lnTo>
                <a:lnTo>
                  <a:pt x="77600" y="36860"/>
                </a:lnTo>
                <a:lnTo>
                  <a:pt x="77610" y="36860"/>
                </a:lnTo>
                <a:lnTo>
                  <a:pt x="77610" y="36870"/>
                </a:lnTo>
                <a:lnTo>
                  <a:pt x="77620" y="36870"/>
                </a:lnTo>
                <a:lnTo>
                  <a:pt x="77620" y="36860"/>
                </a:lnTo>
                <a:lnTo>
                  <a:pt x="77630" y="36850"/>
                </a:lnTo>
                <a:lnTo>
                  <a:pt x="77630" y="36840"/>
                </a:lnTo>
                <a:lnTo>
                  <a:pt x="77640" y="36840"/>
                </a:lnTo>
                <a:lnTo>
                  <a:pt x="77640" y="36850"/>
                </a:lnTo>
                <a:lnTo>
                  <a:pt x="77650" y="36850"/>
                </a:lnTo>
                <a:lnTo>
                  <a:pt x="77650" y="36860"/>
                </a:lnTo>
                <a:lnTo>
                  <a:pt x="77660" y="36860"/>
                </a:lnTo>
                <a:lnTo>
                  <a:pt x="77660" y="36850"/>
                </a:lnTo>
                <a:lnTo>
                  <a:pt x="77670" y="36840"/>
                </a:lnTo>
                <a:lnTo>
                  <a:pt x="77660" y="36840"/>
                </a:lnTo>
                <a:lnTo>
                  <a:pt x="77660" y="36830"/>
                </a:lnTo>
                <a:lnTo>
                  <a:pt x="77650" y="36840"/>
                </a:lnTo>
                <a:lnTo>
                  <a:pt x="77640" y="36840"/>
                </a:lnTo>
                <a:lnTo>
                  <a:pt x="77640" y="36830"/>
                </a:lnTo>
                <a:lnTo>
                  <a:pt x="77640" y="36820"/>
                </a:lnTo>
                <a:lnTo>
                  <a:pt x="77650" y="36820"/>
                </a:lnTo>
                <a:lnTo>
                  <a:pt x="77660" y="36820"/>
                </a:lnTo>
                <a:lnTo>
                  <a:pt x="77670" y="36820"/>
                </a:lnTo>
                <a:lnTo>
                  <a:pt x="77670" y="36830"/>
                </a:lnTo>
                <a:lnTo>
                  <a:pt x="77680" y="36830"/>
                </a:lnTo>
                <a:lnTo>
                  <a:pt x="77680" y="36820"/>
                </a:lnTo>
                <a:lnTo>
                  <a:pt x="77690" y="36820"/>
                </a:lnTo>
                <a:lnTo>
                  <a:pt x="77690" y="36810"/>
                </a:lnTo>
                <a:lnTo>
                  <a:pt x="77700" y="36810"/>
                </a:lnTo>
                <a:lnTo>
                  <a:pt x="77700" y="36820"/>
                </a:lnTo>
                <a:lnTo>
                  <a:pt x="77710" y="36820"/>
                </a:lnTo>
                <a:lnTo>
                  <a:pt x="77710" y="36830"/>
                </a:lnTo>
                <a:lnTo>
                  <a:pt x="77720" y="36830"/>
                </a:lnTo>
                <a:lnTo>
                  <a:pt x="77730" y="36820"/>
                </a:lnTo>
                <a:lnTo>
                  <a:pt x="77730" y="36810"/>
                </a:lnTo>
                <a:lnTo>
                  <a:pt x="77740" y="36810"/>
                </a:lnTo>
                <a:lnTo>
                  <a:pt x="77740" y="36820"/>
                </a:lnTo>
                <a:lnTo>
                  <a:pt x="77750" y="36820"/>
                </a:lnTo>
                <a:lnTo>
                  <a:pt x="77750" y="36830"/>
                </a:lnTo>
                <a:lnTo>
                  <a:pt x="77750" y="36820"/>
                </a:lnTo>
                <a:lnTo>
                  <a:pt x="77760" y="36820"/>
                </a:lnTo>
                <a:lnTo>
                  <a:pt x="77760" y="36810"/>
                </a:lnTo>
                <a:lnTo>
                  <a:pt x="77750" y="36810"/>
                </a:lnTo>
                <a:lnTo>
                  <a:pt x="77750" y="36800"/>
                </a:lnTo>
                <a:lnTo>
                  <a:pt x="77760" y="36800"/>
                </a:lnTo>
                <a:lnTo>
                  <a:pt x="77750" y="36790"/>
                </a:lnTo>
                <a:lnTo>
                  <a:pt x="77740" y="36790"/>
                </a:lnTo>
                <a:lnTo>
                  <a:pt x="77740" y="36780"/>
                </a:lnTo>
                <a:lnTo>
                  <a:pt x="77730" y="36780"/>
                </a:lnTo>
                <a:lnTo>
                  <a:pt x="77720" y="36780"/>
                </a:lnTo>
                <a:lnTo>
                  <a:pt x="77720" y="36790"/>
                </a:lnTo>
                <a:lnTo>
                  <a:pt x="77710" y="36790"/>
                </a:lnTo>
                <a:lnTo>
                  <a:pt x="77710" y="36800"/>
                </a:lnTo>
                <a:lnTo>
                  <a:pt x="77700" y="36800"/>
                </a:lnTo>
                <a:lnTo>
                  <a:pt x="77700" y="36790"/>
                </a:lnTo>
                <a:lnTo>
                  <a:pt x="77690" y="36790"/>
                </a:lnTo>
                <a:lnTo>
                  <a:pt x="77690" y="36780"/>
                </a:lnTo>
                <a:lnTo>
                  <a:pt x="77680" y="36780"/>
                </a:lnTo>
                <a:lnTo>
                  <a:pt x="77680" y="36770"/>
                </a:lnTo>
                <a:lnTo>
                  <a:pt x="77690" y="36770"/>
                </a:lnTo>
                <a:lnTo>
                  <a:pt x="77700" y="36770"/>
                </a:lnTo>
                <a:lnTo>
                  <a:pt x="77710" y="36770"/>
                </a:lnTo>
                <a:lnTo>
                  <a:pt x="77720" y="36770"/>
                </a:lnTo>
                <a:lnTo>
                  <a:pt x="77720" y="36760"/>
                </a:lnTo>
                <a:lnTo>
                  <a:pt x="77730" y="36760"/>
                </a:lnTo>
                <a:lnTo>
                  <a:pt x="77730" y="36770"/>
                </a:lnTo>
                <a:lnTo>
                  <a:pt x="77740" y="36770"/>
                </a:lnTo>
                <a:lnTo>
                  <a:pt x="77750" y="36770"/>
                </a:lnTo>
                <a:lnTo>
                  <a:pt x="77750" y="36760"/>
                </a:lnTo>
                <a:lnTo>
                  <a:pt x="77750" y="36750"/>
                </a:lnTo>
                <a:lnTo>
                  <a:pt x="77750" y="36740"/>
                </a:lnTo>
                <a:lnTo>
                  <a:pt x="77760" y="36740"/>
                </a:lnTo>
                <a:lnTo>
                  <a:pt x="77760" y="36730"/>
                </a:lnTo>
                <a:lnTo>
                  <a:pt x="77770" y="36730"/>
                </a:lnTo>
                <a:lnTo>
                  <a:pt x="77770" y="36740"/>
                </a:lnTo>
                <a:lnTo>
                  <a:pt x="77780" y="36740"/>
                </a:lnTo>
                <a:lnTo>
                  <a:pt x="77790" y="36740"/>
                </a:lnTo>
                <a:lnTo>
                  <a:pt x="77790" y="36750"/>
                </a:lnTo>
                <a:lnTo>
                  <a:pt x="77790" y="36760"/>
                </a:lnTo>
                <a:lnTo>
                  <a:pt x="77780" y="36760"/>
                </a:lnTo>
                <a:lnTo>
                  <a:pt x="77780" y="36770"/>
                </a:lnTo>
                <a:lnTo>
                  <a:pt x="77780" y="36780"/>
                </a:lnTo>
                <a:lnTo>
                  <a:pt x="77790" y="36780"/>
                </a:lnTo>
                <a:lnTo>
                  <a:pt x="77790" y="36790"/>
                </a:lnTo>
                <a:lnTo>
                  <a:pt x="77800" y="36790"/>
                </a:lnTo>
                <a:lnTo>
                  <a:pt x="77800" y="36800"/>
                </a:lnTo>
                <a:lnTo>
                  <a:pt x="77810" y="36800"/>
                </a:lnTo>
                <a:lnTo>
                  <a:pt x="77810" y="36810"/>
                </a:lnTo>
                <a:lnTo>
                  <a:pt x="77810" y="36820"/>
                </a:lnTo>
                <a:lnTo>
                  <a:pt x="77820" y="36830"/>
                </a:lnTo>
                <a:lnTo>
                  <a:pt x="77830" y="36830"/>
                </a:lnTo>
                <a:lnTo>
                  <a:pt x="77830" y="36820"/>
                </a:lnTo>
                <a:lnTo>
                  <a:pt x="77840" y="36810"/>
                </a:lnTo>
                <a:lnTo>
                  <a:pt x="77840" y="36800"/>
                </a:lnTo>
                <a:lnTo>
                  <a:pt x="77850" y="36800"/>
                </a:lnTo>
                <a:lnTo>
                  <a:pt x="77860" y="36800"/>
                </a:lnTo>
                <a:lnTo>
                  <a:pt x="77870" y="36810"/>
                </a:lnTo>
                <a:lnTo>
                  <a:pt x="77870" y="36800"/>
                </a:lnTo>
                <a:lnTo>
                  <a:pt x="77880" y="36800"/>
                </a:lnTo>
                <a:lnTo>
                  <a:pt x="77880" y="36810"/>
                </a:lnTo>
                <a:lnTo>
                  <a:pt x="77890" y="36810"/>
                </a:lnTo>
                <a:lnTo>
                  <a:pt x="77890" y="36820"/>
                </a:lnTo>
                <a:lnTo>
                  <a:pt x="77900" y="36820"/>
                </a:lnTo>
                <a:lnTo>
                  <a:pt x="77910" y="36830"/>
                </a:lnTo>
                <a:lnTo>
                  <a:pt x="77910" y="36840"/>
                </a:lnTo>
                <a:lnTo>
                  <a:pt x="77920" y="36840"/>
                </a:lnTo>
                <a:lnTo>
                  <a:pt x="77930" y="36840"/>
                </a:lnTo>
                <a:lnTo>
                  <a:pt x="77940" y="36840"/>
                </a:lnTo>
                <a:lnTo>
                  <a:pt x="77950" y="36840"/>
                </a:lnTo>
                <a:lnTo>
                  <a:pt x="77960" y="36840"/>
                </a:lnTo>
                <a:lnTo>
                  <a:pt x="77970" y="36840"/>
                </a:lnTo>
                <a:lnTo>
                  <a:pt x="77980" y="36840"/>
                </a:lnTo>
                <a:lnTo>
                  <a:pt x="77990" y="36840"/>
                </a:lnTo>
                <a:lnTo>
                  <a:pt x="77990" y="36850"/>
                </a:lnTo>
                <a:lnTo>
                  <a:pt x="78000" y="36850"/>
                </a:lnTo>
                <a:lnTo>
                  <a:pt x="78000" y="36860"/>
                </a:lnTo>
                <a:lnTo>
                  <a:pt x="78010" y="36870"/>
                </a:lnTo>
                <a:lnTo>
                  <a:pt x="78020" y="36870"/>
                </a:lnTo>
                <a:lnTo>
                  <a:pt x="78030" y="36870"/>
                </a:lnTo>
                <a:lnTo>
                  <a:pt x="78040" y="36870"/>
                </a:lnTo>
                <a:lnTo>
                  <a:pt x="78040" y="36880"/>
                </a:lnTo>
                <a:lnTo>
                  <a:pt x="78050" y="36880"/>
                </a:lnTo>
                <a:lnTo>
                  <a:pt x="78050" y="36890"/>
                </a:lnTo>
                <a:lnTo>
                  <a:pt x="78060" y="36890"/>
                </a:lnTo>
                <a:lnTo>
                  <a:pt x="78070" y="36890"/>
                </a:lnTo>
                <a:lnTo>
                  <a:pt x="78070" y="36880"/>
                </a:lnTo>
                <a:lnTo>
                  <a:pt x="78070" y="36870"/>
                </a:lnTo>
                <a:lnTo>
                  <a:pt x="78080" y="36870"/>
                </a:lnTo>
                <a:lnTo>
                  <a:pt x="78080" y="36860"/>
                </a:lnTo>
                <a:lnTo>
                  <a:pt x="78080" y="36850"/>
                </a:lnTo>
                <a:lnTo>
                  <a:pt x="78090" y="36850"/>
                </a:lnTo>
                <a:lnTo>
                  <a:pt x="78100" y="36850"/>
                </a:lnTo>
                <a:lnTo>
                  <a:pt x="78100" y="36860"/>
                </a:lnTo>
                <a:lnTo>
                  <a:pt x="78110" y="36860"/>
                </a:lnTo>
                <a:lnTo>
                  <a:pt x="78110" y="36870"/>
                </a:lnTo>
                <a:lnTo>
                  <a:pt x="78110" y="36880"/>
                </a:lnTo>
                <a:lnTo>
                  <a:pt x="78120" y="36880"/>
                </a:lnTo>
                <a:lnTo>
                  <a:pt x="78120" y="36890"/>
                </a:lnTo>
                <a:lnTo>
                  <a:pt x="78130" y="36890"/>
                </a:lnTo>
                <a:lnTo>
                  <a:pt x="78130" y="36900"/>
                </a:lnTo>
                <a:lnTo>
                  <a:pt x="78130" y="36910"/>
                </a:lnTo>
                <a:lnTo>
                  <a:pt x="78130" y="36920"/>
                </a:lnTo>
                <a:lnTo>
                  <a:pt x="78130" y="36930"/>
                </a:lnTo>
                <a:lnTo>
                  <a:pt x="78130" y="36940"/>
                </a:lnTo>
                <a:lnTo>
                  <a:pt x="78140" y="36940"/>
                </a:lnTo>
                <a:lnTo>
                  <a:pt x="78140" y="36950"/>
                </a:lnTo>
                <a:lnTo>
                  <a:pt x="78140" y="36960"/>
                </a:lnTo>
                <a:lnTo>
                  <a:pt x="78150" y="36960"/>
                </a:lnTo>
                <a:lnTo>
                  <a:pt x="78150" y="36970"/>
                </a:lnTo>
                <a:lnTo>
                  <a:pt x="78160" y="36970"/>
                </a:lnTo>
                <a:lnTo>
                  <a:pt x="78170" y="36970"/>
                </a:lnTo>
                <a:lnTo>
                  <a:pt x="78180" y="36970"/>
                </a:lnTo>
                <a:lnTo>
                  <a:pt x="78190" y="36970"/>
                </a:lnTo>
                <a:lnTo>
                  <a:pt x="78200" y="36970"/>
                </a:lnTo>
                <a:lnTo>
                  <a:pt x="78210" y="36970"/>
                </a:lnTo>
                <a:lnTo>
                  <a:pt x="78210" y="36980"/>
                </a:lnTo>
                <a:lnTo>
                  <a:pt x="78200" y="36980"/>
                </a:lnTo>
                <a:lnTo>
                  <a:pt x="78200" y="36990"/>
                </a:lnTo>
                <a:lnTo>
                  <a:pt x="78200" y="37000"/>
                </a:lnTo>
                <a:lnTo>
                  <a:pt x="78210" y="37000"/>
                </a:lnTo>
                <a:lnTo>
                  <a:pt x="78210" y="36990"/>
                </a:lnTo>
                <a:lnTo>
                  <a:pt x="78220" y="36990"/>
                </a:lnTo>
                <a:lnTo>
                  <a:pt x="78220" y="37000"/>
                </a:lnTo>
                <a:lnTo>
                  <a:pt x="78230" y="37000"/>
                </a:lnTo>
                <a:lnTo>
                  <a:pt x="78230" y="37010"/>
                </a:lnTo>
                <a:lnTo>
                  <a:pt x="78230" y="37000"/>
                </a:lnTo>
                <a:lnTo>
                  <a:pt x="78240" y="37000"/>
                </a:lnTo>
                <a:lnTo>
                  <a:pt x="78240" y="37010"/>
                </a:lnTo>
                <a:lnTo>
                  <a:pt x="78240" y="37020"/>
                </a:lnTo>
                <a:lnTo>
                  <a:pt x="78250" y="37020"/>
                </a:lnTo>
                <a:lnTo>
                  <a:pt x="78250" y="37030"/>
                </a:lnTo>
                <a:lnTo>
                  <a:pt x="78240" y="37030"/>
                </a:lnTo>
                <a:lnTo>
                  <a:pt x="78230" y="37030"/>
                </a:lnTo>
                <a:lnTo>
                  <a:pt x="78230" y="37040"/>
                </a:lnTo>
                <a:lnTo>
                  <a:pt x="78220" y="37040"/>
                </a:lnTo>
                <a:lnTo>
                  <a:pt x="78220" y="37030"/>
                </a:lnTo>
                <a:lnTo>
                  <a:pt x="78220" y="37040"/>
                </a:lnTo>
                <a:lnTo>
                  <a:pt x="78220" y="37050"/>
                </a:lnTo>
                <a:lnTo>
                  <a:pt x="78220" y="37060"/>
                </a:lnTo>
                <a:lnTo>
                  <a:pt x="78220" y="37070"/>
                </a:lnTo>
                <a:lnTo>
                  <a:pt x="78210" y="37080"/>
                </a:lnTo>
                <a:lnTo>
                  <a:pt x="78210" y="37090"/>
                </a:lnTo>
                <a:lnTo>
                  <a:pt x="78220" y="37090"/>
                </a:lnTo>
                <a:lnTo>
                  <a:pt x="78230" y="37090"/>
                </a:lnTo>
                <a:lnTo>
                  <a:pt x="78230" y="37100"/>
                </a:lnTo>
                <a:lnTo>
                  <a:pt x="78220" y="37100"/>
                </a:lnTo>
                <a:lnTo>
                  <a:pt x="78220" y="37110"/>
                </a:lnTo>
                <a:lnTo>
                  <a:pt x="78230" y="37110"/>
                </a:lnTo>
                <a:lnTo>
                  <a:pt x="78240" y="37110"/>
                </a:lnTo>
                <a:lnTo>
                  <a:pt x="78250" y="37110"/>
                </a:lnTo>
                <a:lnTo>
                  <a:pt x="78250" y="37120"/>
                </a:lnTo>
                <a:lnTo>
                  <a:pt x="78260" y="37120"/>
                </a:lnTo>
                <a:lnTo>
                  <a:pt x="78270" y="37120"/>
                </a:lnTo>
                <a:lnTo>
                  <a:pt x="78280" y="37120"/>
                </a:lnTo>
                <a:lnTo>
                  <a:pt x="78280" y="37110"/>
                </a:lnTo>
                <a:lnTo>
                  <a:pt x="78290" y="37110"/>
                </a:lnTo>
                <a:lnTo>
                  <a:pt x="78290" y="37100"/>
                </a:lnTo>
                <a:lnTo>
                  <a:pt x="78300" y="37100"/>
                </a:lnTo>
                <a:lnTo>
                  <a:pt x="78310" y="37100"/>
                </a:lnTo>
                <a:lnTo>
                  <a:pt x="78310" y="37090"/>
                </a:lnTo>
                <a:lnTo>
                  <a:pt x="78310" y="37080"/>
                </a:lnTo>
                <a:lnTo>
                  <a:pt x="78310" y="37070"/>
                </a:lnTo>
                <a:lnTo>
                  <a:pt x="78320" y="37070"/>
                </a:lnTo>
                <a:lnTo>
                  <a:pt x="78330" y="37070"/>
                </a:lnTo>
                <a:lnTo>
                  <a:pt x="78330" y="37080"/>
                </a:lnTo>
                <a:lnTo>
                  <a:pt x="78340" y="37080"/>
                </a:lnTo>
                <a:lnTo>
                  <a:pt x="78340" y="37090"/>
                </a:lnTo>
                <a:lnTo>
                  <a:pt x="78350" y="37100"/>
                </a:lnTo>
                <a:lnTo>
                  <a:pt x="78360" y="37100"/>
                </a:lnTo>
                <a:lnTo>
                  <a:pt x="78360" y="37110"/>
                </a:lnTo>
                <a:lnTo>
                  <a:pt x="78370" y="37110"/>
                </a:lnTo>
                <a:lnTo>
                  <a:pt x="78370" y="37120"/>
                </a:lnTo>
                <a:lnTo>
                  <a:pt x="78370" y="37130"/>
                </a:lnTo>
                <a:lnTo>
                  <a:pt x="78380" y="37130"/>
                </a:lnTo>
                <a:lnTo>
                  <a:pt x="78390" y="37130"/>
                </a:lnTo>
                <a:lnTo>
                  <a:pt x="78390" y="37120"/>
                </a:lnTo>
                <a:lnTo>
                  <a:pt x="78400" y="37120"/>
                </a:lnTo>
                <a:lnTo>
                  <a:pt x="78410" y="37120"/>
                </a:lnTo>
                <a:lnTo>
                  <a:pt x="78410" y="37130"/>
                </a:lnTo>
                <a:lnTo>
                  <a:pt x="78420" y="37130"/>
                </a:lnTo>
                <a:lnTo>
                  <a:pt x="78420" y="37140"/>
                </a:lnTo>
                <a:lnTo>
                  <a:pt x="78420" y="37130"/>
                </a:lnTo>
                <a:lnTo>
                  <a:pt x="78430" y="37130"/>
                </a:lnTo>
                <a:lnTo>
                  <a:pt x="78430" y="37120"/>
                </a:lnTo>
                <a:lnTo>
                  <a:pt x="78430" y="37110"/>
                </a:lnTo>
                <a:lnTo>
                  <a:pt x="78440" y="37110"/>
                </a:lnTo>
                <a:lnTo>
                  <a:pt x="78430" y="37110"/>
                </a:lnTo>
                <a:lnTo>
                  <a:pt x="78430" y="37100"/>
                </a:lnTo>
                <a:lnTo>
                  <a:pt x="78440" y="37100"/>
                </a:lnTo>
                <a:lnTo>
                  <a:pt x="78450" y="37100"/>
                </a:lnTo>
                <a:lnTo>
                  <a:pt x="78450" y="37110"/>
                </a:lnTo>
                <a:lnTo>
                  <a:pt x="78460" y="37110"/>
                </a:lnTo>
                <a:lnTo>
                  <a:pt x="78460" y="37120"/>
                </a:lnTo>
                <a:lnTo>
                  <a:pt x="78470" y="37120"/>
                </a:lnTo>
                <a:lnTo>
                  <a:pt x="78470" y="37130"/>
                </a:lnTo>
                <a:lnTo>
                  <a:pt x="78470" y="37120"/>
                </a:lnTo>
                <a:lnTo>
                  <a:pt x="78480" y="37120"/>
                </a:lnTo>
                <a:lnTo>
                  <a:pt x="78490" y="37120"/>
                </a:lnTo>
                <a:lnTo>
                  <a:pt x="78490" y="37110"/>
                </a:lnTo>
                <a:lnTo>
                  <a:pt x="78500" y="37110"/>
                </a:lnTo>
                <a:lnTo>
                  <a:pt x="78500" y="37100"/>
                </a:lnTo>
                <a:lnTo>
                  <a:pt x="78510" y="37100"/>
                </a:lnTo>
                <a:lnTo>
                  <a:pt x="78510" y="37090"/>
                </a:lnTo>
                <a:lnTo>
                  <a:pt x="78520" y="37090"/>
                </a:lnTo>
                <a:lnTo>
                  <a:pt x="78530" y="37090"/>
                </a:lnTo>
                <a:lnTo>
                  <a:pt x="78530" y="37100"/>
                </a:lnTo>
                <a:lnTo>
                  <a:pt x="78530" y="37110"/>
                </a:lnTo>
                <a:lnTo>
                  <a:pt x="78530" y="37120"/>
                </a:lnTo>
                <a:lnTo>
                  <a:pt x="78530" y="37130"/>
                </a:lnTo>
                <a:lnTo>
                  <a:pt x="78540" y="37130"/>
                </a:lnTo>
                <a:lnTo>
                  <a:pt x="78540" y="37140"/>
                </a:lnTo>
                <a:lnTo>
                  <a:pt x="78550" y="37140"/>
                </a:lnTo>
                <a:lnTo>
                  <a:pt x="78550" y="37150"/>
                </a:lnTo>
                <a:lnTo>
                  <a:pt x="78550" y="37160"/>
                </a:lnTo>
                <a:lnTo>
                  <a:pt x="78560" y="37160"/>
                </a:lnTo>
                <a:lnTo>
                  <a:pt x="78560" y="37170"/>
                </a:lnTo>
                <a:lnTo>
                  <a:pt x="78570" y="37180"/>
                </a:lnTo>
                <a:lnTo>
                  <a:pt x="78580" y="37180"/>
                </a:lnTo>
                <a:lnTo>
                  <a:pt x="78590" y="37180"/>
                </a:lnTo>
                <a:lnTo>
                  <a:pt x="78600" y="37180"/>
                </a:lnTo>
                <a:lnTo>
                  <a:pt x="78600" y="37190"/>
                </a:lnTo>
                <a:lnTo>
                  <a:pt x="78610" y="37190"/>
                </a:lnTo>
                <a:lnTo>
                  <a:pt x="78620" y="37200"/>
                </a:lnTo>
                <a:lnTo>
                  <a:pt x="78630" y="37200"/>
                </a:lnTo>
                <a:lnTo>
                  <a:pt x="78630" y="37210"/>
                </a:lnTo>
                <a:lnTo>
                  <a:pt x="78640" y="37210"/>
                </a:lnTo>
                <a:lnTo>
                  <a:pt x="78640" y="37220"/>
                </a:lnTo>
                <a:lnTo>
                  <a:pt x="78650" y="37220"/>
                </a:lnTo>
                <a:lnTo>
                  <a:pt x="78660" y="37220"/>
                </a:lnTo>
                <a:lnTo>
                  <a:pt x="78670" y="37220"/>
                </a:lnTo>
                <a:lnTo>
                  <a:pt x="78680" y="37220"/>
                </a:lnTo>
                <a:lnTo>
                  <a:pt x="78690" y="37220"/>
                </a:lnTo>
                <a:lnTo>
                  <a:pt x="78700" y="37220"/>
                </a:lnTo>
                <a:lnTo>
                  <a:pt x="78700" y="37210"/>
                </a:lnTo>
                <a:lnTo>
                  <a:pt x="78710" y="37200"/>
                </a:lnTo>
                <a:lnTo>
                  <a:pt x="78720" y="37200"/>
                </a:lnTo>
                <a:lnTo>
                  <a:pt x="78730" y="37200"/>
                </a:lnTo>
                <a:lnTo>
                  <a:pt x="78740" y="37210"/>
                </a:lnTo>
                <a:lnTo>
                  <a:pt x="78740" y="37220"/>
                </a:lnTo>
                <a:lnTo>
                  <a:pt x="78750" y="37220"/>
                </a:lnTo>
                <a:lnTo>
                  <a:pt x="78750" y="37230"/>
                </a:lnTo>
                <a:lnTo>
                  <a:pt x="78770" y="37230"/>
                </a:lnTo>
                <a:lnTo>
                  <a:pt x="78780" y="37240"/>
                </a:lnTo>
                <a:lnTo>
                  <a:pt x="78790" y="37240"/>
                </a:lnTo>
                <a:lnTo>
                  <a:pt x="78790" y="37230"/>
                </a:lnTo>
                <a:lnTo>
                  <a:pt x="78790" y="37220"/>
                </a:lnTo>
                <a:lnTo>
                  <a:pt x="78790" y="37210"/>
                </a:lnTo>
                <a:lnTo>
                  <a:pt x="78790" y="37200"/>
                </a:lnTo>
                <a:lnTo>
                  <a:pt x="78790" y="37180"/>
                </a:lnTo>
                <a:lnTo>
                  <a:pt x="78800" y="37150"/>
                </a:lnTo>
                <a:lnTo>
                  <a:pt x="78800" y="37100"/>
                </a:lnTo>
                <a:lnTo>
                  <a:pt x="78820" y="37100"/>
                </a:lnTo>
                <a:lnTo>
                  <a:pt x="78850" y="37100"/>
                </a:lnTo>
                <a:lnTo>
                  <a:pt x="78890" y="37100"/>
                </a:lnTo>
                <a:lnTo>
                  <a:pt x="78900" y="37060"/>
                </a:lnTo>
                <a:lnTo>
                  <a:pt x="78900" y="37020"/>
                </a:lnTo>
                <a:lnTo>
                  <a:pt x="78920" y="37020"/>
                </a:lnTo>
                <a:lnTo>
                  <a:pt x="78920" y="37010"/>
                </a:lnTo>
                <a:lnTo>
                  <a:pt x="78930" y="36990"/>
                </a:lnTo>
                <a:lnTo>
                  <a:pt x="78950" y="36960"/>
                </a:lnTo>
                <a:lnTo>
                  <a:pt x="78990" y="36900"/>
                </a:lnTo>
                <a:lnTo>
                  <a:pt x="78980" y="36840"/>
                </a:lnTo>
                <a:lnTo>
                  <a:pt x="78980" y="36780"/>
                </a:lnTo>
                <a:lnTo>
                  <a:pt x="78970" y="36740"/>
                </a:lnTo>
                <a:lnTo>
                  <a:pt x="78970" y="36720"/>
                </a:lnTo>
                <a:lnTo>
                  <a:pt x="78960" y="36680"/>
                </a:lnTo>
                <a:lnTo>
                  <a:pt x="78960" y="36670"/>
                </a:lnTo>
                <a:lnTo>
                  <a:pt x="78960" y="36660"/>
                </a:lnTo>
                <a:lnTo>
                  <a:pt x="78960" y="36650"/>
                </a:lnTo>
                <a:lnTo>
                  <a:pt x="78950" y="36640"/>
                </a:lnTo>
                <a:lnTo>
                  <a:pt x="78950" y="36600"/>
                </a:lnTo>
                <a:lnTo>
                  <a:pt x="78940" y="36550"/>
                </a:lnTo>
                <a:lnTo>
                  <a:pt x="78940" y="36530"/>
                </a:lnTo>
                <a:lnTo>
                  <a:pt x="78930" y="36500"/>
                </a:lnTo>
                <a:lnTo>
                  <a:pt x="78930" y="36470"/>
                </a:lnTo>
                <a:lnTo>
                  <a:pt x="78930" y="36460"/>
                </a:lnTo>
                <a:lnTo>
                  <a:pt x="78930" y="36450"/>
                </a:lnTo>
                <a:lnTo>
                  <a:pt x="78930" y="36440"/>
                </a:lnTo>
                <a:lnTo>
                  <a:pt x="78920" y="36430"/>
                </a:lnTo>
                <a:lnTo>
                  <a:pt x="78920" y="36420"/>
                </a:lnTo>
                <a:lnTo>
                  <a:pt x="78920" y="36410"/>
                </a:lnTo>
                <a:lnTo>
                  <a:pt x="78920" y="36400"/>
                </a:lnTo>
                <a:lnTo>
                  <a:pt x="78920" y="36390"/>
                </a:lnTo>
                <a:lnTo>
                  <a:pt x="78920" y="36370"/>
                </a:lnTo>
                <a:lnTo>
                  <a:pt x="78910" y="36340"/>
                </a:lnTo>
                <a:lnTo>
                  <a:pt x="78900" y="36300"/>
                </a:lnTo>
                <a:lnTo>
                  <a:pt x="78890" y="36220"/>
                </a:lnTo>
                <a:lnTo>
                  <a:pt x="78890" y="36180"/>
                </a:lnTo>
                <a:lnTo>
                  <a:pt x="78880" y="36150"/>
                </a:lnTo>
                <a:lnTo>
                  <a:pt x="78880" y="36100"/>
                </a:lnTo>
                <a:lnTo>
                  <a:pt x="78890" y="36100"/>
                </a:lnTo>
                <a:lnTo>
                  <a:pt x="78900" y="36110"/>
                </a:lnTo>
                <a:lnTo>
                  <a:pt x="78910" y="36110"/>
                </a:lnTo>
                <a:lnTo>
                  <a:pt x="78910" y="36120"/>
                </a:lnTo>
                <a:lnTo>
                  <a:pt x="78920" y="36110"/>
                </a:lnTo>
                <a:lnTo>
                  <a:pt x="78930" y="36110"/>
                </a:lnTo>
                <a:lnTo>
                  <a:pt x="78940" y="36110"/>
                </a:lnTo>
                <a:lnTo>
                  <a:pt x="78940" y="36120"/>
                </a:lnTo>
                <a:lnTo>
                  <a:pt x="78930" y="36120"/>
                </a:lnTo>
                <a:lnTo>
                  <a:pt x="78930" y="36130"/>
                </a:lnTo>
                <a:lnTo>
                  <a:pt x="78930" y="36140"/>
                </a:lnTo>
                <a:lnTo>
                  <a:pt x="78940" y="36140"/>
                </a:lnTo>
                <a:lnTo>
                  <a:pt x="78940" y="36150"/>
                </a:lnTo>
                <a:lnTo>
                  <a:pt x="78950" y="36150"/>
                </a:lnTo>
                <a:lnTo>
                  <a:pt x="78960" y="36150"/>
                </a:lnTo>
                <a:lnTo>
                  <a:pt x="78960" y="36140"/>
                </a:lnTo>
                <a:lnTo>
                  <a:pt x="78970" y="36140"/>
                </a:lnTo>
                <a:lnTo>
                  <a:pt x="78980" y="36140"/>
                </a:lnTo>
                <a:lnTo>
                  <a:pt x="78980" y="36130"/>
                </a:lnTo>
                <a:lnTo>
                  <a:pt x="78980" y="36120"/>
                </a:lnTo>
                <a:lnTo>
                  <a:pt x="78970" y="36110"/>
                </a:lnTo>
                <a:lnTo>
                  <a:pt x="78980" y="36110"/>
                </a:lnTo>
                <a:lnTo>
                  <a:pt x="78980" y="36100"/>
                </a:lnTo>
                <a:lnTo>
                  <a:pt x="78990" y="36100"/>
                </a:lnTo>
                <a:lnTo>
                  <a:pt x="78990" y="36090"/>
                </a:lnTo>
                <a:lnTo>
                  <a:pt x="78980" y="36090"/>
                </a:lnTo>
                <a:lnTo>
                  <a:pt x="78970" y="36090"/>
                </a:lnTo>
                <a:lnTo>
                  <a:pt x="78970" y="36080"/>
                </a:lnTo>
                <a:lnTo>
                  <a:pt x="78970" y="36070"/>
                </a:lnTo>
                <a:lnTo>
                  <a:pt x="78980" y="36070"/>
                </a:lnTo>
                <a:lnTo>
                  <a:pt x="78980" y="36060"/>
                </a:lnTo>
                <a:lnTo>
                  <a:pt x="78980" y="36050"/>
                </a:lnTo>
                <a:lnTo>
                  <a:pt x="78980" y="36040"/>
                </a:lnTo>
                <a:lnTo>
                  <a:pt x="78990" y="36040"/>
                </a:lnTo>
                <a:lnTo>
                  <a:pt x="78990" y="36050"/>
                </a:lnTo>
                <a:lnTo>
                  <a:pt x="78990" y="36060"/>
                </a:lnTo>
                <a:lnTo>
                  <a:pt x="78990" y="36070"/>
                </a:lnTo>
                <a:lnTo>
                  <a:pt x="79000" y="36070"/>
                </a:lnTo>
                <a:lnTo>
                  <a:pt x="79010" y="36070"/>
                </a:lnTo>
                <a:lnTo>
                  <a:pt x="79010" y="36060"/>
                </a:lnTo>
                <a:lnTo>
                  <a:pt x="79010" y="36050"/>
                </a:lnTo>
                <a:lnTo>
                  <a:pt x="79020" y="36040"/>
                </a:lnTo>
                <a:lnTo>
                  <a:pt x="79020" y="36050"/>
                </a:lnTo>
                <a:lnTo>
                  <a:pt x="79020" y="36060"/>
                </a:lnTo>
                <a:lnTo>
                  <a:pt x="79020" y="36070"/>
                </a:lnTo>
                <a:lnTo>
                  <a:pt x="79030" y="36070"/>
                </a:lnTo>
                <a:lnTo>
                  <a:pt x="79040" y="36070"/>
                </a:lnTo>
                <a:lnTo>
                  <a:pt x="79040" y="36060"/>
                </a:lnTo>
                <a:lnTo>
                  <a:pt x="79040" y="36050"/>
                </a:lnTo>
                <a:lnTo>
                  <a:pt x="79030" y="36050"/>
                </a:lnTo>
                <a:lnTo>
                  <a:pt x="79030" y="36040"/>
                </a:lnTo>
                <a:lnTo>
                  <a:pt x="79030" y="36030"/>
                </a:lnTo>
                <a:lnTo>
                  <a:pt x="79040" y="36030"/>
                </a:lnTo>
                <a:lnTo>
                  <a:pt x="79050" y="36030"/>
                </a:lnTo>
                <a:lnTo>
                  <a:pt x="79050" y="36040"/>
                </a:lnTo>
                <a:lnTo>
                  <a:pt x="79060" y="36040"/>
                </a:lnTo>
                <a:lnTo>
                  <a:pt x="79060" y="36030"/>
                </a:lnTo>
                <a:lnTo>
                  <a:pt x="79070" y="36030"/>
                </a:lnTo>
                <a:lnTo>
                  <a:pt x="79080" y="36030"/>
                </a:lnTo>
                <a:lnTo>
                  <a:pt x="79080" y="36020"/>
                </a:lnTo>
                <a:lnTo>
                  <a:pt x="79090" y="36020"/>
                </a:lnTo>
                <a:lnTo>
                  <a:pt x="79100" y="36020"/>
                </a:lnTo>
                <a:lnTo>
                  <a:pt x="79110" y="36020"/>
                </a:lnTo>
                <a:lnTo>
                  <a:pt x="79120" y="36020"/>
                </a:lnTo>
                <a:lnTo>
                  <a:pt x="79130" y="36020"/>
                </a:lnTo>
                <a:lnTo>
                  <a:pt x="79140" y="36020"/>
                </a:lnTo>
                <a:lnTo>
                  <a:pt x="79150" y="36020"/>
                </a:lnTo>
                <a:lnTo>
                  <a:pt x="79150" y="36010"/>
                </a:lnTo>
                <a:lnTo>
                  <a:pt x="79160" y="36010"/>
                </a:lnTo>
                <a:lnTo>
                  <a:pt x="79170" y="36010"/>
                </a:lnTo>
                <a:lnTo>
                  <a:pt x="79180" y="36010"/>
                </a:lnTo>
                <a:lnTo>
                  <a:pt x="79190" y="36020"/>
                </a:lnTo>
                <a:lnTo>
                  <a:pt x="79200" y="36020"/>
                </a:lnTo>
                <a:lnTo>
                  <a:pt x="79190" y="35990"/>
                </a:lnTo>
                <a:lnTo>
                  <a:pt x="79170" y="35810"/>
                </a:lnTo>
                <a:lnTo>
                  <a:pt x="79170" y="35800"/>
                </a:lnTo>
                <a:lnTo>
                  <a:pt x="79160" y="35740"/>
                </a:lnTo>
                <a:lnTo>
                  <a:pt x="79150" y="35700"/>
                </a:lnTo>
                <a:lnTo>
                  <a:pt x="79150" y="35680"/>
                </a:lnTo>
                <a:lnTo>
                  <a:pt x="79150" y="35670"/>
                </a:lnTo>
                <a:lnTo>
                  <a:pt x="79140" y="35630"/>
                </a:lnTo>
                <a:lnTo>
                  <a:pt x="79140" y="35580"/>
                </a:lnTo>
                <a:lnTo>
                  <a:pt x="79130" y="35560"/>
                </a:lnTo>
                <a:lnTo>
                  <a:pt x="79130" y="35550"/>
                </a:lnTo>
                <a:lnTo>
                  <a:pt x="79130" y="35510"/>
                </a:lnTo>
                <a:lnTo>
                  <a:pt x="79120" y="35460"/>
                </a:lnTo>
                <a:lnTo>
                  <a:pt x="79110" y="35410"/>
                </a:lnTo>
                <a:lnTo>
                  <a:pt x="79100" y="35300"/>
                </a:lnTo>
                <a:lnTo>
                  <a:pt x="79090" y="35230"/>
                </a:lnTo>
                <a:lnTo>
                  <a:pt x="79070" y="35150"/>
                </a:lnTo>
                <a:lnTo>
                  <a:pt x="79030" y="35160"/>
                </a:lnTo>
                <a:lnTo>
                  <a:pt x="78890" y="35180"/>
                </a:lnTo>
                <a:lnTo>
                  <a:pt x="78880" y="35180"/>
                </a:lnTo>
                <a:lnTo>
                  <a:pt x="78870" y="35090"/>
                </a:lnTo>
                <a:lnTo>
                  <a:pt x="78850" y="35090"/>
                </a:lnTo>
                <a:lnTo>
                  <a:pt x="78850" y="35100"/>
                </a:lnTo>
                <a:lnTo>
                  <a:pt x="78810" y="35100"/>
                </a:lnTo>
                <a:lnTo>
                  <a:pt x="78740" y="35110"/>
                </a:lnTo>
                <a:lnTo>
                  <a:pt x="78640" y="35120"/>
                </a:lnTo>
                <a:lnTo>
                  <a:pt x="78630" y="35120"/>
                </a:lnTo>
                <a:lnTo>
                  <a:pt x="78590" y="35130"/>
                </a:lnTo>
                <a:lnTo>
                  <a:pt x="78590" y="35120"/>
                </a:lnTo>
                <a:lnTo>
                  <a:pt x="78590" y="35110"/>
                </a:lnTo>
                <a:lnTo>
                  <a:pt x="78580" y="35050"/>
                </a:lnTo>
                <a:lnTo>
                  <a:pt x="78570" y="34990"/>
                </a:lnTo>
                <a:lnTo>
                  <a:pt x="78570" y="34980"/>
                </a:lnTo>
                <a:lnTo>
                  <a:pt x="78560" y="34900"/>
                </a:lnTo>
                <a:lnTo>
                  <a:pt x="78550" y="34860"/>
                </a:lnTo>
                <a:lnTo>
                  <a:pt x="78580" y="34850"/>
                </a:lnTo>
                <a:lnTo>
                  <a:pt x="78590" y="34850"/>
                </a:lnTo>
                <a:lnTo>
                  <a:pt x="78580" y="34820"/>
                </a:lnTo>
                <a:lnTo>
                  <a:pt x="78580" y="34810"/>
                </a:lnTo>
                <a:lnTo>
                  <a:pt x="78580" y="34790"/>
                </a:lnTo>
                <a:lnTo>
                  <a:pt x="78580" y="34760"/>
                </a:lnTo>
                <a:lnTo>
                  <a:pt x="78570" y="34740"/>
                </a:lnTo>
                <a:lnTo>
                  <a:pt x="78570" y="34730"/>
                </a:lnTo>
                <a:lnTo>
                  <a:pt x="78570" y="34720"/>
                </a:lnTo>
                <a:lnTo>
                  <a:pt x="78570" y="34700"/>
                </a:lnTo>
                <a:lnTo>
                  <a:pt x="78580" y="34700"/>
                </a:lnTo>
                <a:lnTo>
                  <a:pt x="78580" y="34710"/>
                </a:lnTo>
                <a:lnTo>
                  <a:pt x="78590" y="34710"/>
                </a:lnTo>
                <a:lnTo>
                  <a:pt x="78590" y="34720"/>
                </a:lnTo>
                <a:lnTo>
                  <a:pt x="78600" y="34720"/>
                </a:lnTo>
                <a:lnTo>
                  <a:pt x="78610" y="34720"/>
                </a:lnTo>
                <a:lnTo>
                  <a:pt x="78620" y="34720"/>
                </a:lnTo>
                <a:lnTo>
                  <a:pt x="78630" y="34710"/>
                </a:lnTo>
                <a:lnTo>
                  <a:pt x="78630" y="34700"/>
                </a:lnTo>
                <a:lnTo>
                  <a:pt x="78640" y="34700"/>
                </a:lnTo>
                <a:lnTo>
                  <a:pt x="78640" y="34690"/>
                </a:lnTo>
                <a:lnTo>
                  <a:pt x="78650" y="34690"/>
                </a:lnTo>
                <a:lnTo>
                  <a:pt x="78650" y="34680"/>
                </a:lnTo>
                <a:lnTo>
                  <a:pt x="78650" y="34670"/>
                </a:lnTo>
                <a:lnTo>
                  <a:pt x="78640" y="34640"/>
                </a:lnTo>
                <a:lnTo>
                  <a:pt x="78630" y="34580"/>
                </a:lnTo>
                <a:lnTo>
                  <a:pt x="78630" y="34550"/>
                </a:lnTo>
                <a:lnTo>
                  <a:pt x="78630" y="34540"/>
                </a:lnTo>
                <a:lnTo>
                  <a:pt x="78620" y="34510"/>
                </a:lnTo>
                <a:lnTo>
                  <a:pt x="78620" y="34480"/>
                </a:lnTo>
                <a:lnTo>
                  <a:pt x="78620" y="34460"/>
                </a:lnTo>
                <a:lnTo>
                  <a:pt x="78620" y="34450"/>
                </a:lnTo>
                <a:lnTo>
                  <a:pt x="78610" y="34410"/>
                </a:lnTo>
                <a:lnTo>
                  <a:pt x="78640" y="34410"/>
                </a:lnTo>
                <a:lnTo>
                  <a:pt x="78650" y="34410"/>
                </a:lnTo>
                <a:lnTo>
                  <a:pt x="78660" y="34410"/>
                </a:lnTo>
                <a:lnTo>
                  <a:pt x="78670" y="34400"/>
                </a:lnTo>
                <a:lnTo>
                  <a:pt x="78680" y="34400"/>
                </a:lnTo>
                <a:lnTo>
                  <a:pt x="78680" y="34390"/>
                </a:lnTo>
                <a:lnTo>
                  <a:pt x="78680" y="34380"/>
                </a:lnTo>
                <a:lnTo>
                  <a:pt x="78670" y="34380"/>
                </a:lnTo>
                <a:lnTo>
                  <a:pt x="78660" y="34380"/>
                </a:lnTo>
                <a:lnTo>
                  <a:pt x="78660" y="34370"/>
                </a:lnTo>
                <a:lnTo>
                  <a:pt x="78650" y="34370"/>
                </a:lnTo>
                <a:lnTo>
                  <a:pt x="78640" y="34370"/>
                </a:lnTo>
                <a:lnTo>
                  <a:pt x="78630" y="34360"/>
                </a:lnTo>
                <a:lnTo>
                  <a:pt x="78630" y="34350"/>
                </a:lnTo>
                <a:lnTo>
                  <a:pt x="78640" y="34350"/>
                </a:lnTo>
                <a:lnTo>
                  <a:pt x="78650" y="34340"/>
                </a:lnTo>
                <a:lnTo>
                  <a:pt x="78660" y="34340"/>
                </a:lnTo>
                <a:lnTo>
                  <a:pt x="78660" y="34330"/>
                </a:lnTo>
                <a:lnTo>
                  <a:pt x="78670" y="34330"/>
                </a:lnTo>
                <a:lnTo>
                  <a:pt x="78670" y="34340"/>
                </a:lnTo>
                <a:lnTo>
                  <a:pt x="78680" y="34340"/>
                </a:lnTo>
                <a:lnTo>
                  <a:pt x="78680" y="34330"/>
                </a:lnTo>
                <a:lnTo>
                  <a:pt x="78690" y="34330"/>
                </a:lnTo>
                <a:lnTo>
                  <a:pt x="78690" y="34320"/>
                </a:lnTo>
                <a:lnTo>
                  <a:pt x="78690" y="34310"/>
                </a:lnTo>
                <a:lnTo>
                  <a:pt x="78700" y="34310"/>
                </a:lnTo>
                <a:lnTo>
                  <a:pt x="78710" y="34310"/>
                </a:lnTo>
                <a:lnTo>
                  <a:pt x="78720" y="34310"/>
                </a:lnTo>
                <a:lnTo>
                  <a:pt x="78720" y="34300"/>
                </a:lnTo>
                <a:lnTo>
                  <a:pt x="78720" y="34310"/>
                </a:lnTo>
                <a:lnTo>
                  <a:pt x="78730" y="34310"/>
                </a:lnTo>
                <a:lnTo>
                  <a:pt x="78730" y="34320"/>
                </a:lnTo>
                <a:lnTo>
                  <a:pt x="78740" y="34320"/>
                </a:lnTo>
                <a:lnTo>
                  <a:pt x="78740" y="34330"/>
                </a:lnTo>
                <a:lnTo>
                  <a:pt x="78750" y="34330"/>
                </a:lnTo>
                <a:lnTo>
                  <a:pt x="78750" y="34340"/>
                </a:lnTo>
                <a:lnTo>
                  <a:pt x="78760" y="34340"/>
                </a:lnTo>
                <a:lnTo>
                  <a:pt x="78770" y="34340"/>
                </a:lnTo>
                <a:lnTo>
                  <a:pt x="78770" y="34330"/>
                </a:lnTo>
                <a:lnTo>
                  <a:pt x="78770" y="34320"/>
                </a:lnTo>
                <a:lnTo>
                  <a:pt x="78760" y="34320"/>
                </a:lnTo>
                <a:lnTo>
                  <a:pt x="78760" y="34310"/>
                </a:lnTo>
                <a:lnTo>
                  <a:pt x="78760" y="34300"/>
                </a:lnTo>
                <a:lnTo>
                  <a:pt x="78760" y="34290"/>
                </a:lnTo>
                <a:lnTo>
                  <a:pt x="78760" y="34280"/>
                </a:lnTo>
                <a:lnTo>
                  <a:pt x="78770" y="34280"/>
                </a:lnTo>
                <a:lnTo>
                  <a:pt x="78760" y="34270"/>
                </a:lnTo>
                <a:lnTo>
                  <a:pt x="78750" y="34250"/>
                </a:lnTo>
                <a:lnTo>
                  <a:pt x="78750" y="34240"/>
                </a:lnTo>
                <a:lnTo>
                  <a:pt x="78750" y="34210"/>
                </a:lnTo>
                <a:lnTo>
                  <a:pt x="78740" y="34170"/>
                </a:lnTo>
                <a:lnTo>
                  <a:pt x="78740" y="34130"/>
                </a:lnTo>
                <a:lnTo>
                  <a:pt x="78710" y="34130"/>
                </a:lnTo>
                <a:lnTo>
                  <a:pt x="78690" y="34130"/>
                </a:lnTo>
                <a:lnTo>
                  <a:pt x="78690" y="34080"/>
                </a:lnTo>
                <a:lnTo>
                  <a:pt x="78680" y="34020"/>
                </a:lnTo>
                <a:lnTo>
                  <a:pt x="78680" y="33960"/>
                </a:lnTo>
                <a:lnTo>
                  <a:pt x="78670" y="33920"/>
                </a:lnTo>
                <a:lnTo>
                  <a:pt x="78670" y="33910"/>
                </a:lnTo>
                <a:lnTo>
                  <a:pt x="78670" y="33890"/>
                </a:lnTo>
                <a:lnTo>
                  <a:pt x="78660" y="33820"/>
                </a:lnTo>
                <a:lnTo>
                  <a:pt x="78700" y="33810"/>
                </a:lnTo>
                <a:lnTo>
                  <a:pt x="78750" y="33810"/>
                </a:lnTo>
                <a:lnTo>
                  <a:pt x="78790" y="33800"/>
                </a:lnTo>
                <a:lnTo>
                  <a:pt x="78790" y="33750"/>
                </a:lnTo>
                <a:lnTo>
                  <a:pt x="78780" y="33730"/>
                </a:lnTo>
                <a:lnTo>
                  <a:pt x="78770" y="33620"/>
                </a:lnTo>
                <a:lnTo>
                  <a:pt x="78770" y="33590"/>
                </a:lnTo>
                <a:lnTo>
                  <a:pt x="78760" y="33570"/>
                </a:lnTo>
                <a:lnTo>
                  <a:pt x="78900" y="33550"/>
                </a:lnTo>
                <a:lnTo>
                  <a:pt x="78920" y="33550"/>
                </a:lnTo>
                <a:lnTo>
                  <a:pt x="78920" y="33540"/>
                </a:lnTo>
                <a:lnTo>
                  <a:pt x="79000" y="33530"/>
                </a:lnTo>
                <a:lnTo>
                  <a:pt x="79030" y="33530"/>
                </a:lnTo>
                <a:lnTo>
                  <a:pt x="79040" y="33530"/>
                </a:lnTo>
                <a:lnTo>
                  <a:pt x="79040" y="33520"/>
                </a:lnTo>
                <a:lnTo>
                  <a:pt x="79040" y="33510"/>
                </a:lnTo>
                <a:lnTo>
                  <a:pt x="79040" y="33490"/>
                </a:lnTo>
                <a:lnTo>
                  <a:pt x="79040" y="33480"/>
                </a:lnTo>
                <a:lnTo>
                  <a:pt x="79030" y="33470"/>
                </a:lnTo>
                <a:lnTo>
                  <a:pt x="79030" y="33460"/>
                </a:lnTo>
                <a:lnTo>
                  <a:pt x="79030" y="33420"/>
                </a:lnTo>
                <a:lnTo>
                  <a:pt x="79020" y="33370"/>
                </a:lnTo>
                <a:lnTo>
                  <a:pt x="79010" y="33370"/>
                </a:lnTo>
                <a:lnTo>
                  <a:pt x="78940" y="33380"/>
                </a:lnTo>
                <a:lnTo>
                  <a:pt x="78940" y="33370"/>
                </a:lnTo>
                <a:lnTo>
                  <a:pt x="78930" y="33310"/>
                </a:lnTo>
                <a:lnTo>
                  <a:pt x="78920" y="33310"/>
                </a:lnTo>
                <a:lnTo>
                  <a:pt x="78870" y="33320"/>
                </a:lnTo>
                <a:lnTo>
                  <a:pt x="78810" y="33180"/>
                </a:lnTo>
                <a:lnTo>
                  <a:pt x="78800" y="33180"/>
                </a:lnTo>
                <a:lnTo>
                  <a:pt x="78790" y="33180"/>
                </a:lnTo>
                <a:lnTo>
                  <a:pt x="78780" y="33180"/>
                </a:lnTo>
                <a:lnTo>
                  <a:pt x="78760" y="33180"/>
                </a:lnTo>
                <a:lnTo>
                  <a:pt x="78750" y="33180"/>
                </a:lnTo>
                <a:lnTo>
                  <a:pt x="78720" y="33190"/>
                </a:lnTo>
                <a:lnTo>
                  <a:pt x="78680" y="33190"/>
                </a:lnTo>
                <a:lnTo>
                  <a:pt x="78630" y="33190"/>
                </a:lnTo>
                <a:lnTo>
                  <a:pt x="78630" y="33170"/>
                </a:lnTo>
                <a:lnTo>
                  <a:pt x="78590" y="33170"/>
                </a:lnTo>
                <a:lnTo>
                  <a:pt x="78560" y="33180"/>
                </a:lnTo>
                <a:lnTo>
                  <a:pt x="78540" y="33030"/>
                </a:lnTo>
                <a:lnTo>
                  <a:pt x="78540" y="33010"/>
                </a:lnTo>
                <a:lnTo>
                  <a:pt x="78540" y="32970"/>
                </a:lnTo>
                <a:lnTo>
                  <a:pt x="78510" y="32970"/>
                </a:lnTo>
                <a:lnTo>
                  <a:pt x="78490" y="32970"/>
                </a:lnTo>
                <a:lnTo>
                  <a:pt x="78480" y="32970"/>
                </a:lnTo>
                <a:lnTo>
                  <a:pt x="78460" y="32970"/>
                </a:lnTo>
                <a:lnTo>
                  <a:pt x="78410" y="32970"/>
                </a:lnTo>
                <a:lnTo>
                  <a:pt x="78400" y="32940"/>
                </a:lnTo>
                <a:lnTo>
                  <a:pt x="78360" y="32940"/>
                </a:lnTo>
                <a:lnTo>
                  <a:pt x="78230" y="32970"/>
                </a:lnTo>
                <a:lnTo>
                  <a:pt x="78230" y="32960"/>
                </a:lnTo>
                <a:lnTo>
                  <a:pt x="78220" y="32910"/>
                </a:lnTo>
                <a:lnTo>
                  <a:pt x="78200" y="32760"/>
                </a:lnTo>
                <a:lnTo>
                  <a:pt x="78200" y="32740"/>
                </a:lnTo>
                <a:lnTo>
                  <a:pt x="78200" y="32710"/>
                </a:lnTo>
                <a:lnTo>
                  <a:pt x="78190" y="32690"/>
                </a:lnTo>
                <a:lnTo>
                  <a:pt x="78190" y="32680"/>
                </a:lnTo>
                <a:lnTo>
                  <a:pt x="78190" y="32670"/>
                </a:lnTo>
                <a:lnTo>
                  <a:pt x="78190" y="32660"/>
                </a:lnTo>
                <a:lnTo>
                  <a:pt x="78190" y="32650"/>
                </a:lnTo>
                <a:lnTo>
                  <a:pt x="78180" y="32620"/>
                </a:lnTo>
                <a:lnTo>
                  <a:pt x="78180" y="32610"/>
                </a:lnTo>
                <a:lnTo>
                  <a:pt x="78180" y="32600"/>
                </a:lnTo>
                <a:lnTo>
                  <a:pt x="78180" y="32590"/>
                </a:lnTo>
                <a:lnTo>
                  <a:pt x="78170" y="32590"/>
                </a:lnTo>
                <a:lnTo>
                  <a:pt x="78170" y="32580"/>
                </a:lnTo>
                <a:lnTo>
                  <a:pt x="78160" y="32580"/>
                </a:lnTo>
                <a:lnTo>
                  <a:pt x="78150" y="32580"/>
                </a:lnTo>
                <a:lnTo>
                  <a:pt x="78150" y="32570"/>
                </a:lnTo>
                <a:lnTo>
                  <a:pt x="78140" y="32570"/>
                </a:lnTo>
                <a:lnTo>
                  <a:pt x="78150" y="32570"/>
                </a:lnTo>
                <a:lnTo>
                  <a:pt x="78150" y="32560"/>
                </a:lnTo>
                <a:lnTo>
                  <a:pt x="78150" y="32550"/>
                </a:lnTo>
                <a:lnTo>
                  <a:pt x="78150" y="32540"/>
                </a:lnTo>
                <a:lnTo>
                  <a:pt x="78140" y="32540"/>
                </a:lnTo>
                <a:lnTo>
                  <a:pt x="78140" y="32530"/>
                </a:lnTo>
                <a:lnTo>
                  <a:pt x="78140" y="32540"/>
                </a:lnTo>
                <a:lnTo>
                  <a:pt x="78130" y="32540"/>
                </a:lnTo>
                <a:lnTo>
                  <a:pt x="78130" y="32530"/>
                </a:lnTo>
                <a:lnTo>
                  <a:pt x="78120" y="32530"/>
                </a:lnTo>
                <a:lnTo>
                  <a:pt x="78120" y="32520"/>
                </a:lnTo>
                <a:lnTo>
                  <a:pt x="78120" y="32510"/>
                </a:lnTo>
                <a:lnTo>
                  <a:pt x="78130" y="32510"/>
                </a:lnTo>
                <a:lnTo>
                  <a:pt x="78140" y="32510"/>
                </a:lnTo>
                <a:lnTo>
                  <a:pt x="78150" y="32510"/>
                </a:lnTo>
                <a:lnTo>
                  <a:pt x="78160" y="32510"/>
                </a:lnTo>
                <a:lnTo>
                  <a:pt x="78160" y="32500"/>
                </a:lnTo>
                <a:lnTo>
                  <a:pt x="78160" y="32490"/>
                </a:lnTo>
                <a:lnTo>
                  <a:pt x="78150" y="32490"/>
                </a:lnTo>
                <a:lnTo>
                  <a:pt x="78150" y="32480"/>
                </a:lnTo>
                <a:lnTo>
                  <a:pt x="78140" y="32480"/>
                </a:lnTo>
                <a:lnTo>
                  <a:pt x="78130" y="32480"/>
                </a:lnTo>
                <a:lnTo>
                  <a:pt x="78130" y="32470"/>
                </a:lnTo>
                <a:lnTo>
                  <a:pt x="78130" y="32460"/>
                </a:lnTo>
                <a:lnTo>
                  <a:pt x="78120" y="32460"/>
                </a:lnTo>
                <a:lnTo>
                  <a:pt x="78110" y="32460"/>
                </a:lnTo>
                <a:lnTo>
                  <a:pt x="78110" y="32450"/>
                </a:lnTo>
                <a:lnTo>
                  <a:pt x="78120" y="32440"/>
                </a:lnTo>
                <a:lnTo>
                  <a:pt x="78130" y="32440"/>
                </a:lnTo>
                <a:lnTo>
                  <a:pt x="78120" y="32440"/>
                </a:lnTo>
                <a:lnTo>
                  <a:pt x="78120" y="32430"/>
                </a:lnTo>
                <a:lnTo>
                  <a:pt x="78130" y="32430"/>
                </a:lnTo>
                <a:lnTo>
                  <a:pt x="78140" y="32430"/>
                </a:lnTo>
                <a:lnTo>
                  <a:pt x="78140" y="32420"/>
                </a:lnTo>
                <a:lnTo>
                  <a:pt x="78130" y="32420"/>
                </a:lnTo>
                <a:lnTo>
                  <a:pt x="78130" y="32410"/>
                </a:lnTo>
                <a:lnTo>
                  <a:pt x="78120" y="32400"/>
                </a:lnTo>
                <a:lnTo>
                  <a:pt x="78120" y="32390"/>
                </a:lnTo>
                <a:lnTo>
                  <a:pt x="78120" y="32380"/>
                </a:lnTo>
                <a:lnTo>
                  <a:pt x="78110" y="32380"/>
                </a:lnTo>
                <a:lnTo>
                  <a:pt x="78100" y="32380"/>
                </a:lnTo>
                <a:lnTo>
                  <a:pt x="78090" y="32380"/>
                </a:lnTo>
                <a:lnTo>
                  <a:pt x="78090" y="32370"/>
                </a:lnTo>
                <a:lnTo>
                  <a:pt x="78090" y="32360"/>
                </a:lnTo>
                <a:lnTo>
                  <a:pt x="78100" y="32360"/>
                </a:lnTo>
                <a:lnTo>
                  <a:pt x="78100" y="32350"/>
                </a:lnTo>
                <a:lnTo>
                  <a:pt x="78090" y="32350"/>
                </a:lnTo>
                <a:lnTo>
                  <a:pt x="78090" y="32340"/>
                </a:lnTo>
                <a:lnTo>
                  <a:pt x="78080" y="32340"/>
                </a:lnTo>
                <a:lnTo>
                  <a:pt x="78080" y="32330"/>
                </a:lnTo>
                <a:lnTo>
                  <a:pt x="7808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10"/>
                </a:lnTo>
                <a:lnTo>
                  <a:pt x="78090" y="32300"/>
                </a:lnTo>
                <a:lnTo>
                  <a:pt x="78100" y="32300"/>
                </a:lnTo>
                <a:lnTo>
                  <a:pt x="78100" y="32310"/>
                </a:lnTo>
                <a:lnTo>
                  <a:pt x="78110" y="32310"/>
                </a:lnTo>
                <a:lnTo>
                  <a:pt x="78110" y="32300"/>
                </a:lnTo>
                <a:lnTo>
                  <a:pt x="78110" y="32290"/>
                </a:lnTo>
                <a:lnTo>
                  <a:pt x="78100" y="32290"/>
                </a:lnTo>
                <a:lnTo>
                  <a:pt x="78100" y="32280"/>
                </a:lnTo>
                <a:lnTo>
                  <a:pt x="78100" y="32270"/>
                </a:lnTo>
                <a:lnTo>
                  <a:pt x="78100" y="32260"/>
                </a:lnTo>
                <a:lnTo>
                  <a:pt x="78090" y="32250"/>
                </a:lnTo>
                <a:lnTo>
                  <a:pt x="78090" y="32240"/>
                </a:lnTo>
                <a:lnTo>
                  <a:pt x="78090" y="32250"/>
                </a:lnTo>
                <a:lnTo>
                  <a:pt x="78080" y="32250"/>
                </a:lnTo>
                <a:lnTo>
                  <a:pt x="78070" y="32250"/>
                </a:lnTo>
                <a:lnTo>
                  <a:pt x="78070" y="32240"/>
                </a:lnTo>
                <a:lnTo>
                  <a:pt x="78060" y="32240"/>
                </a:lnTo>
                <a:lnTo>
                  <a:pt x="78060" y="32230"/>
                </a:lnTo>
                <a:lnTo>
                  <a:pt x="78070" y="32230"/>
                </a:lnTo>
                <a:lnTo>
                  <a:pt x="78080" y="32230"/>
                </a:lnTo>
                <a:lnTo>
                  <a:pt x="78090" y="32230"/>
                </a:lnTo>
                <a:lnTo>
                  <a:pt x="78090" y="32220"/>
                </a:lnTo>
                <a:lnTo>
                  <a:pt x="78100" y="32220"/>
                </a:lnTo>
                <a:lnTo>
                  <a:pt x="78100" y="32230"/>
                </a:lnTo>
                <a:lnTo>
                  <a:pt x="78110" y="32220"/>
                </a:lnTo>
                <a:lnTo>
                  <a:pt x="78120" y="32220"/>
                </a:lnTo>
                <a:lnTo>
                  <a:pt x="78130" y="32220"/>
                </a:lnTo>
                <a:lnTo>
                  <a:pt x="78140" y="32220"/>
                </a:lnTo>
                <a:lnTo>
                  <a:pt x="78150" y="32220"/>
                </a:lnTo>
                <a:lnTo>
                  <a:pt x="78150" y="32210"/>
                </a:lnTo>
                <a:lnTo>
                  <a:pt x="78160" y="32210"/>
                </a:lnTo>
                <a:lnTo>
                  <a:pt x="78160" y="32200"/>
                </a:lnTo>
                <a:lnTo>
                  <a:pt x="78160" y="32190"/>
                </a:lnTo>
                <a:lnTo>
                  <a:pt x="78170" y="32180"/>
                </a:lnTo>
                <a:lnTo>
                  <a:pt x="78180" y="32160"/>
                </a:lnTo>
                <a:lnTo>
                  <a:pt x="78180" y="32140"/>
                </a:lnTo>
                <a:lnTo>
                  <a:pt x="78180" y="32130"/>
                </a:lnTo>
                <a:lnTo>
                  <a:pt x="78170" y="32130"/>
                </a:lnTo>
                <a:lnTo>
                  <a:pt x="78170" y="32120"/>
                </a:lnTo>
                <a:lnTo>
                  <a:pt x="78170" y="32110"/>
                </a:lnTo>
                <a:lnTo>
                  <a:pt x="78160" y="32110"/>
                </a:lnTo>
                <a:lnTo>
                  <a:pt x="78160" y="32100"/>
                </a:lnTo>
                <a:lnTo>
                  <a:pt x="78150" y="32090"/>
                </a:lnTo>
                <a:lnTo>
                  <a:pt x="78140" y="32080"/>
                </a:lnTo>
                <a:lnTo>
                  <a:pt x="78140" y="32070"/>
                </a:lnTo>
                <a:lnTo>
                  <a:pt x="78130" y="32060"/>
                </a:lnTo>
                <a:lnTo>
                  <a:pt x="78110" y="31990"/>
                </a:lnTo>
                <a:lnTo>
                  <a:pt x="78090" y="31920"/>
                </a:lnTo>
                <a:lnTo>
                  <a:pt x="78070" y="31850"/>
                </a:lnTo>
                <a:lnTo>
                  <a:pt x="78070" y="31840"/>
                </a:lnTo>
                <a:lnTo>
                  <a:pt x="78080" y="31840"/>
                </a:lnTo>
                <a:lnTo>
                  <a:pt x="78090" y="31840"/>
                </a:lnTo>
                <a:lnTo>
                  <a:pt x="78090" y="31830"/>
                </a:lnTo>
                <a:lnTo>
                  <a:pt x="78090" y="31810"/>
                </a:lnTo>
                <a:lnTo>
                  <a:pt x="78080" y="31800"/>
                </a:lnTo>
                <a:lnTo>
                  <a:pt x="78070" y="31790"/>
                </a:lnTo>
                <a:lnTo>
                  <a:pt x="78070" y="31780"/>
                </a:lnTo>
                <a:lnTo>
                  <a:pt x="78070" y="31770"/>
                </a:lnTo>
                <a:lnTo>
                  <a:pt x="78060" y="31770"/>
                </a:lnTo>
                <a:lnTo>
                  <a:pt x="78070" y="31760"/>
                </a:lnTo>
                <a:lnTo>
                  <a:pt x="78070" y="31750"/>
                </a:lnTo>
                <a:lnTo>
                  <a:pt x="78060" y="31710"/>
                </a:lnTo>
                <a:lnTo>
                  <a:pt x="78050" y="31670"/>
                </a:lnTo>
                <a:lnTo>
                  <a:pt x="78050" y="31660"/>
                </a:lnTo>
                <a:lnTo>
                  <a:pt x="78050" y="31650"/>
                </a:lnTo>
                <a:lnTo>
                  <a:pt x="78040" y="31650"/>
                </a:lnTo>
                <a:lnTo>
                  <a:pt x="78030" y="31650"/>
                </a:lnTo>
                <a:lnTo>
                  <a:pt x="78020" y="31650"/>
                </a:lnTo>
                <a:lnTo>
                  <a:pt x="78010" y="31650"/>
                </a:lnTo>
                <a:lnTo>
                  <a:pt x="78000" y="31650"/>
                </a:lnTo>
                <a:lnTo>
                  <a:pt x="77990" y="31650"/>
                </a:lnTo>
                <a:lnTo>
                  <a:pt x="77990" y="31640"/>
                </a:lnTo>
                <a:lnTo>
                  <a:pt x="77980" y="31640"/>
                </a:lnTo>
                <a:lnTo>
                  <a:pt x="77970" y="31640"/>
                </a:lnTo>
                <a:lnTo>
                  <a:pt x="77970" y="31650"/>
                </a:lnTo>
                <a:lnTo>
                  <a:pt x="77960" y="31650"/>
                </a:lnTo>
                <a:lnTo>
                  <a:pt x="77960" y="31640"/>
                </a:lnTo>
                <a:lnTo>
                  <a:pt x="77950" y="31610"/>
                </a:lnTo>
                <a:lnTo>
                  <a:pt x="77950" y="31590"/>
                </a:lnTo>
                <a:lnTo>
                  <a:pt x="77970" y="31580"/>
                </a:lnTo>
                <a:lnTo>
                  <a:pt x="77980" y="31560"/>
                </a:lnTo>
                <a:lnTo>
                  <a:pt x="77990" y="31550"/>
                </a:lnTo>
                <a:lnTo>
                  <a:pt x="78000" y="31550"/>
                </a:lnTo>
                <a:lnTo>
                  <a:pt x="78010" y="31540"/>
                </a:lnTo>
                <a:lnTo>
                  <a:pt x="78020" y="31540"/>
                </a:lnTo>
                <a:lnTo>
                  <a:pt x="78020" y="31530"/>
                </a:lnTo>
                <a:lnTo>
                  <a:pt x="78030" y="31520"/>
                </a:lnTo>
                <a:lnTo>
                  <a:pt x="78030" y="31510"/>
                </a:lnTo>
                <a:lnTo>
                  <a:pt x="78040" y="31490"/>
                </a:lnTo>
                <a:lnTo>
                  <a:pt x="78050" y="31480"/>
                </a:lnTo>
                <a:lnTo>
                  <a:pt x="78060" y="31460"/>
                </a:lnTo>
                <a:lnTo>
                  <a:pt x="78080" y="31430"/>
                </a:lnTo>
                <a:lnTo>
                  <a:pt x="78090" y="31400"/>
                </a:lnTo>
                <a:lnTo>
                  <a:pt x="78110" y="31370"/>
                </a:lnTo>
                <a:lnTo>
                  <a:pt x="78120" y="31370"/>
                </a:lnTo>
                <a:lnTo>
                  <a:pt x="78130" y="31370"/>
                </a:lnTo>
                <a:lnTo>
                  <a:pt x="78150" y="31370"/>
                </a:lnTo>
                <a:lnTo>
                  <a:pt x="78160" y="31380"/>
                </a:lnTo>
                <a:lnTo>
                  <a:pt x="78170" y="31380"/>
                </a:lnTo>
                <a:lnTo>
                  <a:pt x="78180" y="31380"/>
                </a:lnTo>
                <a:lnTo>
                  <a:pt x="78190" y="31380"/>
                </a:lnTo>
                <a:lnTo>
                  <a:pt x="78200" y="31390"/>
                </a:lnTo>
                <a:lnTo>
                  <a:pt x="78210" y="31390"/>
                </a:lnTo>
                <a:lnTo>
                  <a:pt x="78230" y="31400"/>
                </a:lnTo>
                <a:lnTo>
                  <a:pt x="78240" y="31400"/>
                </a:lnTo>
                <a:lnTo>
                  <a:pt x="78270" y="31420"/>
                </a:lnTo>
                <a:lnTo>
                  <a:pt x="78290" y="31420"/>
                </a:lnTo>
                <a:lnTo>
                  <a:pt x="78310" y="31430"/>
                </a:lnTo>
                <a:lnTo>
                  <a:pt x="78320" y="31430"/>
                </a:lnTo>
                <a:lnTo>
                  <a:pt x="78330" y="31430"/>
                </a:lnTo>
                <a:lnTo>
                  <a:pt x="78340" y="31430"/>
                </a:lnTo>
                <a:lnTo>
                  <a:pt x="78350" y="31430"/>
                </a:lnTo>
                <a:lnTo>
                  <a:pt x="78360" y="31430"/>
                </a:lnTo>
                <a:lnTo>
                  <a:pt x="78370" y="31430"/>
                </a:lnTo>
                <a:lnTo>
                  <a:pt x="78400" y="31420"/>
                </a:lnTo>
                <a:lnTo>
                  <a:pt x="78410" y="31410"/>
                </a:lnTo>
                <a:lnTo>
                  <a:pt x="78430" y="31410"/>
                </a:lnTo>
                <a:lnTo>
                  <a:pt x="78440" y="31400"/>
                </a:lnTo>
                <a:lnTo>
                  <a:pt x="78450" y="31400"/>
                </a:lnTo>
                <a:lnTo>
                  <a:pt x="78460" y="31400"/>
                </a:lnTo>
                <a:lnTo>
                  <a:pt x="78440" y="31460"/>
                </a:lnTo>
                <a:lnTo>
                  <a:pt x="78430" y="31490"/>
                </a:lnTo>
                <a:lnTo>
                  <a:pt x="78470" y="31520"/>
                </a:lnTo>
                <a:lnTo>
                  <a:pt x="78460" y="31530"/>
                </a:lnTo>
                <a:lnTo>
                  <a:pt x="78450" y="31560"/>
                </a:lnTo>
                <a:lnTo>
                  <a:pt x="78460" y="31560"/>
                </a:lnTo>
                <a:lnTo>
                  <a:pt x="78480" y="31570"/>
                </a:lnTo>
                <a:lnTo>
                  <a:pt x="78500" y="31570"/>
                </a:lnTo>
                <a:lnTo>
                  <a:pt x="78510" y="31570"/>
                </a:lnTo>
                <a:lnTo>
                  <a:pt x="78540" y="31570"/>
                </a:lnTo>
                <a:lnTo>
                  <a:pt x="78560" y="31580"/>
                </a:lnTo>
                <a:lnTo>
                  <a:pt x="78570" y="31580"/>
                </a:lnTo>
                <a:lnTo>
                  <a:pt x="78590" y="31580"/>
                </a:lnTo>
                <a:lnTo>
                  <a:pt x="78600" y="31610"/>
                </a:lnTo>
                <a:lnTo>
                  <a:pt x="78610" y="31610"/>
                </a:lnTo>
                <a:lnTo>
                  <a:pt x="78620" y="31630"/>
                </a:lnTo>
                <a:lnTo>
                  <a:pt x="78640" y="31630"/>
                </a:lnTo>
                <a:lnTo>
                  <a:pt x="78690" y="31620"/>
                </a:lnTo>
                <a:lnTo>
                  <a:pt x="78710" y="31620"/>
                </a:lnTo>
                <a:lnTo>
                  <a:pt x="78710" y="31610"/>
                </a:lnTo>
                <a:lnTo>
                  <a:pt x="78710" y="31600"/>
                </a:lnTo>
                <a:lnTo>
                  <a:pt x="78710" y="31590"/>
                </a:lnTo>
                <a:lnTo>
                  <a:pt x="78720" y="31580"/>
                </a:lnTo>
                <a:lnTo>
                  <a:pt x="78730" y="31550"/>
                </a:lnTo>
                <a:lnTo>
                  <a:pt x="78740" y="31510"/>
                </a:lnTo>
                <a:lnTo>
                  <a:pt x="78760" y="31460"/>
                </a:lnTo>
                <a:lnTo>
                  <a:pt x="78780" y="31410"/>
                </a:lnTo>
                <a:lnTo>
                  <a:pt x="78860" y="31410"/>
                </a:lnTo>
                <a:lnTo>
                  <a:pt x="78900" y="31420"/>
                </a:lnTo>
                <a:lnTo>
                  <a:pt x="78920" y="31420"/>
                </a:lnTo>
                <a:lnTo>
                  <a:pt x="78990" y="31420"/>
                </a:lnTo>
                <a:lnTo>
                  <a:pt x="79100" y="31430"/>
                </a:lnTo>
                <a:lnTo>
                  <a:pt x="79120" y="31430"/>
                </a:lnTo>
                <a:lnTo>
                  <a:pt x="79120" y="31440"/>
                </a:lnTo>
                <a:lnTo>
                  <a:pt x="79120" y="31450"/>
                </a:lnTo>
                <a:lnTo>
                  <a:pt x="79130" y="31450"/>
                </a:lnTo>
                <a:lnTo>
                  <a:pt x="79130" y="31460"/>
                </a:lnTo>
                <a:lnTo>
                  <a:pt x="79150" y="31460"/>
                </a:lnTo>
                <a:lnTo>
                  <a:pt x="79180" y="31470"/>
                </a:lnTo>
                <a:lnTo>
                  <a:pt x="79230" y="31470"/>
                </a:lnTo>
                <a:lnTo>
                  <a:pt x="79240" y="31470"/>
                </a:lnTo>
                <a:lnTo>
                  <a:pt x="79250" y="31440"/>
                </a:lnTo>
                <a:lnTo>
                  <a:pt x="79260" y="31440"/>
                </a:lnTo>
                <a:lnTo>
                  <a:pt x="79270" y="31450"/>
                </a:lnTo>
                <a:lnTo>
                  <a:pt x="79340" y="31460"/>
                </a:lnTo>
                <a:lnTo>
                  <a:pt x="79350" y="31460"/>
                </a:lnTo>
                <a:lnTo>
                  <a:pt x="79360" y="31460"/>
                </a:lnTo>
                <a:lnTo>
                  <a:pt x="79360" y="31470"/>
                </a:lnTo>
                <a:lnTo>
                  <a:pt x="79370" y="31470"/>
                </a:lnTo>
                <a:lnTo>
                  <a:pt x="79370" y="31480"/>
                </a:lnTo>
                <a:lnTo>
                  <a:pt x="79380" y="31480"/>
                </a:lnTo>
                <a:lnTo>
                  <a:pt x="79390" y="31480"/>
                </a:lnTo>
                <a:lnTo>
                  <a:pt x="79390" y="31490"/>
                </a:lnTo>
                <a:lnTo>
                  <a:pt x="79390" y="31500"/>
                </a:lnTo>
                <a:lnTo>
                  <a:pt x="79400" y="31500"/>
                </a:lnTo>
                <a:lnTo>
                  <a:pt x="79400" y="31510"/>
                </a:lnTo>
                <a:lnTo>
                  <a:pt x="79410" y="31510"/>
                </a:lnTo>
                <a:lnTo>
                  <a:pt x="79410" y="31520"/>
                </a:lnTo>
                <a:lnTo>
                  <a:pt x="79420" y="31520"/>
                </a:lnTo>
                <a:lnTo>
                  <a:pt x="79420" y="31530"/>
                </a:lnTo>
                <a:lnTo>
                  <a:pt x="79430" y="31530"/>
                </a:lnTo>
                <a:lnTo>
                  <a:pt x="79430" y="31540"/>
                </a:lnTo>
                <a:lnTo>
                  <a:pt x="79430" y="31550"/>
                </a:lnTo>
                <a:lnTo>
                  <a:pt x="79440" y="31550"/>
                </a:lnTo>
                <a:lnTo>
                  <a:pt x="79440" y="31560"/>
                </a:lnTo>
                <a:lnTo>
                  <a:pt x="79440" y="31570"/>
                </a:lnTo>
                <a:lnTo>
                  <a:pt x="79450" y="31570"/>
                </a:lnTo>
                <a:lnTo>
                  <a:pt x="79450" y="31580"/>
                </a:lnTo>
                <a:lnTo>
                  <a:pt x="79450" y="31590"/>
                </a:lnTo>
                <a:lnTo>
                  <a:pt x="79460" y="31590"/>
                </a:lnTo>
                <a:lnTo>
                  <a:pt x="79460" y="31600"/>
                </a:lnTo>
                <a:lnTo>
                  <a:pt x="79460" y="31610"/>
                </a:lnTo>
                <a:lnTo>
                  <a:pt x="79470" y="31610"/>
                </a:lnTo>
                <a:lnTo>
                  <a:pt x="79480" y="31610"/>
                </a:lnTo>
                <a:lnTo>
                  <a:pt x="79480" y="31620"/>
                </a:lnTo>
                <a:lnTo>
                  <a:pt x="79490" y="31620"/>
                </a:lnTo>
                <a:lnTo>
                  <a:pt x="79490" y="31630"/>
                </a:lnTo>
                <a:lnTo>
                  <a:pt x="79500" y="31630"/>
                </a:lnTo>
                <a:lnTo>
                  <a:pt x="79500" y="31640"/>
                </a:lnTo>
                <a:lnTo>
                  <a:pt x="79510" y="31640"/>
                </a:lnTo>
                <a:lnTo>
                  <a:pt x="79510" y="31650"/>
                </a:lnTo>
                <a:lnTo>
                  <a:pt x="79520" y="31650"/>
                </a:lnTo>
                <a:lnTo>
                  <a:pt x="79520" y="31660"/>
                </a:lnTo>
                <a:lnTo>
                  <a:pt x="79520" y="31670"/>
                </a:lnTo>
                <a:lnTo>
                  <a:pt x="79530" y="31670"/>
                </a:lnTo>
                <a:lnTo>
                  <a:pt x="79530" y="31680"/>
                </a:lnTo>
                <a:lnTo>
                  <a:pt x="79530" y="31670"/>
                </a:lnTo>
                <a:lnTo>
                  <a:pt x="79540" y="31680"/>
                </a:lnTo>
                <a:lnTo>
                  <a:pt x="79550" y="31680"/>
                </a:lnTo>
                <a:lnTo>
                  <a:pt x="79560" y="31680"/>
                </a:lnTo>
                <a:lnTo>
                  <a:pt x="79570" y="31680"/>
                </a:lnTo>
                <a:lnTo>
                  <a:pt x="79570" y="31690"/>
                </a:lnTo>
                <a:lnTo>
                  <a:pt x="79580" y="31700"/>
                </a:lnTo>
                <a:lnTo>
                  <a:pt x="79590" y="31710"/>
                </a:lnTo>
                <a:lnTo>
                  <a:pt x="79600" y="31710"/>
                </a:lnTo>
                <a:lnTo>
                  <a:pt x="79600" y="31720"/>
                </a:lnTo>
                <a:lnTo>
                  <a:pt x="79610" y="31720"/>
                </a:lnTo>
                <a:lnTo>
                  <a:pt x="79610" y="31730"/>
                </a:lnTo>
                <a:lnTo>
                  <a:pt x="79610" y="31740"/>
                </a:lnTo>
                <a:lnTo>
                  <a:pt x="79620" y="31740"/>
                </a:lnTo>
                <a:lnTo>
                  <a:pt x="79620" y="31750"/>
                </a:lnTo>
                <a:lnTo>
                  <a:pt x="79630" y="31750"/>
                </a:lnTo>
                <a:lnTo>
                  <a:pt x="79630" y="31760"/>
                </a:lnTo>
                <a:lnTo>
                  <a:pt x="79630" y="31770"/>
                </a:lnTo>
                <a:lnTo>
                  <a:pt x="79640" y="31770"/>
                </a:lnTo>
                <a:lnTo>
                  <a:pt x="79650" y="31770"/>
                </a:lnTo>
                <a:lnTo>
                  <a:pt x="79650" y="31780"/>
                </a:lnTo>
                <a:lnTo>
                  <a:pt x="79660" y="31780"/>
                </a:lnTo>
                <a:lnTo>
                  <a:pt x="79670" y="31790"/>
                </a:lnTo>
                <a:lnTo>
                  <a:pt x="79670" y="31800"/>
                </a:lnTo>
                <a:lnTo>
                  <a:pt x="79680" y="31800"/>
                </a:lnTo>
                <a:lnTo>
                  <a:pt x="79700" y="31780"/>
                </a:lnTo>
                <a:lnTo>
                  <a:pt x="79710" y="31780"/>
                </a:lnTo>
                <a:lnTo>
                  <a:pt x="79720" y="31750"/>
                </a:lnTo>
                <a:lnTo>
                  <a:pt x="79730" y="31700"/>
                </a:lnTo>
                <a:lnTo>
                  <a:pt x="79730" y="31670"/>
                </a:lnTo>
                <a:lnTo>
                  <a:pt x="79740" y="31670"/>
                </a:lnTo>
                <a:lnTo>
                  <a:pt x="79690" y="31660"/>
                </a:lnTo>
                <a:lnTo>
                  <a:pt x="79640" y="31660"/>
                </a:lnTo>
                <a:lnTo>
                  <a:pt x="79630" y="31660"/>
                </a:lnTo>
                <a:lnTo>
                  <a:pt x="79640" y="31630"/>
                </a:lnTo>
                <a:lnTo>
                  <a:pt x="79640" y="31610"/>
                </a:lnTo>
                <a:lnTo>
                  <a:pt x="79640" y="31600"/>
                </a:lnTo>
                <a:lnTo>
                  <a:pt x="79630" y="31600"/>
                </a:lnTo>
                <a:lnTo>
                  <a:pt x="79610" y="31590"/>
                </a:lnTo>
                <a:lnTo>
                  <a:pt x="79590" y="31580"/>
                </a:lnTo>
                <a:lnTo>
                  <a:pt x="79580" y="31570"/>
                </a:lnTo>
                <a:lnTo>
                  <a:pt x="79550" y="31550"/>
                </a:lnTo>
                <a:lnTo>
                  <a:pt x="79520" y="31530"/>
                </a:lnTo>
                <a:lnTo>
                  <a:pt x="79490" y="31510"/>
                </a:lnTo>
                <a:lnTo>
                  <a:pt x="79520" y="31470"/>
                </a:lnTo>
                <a:lnTo>
                  <a:pt x="79520" y="31460"/>
                </a:lnTo>
                <a:lnTo>
                  <a:pt x="79540" y="31430"/>
                </a:lnTo>
                <a:lnTo>
                  <a:pt x="79550" y="31410"/>
                </a:lnTo>
                <a:lnTo>
                  <a:pt x="79550" y="31390"/>
                </a:lnTo>
                <a:lnTo>
                  <a:pt x="79580" y="31390"/>
                </a:lnTo>
                <a:lnTo>
                  <a:pt x="79590" y="31390"/>
                </a:lnTo>
                <a:lnTo>
                  <a:pt x="79600" y="31400"/>
                </a:lnTo>
                <a:lnTo>
                  <a:pt x="79610" y="31400"/>
                </a:lnTo>
                <a:lnTo>
                  <a:pt x="79620" y="31360"/>
                </a:lnTo>
                <a:lnTo>
                  <a:pt x="79620" y="31330"/>
                </a:lnTo>
                <a:lnTo>
                  <a:pt x="79640" y="31270"/>
                </a:lnTo>
                <a:lnTo>
                  <a:pt x="79660" y="31280"/>
                </a:lnTo>
                <a:lnTo>
                  <a:pt x="79670" y="31280"/>
                </a:lnTo>
                <a:lnTo>
                  <a:pt x="79680" y="31290"/>
                </a:lnTo>
                <a:lnTo>
                  <a:pt x="79690" y="31290"/>
                </a:lnTo>
                <a:lnTo>
                  <a:pt x="79700" y="31290"/>
                </a:lnTo>
                <a:lnTo>
                  <a:pt x="79710" y="31290"/>
                </a:lnTo>
                <a:lnTo>
                  <a:pt x="79720" y="31290"/>
                </a:lnTo>
                <a:lnTo>
                  <a:pt x="79730" y="31300"/>
                </a:lnTo>
                <a:lnTo>
                  <a:pt x="79740" y="31300"/>
                </a:lnTo>
                <a:lnTo>
                  <a:pt x="79760" y="31300"/>
                </a:lnTo>
                <a:lnTo>
                  <a:pt x="79820" y="31300"/>
                </a:lnTo>
                <a:lnTo>
                  <a:pt x="79850" y="31300"/>
                </a:lnTo>
                <a:lnTo>
                  <a:pt x="79860" y="31280"/>
                </a:lnTo>
                <a:lnTo>
                  <a:pt x="79900" y="31280"/>
                </a:lnTo>
                <a:lnTo>
                  <a:pt x="79910" y="31280"/>
                </a:lnTo>
                <a:lnTo>
                  <a:pt x="79950" y="31180"/>
                </a:lnTo>
                <a:lnTo>
                  <a:pt x="80020" y="31020"/>
                </a:lnTo>
                <a:lnTo>
                  <a:pt x="80070" y="31040"/>
                </a:lnTo>
                <a:lnTo>
                  <a:pt x="80080" y="31050"/>
                </a:lnTo>
                <a:lnTo>
                  <a:pt x="80120" y="31060"/>
                </a:lnTo>
                <a:lnTo>
                  <a:pt x="80170" y="31080"/>
                </a:lnTo>
                <a:lnTo>
                  <a:pt x="80180" y="31080"/>
                </a:lnTo>
                <a:lnTo>
                  <a:pt x="80190" y="31080"/>
                </a:lnTo>
                <a:lnTo>
                  <a:pt x="80200" y="31080"/>
                </a:lnTo>
                <a:lnTo>
                  <a:pt x="80210" y="31080"/>
                </a:lnTo>
                <a:lnTo>
                  <a:pt x="80220" y="31080"/>
                </a:lnTo>
                <a:lnTo>
                  <a:pt x="80260" y="31090"/>
                </a:lnTo>
                <a:lnTo>
                  <a:pt x="80250" y="31110"/>
                </a:lnTo>
                <a:lnTo>
                  <a:pt x="80240" y="31120"/>
                </a:lnTo>
                <a:lnTo>
                  <a:pt x="80230" y="31150"/>
                </a:lnTo>
                <a:lnTo>
                  <a:pt x="80230" y="31160"/>
                </a:lnTo>
                <a:lnTo>
                  <a:pt x="80280" y="31160"/>
                </a:lnTo>
                <a:lnTo>
                  <a:pt x="80290" y="31180"/>
                </a:lnTo>
                <a:lnTo>
                  <a:pt x="80290" y="31190"/>
                </a:lnTo>
                <a:lnTo>
                  <a:pt x="80300" y="31200"/>
                </a:lnTo>
                <a:lnTo>
                  <a:pt x="80300" y="31210"/>
                </a:lnTo>
                <a:lnTo>
                  <a:pt x="80310" y="31220"/>
                </a:lnTo>
                <a:lnTo>
                  <a:pt x="80320" y="31230"/>
                </a:lnTo>
                <a:lnTo>
                  <a:pt x="80330" y="31230"/>
                </a:lnTo>
                <a:lnTo>
                  <a:pt x="80340" y="31230"/>
                </a:lnTo>
                <a:lnTo>
                  <a:pt x="80350" y="31240"/>
                </a:lnTo>
                <a:lnTo>
                  <a:pt x="80360" y="31240"/>
                </a:lnTo>
                <a:lnTo>
                  <a:pt x="80380" y="31250"/>
                </a:lnTo>
                <a:lnTo>
                  <a:pt x="80390" y="31260"/>
                </a:lnTo>
                <a:lnTo>
                  <a:pt x="80410" y="31270"/>
                </a:lnTo>
                <a:lnTo>
                  <a:pt x="80490" y="31300"/>
                </a:lnTo>
                <a:lnTo>
                  <a:pt x="80490" y="31270"/>
                </a:lnTo>
                <a:lnTo>
                  <a:pt x="80500" y="31040"/>
                </a:lnTo>
                <a:lnTo>
                  <a:pt x="80500" y="31030"/>
                </a:lnTo>
                <a:lnTo>
                  <a:pt x="80500" y="31010"/>
                </a:lnTo>
                <a:lnTo>
                  <a:pt x="80490" y="30970"/>
                </a:lnTo>
                <a:lnTo>
                  <a:pt x="80480" y="30930"/>
                </a:lnTo>
                <a:lnTo>
                  <a:pt x="80480" y="30900"/>
                </a:lnTo>
                <a:lnTo>
                  <a:pt x="80480" y="30890"/>
                </a:lnTo>
                <a:lnTo>
                  <a:pt x="80480" y="30870"/>
                </a:lnTo>
                <a:lnTo>
                  <a:pt x="80470" y="30870"/>
                </a:lnTo>
                <a:lnTo>
                  <a:pt x="80470" y="30860"/>
                </a:lnTo>
                <a:lnTo>
                  <a:pt x="80480" y="30850"/>
                </a:lnTo>
                <a:lnTo>
                  <a:pt x="80480" y="30840"/>
                </a:lnTo>
                <a:lnTo>
                  <a:pt x="80480" y="30830"/>
                </a:lnTo>
                <a:lnTo>
                  <a:pt x="80480" y="30820"/>
                </a:lnTo>
                <a:lnTo>
                  <a:pt x="80490" y="30820"/>
                </a:lnTo>
                <a:lnTo>
                  <a:pt x="80490" y="30810"/>
                </a:lnTo>
                <a:lnTo>
                  <a:pt x="80490" y="30790"/>
                </a:lnTo>
                <a:lnTo>
                  <a:pt x="80490" y="30780"/>
                </a:lnTo>
                <a:lnTo>
                  <a:pt x="80500" y="30780"/>
                </a:lnTo>
                <a:lnTo>
                  <a:pt x="80510" y="30780"/>
                </a:lnTo>
                <a:lnTo>
                  <a:pt x="80510" y="30790"/>
                </a:lnTo>
                <a:lnTo>
                  <a:pt x="80520" y="30790"/>
                </a:lnTo>
                <a:lnTo>
                  <a:pt x="80520" y="30780"/>
                </a:lnTo>
                <a:lnTo>
                  <a:pt x="80530" y="30780"/>
                </a:lnTo>
                <a:lnTo>
                  <a:pt x="80530" y="30770"/>
                </a:lnTo>
                <a:lnTo>
                  <a:pt x="80530" y="30760"/>
                </a:lnTo>
                <a:lnTo>
                  <a:pt x="80540" y="30760"/>
                </a:lnTo>
                <a:lnTo>
                  <a:pt x="80550" y="30760"/>
                </a:lnTo>
                <a:lnTo>
                  <a:pt x="80560" y="30760"/>
                </a:lnTo>
                <a:lnTo>
                  <a:pt x="80560" y="30750"/>
                </a:lnTo>
                <a:lnTo>
                  <a:pt x="80570" y="30750"/>
                </a:lnTo>
                <a:lnTo>
                  <a:pt x="80570" y="30740"/>
                </a:lnTo>
                <a:lnTo>
                  <a:pt x="80580" y="30740"/>
                </a:lnTo>
                <a:lnTo>
                  <a:pt x="80580" y="30730"/>
                </a:lnTo>
                <a:lnTo>
                  <a:pt x="80590" y="30730"/>
                </a:lnTo>
                <a:lnTo>
                  <a:pt x="80590" y="30720"/>
                </a:lnTo>
                <a:lnTo>
                  <a:pt x="80600" y="30720"/>
                </a:lnTo>
                <a:lnTo>
                  <a:pt x="80600" y="30710"/>
                </a:lnTo>
                <a:lnTo>
                  <a:pt x="80600" y="30700"/>
                </a:lnTo>
                <a:lnTo>
                  <a:pt x="80610" y="30690"/>
                </a:lnTo>
                <a:lnTo>
                  <a:pt x="80610" y="30680"/>
                </a:lnTo>
                <a:lnTo>
                  <a:pt x="80620" y="30670"/>
                </a:lnTo>
                <a:lnTo>
                  <a:pt x="80630" y="30660"/>
                </a:lnTo>
                <a:lnTo>
                  <a:pt x="80630" y="30650"/>
                </a:lnTo>
                <a:lnTo>
                  <a:pt x="80640" y="30650"/>
                </a:lnTo>
                <a:lnTo>
                  <a:pt x="80640" y="30640"/>
                </a:lnTo>
                <a:lnTo>
                  <a:pt x="80640" y="30630"/>
                </a:lnTo>
                <a:lnTo>
                  <a:pt x="80640" y="30620"/>
                </a:lnTo>
                <a:lnTo>
                  <a:pt x="80650" y="30620"/>
                </a:lnTo>
                <a:lnTo>
                  <a:pt x="80650" y="30610"/>
                </a:lnTo>
                <a:lnTo>
                  <a:pt x="80640" y="30600"/>
                </a:lnTo>
                <a:lnTo>
                  <a:pt x="80650" y="30600"/>
                </a:lnTo>
                <a:lnTo>
                  <a:pt x="80650" y="30590"/>
                </a:lnTo>
                <a:lnTo>
                  <a:pt x="80650" y="30580"/>
                </a:lnTo>
                <a:lnTo>
                  <a:pt x="80670" y="30580"/>
                </a:lnTo>
                <a:lnTo>
                  <a:pt x="80680" y="30580"/>
                </a:lnTo>
                <a:lnTo>
                  <a:pt x="80750" y="30590"/>
                </a:lnTo>
                <a:lnTo>
                  <a:pt x="80750" y="30580"/>
                </a:lnTo>
                <a:lnTo>
                  <a:pt x="80860" y="30590"/>
                </a:lnTo>
                <a:lnTo>
                  <a:pt x="80870" y="30550"/>
                </a:lnTo>
                <a:lnTo>
                  <a:pt x="80870" y="30470"/>
                </a:lnTo>
                <a:lnTo>
                  <a:pt x="80950" y="30470"/>
                </a:lnTo>
                <a:lnTo>
                  <a:pt x="80970" y="30470"/>
                </a:lnTo>
                <a:lnTo>
                  <a:pt x="81010" y="30470"/>
                </a:lnTo>
                <a:lnTo>
                  <a:pt x="81030" y="30470"/>
                </a:lnTo>
                <a:lnTo>
                  <a:pt x="81030" y="30480"/>
                </a:lnTo>
                <a:lnTo>
                  <a:pt x="81030" y="30490"/>
                </a:lnTo>
                <a:lnTo>
                  <a:pt x="81030" y="30500"/>
                </a:lnTo>
                <a:lnTo>
                  <a:pt x="81040" y="30500"/>
                </a:lnTo>
                <a:lnTo>
                  <a:pt x="81040" y="30490"/>
                </a:lnTo>
                <a:lnTo>
                  <a:pt x="81060" y="30490"/>
                </a:lnTo>
                <a:lnTo>
                  <a:pt x="81100" y="30470"/>
                </a:lnTo>
                <a:lnTo>
                  <a:pt x="81130" y="30470"/>
                </a:lnTo>
                <a:lnTo>
                  <a:pt x="81160" y="30480"/>
                </a:lnTo>
                <a:lnTo>
                  <a:pt x="81170" y="30480"/>
                </a:lnTo>
                <a:lnTo>
                  <a:pt x="81180" y="30450"/>
                </a:lnTo>
                <a:lnTo>
                  <a:pt x="81180" y="30440"/>
                </a:lnTo>
                <a:lnTo>
                  <a:pt x="81190" y="30410"/>
                </a:lnTo>
                <a:lnTo>
                  <a:pt x="81190" y="30380"/>
                </a:lnTo>
                <a:lnTo>
                  <a:pt x="81180" y="30380"/>
                </a:lnTo>
                <a:lnTo>
                  <a:pt x="81170" y="30380"/>
                </a:lnTo>
                <a:lnTo>
                  <a:pt x="81170" y="30370"/>
                </a:lnTo>
                <a:lnTo>
                  <a:pt x="81170" y="30360"/>
                </a:lnTo>
                <a:lnTo>
                  <a:pt x="81190" y="30340"/>
                </a:lnTo>
                <a:lnTo>
                  <a:pt x="81190" y="30330"/>
                </a:lnTo>
                <a:lnTo>
                  <a:pt x="81170" y="30320"/>
                </a:lnTo>
                <a:lnTo>
                  <a:pt x="81170" y="30350"/>
                </a:lnTo>
                <a:lnTo>
                  <a:pt x="81160" y="30350"/>
                </a:lnTo>
                <a:lnTo>
                  <a:pt x="81160" y="30360"/>
                </a:lnTo>
                <a:lnTo>
                  <a:pt x="81150" y="30360"/>
                </a:lnTo>
                <a:lnTo>
                  <a:pt x="81150" y="30350"/>
                </a:lnTo>
                <a:lnTo>
                  <a:pt x="81140" y="30350"/>
                </a:lnTo>
                <a:lnTo>
                  <a:pt x="81130" y="30350"/>
                </a:lnTo>
                <a:lnTo>
                  <a:pt x="81120" y="30350"/>
                </a:lnTo>
                <a:lnTo>
                  <a:pt x="81110" y="30340"/>
                </a:lnTo>
                <a:lnTo>
                  <a:pt x="81100" y="30340"/>
                </a:lnTo>
                <a:lnTo>
                  <a:pt x="81100" y="30330"/>
                </a:lnTo>
                <a:lnTo>
                  <a:pt x="81100" y="30320"/>
                </a:lnTo>
                <a:lnTo>
                  <a:pt x="81090" y="30320"/>
                </a:lnTo>
                <a:lnTo>
                  <a:pt x="81080" y="30320"/>
                </a:lnTo>
                <a:lnTo>
                  <a:pt x="81080" y="30310"/>
                </a:lnTo>
                <a:lnTo>
                  <a:pt x="81070" y="30310"/>
                </a:lnTo>
                <a:lnTo>
                  <a:pt x="81070" y="30300"/>
                </a:lnTo>
                <a:lnTo>
                  <a:pt x="81070" y="30290"/>
                </a:lnTo>
                <a:lnTo>
                  <a:pt x="81070" y="30280"/>
                </a:lnTo>
                <a:lnTo>
                  <a:pt x="81070" y="30250"/>
                </a:lnTo>
                <a:lnTo>
                  <a:pt x="81080" y="30250"/>
                </a:lnTo>
                <a:lnTo>
                  <a:pt x="81110" y="30250"/>
                </a:lnTo>
                <a:lnTo>
                  <a:pt x="81130" y="30240"/>
                </a:lnTo>
                <a:lnTo>
                  <a:pt x="81130" y="30230"/>
                </a:lnTo>
                <a:lnTo>
                  <a:pt x="81130" y="30220"/>
                </a:lnTo>
                <a:lnTo>
                  <a:pt x="81140" y="30210"/>
                </a:lnTo>
                <a:lnTo>
                  <a:pt x="81130" y="30210"/>
                </a:lnTo>
                <a:lnTo>
                  <a:pt x="81120" y="30210"/>
                </a:lnTo>
                <a:lnTo>
                  <a:pt x="81110" y="30210"/>
                </a:lnTo>
                <a:lnTo>
                  <a:pt x="81100" y="30210"/>
                </a:lnTo>
                <a:lnTo>
                  <a:pt x="81090" y="30210"/>
                </a:lnTo>
                <a:lnTo>
                  <a:pt x="81090" y="30200"/>
                </a:lnTo>
                <a:lnTo>
                  <a:pt x="81080" y="30200"/>
                </a:lnTo>
                <a:lnTo>
                  <a:pt x="81080" y="30190"/>
                </a:lnTo>
                <a:lnTo>
                  <a:pt x="81080" y="30180"/>
                </a:lnTo>
                <a:lnTo>
                  <a:pt x="81070" y="30180"/>
                </a:lnTo>
                <a:lnTo>
                  <a:pt x="81060" y="30180"/>
                </a:lnTo>
                <a:lnTo>
                  <a:pt x="81060" y="30170"/>
                </a:lnTo>
                <a:lnTo>
                  <a:pt x="81050" y="30170"/>
                </a:lnTo>
                <a:lnTo>
                  <a:pt x="81050" y="30160"/>
                </a:lnTo>
                <a:lnTo>
                  <a:pt x="81050" y="30150"/>
                </a:lnTo>
                <a:lnTo>
                  <a:pt x="81060" y="30150"/>
                </a:lnTo>
                <a:lnTo>
                  <a:pt x="81060" y="30140"/>
                </a:lnTo>
                <a:lnTo>
                  <a:pt x="81070" y="30140"/>
                </a:lnTo>
                <a:lnTo>
                  <a:pt x="81080" y="30140"/>
                </a:lnTo>
                <a:lnTo>
                  <a:pt x="81090" y="30140"/>
                </a:lnTo>
                <a:lnTo>
                  <a:pt x="81080" y="30130"/>
                </a:lnTo>
                <a:lnTo>
                  <a:pt x="81070" y="30120"/>
                </a:lnTo>
                <a:lnTo>
                  <a:pt x="81050" y="30130"/>
                </a:lnTo>
                <a:lnTo>
                  <a:pt x="81040" y="30130"/>
                </a:lnTo>
                <a:lnTo>
                  <a:pt x="81030" y="30130"/>
                </a:lnTo>
                <a:lnTo>
                  <a:pt x="81020" y="30130"/>
                </a:lnTo>
                <a:lnTo>
                  <a:pt x="81010" y="30130"/>
                </a:lnTo>
                <a:lnTo>
                  <a:pt x="81010" y="30120"/>
                </a:lnTo>
                <a:lnTo>
                  <a:pt x="81000" y="30110"/>
                </a:lnTo>
                <a:lnTo>
                  <a:pt x="81000" y="30100"/>
                </a:lnTo>
                <a:lnTo>
                  <a:pt x="81010" y="30100"/>
                </a:lnTo>
                <a:lnTo>
                  <a:pt x="81010" y="30090"/>
                </a:lnTo>
                <a:lnTo>
                  <a:pt x="81020" y="30090"/>
                </a:lnTo>
                <a:lnTo>
                  <a:pt x="81030" y="30090"/>
                </a:lnTo>
                <a:lnTo>
                  <a:pt x="81030" y="30080"/>
                </a:lnTo>
                <a:lnTo>
                  <a:pt x="81020" y="30080"/>
                </a:lnTo>
                <a:lnTo>
                  <a:pt x="81020" y="30070"/>
                </a:lnTo>
                <a:lnTo>
                  <a:pt x="81020" y="30060"/>
                </a:lnTo>
                <a:lnTo>
                  <a:pt x="81030" y="30060"/>
                </a:lnTo>
                <a:lnTo>
                  <a:pt x="81040" y="30070"/>
                </a:lnTo>
                <a:lnTo>
                  <a:pt x="81040" y="30060"/>
                </a:lnTo>
                <a:lnTo>
                  <a:pt x="81040" y="30050"/>
                </a:lnTo>
                <a:lnTo>
                  <a:pt x="81050" y="30050"/>
                </a:lnTo>
                <a:lnTo>
                  <a:pt x="81050" y="30040"/>
                </a:lnTo>
                <a:lnTo>
                  <a:pt x="81060" y="30030"/>
                </a:lnTo>
                <a:lnTo>
                  <a:pt x="81070" y="30020"/>
                </a:lnTo>
                <a:lnTo>
                  <a:pt x="81070" y="30030"/>
                </a:lnTo>
                <a:lnTo>
                  <a:pt x="81080" y="30030"/>
                </a:lnTo>
                <a:lnTo>
                  <a:pt x="81090" y="30030"/>
                </a:lnTo>
                <a:lnTo>
                  <a:pt x="81100" y="30030"/>
                </a:lnTo>
                <a:lnTo>
                  <a:pt x="81100" y="30040"/>
                </a:lnTo>
                <a:lnTo>
                  <a:pt x="81100" y="30050"/>
                </a:lnTo>
                <a:lnTo>
                  <a:pt x="81110" y="30050"/>
                </a:lnTo>
                <a:lnTo>
                  <a:pt x="81110" y="30030"/>
                </a:lnTo>
                <a:lnTo>
                  <a:pt x="81110" y="30020"/>
                </a:lnTo>
                <a:lnTo>
                  <a:pt x="81110" y="30010"/>
                </a:lnTo>
                <a:lnTo>
                  <a:pt x="81120" y="30010"/>
                </a:lnTo>
                <a:lnTo>
                  <a:pt x="81130" y="30010"/>
                </a:lnTo>
                <a:lnTo>
                  <a:pt x="81140" y="30010"/>
                </a:lnTo>
                <a:lnTo>
                  <a:pt x="81150" y="30010"/>
                </a:lnTo>
                <a:lnTo>
                  <a:pt x="81160" y="30010"/>
                </a:lnTo>
                <a:lnTo>
                  <a:pt x="81150" y="30010"/>
                </a:lnTo>
                <a:lnTo>
                  <a:pt x="81150" y="30000"/>
                </a:lnTo>
                <a:lnTo>
                  <a:pt x="81150" y="29990"/>
                </a:lnTo>
                <a:lnTo>
                  <a:pt x="81140" y="29990"/>
                </a:lnTo>
                <a:lnTo>
                  <a:pt x="81130" y="29990"/>
                </a:lnTo>
                <a:lnTo>
                  <a:pt x="81110" y="29990"/>
                </a:lnTo>
                <a:lnTo>
                  <a:pt x="81100" y="29990"/>
                </a:lnTo>
                <a:lnTo>
                  <a:pt x="81100" y="29980"/>
                </a:lnTo>
                <a:lnTo>
                  <a:pt x="81100" y="29990"/>
                </a:lnTo>
                <a:lnTo>
                  <a:pt x="81090" y="29990"/>
                </a:lnTo>
                <a:lnTo>
                  <a:pt x="81090" y="29980"/>
                </a:lnTo>
                <a:lnTo>
                  <a:pt x="81100" y="29960"/>
                </a:lnTo>
                <a:lnTo>
                  <a:pt x="81130" y="29960"/>
                </a:lnTo>
                <a:lnTo>
                  <a:pt x="81140" y="29960"/>
                </a:lnTo>
                <a:lnTo>
                  <a:pt x="81150" y="29950"/>
                </a:lnTo>
                <a:lnTo>
                  <a:pt x="81180" y="29930"/>
                </a:lnTo>
                <a:lnTo>
                  <a:pt x="81180" y="29940"/>
                </a:lnTo>
                <a:lnTo>
                  <a:pt x="81220" y="29920"/>
                </a:lnTo>
                <a:lnTo>
                  <a:pt x="81220" y="29910"/>
                </a:lnTo>
                <a:lnTo>
                  <a:pt x="81230" y="29910"/>
                </a:lnTo>
                <a:lnTo>
                  <a:pt x="81230" y="29900"/>
                </a:lnTo>
                <a:lnTo>
                  <a:pt x="81230" y="29890"/>
                </a:lnTo>
                <a:lnTo>
                  <a:pt x="81240" y="29870"/>
                </a:lnTo>
                <a:lnTo>
                  <a:pt x="81250" y="29850"/>
                </a:lnTo>
                <a:lnTo>
                  <a:pt x="81260" y="29850"/>
                </a:lnTo>
                <a:lnTo>
                  <a:pt x="81280" y="29860"/>
                </a:lnTo>
                <a:lnTo>
                  <a:pt x="81290" y="29870"/>
                </a:lnTo>
                <a:lnTo>
                  <a:pt x="81300" y="29870"/>
                </a:lnTo>
                <a:lnTo>
                  <a:pt x="81320" y="29880"/>
                </a:lnTo>
                <a:lnTo>
                  <a:pt x="81330" y="29890"/>
                </a:lnTo>
                <a:lnTo>
                  <a:pt x="81330" y="29910"/>
                </a:lnTo>
                <a:lnTo>
                  <a:pt x="81330" y="29930"/>
                </a:lnTo>
                <a:lnTo>
                  <a:pt x="81340" y="29940"/>
                </a:lnTo>
                <a:lnTo>
                  <a:pt x="81350" y="29940"/>
                </a:lnTo>
                <a:lnTo>
                  <a:pt x="81360" y="29940"/>
                </a:lnTo>
                <a:lnTo>
                  <a:pt x="81360" y="29930"/>
                </a:lnTo>
                <a:lnTo>
                  <a:pt x="81380" y="29930"/>
                </a:lnTo>
                <a:lnTo>
                  <a:pt x="81380" y="29920"/>
                </a:lnTo>
                <a:lnTo>
                  <a:pt x="81390" y="29920"/>
                </a:lnTo>
                <a:lnTo>
                  <a:pt x="81400" y="29920"/>
                </a:lnTo>
                <a:lnTo>
                  <a:pt x="81400" y="29910"/>
                </a:lnTo>
                <a:lnTo>
                  <a:pt x="81400" y="29880"/>
                </a:lnTo>
                <a:lnTo>
                  <a:pt x="81390" y="29850"/>
                </a:lnTo>
                <a:lnTo>
                  <a:pt x="81390" y="29840"/>
                </a:lnTo>
                <a:lnTo>
                  <a:pt x="81390" y="29790"/>
                </a:lnTo>
                <a:lnTo>
                  <a:pt x="81390" y="29750"/>
                </a:lnTo>
                <a:lnTo>
                  <a:pt x="81400" y="29720"/>
                </a:lnTo>
                <a:lnTo>
                  <a:pt x="81410" y="29670"/>
                </a:lnTo>
                <a:lnTo>
                  <a:pt x="81460" y="29680"/>
                </a:lnTo>
                <a:lnTo>
                  <a:pt x="81470" y="29690"/>
                </a:lnTo>
                <a:lnTo>
                  <a:pt x="81480" y="29680"/>
                </a:lnTo>
                <a:lnTo>
                  <a:pt x="81480" y="29690"/>
                </a:lnTo>
                <a:lnTo>
                  <a:pt x="81490" y="29690"/>
                </a:lnTo>
                <a:lnTo>
                  <a:pt x="81490" y="29680"/>
                </a:lnTo>
                <a:lnTo>
                  <a:pt x="81490" y="29670"/>
                </a:lnTo>
                <a:lnTo>
                  <a:pt x="81490" y="29660"/>
                </a:lnTo>
                <a:lnTo>
                  <a:pt x="81480" y="29650"/>
                </a:lnTo>
                <a:lnTo>
                  <a:pt x="81470" y="29650"/>
                </a:lnTo>
                <a:lnTo>
                  <a:pt x="81470" y="29640"/>
                </a:lnTo>
                <a:lnTo>
                  <a:pt x="81460" y="29630"/>
                </a:lnTo>
                <a:lnTo>
                  <a:pt x="81460" y="29620"/>
                </a:lnTo>
                <a:lnTo>
                  <a:pt x="81460" y="29610"/>
                </a:lnTo>
                <a:lnTo>
                  <a:pt x="81460" y="29600"/>
                </a:lnTo>
                <a:lnTo>
                  <a:pt x="81460" y="29590"/>
                </a:lnTo>
                <a:lnTo>
                  <a:pt x="81470" y="29590"/>
                </a:lnTo>
                <a:lnTo>
                  <a:pt x="81470" y="29580"/>
                </a:lnTo>
                <a:lnTo>
                  <a:pt x="81480" y="29580"/>
                </a:lnTo>
                <a:lnTo>
                  <a:pt x="81470" y="29560"/>
                </a:lnTo>
                <a:lnTo>
                  <a:pt x="81460" y="29540"/>
                </a:lnTo>
                <a:lnTo>
                  <a:pt x="81460" y="29530"/>
                </a:lnTo>
                <a:lnTo>
                  <a:pt x="81450" y="29520"/>
                </a:lnTo>
                <a:lnTo>
                  <a:pt x="81450" y="29510"/>
                </a:lnTo>
                <a:lnTo>
                  <a:pt x="81460" y="29500"/>
                </a:lnTo>
                <a:lnTo>
                  <a:pt x="81470" y="29500"/>
                </a:lnTo>
                <a:lnTo>
                  <a:pt x="81480" y="29490"/>
                </a:lnTo>
                <a:lnTo>
                  <a:pt x="81490" y="29490"/>
                </a:lnTo>
                <a:lnTo>
                  <a:pt x="81500" y="29490"/>
                </a:lnTo>
                <a:lnTo>
                  <a:pt x="81510" y="29490"/>
                </a:lnTo>
                <a:lnTo>
                  <a:pt x="81520" y="29480"/>
                </a:lnTo>
                <a:lnTo>
                  <a:pt x="81530" y="29480"/>
                </a:lnTo>
                <a:lnTo>
                  <a:pt x="81540" y="29480"/>
                </a:lnTo>
                <a:lnTo>
                  <a:pt x="81550" y="29480"/>
                </a:lnTo>
                <a:lnTo>
                  <a:pt x="81560" y="29480"/>
                </a:lnTo>
                <a:lnTo>
                  <a:pt x="81570" y="29480"/>
                </a:lnTo>
                <a:lnTo>
                  <a:pt x="81580" y="29470"/>
                </a:lnTo>
                <a:lnTo>
                  <a:pt x="81590" y="29460"/>
                </a:lnTo>
                <a:lnTo>
                  <a:pt x="81600" y="29450"/>
                </a:lnTo>
                <a:lnTo>
                  <a:pt x="81600" y="29440"/>
                </a:lnTo>
                <a:lnTo>
                  <a:pt x="81610" y="29430"/>
                </a:lnTo>
                <a:lnTo>
                  <a:pt x="81610" y="29420"/>
                </a:lnTo>
                <a:lnTo>
                  <a:pt x="81620" y="29410"/>
                </a:lnTo>
                <a:lnTo>
                  <a:pt x="81620" y="29400"/>
                </a:lnTo>
                <a:lnTo>
                  <a:pt x="81630" y="29400"/>
                </a:lnTo>
                <a:lnTo>
                  <a:pt x="81640" y="29410"/>
                </a:lnTo>
                <a:lnTo>
                  <a:pt x="81650" y="29410"/>
                </a:lnTo>
                <a:lnTo>
                  <a:pt x="81670" y="29410"/>
                </a:lnTo>
                <a:lnTo>
                  <a:pt x="81680" y="29410"/>
                </a:lnTo>
                <a:lnTo>
                  <a:pt x="81680" y="29420"/>
                </a:lnTo>
                <a:lnTo>
                  <a:pt x="81690" y="29420"/>
                </a:lnTo>
                <a:lnTo>
                  <a:pt x="81700" y="29420"/>
                </a:lnTo>
                <a:lnTo>
                  <a:pt x="81700" y="29410"/>
                </a:lnTo>
                <a:lnTo>
                  <a:pt x="81710" y="29410"/>
                </a:lnTo>
                <a:lnTo>
                  <a:pt x="81730" y="29400"/>
                </a:lnTo>
                <a:lnTo>
                  <a:pt x="81730" y="29410"/>
                </a:lnTo>
                <a:lnTo>
                  <a:pt x="81740" y="29420"/>
                </a:lnTo>
                <a:lnTo>
                  <a:pt x="81750" y="29430"/>
                </a:lnTo>
                <a:lnTo>
                  <a:pt x="81760" y="29430"/>
                </a:lnTo>
                <a:lnTo>
                  <a:pt x="81770" y="29420"/>
                </a:lnTo>
                <a:lnTo>
                  <a:pt x="81780" y="29410"/>
                </a:lnTo>
                <a:lnTo>
                  <a:pt x="81780" y="29400"/>
                </a:lnTo>
                <a:lnTo>
                  <a:pt x="81790" y="29400"/>
                </a:lnTo>
                <a:lnTo>
                  <a:pt x="81790" y="29410"/>
                </a:lnTo>
                <a:lnTo>
                  <a:pt x="81790" y="29420"/>
                </a:lnTo>
                <a:lnTo>
                  <a:pt x="81790" y="29430"/>
                </a:lnTo>
                <a:lnTo>
                  <a:pt x="81790" y="29440"/>
                </a:lnTo>
                <a:lnTo>
                  <a:pt x="81790" y="29450"/>
                </a:lnTo>
                <a:lnTo>
                  <a:pt x="81780" y="29450"/>
                </a:lnTo>
                <a:lnTo>
                  <a:pt x="81790" y="29460"/>
                </a:lnTo>
                <a:lnTo>
                  <a:pt x="81790" y="29470"/>
                </a:lnTo>
                <a:lnTo>
                  <a:pt x="81800" y="29470"/>
                </a:lnTo>
                <a:lnTo>
                  <a:pt x="81800" y="29460"/>
                </a:lnTo>
                <a:lnTo>
                  <a:pt x="81810" y="29460"/>
                </a:lnTo>
                <a:lnTo>
                  <a:pt x="81810" y="29450"/>
                </a:lnTo>
                <a:lnTo>
                  <a:pt x="81820" y="29450"/>
                </a:lnTo>
                <a:lnTo>
                  <a:pt x="81820" y="29440"/>
                </a:lnTo>
                <a:lnTo>
                  <a:pt x="81830" y="29440"/>
                </a:lnTo>
                <a:lnTo>
                  <a:pt x="81830" y="29450"/>
                </a:lnTo>
                <a:lnTo>
                  <a:pt x="81830" y="29440"/>
                </a:lnTo>
                <a:lnTo>
                  <a:pt x="81840" y="29440"/>
                </a:lnTo>
                <a:lnTo>
                  <a:pt x="81840" y="29430"/>
                </a:lnTo>
                <a:lnTo>
                  <a:pt x="81850" y="29430"/>
                </a:lnTo>
                <a:lnTo>
                  <a:pt x="81850" y="29420"/>
                </a:lnTo>
                <a:lnTo>
                  <a:pt x="81860" y="29410"/>
                </a:lnTo>
                <a:lnTo>
                  <a:pt x="81860" y="29400"/>
                </a:lnTo>
                <a:lnTo>
                  <a:pt x="81870" y="29400"/>
                </a:lnTo>
                <a:lnTo>
                  <a:pt x="81870" y="29410"/>
                </a:lnTo>
                <a:lnTo>
                  <a:pt x="81870" y="29420"/>
                </a:lnTo>
                <a:lnTo>
                  <a:pt x="81870" y="29430"/>
                </a:lnTo>
                <a:lnTo>
                  <a:pt x="81870" y="29440"/>
                </a:lnTo>
                <a:lnTo>
                  <a:pt x="81870" y="29450"/>
                </a:lnTo>
                <a:lnTo>
                  <a:pt x="81880" y="29460"/>
                </a:lnTo>
                <a:lnTo>
                  <a:pt x="81890" y="29450"/>
                </a:lnTo>
                <a:lnTo>
                  <a:pt x="81890" y="29440"/>
                </a:lnTo>
                <a:lnTo>
                  <a:pt x="81910" y="29430"/>
                </a:lnTo>
                <a:lnTo>
                  <a:pt x="81920" y="29410"/>
                </a:lnTo>
                <a:lnTo>
                  <a:pt x="81920" y="29400"/>
                </a:lnTo>
                <a:lnTo>
                  <a:pt x="81920" y="29390"/>
                </a:lnTo>
                <a:lnTo>
                  <a:pt x="81930" y="29390"/>
                </a:lnTo>
                <a:lnTo>
                  <a:pt x="81940" y="29390"/>
                </a:lnTo>
                <a:lnTo>
                  <a:pt x="81940" y="29400"/>
                </a:lnTo>
                <a:lnTo>
                  <a:pt x="81940" y="29390"/>
                </a:lnTo>
                <a:lnTo>
                  <a:pt x="81950" y="29390"/>
                </a:lnTo>
                <a:lnTo>
                  <a:pt x="81960" y="29390"/>
                </a:lnTo>
                <a:lnTo>
                  <a:pt x="81990" y="29390"/>
                </a:lnTo>
                <a:lnTo>
                  <a:pt x="82010" y="29390"/>
                </a:lnTo>
                <a:lnTo>
                  <a:pt x="82020" y="29390"/>
                </a:lnTo>
                <a:lnTo>
                  <a:pt x="82020" y="29380"/>
                </a:lnTo>
                <a:lnTo>
                  <a:pt x="82020" y="29370"/>
                </a:lnTo>
                <a:lnTo>
                  <a:pt x="82030" y="29360"/>
                </a:lnTo>
                <a:lnTo>
                  <a:pt x="82030" y="29350"/>
                </a:lnTo>
                <a:lnTo>
                  <a:pt x="82040" y="29350"/>
                </a:lnTo>
                <a:lnTo>
                  <a:pt x="82050" y="29340"/>
                </a:lnTo>
                <a:lnTo>
                  <a:pt x="82060" y="29340"/>
                </a:lnTo>
                <a:lnTo>
                  <a:pt x="82070" y="29330"/>
                </a:lnTo>
                <a:lnTo>
                  <a:pt x="82070" y="29320"/>
                </a:lnTo>
                <a:lnTo>
                  <a:pt x="82070" y="29310"/>
                </a:lnTo>
                <a:lnTo>
                  <a:pt x="82070" y="29300"/>
                </a:lnTo>
                <a:lnTo>
                  <a:pt x="82070" y="29290"/>
                </a:lnTo>
                <a:lnTo>
                  <a:pt x="82080" y="29290"/>
                </a:lnTo>
                <a:lnTo>
                  <a:pt x="82080" y="29280"/>
                </a:lnTo>
                <a:lnTo>
                  <a:pt x="82080" y="29270"/>
                </a:lnTo>
                <a:lnTo>
                  <a:pt x="82070" y="29270"/>
                </a:lnTo>
                <a:lnTo>
                  <a:pt x="82070" y="29260"/>
                </a:lnTo>
                <a:lnTo>
                  <a:pt x="82070" y="29250"/>
                </a:lnTo>
                <a:lnTo>
                  <a:pt x="82060" y="29240"/>
                </a:lnTo>
                <a:lnTo>
                  <a:pt x="82060" y="29230"/>
                </a:lnTo>
                <a:lnTo>
                  <a:pt x="82050" y="29220"/>
                </a:lnTo>
                <a:lnTo>
                  <a:pt x="82040" y="29210"/>
                </a:lnTo>
                <a:lnTo>
                  <a:pt x="82030" y="29200"/>
                </a:lnTo>
                <a:lnTo>
                  <a:pt x="82040" y="29170"/>
                </a:lnTo>
                <a:lnTo>
                  <a:pt x="82030" y="29170"/>
                </a:lnTo>
                <a:lnTo>
                  <a:pt x="82010" y="29160"/>
                </a:lnTo>
                <a:lnTo>
                  <a:pt x="82010" y="29150"/>
                </a:lnTo>
                <a:lnTo>
                  <a:pt x="82000" y="29150"/>
                </a:lnTo>
                <a:lnTo>
                  <a:pt x="82000" y="29140"/>
                </a:lnTo>
                <a:lnTo>
                  <a:pt x="81990" y="29130"/>
                </a:lnTo>
                <a:lnTo>
                  <a:pt x="81970" y="29110"/>
                </a:lnTo>
                <a:lnTo>
                  <a:pt x="81990" y="29100"/>
                </a:lnTo>
                <a:lnTo>
                  <a:pt x="82010" y="29070"/>
                </a:lnTo>
                <a:lnTo>
                  <a:pt x="82020" y="29080"/>
                </a:lnTo>
                <a:lnTo>
                  <a:pt x="82030" y="29080"/>
                </a:lnTo>
                <a:lnTo>
                  <a:pt x="82060" y="29070"/>
                </a:lnTo>
                <a:lnTo>
                  <a:pt x="82210" y="29030"/>
                </a:lnTo>
                <a:lnTo>
                  <a:pt x="82270" y="29010"/>
                </a:lnTo>
                <a:lnTo>
                  <a:pt x="82410" y="28940"/>
                </a:lnTo>
                <a:lnTo>
                  <a:pt x="82470" y="28910"/>
                </a:lnTo>
                <a:lnTo>
                  <a:pt x="82470" y="28900"/>
                </a:lnTo>
                <a:lnTo>
                  <a:pt x="82450" y="28880"/>
                </a:lnTo>
                <a:lnTo>
                  <a:pt x="82440" y="28880"/>
                </a:lnTo>
                <a:lnTo>
                  <a:pt x="82430" y="28870"/>
                </a:lnTo>
                <a:lnTo>
                  <a:pt x="82420" y="28850"/>
                </a:lnTo>
                <a:lnTo>
                  <a:pt x="82410" y="28840"/>
                </a:lnTo>
                <a:lnTo>
                  <a:pt x="82400" y="28830"/>
                </a:lnTo>
                <a:lnTo>
                  <a:pt x="82390" y="28830"/>
                </a:lnTo>
                <a:lnTo>
                  <a:pt x="82380" y="28830"/>
                </a:lnTo>
                <a:lnTo>
                  <a:pt x="82360" y="28850"/>
                </a:lnTo>
                <a:lnTo>
                  <a:pt x="82350" y="28850"/>
                </a:lnTo>
                <a:lnTo>
                  <a:pt x="82330" y="28820"/>
                </a:lnTo>
                <a:lnTo>
                  <a:pt x="82330" y="28810"/>
                </a:lnTo>
                <a:lnTo>
                  <a:pt x="82320" y="28810"/>
                </a:lnTo>
                <a:lnTo>
                  <a:pt x="82320" y="28800"/>
                </a:lnTo>
                <a:lnTo>
                  <a:pt x="82310" y="28790"/>
                </a:lnTo>
                <a:lnTo>
                  <a:pt x="82300" y="28790"/>
                </a:lnTo>
                <a:lnTo>
                  <a:pt x="82280" y="28780"/>
                </a:lnTo>
                <a:lnTo>
                  <a:pt x="82270" y="28770"/>
                </a:lnTo>
                <a:lnTo>
                  <a:pt x="82260" y="28770"/>
                </a:lnTo>
                <a:lnTo>
                  <a:pt x="82260" y="28760"/>
                </a:lnTo>
                <a:lnTo>
                  <a:pt x="82250" y="28760"/>
                </a:lnTo>
                <a:lnTo>
                  <a:pt x="82270" y="28750"/>
                </a:lnTo>
                <a:lnTo>
                  <a:pt x="82290" y="28740"/>
                </a:lnTo>
                <a:lnTo>
                  <a:pt x="82300" y="28740"/>
                </a:lnTo>
                <a:lnTo>
                  <a:pt x="82310" y="28740"/>
                </a:lnTo>
                <a:lnTo>
                  <a:pt x="82330" y="28760"/>
                </a:lnTo>
                <a:lnTo>
                  <a:pt x="82340" y="28760"/>
                </a:lnTo>
                <a:lnTo>
                  <a:pt x="82350" y="28760"/>
                </a:lnTo>
                <a:lnTo>
                  <a:pt x="82360" y="28760"/>
                </a:lnTo>
                <a:lnTo>
                  <a:pt x="82360" y="28750"/>
                </a:lnTo>
                <a:lnTo>
                  <a:pt x="82360" y="28740"/>
                </a:lnTo>
                <a:lnTo>
                  <a:pt x="82360" y="28730"/>
                </a:lnTo>
                <a:lnTo>
                  <a:pt x="82350" y="28720"/>
                </a:lnTo>
                <a:lnTo>
                  <a:pt x="82350" y="28700"/>
                </a:lnTo>
                <a:lnTo>
                  <a:pt x="82340" y="28690"/>
                </a:lnTo>
                <a:lnTo>
                  <a:pt x="82340" y="28680"/>
                </a:lnTo>
                <a:lnTo>
                  <a:pt x="82340" y="28670"/>
                </a:lnTo>
                <a:lnTo>
                  <a:pt x="82340" y="28660"/>
                </a:lnTo>
                <a:lnTo>
                  <a:pt x="82330" y="28660"/>
                </a:lnTo>
                <a:lnTo>
                  <a:pt x="82330" y="28640"/>
                </a:lnTo>
                <a:lnTo>
                  <a:pt x="82330" y="28630"/>
                </a:lnTo>
                <a:lnTo>
                  <a:pt x="82330" y="28620"/>
                </a:lnTo>
                <a:lnTo>
                  <a:pt x="82320" y="28620"/>
                </a:lnTo>
                <a:lnTo>
                  <a:pt x="82320" y="28610"/>
                </a:lnTo>
                <a:lnTo>
                  <a:pt x="82310" y="28610"/>
                </a:lnTo>
                <a:lnTo>
                  <a:pt x="82310" y="28600"/>
                </a:lnTo>
                <a:lnTo>
                  <a:pt x="82300" y="28600"/>
                </a:lnTo>
                <a:lnTo>
                  <a:pt x="82290" y="28590"/>
                </a:lnTo>
                <a:lnTo>
                  <a:pt x="82270" y="28580"/>
                </a:lnTo>
                <a:lnTo>
                  <a:pt x="82240" y="28560"/>
                </a:lnTo>
                <a:lnTo>
                  <a:pt x="82220" y="28550"/>
                </a:lnTo>
                <a:lnTo>
                  <a:pt x="82200" y="28540"/>
                </a:lnTo>
                <a:lnTo>
                  <a:pt x="82190" y="28530"/>
                </a:lnTo>
                <a:lnTo>
                  <a:pt x="82170" y="28520"/>
                </a:lnTo>
                <a:lnTo>
                  <a:pt x="82160" y="28520"/>
                </a:lnTo>
                <a:lnTo>
                  <a:pt x="82140" y="28510"/>
                </a:lnTo>
                <a:lnTo>
                  <a:pt x="82120" y="28500"/>
                </a:lnTo>
                <a:lnTo>
                  <a:pt x="82110" y="28500"/>
                </a:lnTo>
                <a:lnTo>
                  <a:pt x="82100" y="28500"/>
                </a:lnTo>
                <a:lnTo>
                  <a:pt x="82090" y="28490"/>
                </a:lnTo>
                <a:lnTo>
                  <a:pt x="82080" y="28490"/>
                </a:lnTo>
                <a:lnTo>
                  <a:pt x="82070" y="28490"/>
                </a:lnTo>
                <a:lnTo>
                  <a:pt x="82060" y="28490"/>
                </a:lnTo>
                <a:lnTo>
                  <a:pt x="82050" y="28490"/>
                </a:lnTo>
                <a:lnTo>
                  <a:pt x="82040" y="28480"/>
                </a:lnTo>
                <a:lnTo>
                  <a:pt x="82030" y="28480"/>
                </a:lnTo>
                <a:lnTo>
                  <a:pt x="82030" y="28470"/>
                </a:lnTo>
                <a:lnTo>
                  <a:pt x="82040" y="28470"/>
                </a:lnTo>
                <a:lnTo>
                  <a:pt x="82050" y="28430"/>
                </a:lnTo>
                <a:lnTo>
                  <a:pt x="82060" y="28420"/>
                </a:lnTo>
                <a:lnTo>
                  <a:pt x="82060" y="28400"/>
                </a:lnTo>
                <a:lnTo>
                  <a:pt x="82070" y="28390"/>
                </a:lnTo>
                <a:lnTo>
                  <a:pt x="82080" y="28370"/>
                </a:lnTo>
                <a:lnTo>
                  <a:pt x="82090" y="28360"/>
                </a:lnTo>
                <a:lnTo>
                  <a:pt x="82100" y="28350"/>
                </a:lnTo>
                <a:lnTo>
                  <a:pt x="82210" y="28280"/>
                </a:lnTo>
                <a:lnTo>
                  <a:pt x="82250" y="28250"/>
                </a:lnTo>
                <a:lnTo>
                  <a:pt x="82270" y="28230"/>
                </a:lnTo>
                <a:lnTo>
                  <a:pt x="82280" y="28220"/>
                </a:lnTo>
                <a:lnTo>
                  <a:pt x="82300" y="28190"/>
                </a:lnTo>
                <a:lnTo>
                  <a:pt x="82310" y="28180"/>
                </a:lnTo>
                <a:lnTo>
                  <a:pt x="82310" y="28170"/>
                </a:lnTo>
                <a:lnTo>
                  <a:pt x="82320" y="28170"/>
                </a:lnTo>
                <a:lnTo>
                  <a:pt x="82350" y="28120"/>
                </a:lnTo>
                <a:lnTo>
                  <a:pt x="82360" y="28110"/>
                </a:lnTo>
                <a:lnTo>
                  <a:pt x="82380" y="28100"/>
                </a:lnTo>
                <a:lnTo>
                  <a:pt x="82390" y="28090"/>
                </a:lnTo>
                <a:lnTo>
                  <a:pt x="82410" y="28090"/>
                </a:lnTo>
                <a:lnTo>
                  <a:pt x="82420" y="28090"/>
                </a:lnTo>
                <a:lnTo>
                  <a:pt x="82440" y="28090"/>
                </a:lnTo>
                <a:lnTo>
                  <a:pt x="82450" y="28100"/>
                </a:lnTo>
                <a:lnTo>
                  <a:pt x="82460" y="28100"/>
                </a:lnTo>
                <a:lnTo>
                  <a:pt x="82500" y="28100"/>
                </a:lnTo>
                <a:lnTo>
                  <a:pt x="82510" y="28100"/>
                </a:lnTo>
                <a:lnTo>
                  <a:pt x="82530" y="28100"/>
                </a:lnTo>
                <a:lnTo>
                  <a:pt x="82540" y="28100"/>
                </a:lnTo>
                <a:lnTo>
                  <a:pt x="82550" y="28100"/>
                </a:lnTo>
                <a:lnTo>
                  <a:pt x="82570" y="28090"/>
                </a:lnTo>
                <a:lnTo>
                  <a:pt x="82580" y="28090"/>
                </a:lnTo>
                <a:lnTo>
                  <a:pt x="82600" y="28080"/>
                </a:lnTo>
                <a:lnTo>
                  <a:pt x="82610" y="28080"/>
                </a:lnTo>
                <a:lnTo>
                  <a:pt x="82620" y="28080"/>
                </a:lnTo>
                <a:lnTo>
                  <a:pt x="82630" y="28080"/>
                </a:lnTo>
                <a:lnTo>
                  <a:pt x="82650" y="28090"/>
                </a:lnTo>
                <a:lnTo>
                  <a:pt x="82720" y="28100"/>
                </a:lnTo>
                <a:lnTo>
                  <a:pt x="82790" y="28110"/>
                </a:lnTo>
                <a:lnTo>
                  <a:pt x="82860" y="28130"/>
                </a:lnTo>
                <a:lnTo>
                  <a:pt x="82920" y="28140"/>
                </a:lnTo>
                <a:lnTo>
                  <a:pt x="83000" y="28160"/>
                </a:lnTo>
                <a:lnTo>
                  <a:pt x="83070" y="28170"/>
                </a:lnTo>
                <a:lnTo>
                  <a:pt x="83090" y="28180"/>
                </a:lnTo>
                <a:lnTo>
                  <a:pt x="83110" y="28180"/>
                </a:lnTo>
                <a:lnTo>
                  <a:pt x="83120" y="28180"/>
                </a:lnTo>
                <a:lnTo>
                  <a:pt x="83160" y="28200"/>
                </a:lnTo>
                <a:lnTo>
                  <a:pt x="83280" y="28240"/>
                </a:lnTo>
                <a:lnTo>
                  <a:pt x="83370" y="28260"/>
                </a:lnTo>
                <a:lnTo>
                  <a:pt x="83440" y="28290"/>
                </a:lnTo>
                <a:lnTo>
                  <a:pt x="83490" y="28300"/>
                </a:lnTo>
                <a:lnTo>
                  <a:pt x="83540" y="28320"/>
                </a:lnTo>
                <a:lnTo>
                  <a:pt x="83540" y="28310"/>
                </a:lnTo>
                <a:lnTo>
                  <a:pt x="83540" y="28290"/>
                </a:lnTo>
                <a:lnTo>
                  <a:pt x="83540" y="28280"/>
                </a:lnTo>
                <a:lnTo>
                  <a:pt x="83550" y="28280"/>
                </a:lnTo>
                <a:lnTo>
                  <a:pt x="83560" y="28280"/>
                </a:lnTo>
                <a:lnTo>
                  <a:pt x="83570" y="28280"/>
                </a:lnTo>
                <a:lnTo>
                  <a:pt x="83580" y="28280"/>
                </a:lnTo>
                <a:lnTo>
                  <a:pt x="83590" y="28280"/>
                </a:lnTo>
                <a:lnTo>
                  <a:pt x="83600" y="28280"/>
                </a:lnTo>
                <a:lnTo>
                  <a:pt x="83600" y="28290"/>
                </a:lnTo>
                <a:lnTo>
                  <a:pt x="83610" y="28290"/>
                </a:lnTo>
                <a:lnTo>
                  <a:pt x="83610" y="28280"/>
                </a:lnTo>
                <a:lnTo>
                  <a:pt x="83620" y="28280"/>
                </a:lnTo>
                <a:lnTo>
                  <a:pt x="83630" y="28280"/>
                </a:lnTo>
                <a:lnTo>
                  <a:pt x="83660" y="28290"/>
                </a:lnTo>
                <a:lnTo>
                  <a:pt x="83680" y="28290"/>
                </a:lnTo>
                <a:lnTo>
                  <a:pt x="83680" y="28310"/>
                </a:lnTo>
                <a:lnTo>
                  <a:pt x="83730" y="28320"/>
                </a:lnTo>
                <a:lnTo>
                  <a:pt x="83740" y="28320"/>
                </a:lnTo>
                <a:lnTo>
                  <a:pt x="83770" y="28320"/>
                </a:lnTo>
                <a:lnTo>
                  <a:pt x="83780" y="28300"/>
                </a:lnTo>
                <a:lnTo>
                  <a:pt x="83790" y="28300"/>
                </a:lnTo>
                <a:lnTo>
                  <a:pt x="83790" y="28290"/>
                </a:lnTo>
                <a:lnTo>
                  <a:pt x="83800" y="28200"/>
                </a:lnTo>
                <a:lnTo>
                  <a:pt x="83810" y="28170"/>
                </a:lnTo>
                <a:lnTo>
                  <a:pt x="83820" y="28160"/>
                </a:lnTo>
                <a:lnTo>
                  <a:pt x="83830" y="28130"/>
                </a:lnTo>
                <a:lnTo>
                  <a:pt x="83840" y="28110"/>
                </a:lnTo>
                <a:lnTo>
                  <a:pt x="83860" y="28090"/>
                </a:lnTo>
                <a:lnTo>
                  <a:pt x="83860" y="28080"/>
                </a:lnTo>
                <a:lnTo>
                  <a:pt x="83870" y="28070"/>
                </a:lnTo>
                <a:lnTo>
                  <a:pt x="83870" y="28060"/>
                </a:lnTo>
                <a:lnTo>
                  <a:pt x="83880" y="28050"/>
                </a:lnTo>
                <a:lnTo>
                  <a:pt x="83890" y="28050"/>
                </a:lnTo>
                <a:lnTo>
                  <a:pt x="83900" y="28050"/>
                </a:lnTo>
                <a:lnTo>
                  <a:pt x="83910" y="28050"/>
                </a:lnTo>
                <a:lnTo>
                  <a:pt x="83920" y="28040"/>
                </a:lnTo>
                <a:lnTo>
                  <a:pt x="83920" y="28050"/>
                </a:lnTo>
                <a:lnTo>
                  <a:pt x="83930" y="28070"/>
                </a:lnTo>
                <a:lnTo>
                  <a:pt x="83930" y="28080"/>
                </a:lnTo>
                <a:lnTo>
                  <a:pt x="83940" y="28090"/>
                </a:lnTo>
                <a:lnTo>
                  <a:pt x="83940" y="28110"/>
                </a:lnTo>
                <a:lnTo>
                  <a:pt x="83950" y="28130"/>
                </a:lnTo>
                <a:lnTo>
                  <a:pt x="83940" y="28140"/>
                </a:lnTo>
                <a:lnTo>
                  <a:pt x="83950" y="28170"/>
                </a:lnTo>
                <a:lnTo>
                  <a:pt x="84010" y="28190"/>
                </a:lnTo>
                <a:lnTo>
                  <a:pt x="84010" y="28240"/>
                </a:lnTo>
                <a:lnTo>
                  <a:pt x="84070" y="28230"/>
                </a:lnTo>
                <a:lnTo>
                  <a:pt x="84090" y="28230"/>
                </a:lnTo>
                <a:lnTo>
                  <a:pt x="84100" y="28230"/>
                </a:lnTo>
                <a:lnTo>
                  <a:pt x="84140" y="28310"/>
                </a:lnTo>
                <a:lnTo>
                  <a:pt x="84180" y="28290"/>
                </a:lnTo>
                <a:lnTo>
                  <a:pt x="84220" y="28380"/>
                </a:lnTo>
                <a:lnTo>
                  <a:pt x="84230" y="28390"/>
                </a:lnTo>
                <a:lnTo>
                  <a:pt x="84230" y="28400"/>
                </a:lnTo>
                <a:lnTo>
                  <a:pt x="84150" y="28430"/>
                </a:lnTo>
                <a:lnTo>
                  <a:pt x="84120" y="28440"/>
                </a:lnTo>
                <a:lnTo>
                  <a:pt x="84120" y="28450"/>
                </a:lnTo>
                <a:lnTo>
                  <a:pt x="84090" y="28460"/>
                </a:lnTo>
                <a:lnTo>
                  <a:pt x="84090" y="28480"/>
                </a:lnTo>
                <a:lnTo>
                  <a:pt x="84080" y="28480"/>
                </a:lnTo>
                <a:lnTo>
                  <a:pt x="84080" y="28490"/>
                </a:lnTo>
                <a:lnTo>
                  <a:pt x="84040" y="28510"/>
                </a:lnTo>
                <a:lnTo>
                  <a:pt x="84020" y="28530"/>
                </a:lnTo>
                <a:lnTo>
                  <a:pt x="84060" y="28580"/>
                </a:lnTo>
                <a:lnTo>
                  <a:pt x="84070" y="28590"/>
                </a:lnTo>
                <a:lnTo>
                  <a:pt x="84070" y="28600"/>
                </a:lnTo>
                <a:lnTo>
                  <a:pt x="84020" y="28640"/>
                </a:lnTo>
                <a:lnTo>
                  <a:pt x="84060" y="28680"/>
                </a:lnTo>
                <a:lnTo>
                  <a:pt x="84070" y="28690"/>
                </a:lnTo>
                <a:lnTo>
                  <a:pt x="84100" y="28710"/>
                </a:lnTo>
                <a:lnTo>
                  <a:pt x="84120" y="28720"/>
                </a:lnTo>
                <a:lnTo>
                  <a:pt x="84150" y="28740"/>
                </a:lnTo>
                <a:lnTo>
                  <a:pt x="84170" y="28760"/>
                </a:lnTo>
                <a:lnTo>
                  <a:pt x="84180" y="28760"/>
                </a:lnTo>
                <a:lnTo>
                  <a:pt x="84270" y="28800"/>
                </a:lnTo>
                <a:lnTo>
                  <a:pt x="84280" y="28810"/>
                </a:lnTo>
                <a:lnTo>
                  <a:pt x="84290" y="28810"/>
                </a:lnTo>
                <a:lnTo>
                  <a:pt x="84300" y="28800"/>
                </a:lnTo>
                <a:lnTo>
                  <a:pt x="84340" y="28780"/>
                </a:lnTo>
                <a:lnTo>
                  <a:pt x="84350" y="28790"/>
                </a:lnTo>
                <a:lnTo>
                  <a:pt x="84350" y="28800"/>
                </a:lnTo>
                <a:lnTo>
                  <a:pt x="84350" y="28810"/>
                </a:lnTo>
                <a:lnTo>
                  <a:pt x="84360" y="28810"/>
                </a:lnTo>
                <a:lnTo>
                  <a:pt x="84360" y="28820"/>
                </a:lnTo>
                <a:lnTo>
                  <a:pt x="84360" y="28830"/>
                </a:lnTo>
                <a:lnTo>
                  <a:pt x="84350" y="28830"/>
                </a:lnTo>
                <a:lnTo>
                  <a:pt x="84390" y="28830"/>
                </a:lnTo>
                <a:lnTo>
                  <a:pt x="84440" y="28840"/>
                </a:lnTo>
                <a:lnTo>
                  <a:pt x="84450" y="28850"/>
                </a:lnTo>
                <a:lnTo>
                  <a:pt x="84460" y="28860"/>
                </a:lnTo>
                <a:lnTo>
                  <a:pt x="84460" y="28870"/>
                </a:lnTo>
                <a:lnTo>
                  <a:pt x="84660" y="28890"/>
                </a:lnTo>
                <a:lnTo>
                  <a:pt x="84700" y="28890"/>
                </a:lnTo>
                <a:lnTo>
                  <a:pt x="84750" y="28900"/>
                </a:lnTo>
                <a:lnTo>
                  <a:pt x="84760" y="28900"/>
                </a:lnTo>
                <a:lnTo>
                  <a:pt x="84760" y="28890"/>
                </a:lnTo>
                <a:lnTo>
                  <a:pt x="84760" y="28880"/>
                </a:lnTo>
                <a:lnTo>
                  <a:pt x="84760" y="28870"/>
                </a:lnTo>
                <a:lnTo>
                  <a:pt x="84770" y="28810"/>
                </a:lnTo>
                <a:lnTo>
                  <a:pt x="84770" y="28780"/>
                </a:lnTo>
                <a:lnTo>
                  <a:pt x="84770" y="28770"/>
                </a:lnTo>
                <a:lnTo>
                  <a:pt x="84780" y="28740"/>
                </a:lnTo>
                <a:lnTo>
                  <a:pt x="84780" y="28730"/>
                </a:lnTo>
                <a:lnTo>
                  <a:pt x="84780" y="28720"/>
                </a:lnTo>
                <a:lnTo>
                  <a:pt x="84790" y="28720"/>
                </a:lnTo>
                <a:lnTo>
                  <a:pt x="84800" y="28720"/>
                </a:lnTo>
                <a:lnTo>
                  <a:pt x="84810" y="28720"/>
                </a:lnTo>
                <a:lnTo>
                  <a:pt x="84820" y="28720"/>
                </a:lnTo>
                <a:lnTo>
                  <a:pt x="84830" y="28720"/>
                </a:lnTo>
                <a:lnTo>
                  <a:pt x="84830" y="28730"/>
                </a:lnTo>
                <a:lnTo>
                  <a:pt x="84840" y="28730"/>
                </a:lnTo>
                <a:lnTo>
                  <a:pt x="84850" y="28730"/>
                </a:lnTo>
                <a:lnTo>
                  <a:pt x="84860" y="28740"/>
                </a:lnTo>
                <a:lnTo>
                  <a:pt x="84870" y="28740"/>
                </a:lnTo>
                <a:lnTo>
                  <a:pt x="84890" y="28750"/>
                </a:lnTo>
                <a:lnTo>
                  <a:pt x="84900" y="28750"/>
                </a:lnTo>
                <a:lnTo>
                  <a:pt x="84910" y="28750"/>
                </a:lnTo>
                <a:lnTo>
                  <a:pt x="84970" y="28740"/>
                </a:lnTo>
                <a:lnTo>
                  <a:pt x="84980" y="28780"/>
                </a:lnTo>
                <a:lnTo>
                  <a:pt x="84980" y="28830"/>
                </a:lnTo>
                <a:lnTo>
                  <a:pt x="84960" y="28940"/>
                </a:lnTo>
                <a:lnTo>
                  <a:pt x="84950" y="28990"/>
                </a:lnTo>
                <a:lnTo>
                  <a:pt x="84940" y="29010"/>
                </a:lnTo>
                <a:lnTo>
                  <a:pt x="84940" y="29020"/>
                </a:lnTo>
                <a:lnTo>
                  <a:pt x="84930" y="29030"/>
                </a:lnTo>
                <a:lnTo>
                  <a:pt x="84930" y="29060"/>
                </a:lnTo>
                <a:lnTo>
                  <a:pt x="84920" y="29080"/>
                </a:lnTo>
                <a:lnTo>
                  <a:pt x="84910" y="29120"/>
                </a:lnTo>
                <a:lnTo>
                  <a:pt x="84900" y="29130"/>
                </a:lnTo>
                <a:lnTo>
                  <a:pt x="84900" y="29140"/>
                </a:lnTo>
                <a:lnTo>
                  <a:pt x="84900" y="29150"/>
                </a:lnTo>
                <a:lnTo>
                  <a:pt x="84900" y="29180"/>
                </a:lnTo>
                <a:lnTo>
                  <a:pt x="84890" y="29230"/>
                </a:lnTo>
                <a:lnTo>
                  <a:pt x="84890" y="29270"/>
                </a:lnTo>
                <a:lnTo>
                  <a:pt x="84880" y="29320"/>
                </a:lnTo>
                <a:lnTo>
                  <a:pt x="84880" y="29330"/>
                </a:lnTo>
                <a:lnTo>
                  <a:pt x="84880" y="29380"/>
                </a:lnTo>
                <a:lnTo>
                  <a:pt x="84870" y="29390"/>
                </a:lnTo>
                <a:lnTo>
                  <a:pt x="84860" y="29400"/>
                </a:lnTo>
                <a:lnTo>
                  <a:pt x="84850" y="29410"/>
                </a:lnTo>
                <a:lnTo>
                  <a:pt x="84830" y="29420"/>
                </a:lnTo>
                <a:lnTo>
                  <a:pt x="84830" y="29430"/>
                </a:lnTo>
                <a:lnTo>
                  <a:pt x="84840" y="29440"/>
                </a:lnTo>
                <a:lnTo>
                  <a:pt x="84890" y="29520"/>
                </a:lnTo>
                <a:lnTo>
                  <a:pt x="84910" y="29550"/>
                </a:lnTo>
                <a:lnTo>
                  <a:pt x="84930" y="29570"/>
                </a:lnTo>
                <a:lnTo>
                  <a:pt x="84940" y="29590"/>
                </a:lnTo>
                <a:lnTo>
                  <a:pt x="84950" y="29630"/>
                </a:lnTo>
                <a:lnTo>
                  <a:pt x="84970" y="29690"/>
                </a:lnTo>
                <a:lnTo>
                  <a:pt x="84990" y="29730"/>
                </a:lnTo>
                <a:lnTo>
                  <a:pt x="85000" y="29760"/>
                </a:lnTo>
                <a:lnTo>
                  <a:pt x="85040" y="29840"/>
                </a:lnTo>
                <a:lnTo>
                  <a:pt x="85040" y="29860"/>
                </a:lnTo>
                <a:lnTo>
                  <a:pt x="85050" y="29870"/>
                </a:lnTo>
                <a:lnTo>
                  <a:pt x="85050" y="29880"/>
                </a:lnTo>
                <a:lnTo>
                  <a:pt x="85060" y="29880"/>
                </a:lnTo>
                <a:lnTo>
                  <a:pt x="85060" y="29910"/>
                </a:lnTo>
                <a:lnTo>
                  <a:pt x="85060" y="29920"/>
                </a:lnTo>
                <a:lnTo>
                  <a:pt x="85060" y="29930"/>
                </a:lnTo>
                <a:lnTo>
                  <a:pt x="85040" y="29940"/>
                </a:lnTo>
                <a:lnTo>
                  <a:pt x="85030" y="29940"/>
                </a:lnTo>
                <a:lnTo>
                  <a:pt x="85010" y="29940"/>
                </a:lnTo>
                <a:lnTo>
                  <a:pt x="85000" y="29940"/>
                </a:lnTo>
                <a:lnTo>
                  <a:pt x="84990" y="29940"/>
                </a:lnTo>
                <a:lnTo>
                  <a:pt x="84970" y="29940"/>
                </a:lnTo>
                <a:lnTo>
                  <a:pt x="84940" y="29950"/>
                </a:lnTo>
                <a:lnTo>
                  <a:pt x="84910" y="29950"/>
                </a:lnTo>
                <a:lnTo>
                  <a:pt x="84900" y="29960"/>
                </a:lnTo>
                <a:lnTo>
                  <a:pt x="84890" y="29960"/>
                </a:lnTo>
                <a:lnTo>
                  <a:pt x="84850" y="29970"/>
                </a:lnTo>
                <a:lnTo>
                  <a:pt x="84830" y="29990"/>
                </a:lnTo>
                <a:lnTo>
                  <a:pt x="84820" y="29990"/>
                </a:lnTo>
                <a:lnTo>
                  <a:pt x="84820" y="30000"/>
                </a:lnTo>
                <a:lnTo>
                  <a:pt x="84820" y="30010"/>
                </a:lnTo>
                <a:lnTo>
                  <a:pt x="84820" y="30030"/>
                </a:lnTo>
                <a:lnTo>
                  <a:pt x="84820" y="30040"/>
                </a:lnTo>
                <a:lnTo>
                  <a:pt x="84840" y="30050"/>
                </a:lnTo>
                <a:lnTo>
                  <a:pt x="84850" y="30060"/>
                </a:lnTo>
                <a:lnTo>
                  <a:pt x="84830" y="30090"/>
                </a:lnTo>
                <a:lnTo>
                  <a:pt x="84830" y="30140"/>
                </a:lnTo>
                <a:lnTo>
                  <a:pt x="84820" y="30140"/>
                </a:lnTo>
                <a:lnTo>
                  <a:pt x="84710" y="30070"/>
                </a:lnTo>
                <a:lnTo>
                  <a:pt x="84710" y="30080"/>
                </a:lnTo>
                <a:lnTo>
                  <a:pt x="84660" y="30160"/>
                </a:lnTo>
                <a:lnTo>
                  <a:pt x="84650" y="30180"/>
                </a:lnTo>
                <a:lnTo>
                  <a:pt x="84620" y="30230"/>
                </a:lnTo>
                <a:lnTo>
                  <a:pt x="84610" y="30240"/>
                </a:lnTo>
                <a:lnTo>
                  <a:pt x="84610" y="30250"/>
                </a:lnTo>
                <a:lnTo>
                  <a:pt x="84590" y="30270"/>
                </a:lnTo>
                <a:lnTo>
                  <a:pt x="84580" y="30290"/>
                </a:lnTo>
                <a:lnTo>
                  <a:pt x="84590" y="30300"/>
                </a:lnTo>
                <a:lnTo>
                  <a:pt x="84610" y="30300"/>
                </a:lnTo>
                <a:lnTo>
                  <a:pt x="84630" y="30310"/>
                </a:lnTo>
                <a:lnTo>
                  <a:pt x="84650" y="30310"/>
                </a:lnTo>
                <a:lnTo>
                  <a:pt x="84660" y="30310"/>
                </a:lnTo>
                <a:lnTo>
                  <a:pt x="84670" y="30310"/>
                </a:lnTo>
                <a:lnTo>
                  <a:pt x="84710" y="30310"/>
                </a:lnTo>
                <a:lnTo>
                  <a:pt x="84740" y="30310"/>
                </a:lnTo>
                <a:lnTo>
                  <a:pt x="84760" y="30310"/>
                </a:lnTo>
                <a:lnTo>
                  <a:pt x="84760" y="30320"/>
                </a:lnTo>
                <a:lnTo>
                  <a:pt x="84770" y="30340"/>
                </a:lnTo>
                <a:lnTo>
                  <a:pt x="84770" y="30350"/>
                </a:lnTo>
                <a:lnTo>
                  <a:pt x="84780" y="30360"/>
                </a:lnTo>
                <a:lnTo>
                  <a:pt x="84780" y="30370"/>
                </a:lnTo>
                <a:lnTo>
                  <a:pt x="84790" y="30380"/>
                </a:lnTo>
                <a:lnTo>
                  <a:pt x="84800" y="30380"/>
                </a:lnTo>
                <a:lnTo>
                  <a:pt x="84860" y="30390"/>
                </a:lnTo>
                <a:lnTo>
                  <a:pt x="84870" y="30380"/>
                </a:lnTo>
                <a:lnTo>
                  <a:pt x="84880" y="30380"/>
                </a:lnTo>
                <a:lnTo>
                  <a:pt x="84890" y="30370"/>
                </a:lnTo>
                <a:lnTo>
                  <a:pt x="84900" y="30370"/>
                </a:lnTo>
                <a:lnTo>
                  <a:pt x="84920" y="30370"/>
                </a:lnTo>
                <a:lnTo>
                  <a:pt x="84940" y="30370"/>
                </a:lnTo>
                <a:lnTo>
                  <a:pt x="84960" y="30380"/>
                </a:lnTo>
                <a:lnTo>
                  <a:pt x="84980" y="30380"/>
                </a:lnTo>
                <a:lnTo>
                  <a:pt x="84990" y="30380"/>
                </a:lnTo>
                <a:lnTo>
                  <a:pt x="85020" y="30390"/>
                </a:lnTo>
                <a:lnTo>
                  <a:pt x="85040" y="30400"/>
                </a:lnTo>
                <a:lnTo>
                  <a:pt x="85050" y="30410"/>
                </a:lnTo>
                <a:lnTo>
                  <a:pt x="85060" y="30410"/>
                </a:lnTo>
                <a:lnTo>
                  <a:pt x="85090" y="30420"/>
                </a:lnTo>
                <a:lnTo>
                  <a:pt x="85140" y="30440"/>
                </a:lnTo>
                <a:lnTo>
                  <a:pt x="85150" y="30430"/>
                </a:lnTo>
                <a:lnTo>
                  <a:pt x="85160" y="30440"/>
                </a:lnTo>
                <a:lnTo>
                  <a:pt x="85170" y="30440"/>
                </a:lnTo>
                <a:lnTo>
                  <a:pt x="85180" y="30440"/>
                </a:lnTo>
                <a:lnTo>
                  <a:pt x="85190" y="30440"/>
                </a:lnTo>
                <a:lnTo>
                  <a:pt x="85200" y="30440"/>
                </a:lnTo>
                <a:lnTo>
                  <a:pt x="85210" y="30440"/>
                </a:lnTo>
                <a:lnTo>
                  <a:pt x="85220" y="30450"/>
                </a:lnTo>
                <a:lnTo>
                  <a:pt x="85220" y="30460"/>
                </a:lnTo>
                <a:lnTo>
                  <a:pt x="85230" y="30460"/>
                </a:lnTo>
                <a:lnTo>
                  <a:pt x="85240" y="30460"/>
                </a:lnTo>
                <a:lnTo>
                  <a:pt x="85250" y="30450"/>
                </a:lnTo>
                <a:lnTo>
                  <a:pt x="85260" y="30440"/>
                </a:lnTo>
                <a:lnTo>
                  <a:pt x="85260" y="30430"/>
                </a:lnTo>
                <a:lnTo>
                  <a:pt x="85260" y="30420"/>
                </a:lnTo>
                <a:lnTo>
                  <a:pt x="85270" y="30410"/>
                </a:lnTo>
                <a:lnTo>
                  <a:pt x="85270" y="30400"/>
                </a:lnTo>
                <a:lnTo>
                  <a:pt x="85280" y="30390"/>
                </a:lnTo>
                <a:lnTo>
                  <a:pt x="85290" y="30390"/>
                </a:lnTo>
                <a:lnTo>
                  <a:pt x="85300" y="30390"/>
                </a:lnTo>
                <a:lnTo>
                  <a:pt x="85310" y="30400"/>
                </a:lnTo>
                <a:lnTo>
                  <a:pt x="85320" y="30400"/>
                </a:lnTo>
                <a:lnTo>
                  <a:pt x="85330" y="30410"/>
                </a:lnTo>
                <a:lnTo>
                  <a:pt x="85340" y="30410"/>
                </a:lnTo>
                <a:lnTo>
                  <a:pt x="85350" y="30410"/>
                </a:lnTo>
                <a:lnTo>
                  <a:pt x="85360" y="30410"/>
                </a:lnTo>
                <a:lnTo>
                  <a:pt x="85370" y="30410"/>
                </a:lnTo>
                <a:lnTo>
                  <a:pt x="85380" y="30410"/>
                </a:lnTo>
                <a:lnTo>
                  <a:pt x="85390" y="30410"/>
                </a:lnTo>
                <a:lnTo>
                  <a:pt x="85400" y="30400"/>
                </a:lnTo>
                <a:lnTo>
                  <a:pt x="85410" y="30400"/>
                </a:lnTo>
                <a:lnTo>
                  <a:pt x="85420" y="30410"/>
                </a:lnTo>
                <a:lnTo>
                  <a:pt x="85430" y="30410"/>
                </a:lnTo>
                <a:lnTo>
                  <a:pt x="85440" y="30410"/>
                </a:lnTo>
                <a:lnTo>
                  <a:pt x="85450" y="30410"/>
                </a:lnTo>
                <a:lnTo>
                  <a:pt x="85460" y="30420"/>
                </a:lnTo>
                <a:lnTo>
                  <a:pt x="85470" y="30420"/>
                </a:lnTo>
                <a:lnTo>
                  <a:pt x="85480" y="30420"/>
                </a:lnTo>
                <a:lnTo>
                  <a:pt x="85490" y="30420"/>
                </a:lnTo>
                <a:lnTo>
                  <a:pt x="85510" y="30430"/>
                </a:lnTo>
                <a:lnTo>
                  <a:pt x="85520" y="30430"/>
                </a:lnTo>
                <a:lnTo>
                  <a:pt x="85530" y="30430"/>
                </a:lnTo>
                <a:lnTo>
                  <a:pt x="85540" y="30430"/>
                </a:lnTo>
                <a:lnTo>
                  <a:pt x="85550" y="30430"/>
                </a:lnTo>
                <a:lnTo>
                  <a:pt x="85560" y="30430"/>
                </a:lnTo>
                <a:lnTo>
                  <a:pt x="85570" y="30430"/>
                </a:lnTo>
                <a:lnTo>
                  <a:pt x="85580" y="30420"/>
                </a:lnTo>
                <a:lnTo>
                  <a:pt x="85640" y="30400"/>
                </a:lnTo>
                <a:lnTo>
                  <a:pt x="85670" y="30390"/>
                </a:lnTo>
                <a:lnTo>
                  <a:pt x="85690" y="30380"/>
                </a:lnTo>
                <a:lnTo>
                  <a:pt x="85690" y="30400"/>
                </a:lnTo>
                <a:lnTo>
                  <a:pt x="85710" y="30470"/>
                </a:lnTo>
                <a:lnTo>
                  <a:pt x="85710" y="30500"/>
                </a:lnTo>
                <a:lnTo>
                  <a:pt x="85710" y="30510"/>
                </a:lnTo>
                <a:lnTo>
                  <a:pt x="85710" y="30530"/>
                </a:lnTo>
                <a:lnTo>
                  <a:pt x="85710" y="30550"/>
                </a:lnTo>
                <a:lnTo>
                  <a:pt x="85710" y="30560"/>
                </a:lnTo>
                <a:lnTo>
                  <a:pt x="85720" y="30720"/>
                </a:lnTo>
                <a:lnTo>
                  <a:pt x="85720" y="30810"/>
                </a:lnTo>
                <a:lnTo>
                  <a:pt x="85720" y="30850"/>
                </a:lnTo>
                <a:lnTo>
                  <a:pt x="85720" y="30860"/>
                </a:lnTo>
                <a:lnTo>
                  <a:pt x="85720" y="30880"/>
                </a:lnTo>
                <a:lnTo>
                  <a:pt x="85710" y="30890"/>
                </a:lnTo>
                <a:lnTo>
                  <a:pt x="85710" y="30900"/>
                </a:lnTo>
                <a:lnTo>
                  <a:pt x="85720" y="30900"/>
                </a:lnTo>
                <a:lnTo>
                  <a:pt x="85720" y="30910"/>
                </a:lnTo>
                <a:lnTo>
                  <a:pt x="85720" y="30920"/>
                </a:lnTo>
                <a:lnTo>
                  <a:pt x="85720" y="30930"/>
                </a:lnTo>
                <a:lnTo>
                  <a:pt x="85720" y="30940"/>
                </a:lnTo>
                <a:lnTo>
                  <a:pt x="85720" y="30950"/>
                </a:lnTo>
                <a:lnTo>
                  <a:pt x="85720" y="30960"/>
                </a:lnTo>
                <a:lnTo>
                  <a:pt x="85710" y="30970"/>
                </a:lnTo>
                <a:lnTo>
                  <a:pt x="85710" y="30980"/>
                </a:lnTo>
                <a:lnTo>
                  <a:pt x="85700" y="30980"/>
                </a:lnTo>
                <a:lnTo>
                  <a:pt x="85700" y="30990"/>
                </a:lnTo>
                <a:lnTo>
                  <a:pt x="85710" y="30990"/>
                </a:lnTo>
                <a:lnTo>
                  <a:pt x="85710" y="31000"/>
                </a:lnTo>
                <a:lnTo>
                  <a:pt x="85700" y="31000"/>
                </a:lnTo>
                <a:lnTo>
                  <a:pt x="85710" y="31000"/>
                </a:lnTo>
                <a:lnTo>
                  <a:pt x="85710" y="31010"/>
                </a:lnTo>
                <a:lnTo>
                  <a:pt x="85700" y="31010"/>
                </a:lnTo>
                <a:lnTo>
                  <a:pt x="85700" y="31020"/>
                </a:lnTo>
                <a:lnTo>
                  <a:pt x="85700" y="31030"/>
                </a:lnTo>
                <a:lnTo>
                  <a:pt x="85700" y="31040"/>
                </a:lnTo>
                <a:lnTo>
                  <a:pt x="85700" y="31050"/>
                </a:lnTo>
                <a:lnTo>
                  <a:pt x="85690" y="31050"/>
                </a:lnTo>
                <a:lnTo>
                  <a:pt x="85690" y="31060"/>
                </a:lnTo>
                <a:lnTo>
                  <a:pt x="85690" y="31070"/>
                </a:lnTo>
                <a:lnTo>
                  <a:pt x="85690" y="31080"/>
                </a:lnTo>
                <a:lnTo>
                  <a:pt x="85680" y="31090"/>
                </a:lnTo>
                <a:lnTo>
                  <a:pt x="85680" y="31100"/>
                </a:lnTo>
                <a:lnTo>
                  <a:pt x="85680" y="31110"/>
                </a:lnTo>
                <a:lnTo>
                  <a:pt x="85740" y="31100"/>
                </a:lnTo>
                <a:lnTo>
                  <a:pt x="85750" y="31100"/>
                </a:lnTo>
                <a:lnTo>
                  <a:pt x="85770" y="31100"/>
                </a:lnTo>
                <a:lnTo>
                  <a:pt x="85780" y="31100"/>
                </a:lnTo>
                <a:lnTo>
                  <a:pt x="85790" y="31090"/>
                </a:lnTo>
                <a:lnTo>
                  <a:pt x="85860" y="31090"/>
                </a:lnTo>
                <a:lnTo>
                  <a:pt x="85870" y="31080"/>
                </a:lnTo>
                <a:lnTo>
                  <a:pt x="85880" y="31090"/>
                </a:lnTo>
                <a:lnTo>
                  <a:pt x="85920" y="31140"/>
                </a:lnTo>
                <a:lnTo>
                  <a:pt x="85920" y="31150"/>
                </a:lnTo>
                <a:lnTo>
                  <a:pt x="85930" y="31160"/>
                </a:lnTo>
                <a:lnTo>
                  <a:pt x="85930" y="31190"/>
                </a:lnTo>
                <a:lnTo>
                  <a:pt x="85940" y="31220"/>
                </a:lnTo>
                <a:lnTo>
                  <a:pt x="85980" y="31210"/>
                </a:lnTo>
                <a:lnTo>
                  <a:pt x="85990" y="31210"/>
                </a:lnTo>
                <a:lnTo>
                  <a:pt x="86000" y="31210"/>
                </a:lnTo>
                <a:lnTo>
                  <a:pt x="86020" y="31210"/>
                </a:lnTo>
                <a:lnTo>
                  <a:pt x="86050" y="31210"/>
                </a:lnTo>
                <a:lnTo>
                  <a:pt x="86060" y="31200"/>
                </a:lnTo>
                <a:lnTo>
                  <a:pt x="86100" y="31200"/>
                </a:lnTo>
                <a:lnTo>
                  <a:pt x="86140" y="31190"/>
                </a:lnTo>
                <a:lnTo>
                  <a:pt x="86150" y="31250"/>
                </a:lnTo>
                <a:lnTo>
                  <a:pt x="86160" y="31270"/>
                </a:lnTo>
                <a:lnTo>
                  <a:pt x="86160" y="31280"/>
                </a:lnTo>
                <a:lnTo>
                  <a:pt x="86160" y="31300"/>
                </a:lnTo>
                <a:lnTo>
                  <a:pt x="86020" y="31320"/>
                </a:lnTo>
                <a:lnTo>
                  <a:pt x="86000" y="31350"/>
                </a:lnTo>
                <a:lnTo>
                  <a:pt x="86000" y="31360"/>
                </a:lnTo>
                <a:lnTo>
                  <a:pt x="86000" y="31370"/>
                </a:lnTo>
                <a:lnTo>
                  <a:pt x="85990" y="31380"/>
                </a:lnTo>
                <a:lnTo>
                  <a:pt x="85990" y="31390"/>
                </a:lnTo>
                <a:lnTo>
                  <a:pt x="85980" y="31390"/>
                </a:lnTo>
                <a:lnTo>
                  <a:pt x="85970" y="31390"/>
                </a:lnTo>
                <a:lnTo>
                  <a:pt x="85960" y="31400"/>
                </a:lnTo>
                <a:lnTo>
                  <a:pt x="85960" y="31420"/>
                </a:lnTo>
                <a:lnTo>
                  <a:pt x="85970" y="31430"/>
                </a:lnTo>
                <a:lnTo>
                  <a:pt x="85970" y="31440"/>
                </a:lnTo>
                <a:lnTo>
                  <a:pt x="85970" y="31450"/>
                </a:lnTo>
                <a:lnTo>
                  <a:pt x="85970" y="31490"/>
                </a:lnTo>
                <a:lnTo>
                  <a:pt x="85980" y="31510"/>
                </a:lnTo>
                <a:lnTo>
                  <a:pt x="85980" y="31560"/>
                </a:lnTo>
                <a:lnTo>
                  <a:pt x="85990" y="31580"/>
                </a:lnTo>
                <a:lnTo>
                  <a:pt x="85990" y="31590"/>
                </a:lnTo>
                <a:lnTo>
                  <a:pt x="85990" y="31620"/>
                </a:lnTo>
                <a:lnTo>
                  <a:pt x="85950" y="31620"/>
                </a:lnTo>
                <a:lnTo>
                  <a:pt x="85930" y="31680"/>
                </a:lnTo>
                <a:lnTo>
                  <a:pt x="85920" y="31710"/>
                </a:lnTo>
                <a:lnTo>
                  <a:pt x="85890" y="31790"/>
                </a:lnTo>
                <a:lnTo>
                  <a:pt x="85900" y="31790"/>
                </a:lnTo>
                <a:lnTo>
                  <a:pt x="85910" y="31800"/>
                </a:lnTo>
                <a:lnTo>
                  <a:pt x="85960" y="31850"/>
                </a:lnTo>
                <a:lnTo>
                  <a:pt x="85980" y="31870"/>
                </a:lnTo>
                <a:lnTo>
                  <a:pt x="85990" y="31880"/>
                </a:lnTo>
                <a:lnTo>
                  <a:pt x="85990" y="31890"/>
                </a:lnTo>
                <a:lnTo>
                  <a:pt x="86000" y="31890"/>
                </a:lnTo>
                <a:lnTo>
                  <a:pt x="86010" y="31890"/>
                </a:lnTo>
                <a:lnTo>
                  <a:pt x="86020" y="31890"/>
                </a:lnTo>
                <a:lnTo>
                  <a:pt x="86050" y="31890"/>
                </a:lnTo>
                <a:lnTo>
                  <a:pt x="86060" y="31890"/>
                </a:lnTo>
                <a:lnTo>
                  <a:pt x="86080" y="31900"/>
                </a:lnTo>
                <a:lnTo>
                  <a:pt x="86090" y="31900"/>
                </a:lnTo>
                <a:lnTo>
                  <a:pt x="86110" y="31900"/>
                </a:lnTo>
                <a:lnTo>
                  <a:pt x="86160" y="31910"/>
                </a:lnTo>
                <a:lnTo>
                  <a:pt x="86180" y="31920"/>
                </a:lnTo>
                <a:lnTo>
                  <a:pt x="86190" y="31950"/>
                </a:lnTo>
                <a:lnTo>
                  <a:pt x="86200" y="32010"/>
                </a:lnTo>
                <a:lnTo>
                  <a:pt x="86200" y="32070"/>
                </a:lnTo>
                <a:lnTo>
                  <a:pt x="86130" y="32080"/>
                </a:lnTo>
                <a:lnTo>
                  <a:pt x="86090" y="32080"/>
                </a:lnTo>
                <a:lnTo>
                  <a:pt x="86090" y="32090"/>
                </a:lnTo>
                <a:lnTo>
                  <a:pt x="86100" y="32090"/>
                </a:lnTo>
                <a:lnTo>
                  <a:pt x="86100" y="32100"/>
                </a:lnTo>
                <a:lnTo>
                  <a:pt x="86110" y="32110"/>
                </a:lnTo>
                <a:lnTo>
                  <a:pt x="86120" y="32120"/>
                </a:lnTo>
                <a:lnTo>
                  <a:pt x="86140" y="32140"/>
                </a:lnTo>
                <a:lnTo>
                  <a:pt x="86150" y="32140"/>
                </a:lnTo>
                <a:lnTo>
                  <a:pt x="86150" y="32160"/>
                </a:lnTo>
                <a:lnTo>
                  <a:pt x="86150" y="32180"/>
                </a:lnTo>
                <a:lnTo>
                  <a:pt x="86150" y="32210"/>
                </a:lnTo>
                <a:lnTo>
                  <a:pt x="86130" y="32240"/>
                </a:lnTo>
                <a:lnTo>
                  <a:pt x="86120" y="32250"/>
                </a:lnTo>
                <a:lnTo>
                  <a:pt x="86120" y="32260"/>
                </a:lnTo>
                <a:lnTo>
                  <a:pt x="86140" y="32280"/>
                </a:lnTo>
                <a:lnTo>
                  <a:pt x="86140" y="32300"/>
                </a:lnTo>
                <a:lnTo>
                  <a:pt x="86130" y="32300"/>
                </a:lnTo>
                <a:lnTo>
                  <a:pt x="86120" y="32300"/>
                </a:lnTo>
                <a:lnTo>
                  <a:pt x="86120" y="32310"/>
                </a:lnTo>
                <a:lnTo>
                  <a:pt x="86110" y="32310"/>
                </a:lnTo>
                <a:lnTo>
                  <a:pt x="86100" y="32310"/>
                </a:lnTo>
                <a:lnTo>
                  <a:pt x="86100" y="32300"/>
                </a:lnTo>
                <a:lnTo>
                  <a:pt x="86060" y="32310"/>
                </a:lnTo>
                <a:lnTo>
                  <a:pt x="86030" y="32310"/>
                </a:lnTo>
                <a:lnTo>
                  <a:pt x="86020" y="32310"/>
                </a:lnTo>
                <a:lnTo>
                  <a:pt x="86000" y="32310"/>
                </a:lnTo>
                <a:lnTo>
                  <a:pt x="85990" y="32320"/>
                </a:lnTo>
                <a:lnTo>
                  <a:pt x="86000" y="32400"/>
                </a:lnTo>
                <a:lnTo>
                  <a:pt x="85990" y="32400"/>
                </a:lnTo>
                <a:lnTo>
                  <a:pt x="85970" y="32400"/>
                </a:lnTo>
                <a:lnTo>
                  <a:pt x="85940" y="32410"/>
                </a:lnTo>
                <a:lnTo>
                  <a:pt x="85900" y="32410"/>
                </a:lnTo>
                <a:lnTo>
                  <a:pt x="85860" y="32420"/>
                </a:lnTo>
                <a:lnTo>
                  <a:pt x="85870" y="32450"/>
                </a:lnTo>
                <a:lnTo>
                  <a:pt x="85870" y="32490"/>
                </a:lnTo>
                <a:lnTo>
                  <a:pt x="85850" y="32500"/>
                </a:lnTo>
                <a:lnTo>
                  <a:pt x="85810" y="32500"/>
                </a:lnTo>
                <a:lnTo>
                  <a:pt x="85770" y="32510"/>
                </a:lnTo>
                <a:lnTo>
                  <a:pt x="85760" y="32510"/>
                </a:lnTo>
                <a:lnTo>
                  <a:pt x="85770" y="32540"/>
                </a:lnTo>
                <a:lnTo>
                  <a:pt x="85730" y="32530"/>
                </a:lnTo>
                <a:lnTo>
                  <a:pt x="85740" y="32630"/>
                </a:lnTo>
                <a:lnTo>
                  <a:pt x="85760" y="32630"/>
                </a:lnTo>
                <a:lnTo>
                  <a:pt x="85800" y="32630"/>
                </a:lnTo>
                <a:lnTo>
                  <a:pt x="85850" y="32620"/>
                </a:lnTo>
                <a:lnTo>
                  <a:pt x="85890" y="32620"/>
                </a:lnTo>
                <a:lnTo>
                  <a:pt x="85890" y="32670"/>
                </a:lnTo>
                <a:lnTo>
                  <a:pt x="85900" y="32720"/>
                </a:lnTo>
                <a:lnTo>
                  <a:pt x="85910" y="32790"/>
                </a:lnTo>
                <a:lnTo>
                  <a:pt x="85910" y="32810"/>
                </a:lnTo>
                <a:lnTo>
                  <a:pt x="85910" y="32830"/>
                </a:lnTo>
                <a:lnTo>
                  <a:pt x="85910" y="32860"/>
                </a:lnTo>
                <a:lnTo>
                  <a:pt x="85920" y="32910"/>
                </a:lnTo>
                <a:lnTo>
                  <a:pt x="85920" y="32930"/>
                </a:lnTo>
                <a:lnTo>
                  <a:pt x="85930" y="32960"/>
                </a:lnTo>
                <a:lnTo>
                  <a:pt x="85930" y="32980"/>
                </a:lnTo>
                <a:lnTo>
                  <a:pt x="85930" y="33000"/>
                </a:lnTo>
                <a:lnTo>
                  <a:pt x="85930" y="33020"/>
                </a:lnTo>
                <a:lnTo>
                  <a:pt x="85930" y="33050"/>
                </a:lnTo>
                <a:lnTo>
                  <a:pt x="85940" y="33080"/>
                </a:lnTo>
                <a:lnTo>
                  <a:pt x="85940" y="33090"/>
                </a:lnTo>
                <a:lnTo>
                  <a:pt x="85940" y="33100"/>
                </a:lnTo>
                <a:lnTo>
                  <a:pt x="85940" y="33130"/>
                </a:lnTo>
                <a:lnTo>
                  <a:pt x="85950" y="33190"/>
                </a:lnTo>
                <a:lnTo>
                  <a:pt x="85950" y="33200"/>
                </a:lnTo>
                <a:lnTo>
                  <a:pt x="85950" y="33230"/>
                </a:lnTo>
                <a:lnTo>
                  <a:pt x="85960" y="33270"/>
                </a:lnTo>
                <a:lnTo>
                  <a:pt x="85960" y="33280"/>
                </a:lnTo>
                <a:lnTo>
                  <a:pt x="85960" y="33300"/>
                </a:lnTo>
                <a:lnTo>
                  <a:pt x="85970" y="33340"/>
                </a:lnTo>
                <a:lnTo>
                  <a:pt x="85970" y="33350"/>
                </a:lnTo>
                <a:lnTo>
                  <a:pt x="85940" y="33360"/>
                </a:lnTo>
                <a:lnTo>
                  <a:pt x="85950" y="33360"/>
                </a:lnTo>
                <a:lnTo>
                  <a:pt x="85950" y="33370"/>
                </a:lnTo>
                <a:lnTo>
                  <a:pt x="85950" y="33380"/>
                </a:lnTo>
                <a:lnTo>
                  <a:pt x="85960" y="33400"/>
                </a:lnTo>
                <a:lnTo>
                  <a:pt x="85970" y="33400"/>
                </a:lnTo>
                <a:lnTo>
                  <a:pt x="85970" y="33410"/>
                </a:lnTo>
                <a:lnTo>
                  <a:pt x="85980" y="33420"/>
                </a:lnTo>
                <a:lnTo>
                  <a:pt x="85980" y="33430"/>
                </a:lnTo>
                <a:lnTo>
                  <a:pt x="85990" y="33430"/>
                </a:lnTo>
                <a:lnTo>
                  <a:pt x="86000" y="33430"/>
                </a:lnTo>
                <a:lnTo>
                  <a:pt x="86020" y="33450"/>
                </a:lnTo>
                <a:lnTo>
                  <a:pt x="86030" y="33460"/>
                </a:lnTo>
                <a:lnTo>
                  <a:pt x="86030" y="33470"/>
                </a:lnTo>
                <a:lnTo>
                  <a:pt x="86040" y="33470"/>
                </a:lnTo>
                <a:lnTo>
                  <a:pt x="86040" y="33480"/>
                </a:lnTo>
                <a:lnTo>
                  <a:pt x="86050" y="33480"/>
                </a:lnTo>
                <a:lnTo>
                  <a:pt x="86060" y="33490"/>
                </a:lnTo>
                <a:lnTo>
                  <a:pt x="86060" y="33500"/>
                </a:lnTo>
                <a:lnTo>
                  <a:pt x="86080" y="33530"/>
                </a:lnTo>
                <a:lnTo>
                  <a:pt x="86100" y="33550"/>
                </a:lnTo>
                <a:lnTo>
                  <a:pt x="86130" y="33580"/>
                </a:lnTo>
                <a:lnTo>
                  <a:pt x="86150" y="33600"/>
                </a:lnTo>
                <a:lnTo>
                  <a:pt x="86160" y="33620"/>
                </a:lnTo>
                <a:lnTo>
                  <a:pt x="86170" y="33630"/>
                </a:lnTo>
                <a:lnTo>
                  <a:pt x="86170" y="33640"/>
                </a:lnTo>
                <a:lnTo>
                  <a:pt x="86160" y="33640"/>
                </a:lnTo>
                <a:lnTo>
                  <a:pt x="86150" y="33640"/>
                </a:lnTo>
                <a:lnTo>
                  <a:pt x="86140" y="33650"/>
                </a:lnTo>
                <a:lnTo>
                  <a:pt x="86140" y="33660"/>
                </a:lnTo>
                <a:lnTo>
                  <a:pt x="86130" y="33660"/>
                </a:lnTo>
                <a:lnTo>
                  <a:pt x="86130" y="33670"/>
                </a:lnTo>
                <a:lnTo>
                  <a:pt x="86140" y="33670"/>
                </a:lnTo>
                <a:lnTo>
                  <a:pt x="86140" y="33680"/>
                </a:lnTo>
                <a:lnTo>
                  <a:pt x="86130" y="33680"/>
                </a:lnTo>
                <a:lnTo>
                  <a:pt x="86140" y="33710"/>
                </a:lnTo>
                <a:lnTo>
                  <a:pt x="86100" y="33740"/>
                </a:lnTo>
                <a:lnTo>
                  <a:pt x="86090" y="33740"/>
                </a:lnTo>
                <a:lnTo>
                  <a:pt x="86080" y="33730"/>
                </a:lnTo>
                <a:lnTo>
                  <a:pt x="86070" y="33730"/>
                </a:lnTo>
                <a:lnTo>
                  <a:pt x="86060" y="33730"/>
                </a:lnTo>
                <a:lnTo>
                  <a:pt x="86060" y="33740"/>
                </a:lnTo>
                <a:lnTo>
                  <a:pt x="86060" y="33750"/>
                </a:lnTo>
                <a:lnTo>
                  <a:pt x="86060" y="33770"/>
                </a:lnTo>
                <a:lnTo>
                  <a:pt x="86060" y="33780"/>
                </a:lnTo>
                <a:lnTo>
                  <a:pt x="86080" y="33780"/>
                </a:lnTo>
                <a:lnTo>
                  <a:pt x="86080" y="33790"/>
                </a:lnTo>
                <a:lnTo>
                  <a:pt x="86090" y="33790"/>
                </a:lnTo>
                <a:lnTo>
                  <a:pt x="86100" y="33820"/>
                </a:lnTo>
                <a:lnTo>
                  <a:pt x="86080" y="33820"/>
                </a:lnTo>
                <a:lnTo>
                  <a:pt x="86080" y="33830"/>
                </a:lnTo>
                <a:lnTo>
                  <a:pt x="86090" y="33840"/>
                </a:lnTo>
                <a:lnTo>
                  <a:pt x="86090" y="33870"/>
                </a:lnTo>
                <a:lnTo>
                  <a:pt x="86100" y="33890"/>
                </a:lnTo>
                <a:lnTo>
                  <a:pt x="86090" y="33900"/>
                </a:lnTo>
                <a:lnTo>
                  <a:pt x="86080" y="33880"/>
                </a:lnTo>
                <a:lnTo>
                  <a:pt x="86080" y="33870"/>
                </a:lnTo>
                <a:lnTo>
                  <a:pt x="86070" y="33870"/>
                </a:lnTo>
                <a:lnTo>
                  <a:pt x="86060" y="33860"/>
                </a:lnTo>
                <a:lnTo>
                  <a:pt x="86060" y="33880"/>
                </a:lnTo>
                <a:lnTo>
                  <a:pt x="86040" y="33870"/>
                </a:lnTo>
                <a:lnTo>
                  <a:pt x="86030" y="33880"/>
                </a:lnTo>
                <a:lnTo>
                  <a:pt x="86020" y="33880"/>
                </a:lnTo>
                <a:lnTo>
                  <a:pt x="86030" y="33890"/>
                </a:lnTo>
                <a:lnTo>
                  <a:pt x="86050" y="33900"/>
                </a:lnTo>
                <a:lnTo>
                  <a:pt x="86090" y="33930"/>
                </a:lnTo>
                <a:lnTo>
                  <a:pt x="86170" y="33970"/>
                </a:lnTo>
                <a:lnTo>
                  <a:pt x="86160" y="33980"/>
                </a:lnTo>
                <a:lnTo>
                  <a:pt x="86150" y="34010"/>
                </a:lnTo>
                <a:lnTo>
                  <a:pt x="86140" y="34020"/>
                </a:lnTo>
                <a:lnTo>
                  <a:pt x="86130" y="34040"/>
                </a:lnTo>
                <a:lnTo>
                  <a:pt x="86260" y="34160"/>
                </a:lnTo>
                <a:lnTo>
                  <a:pt x="86270" y="34160"/>
                </a:lnTo>
                <a:lnTo>
                  <a:pt x="86280" y="34160"/>
                </a:lnTo>
                <a:lnTo>
                  <a:pt x="86280" y="34170"/>
                </a:lnTo>
                <a:lnTo>
                  <a:pt x="86280" y="34180"/>
                </a:lnTo>
                <a:lnTo>
                  <a:pt x="86290" y="34180"/>
                </a:lnTo>
                <a:lnTo>
                  <a:pt x="86300" y="34180"/>
                </a:lnTo>
                <a:lnTo>
                  <a:pt x="86300" y="34170"/>
                </a:lnTo>
                <a:lnTo>
                  <a:pt x="86310" y="34170"/>
                </a:lnTo>
                <a:lnTo>
                  <a:pt x="86310" y="34160"/>
                </a:lnTo>
                <a:lnTo>
                  <a:pt x="86320" y="34160"/>
                </a:lnTo>
                <a:lnTo>
                  <a:pt x="86320" y="34150"/>
                </a:lnTo>
                <a:lnTo>
                  <a:pt x="86330" y="34150"/>
                </a:lnTo>
                <a:lnTo>
                  <a:pt x="86340" y="34150"/>
                </a:lnTo>
                <a:lnTo>
                  <a:pt x="86350" y="34150"/>
                </a:lnTo>
                <a:lnTo>
                  <a:pt x="86360" y="34150"/>
                </a:lnTo>
                <a:lnTo>
                  <a:pt x="86370" y="34150"/>
                </a:lnTo>
                <a:lnTo>
                  <a:pt x="86370" y="34140"/>
                </a:lnTo>
                <a:lnTo>
                  <a:pt x="86380" y="34140"/>
                </a:lnTo>
                <a:lnTo>
                  <a:pt x="86390" y="34130"/>
                </a:lnTo>
                <a:lnTo>
                  <a:pt x="86390" y="3414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10" y="34130"/>
                </a:lnTo>
                <a:lnTo>
                  <a:pt x="86410" y="34140"/>
                </a:lnTo>
                <a:lnTo>
                  <a:pt x="86420" y="34140"/>
                </a:lnTo>
                <a:lnTo>
                  <a:pt x="86430" y="34140"/>
                </a:lnTo>
                <a:lnTo>
                  <a:pt x="86440" y="34140"/>
                </a:lnTo>
                <a:lnTo>
                  <a:pt x="86450" y="34140"/>
                </a:lnTo>
                <a:lnTo>
                  <a:pt x="86450" y="34150"/>
                </a:lnTo>
                <a:lnTo>
                  <a:pt x="86470" y="34200"/>
                </a:lnTo>
                <a:lnTo>
                  <a:pt x="86480" y="34230"/>
                </a:lnTo>
                <a:lnTo>
                  <a:pt x="86490" y="34240"/>
                </a:lnTo>
                <a:lnTo>
                  <a:pt x="86510" y="34230"/>
                </a:lnTo>
                <a:lnTo>
                  <a:pt x="86530" y="34230"/>
                </a:lnTo>
                <a:lnTo>
                  <a:pt x="86540" y="34220"/>
                </a:lnTo>
                <a:lnTo>
                  <a:pt x="86550" y="34220"/>
                </a:lnTo>
                <a:lnTo>
                  <a:pt x="86590" y="34200"/>
                </a:lnTo>
                <a:lnTo>
                  <a:pt x="86590" y="34170"/>
                </a:lnTo>
                <a:lnTo>
                  <a:pt x="86580" y="34160"/>
                </a:lnTo>
                <a:lnTo>
                  <a:pt x="86610" y="34150"/>
                </a:lnTo>
                <a:lnTo>
                  <a:pt x="86630" y="34150"/>
                </a:lnTo>
                <a:lnTo>
                  <a:pt x="86660" y="34140"/>
                </a:lnTo>
                <a:lnTo>
                  <a:pt x="86660" y="34130"/>
                </a:lnTo>
                <a:lnTo>
                  <a:pt x="86670" y="34130"/>
                </a:lnTo>
                <a:lnTo>
                  <a:pt x="86680" y="34130"/>
                </a:lnTo>
                <a:lnTo>
                  <a:pt x="86690" y="34130"/>
                </a:lnTo>
                <a:lnTo>
                  <a:pt x="86690" y="34120"/>
                </a:lnTo>
                <a:lnTo>
                  <a:pt x="86700" y="34120"/>
                </a:lnTo>
                <a:lnTo>
                  <a:pt x="86710" y="34120"/>
                </a:lnTo>
                <a:lnTo>
                  <a:pt x="86720" y="34110"/>
                </a:lnTo>
                <a:lnTo>
                  <a:pt x="86730" y="34110"/>
                </a:lnTo>
                <a:lnTo>
                  <a:pt x="86740" y="34110"/>
                </a:lnTo>
                <a:lnTo>
                  <a:pt x="86740" y="34100"/>
                </a:lnTo>
                <a:lnTo>
                  <a:pt x="86750" y="34100"/>
                </a:lnTo>
                <a:lnTo>
                  <a:pt x="86750" y="34110"/>
                </a:lnTo>
                <a:lnTo>
                  <a:pt x="86750" y="34120"/>
                </a:lnTo>
                <a:lnTo>
                  <a:pt x="86750" y="34130"/>
                </a:lnTo>
                <a:lnTo>
                  <a:pt x="86750" y="34140"/>
                </a:lnTo>
                <a:lnTo>
                  <a:pt x="86750" y="34160"/>
                </a:lnTo>
                <a:lnTo>
                  <a:pt x="86750" y="34170"/>
                </a:lnTo>
                <a:lnTo>
                  <a:pt x="86750" y="34180"/>
                </a:lnTo>
                <a:lnTo>
                  <a:pt x="86750" y="34190"/>
                </a:lnTo>
                <a:lnTo>
                  <a:pt x="86740" y="34190"/>
                </a:lnTo>
                <a:lnTo>
                  <a:pt x="86740" y="34200"/>
                </a:lnTo>
                <a:lnTo>
                  <a:pt x="86750" y="34210"/>
                </a:lnTo>
                <a:lnTo>
                  <a:pt x="86750" y="34220"/>
                </a:lnTo>
                <a:lnTo>
                  <a:pt x="86750" y="34230"/>
                </a:lnTo>
                <a:lnTo>
                  <a:pt x="86760" y="34240"/>
                </a:lnTo>
                <a:lnTo>
                  <a:pt x="86760" y="34250"/>
                </a:lnTo>
                <a:lnTo>
                  <a:pt x="86760" y="34260"/>
                </a:lnTo>
                <a:lnTo>
                  <a:pt x="86760" y="34270"/>
                </a:lnTo>
                <a:lnTo>
                  <a:pt x="86760" y="34280"/>
                </a:lnTo>
                <a:lnTo>
                  <a:pt x="86760" y="34290"/>
                </a:lnTo>
                <a:lnTo>
                  <a:pt x="86770" y="34290"/>
                </a:lnTo>
                <a:lnTo>
                  <a:pt x="86770" y="34300"/>
                </a:lnTo>
                <a:lnTo>
                  <a:pt x="86780" y="34310"/>
                </a:lnTo>
                <a:lnTo>
                  <a:pt x="86780" y="34320"/>
                </a:lnTo>
                <a:lnTo>
                  <a:pt x="86770" y="34320"/>
                </a:lnTo>
                <a:lnTo>
                  <a:pt x="86770" y="34330"/>
                </a:lnTo>
                <a:lnTo>
                  <a:pt x="86780" y="34330"/>
                </a:lnTo>
                <a:lnTo>
                  <a:pt x="86780" y="34340"/>
                </a:lnTo>
                <a:lnTo>
                  <a:pt x="86780" y="34350"/>
                </a:lnTo>
                <a:lnTo>
                  <a:pt x="86780" y="34360"/>
                </a:lnTo>
                <a:lnTo>
                  <a:pt x="86780" y="34370"/>
                </a:lnTo>
                <a:lnTo>
                  <a:pt x="86780" y="34380"/>
                </a:lnTo>
                <a:lnTo>
                  <a:pt x="86770" y="34390"/>
                </a:lnTo>
                <a:lnTo>
                  <a:pt x="86770" y="34400"/>
                </a:lnTo>
                <a:lnTo>
                  <a:pt x="86770" y="34410"/>
                </a:lnTo>
                <a:lnTo>
                  <a:pt x="86760" y="34420"/>
                </a:lnTo>
                <a:lnTo>
                  <a:pt x="86770" y="34420"/>
                </a:lnTo>
                <a:lnTo>
                  <a:pt x="86770" y="34430"/>
                </a:lnTo>
                <a:lnTo>
                  <a:pt x="86770" y="34440"/>
                </a:lnTo>
                <a:lnTo>
                  <a:pt x="86770" y="34450"/>
                </a:lnTo>
                <a:lnTo>
                  <a:pt x="86770" y="34460"/>
                </a:lnTo>
                <a:lnTo>
                  <a:pt x="86770" y="34470"/>
                </a:lnTo>
                <a:lnTo>
                  <a:pt x="86770" y="34480"/>
                </a:lnTo>
                <a:lnTo>
                  <a:pt x="86760" y="34490"/>
                </a:lnTo>
                <a:lnTo>
                  <a:pt x="86770" y="34500"/>
                </a:lnTo>
                <a:lnTo>
                  <a:pt x="86780" y="34520"/>
                </a:lnTo>
                <a:lnTo>
                  <a:pt x="86790" y="34550"/>
                </a:lnTo>
                <a:lnTo>
                  <a:pt x="86800" y="34560"/>
                </a:lnTo>
                <a:lnTo>
                  <a:pt x="86810" y="34600"/>
                </a:lnTo>
                <a:lnTo>
                  <a:pt x="86810" y="34620"/>
                </a:lnTo>
                <a:lnTo>
                  <a:pt x="86820" y="34630"/>
                </a:lnTo>
                <a:lnTo>
                  <a:pt x="86820" y="34640"/>
                </a:lnTo>
                <a:lnTo>
                  <a:pt x="86830" y="34640"/>
                </a:lnTo>
                <a:lnTo>
                  <a:pt x="86830" y="34630"/>
                </a:lnTo>
                <a:lnTo>
                  <a:pt x="86840" y="34610"/>
                </a:lnTo>
                <a:lnTo>
                  <a:pt x="86860" y="34620"/>
                </a:lnTo>
                <a:lnTo>
                  <a:pt x="86890" y="34620"/>
                </a:lnTo>
                <a:lnTo>
                  <a:pt x="86900" y="34620"/>
                </a:lnTo>
                <a:lnTo>
                  <a:pt x="86910" y="34620"/>
                </a:lnTo>
                <a:lnTo>
                  <a:pt x="86920" y="34620"/>
                </a:lnTo>
                <a:lnTo>
                  <a:pt x="86920" y="34630"/>
                </a:lnTo>
                <a:lnTo>
                  <a:pt x="86920" y="34640"/>
                </a:lnTo>
                <a:lnTo>
                  <a:pt x="86920" y="34650"/>
                </a:lnTo>
                <a:lnTo>
                  <a:pt x="86930" y="34660"/>
                </a:lnTo>
                <a:lnTo>
                  <a:pt x="86940" y="34670"/>
                </a:lnTo>
                <a:lnTo>
                  <a:pt x="86940" y="34680"/>
                </a:lnTo>
                <a:lnTo>
                  <a:pt x="86940" y="34690"/>
                </a:lnTo>
                <a:lnTo>
                  <a:pt x="86950" y="34710"/>
                </a:lnTo>
                <a:lnTo>
                  <a:pt x="86960" y="34710"/>
                </a:lnTo>
                <a:lnTo>
                  <a:pt x="86970" y="34710"/>
                </a:lnTo>
                <a:lnTo>
                  <a:pt x="86980" y="34720"/>
                </a:lnTo>
                <a:lnTo>
                  <a:pt x="86990" y="34720"/>
                </a:lnTo>
                <a:lnTo>
                  <a:pt x="87000" y="34720"/>
                </a:lnTo>
                <a:lnTo>
                  <a:pt x="87000" y="34730"/>
                </a:lnTo>
                <a:lnTo>
                  <a:pt x="87010" y="34730"/>
                </a:lnTo>
                <a:lnTo>
                  <a:pt x="87020" y="34750"/>
                </a:lnTo>
                <a:lnTo>
                  <a:pt x="87010" y="34750"/>
                </a:lnTo>
                <a:lnTo>
                  <a:pt x="87010" y="34760"/>
                </a:lnTo>
                <a:lnTo>
                  <a:pt x="87010" y="34750"/>
                </a:lnTo>
                <a:lnTo>
                  <a:pt x="87000" y="34750"/>
                </a:lnTo>
                <a:lnTo>
                  <a:pt x="86990" y="34760"/>
                </a:lnTo>
                <a:lnTo>
                  <a:pt x="86980" y="34760"/>
                </a:lnTo>
                <a:lnTo>
                  <a:pt x="86930" y="34770"/>
                </a:lnTo>
                <a:lnTo>
                  <a:pt x="86940" y="34780"/>
                </a:lnTo>
                <a:lnTo>
                  <a:pt x="86940" y="34790"/>
                </a:lnTo>
                <a:lnTo>
                  <a:pt x="86940" y="34800"/>
                </a:lnTo>
                <a:lnTo>
                  <a:pt x="86930" y="34800"/>
                </a:lnTo>
                <a:lnTo>
                  <a:pt x="86920" y="34810"/>
                </a:lnTo>
                <a:lnTo>
                  <a:pt x="86900" y="34820"/>
                </a:lnTo>
                <a:lnTo>
                  <a:pt x="86900" y="34830"/>
                </a:lnTo>
                <a:lnTo>
                  <a:pt x="86890" y="34840"/>
                </a:lnTo>
                <a:lnTo>
                  <a:pt x="86900" y="34850"/>
                </a:lnTo>
                <a:lnTo>
                  <a:pt x="86910" y="34850"/>
                </a:lnTo>
                <a:lnTo>
                  <a:pt x="86890" y="34870"/>
                </a:lnTo>
                <a:lnTo>
                  <a:pt x="86820" y="34870"/>
                </a:lnTo>
                <a:lnTo>
                  <a:pt x="86790" y="34890"/>
                </a:lnTo>
                <a:lnTo>
                  <a:pt x="86780" y="34890"/>
                </a:lnTo>
                <a:lnTo>
                  <a:pt x="86760" y="34910"/>
                </a:lnTo>
                <a:lnTo>
                  <a:pt x="86750" y="34910"/>
                </a:lnTo>
                <a:lnTo>
                  <a:pt x="86750" y="34920"/>
                </a:lnTo>
                <a:lnTo>
                  <a:pt x="86750" y="34930"/>
                </a:lnTo>
                <a:lnTo>
                  <a:pt x="86750" y="34940"/>
                </a:lnTo>
                <a:lnTo>
                  <a:pt x="86750" y="34950"/>
                </a:lnTo>
                <a:lnTo>
                  <a:pt x="86750" y="34970"/>
                </a:lnTo>
                <a:lnTo>
                  <a:pt x="86750" y="34980"/>
                </a:lnTo>
                <a:lnTo>
                  <a:pt x="86760" y="35000"/>
                </a:lnTo>
                <a:lnTo>
                  <a:pt x="86760" y="35020"/>
                </a:lnTo>
                <a:lnTo>
                  <a:pt x="86760" y="35030"/>
                </a:lnTo>
                <a:lnTo>
                  <a:pt x="86770" y="35050"/>
                </a:lnTo>
                <a:lnTo>
                  <a:pt x="86770" y="35070"/>
                </a:lnTo>
                <a:lnTo>
                  <a:pt x="86770" y="35090"/>
                </a:lnTo>
                <a:lnTo>
                  <a:pt x="86770" y="35100"/>
                </a:lnTo>
                <a:lnTo>
                  <a:pt x="86760" y="35100"/>
                </a:lnTo>
                <a:lnTo>
                  <a:pt x="86760" y="35110"/>
                </a:lnTo>
                <a:lnTo>
                  <a:pt x="86750" y="35110"/>
                </a:lnTo>
                <a:lnTo>
                  <a:pt x="86750" y="35120"/>
                </a:lnTo>
                <a:lnTo>
                  <a:pt x="86750" y="35130"/>
                </a:lnTo>
                <a:lnTo>
                  <a:pt x="86750" y="35140"/>
                </a:lnTo>
                <a:lnTo>
                  <a:pt x="86740" y="35140"/>
                </a:lnTo>
                <a:lnTo>
                  <a:pt x="86740" y="35150"/>
                </a:lnTo>
                <a:lnTo>
                  <a:pt x="86730" y="35150"/>
                </a:lnTo>
                <a:lnTo>
                  <a:pt x="86720" y="35160"/>
                </a:lnTo>
                <a:lnTo>
                  <a:pt x="86710" y="35170"/>
                </a:lnTo>
                <a:lnTo>
                  <a:pt x="86720" y="35180"/>
                </a:lnTo>
                <a:lnTo>
                  <a:pt x="86720" y="35190"/>
                </a:lnTo>
                <a:lnTo>
                  <a:pt x="86720" y="35200"/>
                </a:lnTo>
                <a:lnTo>
                  <a:pt x="86730" y="35200"/>
                </a:lnTo>
                <a:lnTo>
                  <a:pt x="86730" y="35210"/>
                </a:lnTo>
                <a:lnTo>
                  <a:pt x="86740" y="35210"/>
                </a:lnTo>
                <a:lnTo>
                  <a:pt x="86740" y="35220"/>
                </a:lnTo>
                <a:lnTo>
                  <a:pt x="86750" y="35220"/>
                </a:lnTo>
                <a:lnTo>
                  <a:pt x="86750" y="35230"/>
                </a:lnTo>
                <a:lnTo>
                  <a:pt x="86750" y="35240"/>
                </a:lnTo>
                <a:lnTo>
                  <a:pt x="86750" y="35250"/>
                </a:lnTo>
                <a:lnTo>
                  <a:pt x="86740" y="35250"/>
                </a:lnTo>
                <a:lnTo>
                  <a:pt x="86740" y="35260"/>
                </a:lnTo>
                <a:lnTo>
                  <a:pt x="86730" y="35260"/>
                </a:lnTo>
                <a:lnTo>
                  <a:pt x="86730" y="35270"/>
                </a:lnTo>
                <a:lnTo>
                  <a:pt x="86730" y="35280"/>
                </a:lnTo>
                <a:lnTo>
                  <a:pt x="86730" y="35290"/>
                </a:lnTo>
                <a:lnTo>
                  <a:pt x="86720" y="35290"/>
                </a:lnTo>
                <a:lnTo>
                  <a:pt x="86720" y="35300"/>
                </a:lnTo>
                <a:lnTo>
                  <a:pt x="86710" y="35300"/>
                </a:lnTo>
                <a:lnTo>
                  <a:pt x="86710" y="35310"/>
                </a:lnTo>
                <a:lnTo>
                  <a:pt x="86700" y="35310"/>
                </a:lnTo>
                <a:lnTo>
                  <a:pt x="86700" y="35320"/>
                </a:lnTo>
                <a:lnTo>
                  <a:pt x="86710" y="35320"/>
                </a:lnTo>
                <a:lnTo>
                  <a:pt x="86710" y="35330"/>
                </a:lnTo>
                <a:lnTo>
                  <a:pt x="86720" y="35330"/>
                </a:lnTo>
                <a:lnTo>
                  <a:pt x="86720" y="35340"/>
                </a:lnTo>
                <a:lnTo>
                  <a:pt x="86720" y="35350"/>
                </a:lnTo>
                <a:lnTo>
                  <a:pt x="86710" y="35360"/>
                </a:lnTo>
                <a:lnTo>
                  <a:pt x="86710" y="35370"/>
                </a:lnTo>
                <a:lnTo>
                  <a:pt x="86720" y="35370"/>
                </a:lnTo>
                <a:lnTo>
                  <a:pt x="86720" y="35380"/>
                </a:lnTo>
                <a:lnTo>
                  <a:pt x="86720" y="35390"/>
                </a:lnTo>
                <a:lnTo>
                  <a:pt x="86730" y="35390"/>
                </a:lnTo>
                <a:lnTo>
                  <a:pt x="86740" y="35390"/>
                </a:lnTo>
                <a:lnTo>
                  <a:pt x="86750" y="35390"/>
                </a:lnTo>
                <a:lnTo>
                  <a:pt x="86770" y="35390"/>
                </a:lnTo>
                <a:lnTo>
                  <a:pt x="86780" y="35390"/>
                </a:lnTo>
                <a:lnTo>
                  <a:pt x="86790" y="35390"/>
                </a:lnTo>
                <a:lnTo>
                  <a:pt x="86820" y="35390"/>
                </a:lnTo>
                <a:lnTo>
                  <a:pt x="86840" y="35400"/>
                </a:lnTo>
                <a:lnTo>
                  <a:pt x="86880" y="35400"/>
                </a:lnTo>
                <a:lnTo>
                  <a:pt x="86910" y="35400"/>
                </a:lnTo>
                <a:lnTo>
                  <a:pt x="86940" y="35410"/>
                </a:lnTo>
                <a:lnTo>
                  <a:pt x="86950" y="35410"/>
                </a:lnTo>
                <a:lnTo>
                  <a:pt x="86970" y="35410"/>
                </a:lnTo>
                <a:lnTo>
                  <a:pt x="86990" y="35410"/>
                </a:lnTo>
                <a:lnTo>
                  <a:pt x="87000" y="35410"/>
                </a:lnTo>
                <a:lnTo>
                  <a:pt x="87010" y="35420"/>
                </a:lnTo>
                <a:lnTo>
                  <a:pt x="87020" y="35420"/>
                </a:lnTo>
                <a:lnTo>
                  <a:pt x="87030" y="35420"/>
                </a:lnTo>
                <a:lnTo>
                  <a:pt x="87040" y="35420"/>
                </a:lnTo>
                <a:lnTo>
                  <a:pt x="87040" y="35430"/>
                </a:lnTo>
                <a:lnTo>
                  <a:pt x="87050" y="35430"/>
                </a:lnTo>
                <a:lnTo>
                  <a:pt x="87060" y="35430"/>
                </a:lnTo>
                <a:lnTo>
                  <a:pt x="87070" y="35430"/>
                </a:lnTo>
                <a:lnTo>
                  <a:pt x="87080" y="35430"/>
                </a:lnTo>
                <a:lnTo>
                  <a:pt x="87080" y="35420"/>
                </a:lnTo>
                <a:lnTo>
                  <a:pt x="87090" y="35420"/>
                </a:lnTo>
                <a:lnTo>
                  <a:pt x="87100" y="35420"/>
                </a:lnTo>
                <a:lnTo>
                  <a:pt x="87110" y="35420"/>
                </a:lnTo>
                <a:lnTo>
                  <a:pt x="87120" y="35420"/>
                </a:lnTo>
                <a:lnTo>
                  <a:pt x="87150" y="35420"/>
                </a:lnTo>
                <a:lnTo>
                  <a:pt x="87180" y="35430"/>
                </a:lnTo>
                <a:lnTo>
                  <a:pt x="87190" y="35430"/>
                </a:lnTo>
                <a:lnTo>
                  <a:pt x="87200" y="35430"/>
                </a:lnTo>
                <a:lnTo>
                  <a:pt x="87210" y="35430"/>
                </a:lnTo>
                <a:lnTo>
                  <a:pt x="87220" y="35430"/>
                </a:lnTo>
                <a:lnTo>
                  <a:pt x="87270" y="35430"/>
                </a:lnTo>
                <a:lnTo>
                  <a:pt x="87280" y="35430"/>
                </a:lnTo>
                <a:lnTo>
                  <a:pt x="87290" y="35430"/>
                </a:lnTo>
                <a:lnTo>
                  <a:pt x="87300" y="35430"/>
                </a:lnTo>
                <a:lnTo>
                  <a:pt x="87310" y="35430"/>
                </a:lnTo>
                <a:lnTo>
                  <a:pt x="87320" y="35430"/>
                </a:lnTo>
                <a:lnTo>
                  <a:pt x="87330" y="35420"/>
                </a:lnTo>
                <a:lnTo>
                  <a:pt x="87350" y="35420"/>
                </a:lnTo>
                <a:lnTo>
                  <a:pt x="87360" y="35420"/>
                </a:lnTo>
                <a:lnTo>
                  <a:pt x="87370" y="35410"/>
                </a:lnTo>
                <a:lnTo>
                  <a:pt x="87380" y="35410"/>
                </a:lnTo>
                <a:lnTo>
                  <a:pt x="87390" y="35420"/>
                </a:lnTo>
                <a:lnTo>
                  <a:pt x="87400" y="35430"/>
                </a:lnTo>
                <a:lnTo>
                  <a:pt x="87410" y="35430"/>
                </a:lnTo>
                <a:lnTo>
                  <a:pt x="87410" y="35440"/>
                </a:lnTo>
                <a:lnTo>
                  <a:pt x="87420" y="35440"/>
                </a:lnTo>
                <a:lnTo>
                  <a:pt x="87420" y="35450"/>
                </a:lnTo>
                <a:lnTo>
                  <a:pt x="87430" y="35450"/>
                </a:lnTo>
                <a:lnTo>
                  <a:pt x="87440" y="35460"/>
                </a:lnTo>
                <a:lnTo>
                  <a:pt x="87450" y="35460"/>
                </a:lnTo>
                <a:lnTo>
                  <a:pt x="87460" y="35470"/>
                </a:lnTo>
                <a:lnTo>
                  <a:pt x="87470" y="35480"/>
                </a:lnTo>
                <a:lnTo>
                  <a:pt x="87470" y="35490"/>
                </a:lnTo>
                <a:lnTo>
                  <a:pt x="87480" y="35490"/>
                </a:lnTo>
                <a:lnTo>
                  <a:pt x="87490" y="35500"/>
                </a:lnTo>
                <a:lnTo>
                  <a:pt x="87500" y="35510"/>
                </a:lnTo>
                <a:lnTo>
                  <a:pt x="87510" y="35530"/>
                </a:lnTo>
                <a:lnTo>
                  <a:pt x="87520" y="35540"/>
                </a:lnTo>
                <a:lnTo>
                  <a:pt x="87530" y="35540"/>
                </a:lnTo>
                <a:lnTo>
                  <a:pt x="87530" y="35550"/>
                </a:lnTo>
                <a:lnTo>
                  <a:pt x="87530" y="35560"/>
                </a:lnTo>
                <a:lnTo>
                  <a:pt x="87530" y="35570"/>
                </a:lnTo>
                <a:lnTo>
                  <a:pt x="87540" y="35580"/>
                </a:lnTo>
                <a:lnTo>
                  <a:pt x="87540" y="35590"/>
                </a:lnTo>
                <a:lnTo>
                  <a:pt x="87530" y="3560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30" y="35620"/>
                </a:lnTo>
                <a:lnTo>
                  <a:pt x="87530" y="35630"/>
                </a:lnTo>
                <a:lnTo>
                  <a:pt x="87530" y="35640"/>
                </a:lnTo>
                <a:lnTo>
                  <a:pt x="87530" y="35650"/>
                </a:lnTo>
                <a:lnTo>
                  <a:pt x="87530" y="35660"/>
                </a:lnTo>
                <a:lnTo>
                  <a:pt x="87520" y="35670"/>
                </a:lnTo>
                <a:lnTo>
                  <a:pt x="87530" y="35670"/>
                </a:lnTo>
                <a:lnTo>
                  <a:pt x="87530" y="35680"/>
                </a:lnTo>
                <a:lnTo>
                  <a:pt x="87530" y="35690"/>
                </a:lnTo>
                <a:lnTo>
                  <a:pt x="87530" y="35700"/>
                </a:lnTo>
                <a:lnTo>
                  <a:pt x="87530" y="35710"/>
                </a:lnTo>
                <a:lnTo>
                  <a:pt x="87530" y="35720"/>
                </a:lnTo>
                <a:lnTo>
                  <a:pt x="87540" y="35720"/>
                </a:lnTo>
                <a:lnTo>
                  <a:pt x="87540" y="35730"/>
                </a:lnTo>
                <a:lnTo>
                  <a:pt x="87530" y="35730"/>
                </a:lnTo>
                <a:lnTo>
                  <a:pt x="87530" y="35740"/>
                </a:lnTo>
                <a:lnTo>
                  <a:pt x="87530" y="35750"/>
                </a:lnTo>
                <a:lnTo>
                  <a:pt x="87530" y="35760"/>
                </a:lnTo>
                <a:lnTo>
                  <a:pt x="87530" y="35770"/>
                </a:lnTo>
                <a:lnTo>
                  <a:pt x="87530" y="35780"/>
                </a:lnTo>
                <a:lnTo>
                  <a:pt x="87540" y="35780"/>
                </a:lnTo>
                <a:lnTo>
                  <a:pt x="87540" y="35790"/>
                </a:lnTo>
                <a:lnTo>
                  <a:pt x="87550" y="35790"/>
                </a:lnTo>
                <a:lnTo>
                  <a:pt x="87550" y="35800"/>
                </a:lnTo>
                <a:lnTo>
                  <a:pt x="87550" y="35810"/>
                </a:lnTo>
                <a:lnTo>
                  <a:pt x="87560" y="35820"/>
                </a:lnTo>
                <a:lnTo>
                  <a:pt x="87560" y="35830"/>
                </a:lnTo>
                <a:lnTo>
                  <a:pt x="87560" y="35840"/>
                </a:lnTo>
                <a:lnTo>
                  <a:pt x="87560" y="35850"/>
                </a:lnTo>
                <a:lnTo>
                  <a:pt x="87570" y="35850"/>
                </a:lnTo>
                <a:lnTo>
                  <a:pt x="87580" y="35860"/>
                </a:lnTo>
                <a:lnTo>
                  <a:pt x="87580" y="35870"/>
                </a:lnTo>
                <a:lnTo>
                  <a:pt x="87590" y="35880"/>
                </a:lnTo>
                <a:lnTo>
                  <a:pt x="87600" y="35880"/>
                </a:lnTo>
                <a:lnTo>
                  <a:pt x="87600" y="35890"/>
                </a:lnTo>
                <a:lnTo>
                  <a:pt x="87610" y="35890"/>
                </a:lnTo>
                <a:lnTo>
                  <a:pt x="87610" y="35900"/>
                </a:lnTo>
                <a:lnTo>
                  <a:pt x="87610" y="35910"/>
                </a:lnTo>
                <a:lnTo>
                  <a:pt x="87620" y="35910"/>
                </a:lnTo>
                <a:lnTo>
                  <a:pt x="87630" y="35910"/>
                </a:lnTo>
                <a:lnTo>
                  <a:pt x="87630" y="35920"/>
                </a:lnTo>
                <a:lnTo>
                  <a:pt x="87630" y="35930"/>
                </a:lnTo>
                <a:lnTo>
                  <a:pt x="87640" y="35930"/>
                </a:lnTo>
                <a:lnTo>
                  <a:pt x="87640" y="35940"/>
                </a:lnTo>
                <a:lnTo>
                  <a:pt x="87650" y="35940"/>
                </a:lnTo>
                <a:lnTo>
                  <a:pt x="87650" y="35950"/>
                </a:lnTo>
                <a:lnTo>
                  <a:pt x="87660" y="35950"/>
                </a:lnTo>
                <a:lnTo>
                  <a:pt x="87650" y="35950"/>
                </a:lnTo>
                <a:lnTo>
                  <a:pt x="87650" y="35960"/>
                </a:lnTo>
                <a:lnTo>
                  <a:pt x="87650" y="35970"/>
                </a:lnTo>
                <a:lnTo>
                  <a:pt x="87640" y="35970"/>
                </a:lnTo>
                <a:lnTo>
                  <a:pt x="87640" y="35980"/>
                </a:lnTo>
                <a:lnTo>
                  <a:pt x="87640" y="35990"/>
                </a:lnTo>
                <a:lnTo>
                  <a:pt x="87630" y="36000"/>
                </a:lnTo>
                <a:lnTo>
                  <a:pt x="87630" y="36010"/>
                </a:lnTo>
                <a:lnTo>
                  <a:pt x="87630" y="36020"/>
                </a:lnTo>
                <a:lnTo>
                  <a:pt x="87630" y="36030"/>
                </a:lnTo>
                <a:lnTo>
                  <a:pt x="87640" y="36030"/>
                </a:lnTo>
                <a:lnTo>
                  <a:pt x="87650" y="36030"/>
                </a:lnTo>
                <a:lnTo>
                  <a:pt x="87650" y="36040"/>
                </a:lnTo>
                <a:lnTo>
                  <a:pt x="87640" y="36040"/>
                </a:lnTo>
                <a:lnTo>
                  <a:pt x="87640" y="36050"/>
                </a:lnTo>
                <a:lnTo>
                  <a:pt x="87640" y="36060"/>
                </a:lnTo>
                <a:lnTo>
                  <a:pt x="87630" y="36060"/>
                </a:lnTo>
                <a:lnTo>
                  <a:pt x="87620" y="36060"/>
                </a:lnTo>
                <a:lnTo>
                  <a:pt x="87610" y="36060"/>
                </a:lnTo>
                <a:lnTo>
                  <a:pt x="87610" y="36070"/>
                </a:lnTo>
                <a:lnTo>
                  <a:pt x="87610" y="36080"/>
                </a:lnTo>
                <a:lnTo>
                  <a:pt x="87600" y="36080"/>
                </a:lnTo>
                <a:lnTo>
                  <a:pt x="87590" y="36090"/>
                </a:lnTo>
                <a:lnTo>
                  <a:pt x="87590" y="36100"/>
                </a:lnTo>
                <a:lnTo>
                  <a:pt x="87590" y="36110"/>
                </a:lnTo>
                <a:lnTo>
                  <a:pt x="87580" y="36110"/>
                </a:lnTo>
                <a:lnTo>
                  <a:pt x="87580" y="36120"/>
                </a:lnTo>
                <a:lnTo>
                  <a:pt x="87570" y="36120"/>
                </a:lnTo>
                <a:lnTo>
                  <a:pt x="87570" y="36130"/>
                </a:lnTo>
                <a:lnTo>
                  <a:pt x="87580" y="36130"/>
                </a:lnTo>
                <a:lnTo>
                  <a:pt x="87580" y="36140"/>
                </a:lnTo>
                <a:lnTo>
                  <a:pt x="87580" y="36150"/>
                </a:lnTo>
                <a:lnTo>
                  <a:pt x="87590" y="36150"/>
                </a:lnTo>
                <a:lnTo>
                  <a:pt x="87590" y="36160"/>
                </a:lnTo>
                <a:lnTo>
                  <a:pt x="87600" y="36160"/>
                </a:lnTo>
                <a:lnTo>
                  <a:pt x="87600" y="36170"/>
                </a:lnTo>
                <a:lnTo>
                  <a:pt x="87600" y="36180"/>
                </a:lnTo>
                <a:lnTo>
                  <a:pt x="87590" y="36180"/>
                </a:lnTo>
                <a:lnTo>
                  <a:pt x="87600" y="36180"/>
                </a:lnTo>
                <a:lnTo>
                  <a:pt x="87600" y="36190"/>
                </a:lnTo>
                <a:lnTo>
                  <a:pt x="87610" y="36190"/>
                </a:lnTo>
                <a:lnTo>
                  <a:pt x="87620" y="36190"/>
                </a:lnTo>
                <a:lnTo>
                  <a:pt x="87630" y="36200"/>
                </a:lnTo>
                <a:lnTo>
                  <a:pt x="87640" y="36210"/>
                </a:lnTo>
                <a:lnTo>
                  <a:pt x="87650" y="36210"/>
                </a:lnTo>
                <a:lnTo>
                  <a:pt x="87660" y="36210"/>
                </a:lnTo>
                <a:lnTo>
                  <a:pt x="87670" y="36210"/>
                </a:lnTo>
                <a:lnTo>
                  <a:pt x="87670" y="36220"/>
                </a:lnTo>
                <a:lnTo>
                  <a:pt x="87680" y="36220"/>
                </a:lnTo>
                <a:lnTo>
                  <a:pt x="87690" y="36230"/>
                </a:lnTo>
                <a:lnTo>
                  <a:pt x="87700" y="36230"/>
                </a:lnTo>
                <a:lnTo>
                  <a:pt x="87720" y="36240"/>
                </a:lnTo>
                <a:lnTo>
                  <a:pt x="87750" y="36260"/>
                </a:lnTo>
                <a:lnTo>
                  <a:pt x="87760" y="36260"/>
                </a:lnTo>
                <a:lnTo>
                  <a:pt x="87770" y="36270"/>
                </a:lnTo>
                <a:lnTo>
                  <a:pt x="87780" y="36270"/>
                </a:lnTo>
                <a:lnTo>
                  <a:pt x="87790" y="36260"/>
                </a:lnTo>
                <a:lnTo>
                  <a:pt x="87800" y="36250"/>
                </a:lnTo>
                <a:lnTo>
                  <a:pt x="87820" y="36250"/>
                </a:lnTo>
                <a:lnTo>
                  <a:pt x="87840" y="36250"/>
                </a:lnTo>
                <a:lnTo>
                  <a:pt x="87860" y="36250"/>
                </a:lnTo>
                <a:lnTo>
                  <a:pt x="87900" y="36250"/>
                </a:lnTo>
                <a:lnTo>
                  <a:pt x="87930" y="36250"/>
                </a:lnTo>
                <a:lnTo>
                  <a:pt x="87940" y="36250"/>
                </a:lnTo>
                <a:lnTo>
                  <a:pt x="87950" y="36250"/>
                </a:lnTo>
                <a:lnTo>
                  <a:pt x="87950" y="36260"/>
                </a:lnTo>
                <a:lnTo>
                  <a:pt x="87940" y="36260"/>
                </a:lnTo>
                <a:lnTo>
                  <a:pt x="87940" y="36270"/>
                </a:lnTo>
                <a:lnTo>
                  <a:pt x="87940" y="36280"/>
                </a:lnTo>
                <a:lnTo>
                  <a:pt x="87940" y="36290"/>
                </a:lnTo>
                <a:lnTo>
                  <a:pt x="87950" y="36290"/>
                </a:lnTo>
                <a:lnTo>
                  <a:pt x="87960" y="36290"/>
                </a:lnTo>
                <a:lnTo>
                  <a:pt x="87970" y="36290"/>
                </a:lnTo>
                <a:lnTo>
                  <a:pt x="87980" y="36290"/>
                </a:lnTo>
                <a:lnTo>
                  <a:pt x="87990" y="36290"/>
                </a:lnTo>
                <a:lnTo>
                  <a:pt x="88010" y="36290"/>
                </a:lnTo>
                <a:lnTo>
                  <a:pt x="88020" y="36280"/>
                </a:lnTo>
                <a:lnTo>
                  <a:pt x="88030" y="36280"/>
                </a:lnTo>
                <a:lnTo>
                  <a:pt x="88040" y="36280"/>
                </a:lnTo>
                <a:lnTo>
                  <a:pt x="88050" y="36290"/>
                </a:lnTo>
                <a:lnTo>
                  <a:pt x="88060" y="36290"/>
                </a:lnTo>
                <a:lnTo>
                  <a:pt x="88040" y="36390"/>
                </a:lnTo>
                <a:lnTo>
                  <a:pt x="88060" y="36390"/>
                </a:lnTo>
                <a:lnTo>
                  <a:pt x="88070" y="36390"/>
                </a:lnTo>
                <a:lnTo>
                  <a:pt x="88070" y="36400"/>
                </a:lnTo>
                <a:lnTo>
                  <a:pt x="88080" y="36400"/>
                </a:lnTo>
                <a:lnTo>
                  <a:pt x="88090" y="36400"/>
                </a:lnTo>
                <a:lnTo>
                  <a:pt x="88100" y="36410"/>
                </a:lnTo>
                <a:lnTo>
                  <a:pt x="88120" y="36410"/>
                </a:lnTo>
                <a:lnTo>
                  <a:pt x="88130" y="36420"/>
                </a:lnTo>
                <a:lnTo>
                  <a:pt x="88150" y="36420"/>
                </a:lnTo>
                <a:lnTo>
                  <a:pt x="88180" y="36430"/>
                </a:lnTo>
                <a:lnTo>
                  <a:pt x="88190" y="36440"/>
                </a:lnTo>
                <a:lnTo>
                  <a:pt x="88200" y="36440"/>
                </a:lnTo>
                <a:lnTo>
                  <a:pt x="88200" y="36450"/>
                </a:lnTo>
                <a:lnTo>
                  <a:pt x="88210" y="36450"/>
                </a:lnTo>
                <a:lnTo>
                  <a:pt x="88220" y="36450"/>
                </a:lnTo>
                <a:lnTo>
                  <a:pt x="88230" y="36450"/>
                </a:lnTo>
                <a:lnTo>
                  <a:pt x="88240" y="36450"/>
                </a:lnTo>
                <a:lnTo>
                  <a:pt x="88240" y="36460"/>
                </a:lnTo>
                <a:lnTo>
                  <a:pt x="88250" y="36460"/>
                </a:lnTo>
                <a:lnTo>
                  <a:pt x="88260" y="36460"/>
                </a:lnTo>
                <a:lnTo>
                  <a:pt x="88260" y="36470"/>
                </a:lnTo>
                <a:lnTo>
                  <a:pt x="88270" y="36470"/>
                </a:lnTo>
                <a:lnTo>
                  <a:pt x="88280" y="36470"/>
                </a:lnTo>
                <a:lnTo>
                  <a:pt x="88280" y="36480"/>
                </a:lnTo>
                <a:lnTo>
                  <a:pt x="88290" y="36470"/>
                </a:lnTo>
                <a:lnTo>
                  <a:pt x="88290" y="36480"/>
                </a:lnTo>
                <a:lnTo>
                  <a:pt x="88300" y="36480"/>
                </a:lnTo>
                <a:lnTo>
                  <a:pt x="88300" y="36470"/>
                </a:lnTo>
                <a:lnTo>
                  <a:pt x="88310" y="36470"/>
                </a:lnTo>
                <a:lnTo>
                  <a:pt x="88320" y="36470"/>
                </a:lnTo>
                <a:lnTo>
                  <a:pt x="88330" y="36470"/>
                </a:lnTo>
                <a:lnTo>
                  <a:pt x="88330" y="36480"/>
                </a:lnTo>
                <a:lnTo>
                  <a:pt x="88340" y="36480"/>
                </a:lnTo>
                <a:lnTo>
                  <a:pt x="88350" y="3648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70" y="36490"/>
                </a:lnTo>
                <a:lnTo>
                  <a:pt x="88380" y="36500"/>
                </a:lnTo>
                <a:lnTo>
                  <a:pt x="88390" y="36500"/>
                </a:lnTo>
                <a:lnTo>
                  <a:pt x="88390" y="36490"/>
                </a:lnTo>
                <a:lnTo>
                  <a:pt x="88400" y="36490"/>
                </a:lnTo>
                <a:lnTo>
                  <a:pt x="88410" y="36490"/>
                </a:lnTo>
                <a:lnTo>
                  <a:pt x="88420" y="36490"/>
                </a:lnTo>
                <a:lnTo>
                  <a:pt x="88430" y="36490"/>
                </a:lnTo>
                <a:lnTo>
                  <a:pt x="88430" y="36500"/>
                </a:lnTo>
                <a:lnTo>
                  <a:pt x="88430" y="36510"/>
                </a:lnTo>
                <a:lnTo>
                  <a:pt x="88440" y="36510"/>
                </a:lnTo>
                <a:lnTo>
                  <a:pt x="88450" y="36510"/>
                </a:lnTo>
                <a:lnTo>
                  <a:pt x="88450" y="36520"/>
                </a:lnTo>
                <a:lnTo>
                  <a:pt x="88450" y="36530"/>
                </a:lnTo>
                <a:lnTo>
                  <a:pt x="88460" y="36530"/>
                </a:lnTo>
                <a:lnTo>
                  <a:pt x="88470" y="36530"/>
                </a:lnTo>
                <a:lnTo>
                  <a:pt x="88470" y="36520"/>
                </a:lnTo>
                <a:lnTo>
                  <a:pt x="88480" y="36520"/>
                </a:lnTo>
                <a:lnTo>
                  <a:pt x="88480" y="36510"/>
                </a:lnTo>
                <a:lnTo>
                  <a:pt x="88490" y="36510"/>
                </a:lnTo>
                <a:lnTo>
                  <a:pt x="88490" y="36500"/>
                </a:lnTo>
                <a:lnTo>
                  <a:pt x="88500" y="36510"/>
                </a:lnTo>
                <a:lnTo>
                  <a:pt x="88500" y="36520"/>
                </a:lnTo>
                <a:lnTo>
                  <a:pt x="88500" y="36530"/>
                </a:lnTo>
                <a:lnTo>
                  <a:pt x="88500" y="36540"/>
                </a:lnTo>
                <a:lnTo>
                  <a:pt x="88500" y="36550"/>
                </a:lnTo>
                <a:lnTo>
                  <a:pt x="88510" y="36550"/>
                </a:lnTo>
                <a:lnTo>
                  <a:pt x="88520" y="36550"/>
                </a:lnTo>
                <a:lnTo>
                  <a:pt x="88530" y="36550"/>
                </a:lnTo>
                <a:lnTo>
                  <a:pt x="88540" y="36550"/>
                </a:lnTo>
                <a:lnTo>
                  <a:pt x="88550" y="36550"/>
                </a:lnTo>
                <a:lnTo>
                  <a:pt x="88550" y="36560"/>
                </a:lnTo>
                <a:lnTo>
                  <a:pt x="88560" y="36570"/>
                </a:lnTo>
                <a:lnTo>
                  <a:pt x="88570" y="36570"/>
                </a:lnTo>
                <a:lnTo>
                  <a:pt x="88580" y="36570"/>
                </a:lnTo>
                <a:lnTo>
                  <a:pt x="88580" y="36580"/>
                </a:lnTo>
                <a:lnTo>
                  <a:pt x="88590" y="36590"/>
                </a:lnTo>
                <a:lnTo>
                  <a:pt x="88590" y="36600"/>
                </a:lnTo>
                <a:lnTo>
                  <a:pt x="88600" y="36600"/>
                </a:lnTo>
                <a:lnTo>
                  <a:pt x="88610" y="36600"/>
                </a:lnTo>
                <a:lnTo>
                  <a:pt x="88610" y="36590"/>
                </a:lnTo>
                <a:lnTo>
                  <a:pt x="88620" y="36590"/>
                </a:lnTo>
                <a:lnTo>
                  <a:pt x="88620" y="36600"/>
                </a:lnTo>
                <a:lnTo>
                  <a:pt x="88630" y="36600"/>
                </a:lnTo>
                <a:lnTo>
                  <a:pt x="88630" y="36590"/>
                </a:lnTo>
                <a:lnTo>
                  <a:pt x="88640" y="36590"/>
                </a:lnTo>
                <a:lnTo>
                  <a:pt x="88650" y="36590"/>
                </a:lnTo>
                <a:lnTo>
                  <a:pt x="88650" y="36600"/>
                </a:lnTo>
                <a:lnTo>
                  <a:pt x="88650" y="36610"/>
                </a:lnTo>
                <a:lnTo>
                  <a:pt x="88660" y="36610"/>
                </a:lnTo>
                <a:lnTo>
                  <a:pt x="88680" y="36610"/>
                </a:lnTo>
                <a:lnTo>
                  <a:pt x="88690" y="36610"/>
                </a:lnTo>
                <a:lnTo>
                  <a:pt x="88690" y="36620"/>
                </a:lnTo>
                <a:lnTo>
                  <a:pt x="88690" y="36630"/>
                </a:lnTo>
                <a:lnTo>
                  <a:pt x="88680" y="36650"/>
                </a:lnTo>
                <a:lnTo>
                  <a:pt x="88680" y="36660"/>
                </a:lnTo>
                <a:lnTo>
                  <a:pt x="88680" y="36670"/>
                </a:lnTo>
                <a:lnTo>
                  <a:pt x="88670" y="36680"/>
                </a:lnTo>
                <a:lnTo>
                  <a:pt x="88660" y="36720"/>
                </a:lnTo>
                <a:lnTo>
                  <a:pt x="88660" y="36730"/>
                </a:lnTo>
                <a:lnTo>
                  <a:pt x="88650" y="36750"/>
                </a:lnTo>
                <a:lnTo>
                  <a:pt x="88650" y="36760"/>
                </a:lnTo>
                <a:lnTo>
                  <a:pt x="88650" y="36770"/>
                </a:lnTo>
                <a:lnTo>
                  <a:pt x="88650" y="36780"/>
                </a:lnTo>
                <a:lnTo>
                  <a:pt x="88640" y="36780"/>
                </a:lnTo>
                <a:lnTo>
                  <a:pt x="88640" y="36790"/>
                </a:lnTo>
                <a:lnTo>
                  <a:pt x="88640" y="36800"/>
                </a:lnTo>
                <a:lnTo>
                  <a:pt x="88630" y="36820"/>
                </a:lnTo>
                <a:lnTo>
                  <a:pt x="88660" y="36830"/>
                </a:lnTo>
                <a:lnTo>
                  <a:pt x="88660" y="36840"/>
                </a:lnTo>
                <a:lnTo>
                  <a:pt x="88670" y="36840"/>
                </a:lnTo>
                <a:lnTo>
                  <a:pt x="88680" y="36850"/>
                </a:lnTo>
                <a:lnTo>
                  <a:pt x="88670" y="36870"/>
                </a:lnTo>
                <a:lnTo>
                  <a:pt x="88660" y="36880"/>
                </a:lnTo>
                <a:lnTo>
                  <a:pt x="88650" y="36890"/>
                </a:lnTo>
                <a:lnTo>
                  <a:pt x="88640" y="36900"/>
                </a:lnTo>
                <a:lnTo>
                  <a:pt x="88630" y="36900"/>
                </a:lnTo>
                <a:lnTo>
                  <a:pt x="88620" y="36900"/>
                </a:lnTo>
                <a:lnTo>
                  <a:pt x="88610" y="36910"/>
                </a:lnTo>
                <a:lnTo>
                  <a:pt x="88600" y="36920"/>
                </a:lnTo>
                <a:lnTo>
                  <a:pt x="88590" y="36930"/>
                </a:lnTo>
                <a:lnTo>
                  <a:pt x="88600" y="36950"/>
                </a:lnTo>
                <a:lnTo>
                  <a:pt x="88610" y="36960"/>
                </a:lnTo>
                <a:lnTo>
                  <a:pt x="88620" y="36960"/>
                </a:lnTo>
                <a:lnTo>
                  <a:pt x="88630" y="36970"/>
                </a:lnTo>
                <a:lnTo>
                  <a:pt x="88640" y="36970"/>
                </a:lnTo>
                <a:lnTo>
                  <a:pt x="88650" y="36980"/>
                </a:lnTo>
                <a:lnTo>
                  <a:pt x="88660" y="36980"/>
                </a:lnTo>
                <a:lnTo>
                  <a:pt x="88670" y="36980"/>
                </a:lnTo>
                <a:lnTo>
                  <a:pt x="88670" y="36990"/>
                </a:lnTo>
                <a:lnTo>
                  <a:pt x="88680" y="37000"/>
                </a:lnTo>
                <a:lnTo>
                  <a:pt x="88690" y="37000"/>
                </a:lnTo>
                <a:lnTo>
                  <a:pt x="88690" y="36990"/>
                </a:lnTo>
                <a:lnTo>
                  <a:pt x="88700" y="36980"/>
                </a:lnTo>
                <a:lnTo>
                  <a:pt x="88700" y="36970"/>
                </a:lnTo>
                <a:lnTo>
                  <a:pt x="88710" y="36960"/>
                </a:lnTo>
                <a:lnTo>
                  <a:pt x="88710" y="36950"/>
                </a:lnTo>
                <a:lnTo>
                  <a:pt x="88710" y="36940"/>
                </a:lnTo>
                <a:lnTo>
                  <a:pt x="88720" y="36940"/>
                </a:lnTo>
                <a:lnTo>
                  <a:pt x="88720" y="36930"/>
                </a:lnTo>
                <a:lnTo>
                  <a:pt x="88730" y="36920"/>
                </a:lnTo>
                <a:lnTo>
                  <a:pt x="88730" y="36910"/>
                </a:lnTo>
                <a:lnTo>
                  <a:pt x="88740" y="36900"/>
                </a:lnTo>
                <a:lnTo>
                  <a:pt x="88740" y="36910"/>
                </a:lnTo>
                <a:lnTo>
                  <a:pt x="88740" y="36920"/>
                </a:lnTo>
                <a:lnTo>
                  <a:pt x="88740" y="36930"/>
                </a:lnTo>
                <a:lnTo>
                  <a:pt x="88740" y="36940"/>
                </a:lnTo>
                <a:lnTo>
                  <a:pt x="88720" y="36990"/>
                </a:lnTo>
                <a:lnTo>
                  <a:pt x="88740" y="37010"/>
                </a:lnTo>
                <a:lnTo>
                  <a:pt x="88750" y="37010"/>
                </a:lnTo>
                <a:lnTo>
                  <a:pt x="88740" y="37020"/>
                </a:lnTo>
                <a:lnTo>
                  <a:pt x="88730" y="37030"/>
                </a:lnTo>
                <a:lnTo>
                  <a:pt x="88700" y="37100"/>
                </a:lnTo>
                <a:lnTo>
                  <a:pt x="88690" y="37110"/>
                </a:lnTo>
                <a:lnTo>
                  <a:pt x="88680" y="37110"/>
                </a:lnTo>
                <a:lnTo>
                  <a:pt x="88670" y="37110"/>
                </a:lnTo>
                <a:lnTo>
                  <a:pt x="88660" y="37130"/>
                </a:lnTo>
                <a:lnTo>
                  <a:pt x="88670" y="37130"/>
                </a:lnTo>
                <a:lnTo>
                  <a:pt x="88670" y="37140"/>
                </a:lnTo>
                <a:lnTo>
                  <a:pt x="88680" y="37150"/>
                </a:lnTo>
                <a:lnTo>
                  <a:pt x="88690" y="37170"/>
                </a:lnTo>
                <a:lnTo>
                  <a:pt x="88710" y="37160"/>
                </a:lnTo>
                <a:lnTo>
                  <a:pt x="88710" y="37170"/>
                </a:lnTo>
                <a:lnTo>
                  <a:pt x="88720" y="37200"/>
                </a:lnTo>
                <a:lnTo>
                  <a:pt x="88730" y="37200"/>
                </a:lnTo>
                <a:lnTo>
                  <a:pt x="88720" y="37200"/>
                </a:lnTo>
                <a:lnTo>
                  <a:pt x="88710" y="37210"/>
                </a:lnTo>
                <a:lnTo>
                  <a:pt x="88710" y="37220"/>
                </a:lnTo>
                <a:lnTo>
                  <a:pt x="88700" y="37220"/>
                </a:lnTo>
                <a:lnTo>
                  <a:pt x="88720" y="37260"/>
                </a:lnTo>
                <a:lnTo>
                  <a:pt x="88740" y="37310"/>
                </a:lnTo>
                <a:lnTo>
                  <a:pt x="88750" y="37320"/>
                </a:lnTo>
                <a:lnTo>
                  <a:pt x="88750" y="37330"/>
                </a:lnTo>
                <a:lnTo>
                  <a:pt x="88750" y="37340"/>
                </a:lnTo>
                <a:lnTo>
                  <a:pt x="88750" y="37350"/>
                </a:lnTo>
                <a:lnTo>
                  <a:pt x="88760" y="37350"/>
                </a:lnTo>
                <a:lnTo>
                  <a:pt x="88760" y="37360"/>
                </a:lnTo>
                <a:lnTo>
                  <a:pt x="88780" y="37380"/>
                </a:lnTo>
                <a:lnTo>
                  <a:pt x="88790" y="37390"/>
                </a:lnTo>
                <a:lnTo>
                  <a:pt x="88800" y="37380"/>
                </a:lnTo>
                <a:lnTo>
                  <a:pt x="88800" y="37370"/>
                </a:lnTo>
                <a:lnTo>
                  <a:pt x="88810" y="37370"/>
                </a:lnTo>
                <a:lnTo>
                  <a:pt x="88830" y="37370"/>
                </a:lnTo>
                <a:lnTo>
                  <a:pt x="88860" y="37370"/>
                </a:lnTo>
                <a:lnTo>
                  <a:pt x="88890" y="37380"/>
                </a:lnTo>
                <a:lnTo>
                  <a:pt x="88920" y="37380"/>
                </a:lnTo>
                <a:lnTo>
                  <a:pt x="88990" y="37380"/>
                </a:lnTo>
                <a:lnTo>
                  <a:pt x="89100" y="37390"/>
                </a:lnTo>
                <a:lnTo>
                  <a:pt x="89120" y="37390"/>
                </a:lnTo>
                <a:lnTo>
                  <a:pt x="89130" y="37390"/>
                </a:lnTo>
                <a:lnTo>
                  <a:pt x="89140" y="37390"/>
                </a:lnTo>
                <a:lnTo>
                  <a:pt x="89150" y="37390"/>
                </a:lnTo>
                <a:lnTo>
                  <a:pt x="89180" y="37390"/>
                </a:lnTo>
                <a:lnTo>
                  <a:pt x="89200" y="37390"/>
                </a:lnTo>
                <a:lnTo>
                  <a:pt x="89210" y="37400"/>
                </a:lnTo>
                <a:lnTo>
                  <a:pt x="89220" y="37400"/>
                </a:lnTo>
                <a:lnTo>
                  <a:pt x="89240" y="37400"/>
                </a:lnTo>
                <a:lnTo>
                  <a:pt x="89250" y="37400"/>
                </a:lnTo>
                <a:lnTo>
                  <a:pt x="89260" y="37400"/>
                </a:lnTo>
                <a:lnTo>
                  <a:pt x="89280" y="37400"/>
                </a:lnTo>
                <a:lnTo>
                  <a:pt x="89290" y="37400"/>
                </a:lnTo>
                <a:lnTo>
                  <a:pt x="89320" y="37400"/>
                </a:lnTo>
                <a:lnTo>
                  <a:pt x="89320" y="37410"/>
                </a:lnTo>
                <a:lnTo>
                  <a:pt x="89330" y="37410"/>
                </a:lnTo>
                <a:lnTo>
                  <a:pt x="89340" y="37410"/>
                </a:lnTo>
                <a:lnTo>
                  <a:pt x="89350" y="37410"/>
                </a:lnTo>
                <a:lnTo>
                  <a:pt x="89360" y="37410"/>
                </a:lnTo>
                <a:lnTo>
                  <a:pt x="89460" y="37410"/>
                </a:lnTo>
                <a:lnTo>
                  <a:pt x="89480" y="37410"/>
                </a:lnTo>
                <a:lnTo>
                  <a:pt x="89510" y="37420"/>
                </a:lnTo>
                <a:lnTo>
                  <a:pt x="89540" y="37420"/>
                </a:lnTo>
                <a:lnTo>
                  <a:pt x="89570" y="37420"/>
                </a:lnTo>
                <a:lnTo>
                  <a:pt x="89590" y="37420"/>
                </a:lnTo>
                <a:lnTo>
                  <a:pt x="89630" y="37430"/>
                </a:lnTo>
                <a:lnTo>
                  <a:pt x="89670" y="37430"/>
                </a:lnTo>
                <a:lnTo>
                  <a:pt x="89690" y="37430"/>
                </a:lnTo>
                <a:lnTo>
                  <a:pt x="89730" y="37430"/>
                </a:lnTo>
                <a:lnTo>
                  <a:pt x="89750" y="37440"/>
                </a:lnTo>
                <a:lnTo>
                  <a:pt x="89760" y="37440"/>
                </a:lnTo>
                <a:lnTo>
                  <a:pt x="89780" y="37440"/>
                </a:lnTo>
                <a:lnTo>
                  <a:pt x="89790" y="37440"/>
                </a:lnTo>
                <a:lnTo>
                  <a:pt x="89800" y="37440"/>
                </a:lnTo>
                <a:lnTo>
                  <a:pt x="89810" y="37440"/>
                </a:lnTo>
                <a:lnTo>
                  <a:pt x="89810" y="37450"/>
                </a:lnTo>
                <a:lnTo>
                  <a:pt x="89810" y="37480"/>
                </a:lnTo>
                <a:lnTo>
                  <a:pt x="89810" y="37490"/>
                </a:lnTo>
                <a:lnTo>
                  <a:pt x="89810" y="37500"/>
                </a:lnTo>
                <a:lnTo>
                  <a:pt x="89820" y="37510"/>
                </a:lnTo>
                <a:lnTo>
                  <a:pt x="89820" y="37520"/>
                </a:lnTo>
                <a:lnTo>
                  <a:pt x="89820" y="37550"/>
                </a:lnTo>
                <a:lnTo>
                  <a:pt x="89830" y="37590"/>
                </a:lnTo>
                <a:lnTo>
                  <a:pt x="89820" y="37660"/>
                </a:lnTo>
                <a:lnTo>
                  <a:pt x="89820" y="37700"/>
                </a:lnTo>
                <a:lnTo>
                  <a:pt x="89810" y="37730"/>
                </a:lnTo>
                <a:lnTo>
                  <a:pt x="89810" y="37740"/>
                </a:lnTo>
                <a:lnTo>
                  <a:pt x="89810" y="37750"/>
                </a:lnTo>
                <a:lnTo>
                  <a:pt x="89810" y="37760"/>
                </a:lnTo>
                <a:lnTo>
                  <a:pt x="89800" y="37770"/>
                </a:lnTo>
                <a:lnTo>
                  <a:pt x="89800" y="37780"/>
                </a:lnTo>
                <a:lnTo>
                  <a:pt x="89800" y="37790"/>
                </a:lnTo>
                <a:lnTo>
                  <a:pt x="89800" y="37800"/>
                </a:lnTo>
                <a:lnTo>
                  <a:pt x="89800" y="37810"/>
                </a:lnTo>
                <a:lnTo>
                  <a:pt x="89800" y="37820"/>
                </a:lnTo>
                <a:lnTo>
                  <a:pt x="89810" y="37820"/>
                </a:lnTo>
                <a:lnTo>
                  <a:pt x="89810" y="37810"/>
                </a:lnTo>
                <a:lnTo>
                  <a:pt x="89820" y="37810"/>
                </a:lnTo>
                <a:lnTo>
                  <a:pt x="89820" y="37820"/>
                </a:lnTo>
                <a:lnTo>
                  <a:pt x="89830" y="37820"/>
                </a:lnTo>
                <a:lnTo>
                  <a:pt x="89840" y="37820"/>
                </a:lnTo>
                <a:lnTo>
                  <a:pt x="89840" y="37830"/>
                </a:lnTo>
                <a:lnTo>
                  <a:pt x="89840" y="37840"/>
                </a:lnTo>
                <a:lnTo>
                  <a:pt x="89850" y="37840"/>
                </a:lnTo>
                <a:lnTo>
                  <a:pt x="89860" y="37840"/>
                </a:lnTo>
                <a:lnTo>
                  <a:pt x="89860" y="37830"/>
                </a:lnTo>
                <a:lnTo>
                  <a:pt x="89870" y="37830"/>
                </a:lnTo>
                <a:lnTo>
                  <a:pt x="89880" y="37840"/>
                </a:lnTo>
                <a:lnTo>
                  <a:pt x="89870" y="37840"/>
                </a:lnTo>
                <a:lnTo>
                  <a:pt x="89860" y="37860"/>
                </a:lnTo>
                <a:lnTo>
                  <a:pt x="89870" y="37870"/>
                </a:lnTo>
                <a:lnTo>
                  <a:pt x="89880" y="37870"/>
                </a:lnTo>
                <a:lnTo>
                  <a:pt x="89890" y="37880"/>
                </a:lnTo>
                <a:lnTo>
                  <a:pt x="89890" y="37890"/>
                </a:lnTo>
                <a:lnTo>
                  <a:pt x="89900" y="37890"/>
                </a:lnTo>
                <a:lnTo>
                  <a:pt x="89910" y="37890"/>
                </a:lnTo>
                <a:lnTo>
                  <a:pt x="89910" y="37880"/>
                </a:lnTo>
                <a:lnTo>
                  <a:pt x="89920" y="37880"/>
                </a:lnTo>
                <a:lnTo>
                  <a:pt x="89930" y="37880"/>
                </a:lnTo>
                <a:lnTo>
                  <a:pt x="89930" y="37870"/>
                </a:lnTo>
                <a:lnTo>
                  <a:pt x="89930" y="37860"/>
                </a:lnTo>
                <a:lnTo>
                  <a:pt x="89940" y="37860"/>
                </a:lnTo>
                <a:lnTo>
                  <a:pt x="89950" y="37870"/>
                </a:lnTo>
                <a:lnTo>
                  <a:pt x="89960" y="37870"/>
                </a:lnTo>
                <a:lnTo>
                  <a:pt x="89960" y="37860"/>
                </a:lnTo>
                <a:lnTo>
                  <a:pt x="89960" y="37850"/>
                </a:lnTo>
                <a:lnTo>
                  <a:pt x="89970" y="37850"/>
                </a:lnTo>
                <a:lnTo>
                  <a:pt x="89970" y="37840"/>
                </a:lnTo>
                <a:lnTo>
                  <a:pt x="89980" y="37840"/>
                </a:lnTo>
                <a:lnTo>
                  <a:pt x="89980" y="37850"/>
                </a:lnTo>
                <a:lnTo>
                  <a:pt x="89990" y="37860"/>
                </a:lnTo>
                <a:lnTo>
                  <a:pt x="89990" y="37870"/>
                </a:lnTo>
                <a:lnTo>
                  <a:pt x="89990" y="37880"/>
                </a:lnTo>
                <a:lnTo>
                  <a:pt x="90000" y="37880"/>
                </a:lnTo>
                <a:lnTo>
                  <a:pt x="90010" y="37880"/>
                </a:lnTo>
                <a:lnTo>
                  <a:pt x="90010" y="37890"/>
                </a:lnTo>
                <a:lnTo>
                  <a:pt x="90000" y="37890"/>
                </a:lnTo>
                <a:lnTo>
                  <a:pt x="90000" y="37900"/>
                </a:lnTo>
                <a:lnTo>
                  <a:pt x="90010" y="37900"/>
                </a:lnTo>
                <a:lnTo>
                  <a:pt x="90010" y="37910"/>
                </a:lnTo>
                <a:lnTo>
                  <a:pt x="90010" y="37920"/>
                </a:lnTo>
                <a:lnTo>
                  <a:pt x="90020" y="37920"/>
                </a:lnTo>
                <a:lnTo>
                  <a:pt x="90030" y="37920"/>
                </a:lnTo>
                <a:lnTo>
                  <a:pt x="90030" y="37930"/>
                </a:lnTo>
                <a:lnTo>
                  <a:pt x="90030" y="37940"/>
                </a:lnTo>
                <a:lnTo>
                  <a:pt x="90040" y="37940"/>
                </a:lnTo>
                <a:lnTo>
                  <a:pt x="90050" y="37940"/>
                </a:lnTo>
                <a:lnTo>
                  <a:pt x="90060" y="37940"/>
                </a:lnTo>
                <a:lnTo>
                  <a:pt x="90060" y="37950"/>
                </a:lnTo>
                <a:lnTo>
                  <a:pt x="90060" y="37960"/>
                </a:lnTo>
                <a:lnTo>
                  <a:pt x="90040" y="37990"/>
                </a:lnTo>
                <a:lnTo>
                  <a:pt x="90010" y="38090"/>
                </a:lnTo>
                <a:lnTo>
                  <a:pt x="89990" y="38130"/>
                </a:lnTo>
                <a:lnTo>
                  <a:pt x="89990" y="38150"/>
                </a:lnTo>
                <a:lnTo>
                  <a:pt x="89970" y="38180"/>
                </a:lnTo>
                <a:lnTo>
                  <a:pt x="89960" y="38200"/>
                </a:lnTo>
                <a:lnTo>
                  <a:pt x="89940" y="38260"/>
                </a:lnTo>
                <a:lnTo>
                  <a:pt x="89940" y="38270"/>
                </a:lnTo>
                <a:lnTo>
                  <a:pt x="89940" y="38280"/>
                </a:lnTo>
                <a:lnTo>
                  <a:pt x="89940" y="38300"/>
                </a:lnTo>
                <a:lnTo>
                  <a:pt x="89950" y="38340"/>
                </a:lnTo>
                <a:lnTo>
                  <a:pt x="89960" y="38410"/>
                </a:lnTo>
                <a:lnTo>
                  <a:pt x="89970" y="38430"/>
                </a:lnTo>
                <a:lnTo>
                  <a:pt x="89980" y="38450"/>
                </a:lnTo>
                <a:lnTo>
                  <a:pt x="89980" y="38460"/>
                </a:lnTo>
                <a:lnTo>
                  <a:pt x="89980" y="38470"/>
                </a:lnTo>
                <a:lnTo>
                  <a:pt x="89970" y="38470"/>
                </a:lnTo>
                <a:lnTo>
                  <a:pt x="89590" y="38470"/>
                </a:lnTo>
                <a:lnTo>
                  <a:pt x="89580" y="38470"/>
                </a:lnTo>
                <a:lnTo>
                  <a:pt x="89570" y="38470"/>
                </a:lnTo>
                <a:lnTo>
                  <a:pt x="89560" y="38470"/>
                </a:lnTo>
                <a:lnTo>
                  <a:pt x="89550" y="38470"/>
                </a:lnTo>
                <a:lnTo>
                  <a:pt x="89530" y="38470"/>
                </a:lnTo>
                <a:lnTo>
                  <a:pt x="89500" y="38470"/>
                </a:lnTo>
                <a:lnTo>
                  <a:pt x="89490" y="38470"/>
                </a:lnTo>
                <a:lnTo>
                  <a:pt x="89470" y="38470"/>
                </a:lnTo>
                <a:lnTo>
                  <a:pt x="89450" y="38470"/>
                </a:lnTo>
                <a:lnTo>
                  <a:pt x="89380" y="38470"/>
                </a:lnTo>
                <a:lnTo>
                  <a:pt x="89370" y="38470"/>
                </a:lnTo>
                <a:lnTo>
                  <a:pt x="89360" y="38470"/>
                </a:lnTo>
                <a:lnTo>
                  <a:pt x="89350" y="38460"/>
                </a:lnTo>
                <a:lnTo>
                  <a:pt x="89340" y="38460"/>
                </a:lnTo>
                <a:lnTo>
                  <a:pt x="89330" y="38450"/>
                </a:lnTo>
                <a:lnTo>
                  <a:pt x="89320" y="38450"/>
                </a:lnTo>
                <a:lnTo>
                  <a:pt x="89310" y="38450"/>
                </a:lnTo>
                <a:lnTo>
                  <a:pt x="89300" y="38440"/>
                </a:lnTo>
                <a:lnTo>
                  <a:pt x="89260" y="38440"/>
                </a:lnTo>
                <a:lnTo>
                  <a:pt x="89230" y="38440"/>
                </a:lnTo>
                <a:lnTo>
                  <a:pt x="89200" y="38430"/>
                </a:lnTo>
                <a:lnTo>
                  <a:pt x="89190" y="38430"/>
                </a:lnTo>
                <a:lnTo>
                  <a:pt x="89170" y="38430"/>
                </a:lnTo>
                <a:lnTo>
                  <a:pt x="89160" y="38430"/>
                </a:lnTo>
                <a:lnTo>
                  <a:pt x="89150" y="38430"/>
                </a:lnTo>
                <a:lnTo>
                  <a:pt x="89150" y="38440"/>
                </a:lnTo>
                <a:lnTo>
                  <a:pt x="89150" y="38450"/>
                </a:lnTo>
                <a:lnTo>
                  <a:pt x="89140" y="38450"/>
                </a:lnTo>
                <a:lnTo>
                  <a:pt x="89130" y="38450"/>
                </a:lnTo>
                <a:lnTo>
                  <a:pt x="89120" y="38450"/>
                </a:lnTo>
                <a:lnTo>
                  <a:pt x="89110" y="38450"/>
                </a:lnTo>
                <a:lnTo>
                  <a:pt x="89100" y="38450"/>
                </a:lnTo>
                <a:lnTo>
                  <a:pt x="89100" y="38440"/>
                </a:lnTo>
                <a:lnTo>
                  <a:pt x="89090" y="38440"/>
                </a:lnTo>
                <a:lnTo>
                  <a:pt x="89080" y="38430"/>
                </a:lnTo>
                <a:lnTo>
                  <a:pt x="89080" y="38440"/>
                </a:lnTo>
                <a:lnTo>
                  <a:pt x="89070" y="38430"/>
                </a:lnTo>
                <a:lnTo>
                  <a:pt x="89070" y="38440"/>
                </a:lnTo>
                <a:lnTo>
                  <a:pt x="89060" y="38440"/>
                </a:lnTo>
                <a:lnTo>
                  <a:pt x="89060" y="38450"/>
                </a:lnTo>
                <a:lnTo>
                  <a:pt x="89060" y="38440"/>
                </a:lnTo>
                <a:lnTo>
                  <a:pt x="89050" y="38440"/>
                </a:lnTo>
                <a:lnTo>
                  <a:pt x="89040" y="38440"/>
                </a:lnTo>
                <a:lnTo>
                  <a:pt x="89030" y="38440"/>
                </a:lnTo>
                <a:lnTo>
                  <a:pt x="89030" y="38430"/>
                </a:lnTo>
                <a:lnTo>
                  <a:pt x="89020" y="38430"/>
                </a:lnTo>
                <a:lnTo>
                  <a:pt x="89010" y="38430"/>
                </a:lnTo>
                <a:lnTo>
                  <a:pt x="89010" y="38420"/>
                </a:lnTo>
                <a:lnTo>
                  <a:pt x="89000" y="38420"/>
                </a:lnTo>
                <a:lnTo>
                  <a:pt x="88990" y="38420"/>
                </a:lnTo>
                <a:lnTo>
                  <a:pt x="88990" y="38430"/>
                </a:lnTo>
                <a:lnTo>
                  <a:pt x="88990" y="38440"/>
                </a:lnTo>
                <a:lnTo>
                  <a:pt x="89000" y="38440"/>
                </a:lnTo>
                <a:lnTo>
                  <a:pt x="88990" y="38440"/>
                </a:lnTo>
                <a:lnTo>
                  <a:pt x="89000" y="38440"/>
                </a:lnTo>
                <a:lnTo>
                  <a:pt x="89000" y="38450"/>
                </a:lnTo>
                <a:lnTo>
                  <a:pt x="88990" y="38450"/>
                </a:lnTo>
                <a:lnTo>
                  <a:pt x="88990" y="38460"/>
                </a:lnTo>
                <a:lnTo>
                  <a:pt x="88980" y="38490"/>
                </a:lnTo>
                <a:lnTo>
                  <a:pt x="88940" y="38500"/>
                </a:lnTo>
                <a:lnTo>
                  <a:pt x="88900" y="38500"/>
                </a:lnTo>
                <a:lnTo>
                  <a:pt x="88860" y="38500"/>
                </a:lnTo>
                <a:lnTo>
                  <a:pt x="88820" y="38500"/>
                </a:lnTo>
                <a:lnTo>
                  <a:pt x="88820" y="38490"/>
                </a:lnTo>
                <a:lnTo>
                  <a:pt x="88810" y="38490"/>
                </a:lnTo>
                <a:lnTo>
                  <a:pt x="88800" y="38500"/>
                </a:lnTo>
                <a:lnTo>
                  <a:pt x="88790" y="38510"/>
                </a:lnTo>
                <a:lnTo>
                  <a:pt x="88790" y="38520"/>
                </a:lnTo>
                <a:lnTo>
                  <a:pt x="88780" y="38520"/>
                </a:lnTo>
                <a:lnTo>
                  <a:pt x="88780" y="38530"/>
                </a:lnTo>
                <a:lnTo>
                  <a:pt x="88780" y="38540"/>
                </a:lnTo>
                <a:lnTo>
                  <a:pt x="88780" y="38550"/>
                </a:lnTo>
                <a:lnTo>
                  <a:pt x="88790" y="38560"/>
                </a:lnTo>
                <a:lnTo>
                  <a:pt x="88790" y="38570"/>
                </a:lnTo>
                <a:lnTo>
                  <a:pt x="88780" y="38570"/>
                </a:lnTo>
                <a:lnTo>
                  <a:pt x="88780" y="38580"/>
                </a:lnTo>
                <a:lnTo>
                  <a:pt x="88780" y="38590"/>
                </a:lnTo>
                <a:lnTo>
                  <a:pt x="88780" y="38600"/>
                </a:lnTo>
                <a:lnTo>
                  <a:pt x="88770" y="38610"/>
                </a:lnTo>
                <a:lnTo>
                  <a:pt x="88770" y="38620"/>
                </a:lnTo>
                <a:lnTo>
                  <a:pt x="88760" y="38620"/>
                </a:lnTo>
                <a:lnTo>
                  <a:pt x="88750" y="38620"/>
                </a:lnTo>
                <a:lnTo>
                  <a:pt x="88750" y="38630"/>
                </a:lnTo>
                <a:lnTo>
                  <a:pt x="88740" y="38630"/>
                </a:lnTo>
                <a:lnTo>
                  <a:pt x="88730" y="38630"/>
                </a:lnTo>
                <a:lnTo>
                  <a:pt x="88730" y="38640"/>
                </a:lnTo>
                <a:lnTo>
                  <a:pt x="88740" y="38640"/>
                </a:lnTo>
                <a:lnTo>
                  <a:pt x="88730" y="38640"/>
                </a:lnTo>
                <a:lnTo>
                  <a:pt x="88730" y="38650"/>
                </a:lnTo>
                <a:lnTo>
                  <a:pt x="88730" y="38660"/>
                </a:lnTo>
                <a:lnTo>
                  <a:pt x="88580" y="38840"/>
                </a:lnTo>
                <a:lnTo>
                  <a:pt x="88560" y="38880"/>
                </a:lnTo>
                <a:lnTo>
                  <a:pt x="88540" y="38930"/>
                </a:lnTo>
                <a:lnTo>
                  <a:pt x="88450" y="39140"/>
                </a:lnTo>
                <a:lnTo>
                  <a:pt x="88360" y="39480"/>
                </a:lnTo>
                <a:lnTo>
                  <a:pt x="88320" y="39800"/>
                </a:lnTo>
                <a:lnTo>
                  <a:pt x="88290" y="39860"/>
                </a:lnTo>
                <a:lnTo>
                  <a:pt x="88290" y="39850"/>
                </a:lnTo>
                <a:lnTo>
                  <a:pt x="88290" y="39840"/>
                </a:lnTo>
                <a:lnTo>
                  <a:pt x="88280" y="39840"/>
                </a:lnTo>
                <a:lnTo>
                  <a:pt x="88280" y="39830"/>
                </a:lnTo>
                <a:lnTo>
                  <a:pt x="88280" y="39840"/>
                </a:lnTo>
                <a:lnTo>
                  <a:pt x="88270" y="39840"/>
                </a:lnTo>
                <a:lnTo>
                  <a:pt x="88260" y="39840"/>
                </a:lnTo>
                <a:lnTo>
                  <a:pt x="88260" y="39830"/>
                </a:lnTo>
                <a:lnTo>
                  <a:pt x="88250" y="39830"/>
                </a:lnTo>
                <a:lnTo>
                  <a:pt x="88250" y="39820"/>
                </a:lnTo>
                <a:lnTo>
                  <a:pt x="88240" y="39820"/>
                </a:lnTo>
                <a:lnTo>
                  <a:pt x="88240" y="39810"/>
                </a:lnTo>
                <a:lnTo>
                  <a:pt x="88240" y="39800"/>
                </a:lnTo>
                <a:lnTo>
                  <a:pt x="88250" y="39800"/>
                </a:lnTo>
                <a:lnTo>
                  <a:pt x="88260" y="39800"/>
                </a:lnTo>
                <a:lnTo>
                  <a:pt x="88260" y="39790"/>
                </a:lnTo>
                <a:lnTo>
                  <a:pt x="88270" y="39790"/>
                </a:lnTo>
                <a:lnTo>
                  <a:pt x="88270" y="39780"/>
                </a:lnTo>
                <a:lnTo>
                  <a:pt x="88270" y="39770"/>
                </a:lnTo>
                <a:lnTo>
                  <a:pt x="88270" y="39760"/>
                </a:lnTo>
                <a:lnTo>
                  <a:pt x="88270" y="39750"/>
                </a:lnTo>
                <a:lnTo>
                  <a:pt x="88270" y="39740"/>
                </a:lnTo>
                <a:lnTo>
                  <a:pt x="88260" y="39740"/>
                </a:lnTo>
                <a:lnTo>
                  <a:pt x="88250" y="39740"/>
                </a:lnTo>
                <a:lnTo>
                  <a:pt x="88240" y="39740"/>
                </a:lnTo>
                <a:lnTo>
                  <a:pt x="88240" y="39750"/>
                </a:lnTo>
                <a:lnTo>
                  <a:pt x="88230" y="39750"/>
                </a:lnTo>
                <a:lnTo>
                  <a:pt x="88220" y="39750"/>
                </a:lnTo>
                <a:lnTo>
                  <a:pt x="88210" y="39750"/>
                </a:lnTo>
                <a:lnTo>
                  <a:pt x="88200" y="39750"/>
                </a:lnTo>
                <a:lnTo>
                  <a:pt x="88190" y="39750"/>
                </a:lnTo>
                <a:lnTo>
                  <a:pt x="88180" y="39750"/>
                </a:lnTo>
                <a:lnTo>
                  <a:pt x="88150" y="39750"/>
                </a:lnTo>
                <a:lnTo>
                  <a:pt x="88140" y="39750"/>
                </a:lnTo>
                <a:lnTo>
                  <a:pt x="88130" y="39750"/>
                </a:lnTo>
                <a:lnTo>
                  <a:pt x="88120" y="39750"/>
                </a:lnTo>
                <a:lnTo>
                  <a:pt x="88110" y="39750"/>
                </a:lnTo>
                <a:lnTo>
                  <a:pt x="88100" y="39750"/>
                </a:lnTo>
                <a:lnTo>
                  <a:pt x="88080" y="39760"/>
                </a:lnTo>
                <a:lnTo>
                  <a:pt x="88060" y="39760"/>
                </a:lnTo>
                <a:lnTo>
                  <a:pt x="88050" y="39760"/>
                </a:lnTo>
                <a:lnTo>
                  <a:pt x="88040" y="39750"/>
                </a:lnTo>
                <a:lnTo>
                  <a:pt x="88040" y="39760"/>
                </a:lnTo>
                <a:lnTo>
                  <a:pt x="88030" y="39750"/>
                </a:lnTo>
                <a:lnTo>
                  <a:pt x="88020" y="39750"/>
                </a:lnTo>
                <a:lnTo>
                  <a:pt x="88000" y="39750"/>
                </a:lnTo>
                <a:lnTo>
                  <a:pt x="87990" y="39750"/>
                </a:lnTo>
                <a:lnTo>
                  <a:pt x="87980" y="39750"/>
                </a:lnTo>
                <a:lnTo>
                  <a:pt x="87970" y="39750"/>
                </a:lnTo>
                <a:lnTo>
                  <a:pt x="87950" y="39750"/>
                </a:lnTo>
                <a:lnTo>
                  <a:pt x="87940" y="39750"/>
                </a:lnTo>
                <a:lnTo>
                  <a:pt x="87930" y="39750"/>
                </a:lnTo>
                <a:lnTo>
                  <a:pt x="87920" y="39740"/>
                </a:lnTo>
                <a:lnTo>
                  <a:pt x="87910" y="39740"/>
                </a:lnTo>
                <a:lnTo>
                  <a:pt x="87910" y="39750"/>
                </a:lnTo>
                <a:lnTo>
                  <a:pt x="87900" y="39750"/>
                </a:lnTo>
                <a:lnTo>
                  <a:pt x="87890" y="39750"/>
                </a:lnTo>
                <a:lnTo>
                  <a:pt x="87890" y="39760"/>
                </a:lnTo>
                <a:lnTo>
                  <a:pt x="87900" y="39760"/>
                </a:lnTo>
                <a:lnTo>
                  <a:pt x="87910" y="39760"/>
                </a:lnTo>
                <a:lnTo>
                  <a:pt x="87920" y="39760"/>
                </a:lnTo>
                <a:lnTo>
                  <a:pt x="87920" y="39770"/>
                </a:lnTo>
                <a:lnTo>
                  <a:pt x="87920" y="39870"/>
                </a:lnTo>
                <a:lnTo>
                  <a:pt x="87900" y="39870"/>
                </a:lnTo>
                <a:lnTo>
                  <a:pt x="87810" y="39940"/>
                </a:lnTo>
                <a:lnTo>
                  <a:pt x="87780" y="39970"/>
                </a:lnTo>
                <a:lnTo>
                  <a:pt x="87740" y="40020"/>
                </a:lnTo>
                <a:lnTo>
                  <a:pt x="87620" y="40160"/>
                </a:lnTo>
                <a:lnTo>
                  <a:pt x="87610" y="40160"/>
                </a:lnTo>
                <a:lnTo>
                  <a:pt x="87600" y="40160"/>
                </a:lnTo>
                <a:lnTo>
                  <a:pt x="87580" y="40160"/>
                </a:lnTo>
                <a:lnTo>
                  <a:pt x="87570" y="40160"/>
                </a:lnTo>
                <a:lnTo>
                  <a:pt x="87560" y="40160"/>
                </a:lnTo>
                <a:lnTo>
                  <a:pt x="87550" y="40160"/>
                </a:lnTo>
                <a:lnTo>
                  <a:pt x="87540" y="40160"/>
                </a:lnTo>
                <a:lnTo>
                  <a:pt x="87530" y="40160"/>
                </a:lnTo>
                <a:lnTo>
                  <a:pt x="87520" y="40160"/>
                </a:lnTo>
                <a:lnTo>
                  <a:pt x="87510" y="40160"/>
                </a:lnTo>
                <a:lnTo>
                  <a:pt x="87500" y="40160"/>
                </a:lnTo>
                <a:lnTo>
                  <a:pt x="87490" y="40160"/>
                </a:lnTo>
                <a:lnTo>
                  <a:pt x="87480" y="40160"/>
                </a:lnTo>
                <a:lnTo>
                  <a:pt x="87460" y="40160"/>
                </a:lnTo>
                <a:lnTo>
                  <a:pt x="87450" y="40160"/>
                </a:lnTo>
                <a:lnTo>
                  <a:pt x="87420" y="40160"/>
                </a:lnTo>
                <a:lnTo>
                  <a:pt x="87410" y="40160"/>
                </a:lnTo>
                <a:lnTo>
                  <a:pt x="87400" y="40160"/>
                </a:lnTo>
                <a:lnTo>
                  <a:pt x="87390" y="40160"/>
                </a:lnTo>
                <a:lnTo>
                  <a:pt x="87360" y="40160"/>
                </a:lnTo>
                <a:lnTo>
                  <a:pt x="87330" y="40160"/>
                </a:lnTo>
                <a:lnTo>
                  <a:pt x="87320" y="40160"/>
                </a:lnTo>
                <a:lnTo>
                  <a:pt x="87310" y="40160"/>
                </a:lnTo>
                <a:lnTo>
                  <a:pt x="87290" y="40160"/>
                </a:lnTo>
                <a:lnTo>
                  <a:pt x="87270" y="40160"/>
                </a:lnTo>
                <a:lnTo>
                  <a:pt x="87240" y="40160"/>
                </a:lnTo>
                <a:lnTo>
                  <a:pt x="87230" y="40160"/>
                </a:lnTo>
                <a:lnTo>
                  <a:pt x="87220" y="40160"/>
                </a:lnTo>
                <a:lnTo>
                  <a:pt x="87200" y="40160"/>
                </a:lnTo>
                <a:lnTo>
                  <a:pt x="87170" y="40160"/>
                </a:lnTo>
                <a:lnTo>
                  <a:pt x="87120" y="40160"/>
                </a:lnTo>
                <a:lnTo>
                  <a:pt x="87110" y="40160"/>
                </a:lnTo>
                <a:lnTo>
                  <a:pt x="87100" y="40160"/>
                </a:lnTo>
                <a:lnTo>
                  <a:pt x="87080" y="40160"/>
                </a:lnTo>
                <a:lnTo>
                  <a:pt x="87060" y="40160"/>
                </a:lnTo>
                <a:lnTo>
                  <a:pt x="87040" y="40160"/>
                </a:lnTo>
                <a:lnTo>
                  <a:pt x="87010" y="40160"/>
                </a:lnTo>
                <a:lnTo>
                  <a:pt x="86980" y="40160"/>
                </a:lnTo>
                <a:lnTo>
                  <a:pt x="86960" y="40160"/>
                </a:lnTo>
                <a:lnTo>
                  <a:pt x="86930" y="40160"/>
                </a:lnTo>
                <a:lnTo>
                  <a:pt x="86880" y="40160"/>
                </a:lnTo>
                <a:lnTo>
                  <a:pt x="86860" y="40160"/>
                </a:lnTo>
                <a:lnTo>
                  <a:pt x="86860" y="40170"/>
                </a:lnTo>
                <a:lnTo>
                  <a:pt x="86860" y="40210"/>
                </a:lnTo>
                <a:lnTo>
                  <a:pt x="86860" y="40270"/>
                </a:lnTo>
                <a:lnTo>
                  <a:pt x="86860" y="40330"/>
                </a:lnTo>
                <a:lnTo>
                  <a:pt x="86860" y="40370"/>
                </a:lnTo>
                <a:lnTo>
                  <a:pt x="86850" y="40370"/>
                </a:lnTo>
                <a:lnTo>
                  <a:pt x="86830" y="40370"/>
                </a:lnTo>
                <a:lnTo>
                  <a:pt x="86810" y="40370"/>
                </a:lnTo>
                <a:lnTo>
                  <a:pt x="86790" y="40360"/>
                </a:lnTo>
                <a:lnTo>
                  <a:pt x="86780" y="40370"/>
                </a:lnTo>
                <a:lnTo>
                  <a:pt x="86760" y="40370"/>
                </a:lnTo>
                <a:lnTo>
                  <a:pt x="86730" y="40370"/>
                </a:lnTo>
                <a:lnTo>
                  <a:pt x="86720" y="40370"/>
                </a:lnTo>
                <a:lnTo>
                  <a:pt x="86700" y="40370"/>
                </a:lnTo>
                <a:lnTo>
                  <a:pt x="86680" y="40370"/>
                </a:lnTo>
                <a:lnTo>
                  <a:pt x="86670" y="40370"/>
                </a:lnTo>
                <a:lnTo>
                  <a:pt x="86630" y="40370"/>
                </a:lnTo>
                <a:lnTo>
                  <a:pt x="86610" y="40370"/>
                </a:lnTo>
                <a:lnTo>
                  <a:pt x="86590" y="40370"/>
                </a:lnTo>
                <a:lnTo>
                  <a:pt x="86570" y="40370"/>
                </a:lnTo>
                <a:lnTo>
                  <a:pt x="86530" y="40370"/>
                </a:lnTo>
                <a:lnTo>
                  <a:pt x="86520" y="40370"/>
                </a:lnTo>
                <a:lnTo>
                  <a:pt x="86510" y="40370"/>
                </a:lnTo>
                <a:lnTo>
                  <a:pt x="86500" y="40370"/>
                </a:lnTo>
                <a:lnTo>
                  <a:pt x="86490" y="40370"/>
                </a:lnTo>
                <a:lnTo>
                  <a:pt x="86480" y="40370"/>
                </a:lnTo>
                <a:lnTo>
                  <a:pt x="86470" y="40370"/>
                </a:lnTo>
                <a:lnTo>
                  <a:pt x="86460" y="40370"/>
                </a:lnTo>
                <a:lnTo>
                  <a:pt x="86440" y="40370"/>
                </a:lnTo>
                <a:lnTo>
                  <a:pt x="86420" y="40370"/>
                </a:lnTo>
                <a:lnTo>
                  <a:pt x="86410" y="40370"/>
                </a:lnTo>
                <a:lnTo>
                  <a:pt x="86400" y="40370"/>
                </a:lnTo>
                <a:lnTo>
                  <a:pt x="86380" y="40370"/>
                </a:lnTo>
                <a:lnTo>
                  <a:pt x="86370" y="40370"/>
                </a:lnTo>
                <a:lnTo>
                  <a:pt x="86360" y="40370"/>
                </a:lnTo>
                <a:lnTo>
                  <a:pt x="86350" y="40370"/>
                </a:lnTo>
                <a:lnTo>
                  <a:pt x="86340" y="40370"/>
                </a:lnTo>
                <a:lnTo>
                  <a:pt x="86330" y="40370"/>
                </a:lnTo>
                <a:lnTo>
                  <a:pt x="86330" y="40380"/>
                </a:lnTo>
                <a:lnTo>
                  <a:pt x="86330" y="40390"/>
                </a:lnTo>
                <a:lnTo>
                  <a:pt x="86330" y="40400"/>
                </a:lnTo>
                <a:lnTo>
                  <a:pt x="86330" y="40410"/>
                </a:lnTo>
                <a:lnTo>
                  <a:pt x="86330" y="40420"/>
                </a:lnTo>
                <a:lnTo>
                  <a:pt x="86330" y="40430"/>
                </a:lnTo>
                <a:lnTo>
                  <a:pt x="86330" y="40450"/>
                </a:lnTo>
                <a:lnTo>
                  <a:pt x="86170" y="40560"/>
                </a:lnTo>
                <a:lnTo>
                  <a:pt x="86040" y="40770"/>
                </a:lnTo>
                <a:lnTo>
                  <a:pt x="85950" y="41030"/>
                </a:lnTo>
                <a:lnTo>
                  <a:pt x="85870" y="41290"/>
                </a:lnTo>
                <a:lnTo>
                  <a:pt x="85890" y="41820"/>
                </a:lnTo>
                <a:lnTo>
                  <a:pt x="85860" y="42040"/>
                </a:lnTo>
                <a:lnTo>
                  <a:pt x="85740" y="42270"/>
                </a:lnTo>
                <a:lnTo>
                  <a:pt x="85590" y="42470"/>
                </a:lnTo>
                <a:lnTo>
                  <a:pt x="85520" y="42600"/>
                </a:lnTo>
                <a:lnTo>
                  <a:pt x="85510" y="42720"/>
                </a:lnTo>
                <a:lnTo>
                  <a:pt x="85580" y="42800"/>
                </a:lnTo>
                <a:lnTo>
                  <a:pt x="85670" y="42810"/>
                </a:lnTo>
                <a:lnTo>
                  <a:pt x="85860" y="42780"/>
                </a:lnTo>
                <a:lnTo>
                  <a:pt x="85950" y="42790"/>
                </a:lnTo>
                <a:lnTo>
                  <a:pt x="86030" y="42830"/>
                </a:lnTo>
                <a:lnTo>
                  <a:pt x="86080" y="42910"/>
                </a:lnTo>
                <a:lnTo>
                  <a:pt x="86070" y="43050"/>
                </a:lnTo>
                <a:lnTo>
                  <a:pt x="86070" y="43060"/>
                </a:lnTo>
                <a:lnTo>
                  <a:pt x="86010" y="43140"/>
                </a:lnTo>
                <a:lnTo>
                  <a:pt x="86000" y="43170"/>
                </a:lnTo>
                <a:lnTo>
                  <a:pt x="85970" y="43190"/>
                </a:lnTo>
                <a:lnTo>
                  <a:pt x="85960" y="43190"/>
                </a:lnTo>
                <a:lnTo>
                  <a:pt x="85920" y="43190"/>
                </a:lnTo>
                <a:lnTo>
                  <a:pt x="85900" y="43190"/>
                </a:lnTo>
                <a:lnTo>
                  <a:pt x="85890" y="43190"/>
                </a:lnTo>
                <a:lnTo>
                  <a:pt x="85880" y="43190"/>
                </a:lnTo>
                <a:lnTo>
                  <a:pt x="85870" y="43200"/>
                </a:lnTo>
                <a:lnTo>
                  <a:pt x="85860" y="43210"/>
                </a:lnTo>
                <a:lnTo>
                  <a:pt x="85850" y="43220"/>
                </a:lnTo>
                <a:lnTo>
                  <a:pt x="85840" y="43220"/>
                </a:lnTo>
                <a:lnTo>
                  <a:pt x="85830" y="43220"/>
                </a:lnTo>
                <a:lnTo>
                  <a:pt x="85820" y="43220"/>
                </a:lnTo>
                <a:lnTo>
                  <a:pt x="85820" y="43230"/>
                </a:lnTo>
                <a:lnTo>
                  <a:pt x="85820" y="43220"/>
                </a:lnTo>
                <a:lnTo>
                  <a:pt x="85810" y="43220"/>
                </a:lnTo>
                <a:lnTo>
                  <a:pt x="85800" y="43220"/>
                </a:lnTo>
                <a:lnTo>
                  <a:pt x="85790" y="43230"/>
                </a:lnTo>
                <a:lnTo>
                  <a:pt x="85780" y="43230"/>
                </a:lnTo>
                <a:lnTo>
                  <a:pt x="85770" y="43230"/>
                </a:lnTo>
                <a:lnTo>
                  <a:pt x="85760" y="43230"/>
                </a:lnTo>
                <a:lnTo>
                  <a:pt x="85760" y="43240"/>
                </a:lnTo>
                <a:lnTo>
                  <a:pt x="85750" y="43240"/>
                </a:lnTo>
                <a:lnTo>
                  <a:pt x="85740" y="43240"/>
                </a:lnTo>
                <a:lnTo>
                  <a:pt x="85740" y="43250"/>
                </a:lnTo>
                <a:lnTo>
                  <a:pt x="85740" y="43260"/>
                </a:lnTo>
                <a:lnTo>
                  <a:pt x="85740" y="43270"/>
                </a:lnTo>
                <a:lnTo>
                  <a:pt x="85740" y="43280"/>
                </a:lnTo>
                <a:lnTo>
                  <a:pt x="85750" y="43280"/>
                </a:lnTo>
                <a:lnTo>
                  <a:pt x="85750" y="43290"/>
                </a:lnTo>
                <a:lnTo>
                  <a:pt x="85760" y="43290"/>
                </a:lnTo>
                <a:lnTo>
                  <a:pt x="85760" y="43300"/>
                </a:lnTo>
                <a:lnTo>
                  <a:pt x="85770" y="43300"/>
                </a:lnTo>
                <a:lnTo>
                  <a:pt x="85760" y="43300"/>
                </a:lnTo>
                <a:lnTo>
                  <a:pt x="85760" y="43310"/>
                </a:lnTo>
                <a:lnTo>
                  <a:pt x="85680" y="43360"/>
                </a:lnTo>
                <a:lnTo>
                  <a:pt x="85590" y="43530"/>
                </a:lnTo>
                <a:lnTo>
                  <a:pt x="85560" y="43750"/>
                </a:lnTo>
                <a:lnTo>
                  <a:pt x="85580" y="43990"/>
                </a:lnTo>
                <a:lnTo>
                  <a:pt x="85640" y="44150"/>
                </a:lnTo>
                <a:lnTo>
                  <a:pt x="85630" y="44150"/>
                </a:lnTo>
                <a:lnTo>
                  <a:pt x="85630" y="44160"/>
                </a:lnTo>
                <a:lnTo>
                  <a:pt x="85620" y="44160"/>
                </a:lnTo>
                <a:lnTo>
                  <a:pt x="85610" y="44170"/>
                </a:lnTo>
                <a:lnTo>
                  <a:pt x="85600" y="44170"/>
                </a:lnTo>
                <a:lnTo>
                  <a:pt x="85600" y="44180"/>
                </a:lnTo>
                <a:lnTo>
                  <a:pt x="85590" y="44180"/>
                </a:lnTo>
                <a:lnTo>
                  <a:pt x="85580" y="44190"/>
                </a:lnTo>
                <a:lnTo>
                  <a:pt x="85570" y="44190"/>
                </a:lnTo>
                <a:lnTo>
                  <a:pt x="85570" y="44200"/>
                </a:lnTo>
                <a:lnTo>
                  <a:pt x="85560" y="44200"/>
                </a:lnTo>
                <a:lnTo>
                  <a:pt x="85550" y="44210"/>
                </a:lnTo>
                <a:lnTo>
                  <a:pt x="85550" y="44220"/>
                </a:lnTo>
                <a:lnTo>
                  <a:pt x="85540" y="44220"/>
                </a:lnTo>
                <a:lnTo>
                  <a:pt x="85530" y="44220"/>
                </a:lnTo>
                <a:lnTo>
                  <a:pt x="85530" y="44230"/>
                </a:lnTo>
                <a:lnTo>
                  <a:pt x="85530" y="44240"/>
                </a:lnTo>
                <a:lnTo>
                  <a:pt x="85520" y="44240"/>
                </a:lnTo>
                <a:lnTo>
                  <a:pt x="85510" y="44240"/>
                </a:lnTo>
                <a:lnTo>
                  <a:pt x="85510" y="44250"/>
                </a:lnTo>
                <a:lnTo>
                  <a:pt x="85500" y="44250"/>
                </a:lnTo>
                <a:lnTo>
                  <a:pt x="85500" y="44260"/>
                </a:lnTo>
                <a:lnTo>
                  <a:pt x="85490" y="44260"/>
                </a:lnTo>
                <a:lnTo>
                  <a:pt x="85490" y="44270"/>
                </a:lnTo>
                <a:lnTo>
                  <a:pt x="85480" y="44270"/>
                </a:lnTo>
                <a:lnTo>
                  <a:pt x="85490" y="44270"/>
                </a:lnTo>
                <a:lnTo>
                  <a:pt x="85490" y="44280"/>
                </a:lnTo>
                <a:lnTo>
                  <a:pt x="85480" y="44280"/>
                </a:lnTo>
                <a:lnTo>
                  <a:pt x="85480" y="44290"/>
                </a:lnTo>
                <a:lnTo>
                  <a:pt x="85470" y="44290"/>
                </a:lnTo>
                <a:lnTo>
                  <a:pt x="85470" y="44300"/>
                </a:lnTo>
                <a:lnTo>
                  <a:pt x="85470" y="44310"/>
                </a:lnTo>
                <a:lnTo>
                  <a:pt x="85460" y="44310"/>
                </a:lnTo>
                <a:lnTo>
                  <a:pt x="85460" y="44320"/>
                </a:lnTo>
                <a:lnTo>
                  <a:pt x="85460" y="44330"/>
                </a:lnTo>
                <a:lnTo>
                  <a:pt x="85450" y="44330"/>
                </a:lnTo>
                <a:lnTo>
                  <a:pt x="85450" y="44340"/>
                </a:lnTo>
                <a:lnTo>
                  <a:pt x="85450" y="44350"/>
                </a:lnTo>
                <a:lnTo>
                  <a:pt x="85440" y="44350"/>
                </a:lnTo>
                <a:lnTo>
                  <a:pt x="85440" y="44360"/>
                </a:lnTo>
                <a:lnTo>
                  <a:pt x="85440" y="44370"/>
                </a:lnTo>
                <a:lnTo>
                  <a:pt x="85430" y="44370"/>
                </a:lnTo>
                <a:lnTo>
                  <a:pt x="85430" y="44380"/>
                </a:lnTo>
                <a:lnTo>
                  <a:pt x="85420" y="44380"/>
                </a:lnTo>
                <a:lnTo>
                  <a:pt x="85430" y="44380"/>
                </a:lnTo>
                <a:lnTo>
                  <a:pt x="85430" y="44390"/>
                </a:lnTo>
                <a:lnTo>
                  <a:pt x="85420" y="44390"/>
                </a:lnTo>
                <a:lnTo>
                  <a:pt x="85420" y="44400"/>
                </a:lnTo>
                <a:lnTo>
                  <a:pt x="85410" y="44410"/>
                </a:lnTo>
                <a:lnTo>
                  <a:pt x="85400" y="44420"/>
                </a:lnTo>
                <a:lnTo>
                  <a:pt x="85400" y="44430"/>
                </a:lnTo>
                <a:lnTo>
                  <a:pt x="85390" y="44440"/>
                </a:lnTo>
                <a:lnTo>
                  <a:pt x="85390" y="44450"/>
                </a:lnTo>
                <a:lnTo>
                  <a:pt x="85380" y="44450"/>
                </a:lnTo>
                <a:lnTo>
                  <a:pt x="85380" y="44460"/>
                </a:lnTo>
                <a:lnTo>
                  <a:pt x="85370" y="44460"/>
                </a:lnTo>
                <a:lnTo>
                  <a:pt x="85380" y="44460"/>
                </a:lnTo>
                <a:lnTo>
                  <a:pt x="85370" y="44460"/>
                </a:lnTo>
                <a:lnTo>
                  <a:pt x="85370" y="44470"/>
                </a:lnTo>
                <a:lnTo>
                  <a:pt x="85360" y="44470"/>
                </a:lnTo>
                <a:lnTo>
                  <a:pt x="85360" y="44480"/>
                </a:lnTo>
                <a:lnTo>
                  <a:pt x="85350" y="44480"/>
                </a:lnTo>
                <a:lnTo>
                  <a:pt x="85350" y="44490"/>
                </a:lnTo>
                <a:lnTo>
                  <a:pt x="85340" y="44490"/>
                </a:lnTo>
                <a:lnTo>
                  <a:pt x="85330" y="44500"/>
                </a:lnTo>
                <a:lnTo>
                  <a:pt x="85330" y="44510"/>
                </a:lnTo>
                <a:lnTo>
                  <a:pt x="85320" y="44510"/>
                </a:lnTo>
                <a:lnTo>
                  <a:pt x="85320" y="44520"/>
                </a:lnTo>
                <a:lnTo>
                  <a:pt x="85310" y="44520"/>
                </a:lnTo>
                <a:lnTo>
                  <a:pt x="85310" y="44530"/>
                </a:lnTo>
                <a:lnTo>
                  <a:pt x="85300" y="44530"/>
                </a:lnTo>
                <a:lnTo>
                  <a:pt x="85300" y="44540"/>
                </a:lnTo>
                <a:lnTo>
                  <a:pt x="85290" y="44540"/>
                </a:lnTo>
                <a:lnTo>
                  <a:pt x="85290" y="44550"/>
                </a:lnTo>
                <a:lnTo>
                  <a:pt x="85280" y="44550"/>
                </a:lnTo>
                <a:lnTo>
                  <a:pt x="85280" y="44560"/>
                </a:lnTo>
                <a:lnTo>
                  <a:pt x="85270" y="44560"/>
                </a:lnTo>
                <a:lnTo>
                  <a:pt x="85270" y="44570"/>
                </a:lnTo>
                <a:lnTo>
                  <a:pt x="85260" y="44570"/>
                </a:lnTo>
                <a:lnTo>
                  <a:pt x="85260" y="44580"/>
                </a:lnTo>
                <a:lnTo>
                  <a:pt x="85250" y="44580"/>
                </a:lnTo>
                <a:lnTo>
                  <a:pt x="85250" y="44590"/>
                </a:lnTo>
                <a:lnTo>
                  <a:pt x="85240" y="44590"/>
                </a:lnTo>
                <a:lnTo>
                  <a:pt x="85230" y="44590"/>
                </a:lnTo>
                <a:lnTo>
                  <a:pt x="85230" y="44600"/>
                </a:lnTo>
                <a:lnTo>
                  <a:pt x="85220" y="44600"/>
                </a:lnTo>
                <a:lnTo>
                  <a:pt x="85220" y="44610"/>
                </a:lnTo>
                <a:lnTo>
                  <a:pt x="85210" y="44610"/>
                </a:lnTo>
                <a:lnTo>
                  <a:pt x="85200" y="44610"/>
                </a:lnTo>
                <a:lnTo>
                  <a:pt x="85190" y="44610"/>
                </a:lnTo>
                <a:lnTo>
                  <a:pt x="85190" y="44620"/>
                </a:lnTo>
                <a:lnTo>
                  <a:pt x="85190" y="44610"/>
                </a:lnTo>
                <a:lnTo>
                  <a:pt x="85190" y="44620"/>
                </a:lnTo>
                <a:lnTo>
                  <a:pt x="85180" y="44620"/>
                </a:lnTo>
                <a:lnTo>
                  <a:pt x="85170" y="44620"/>
                </a:lnTo>
                <a:lnTo>
                  <a:pt x="85170" y="44630"/>
                </a:lnTo>
                <a:lnTo>
                  <a:pt x="85160" y="44630"/>
                </a:lnTo>
                <a:lnTo>
                  <a:pt x="85160" y="44640"/>
                </a:lnTo>
                <a:lnTo>
                  <a:pt x="85150" y="44640"/>
                </a:lnTo>
                <a:lnTo>
                  <a:pt x="85140" y="44640"/>
                </a:lnTo>
                <a:lnTo>
                  <a:pt x="85140" y="44650"/>
                </a:lnTo>
                <a:lnTo>
                  <a:pt x="85130" y="44650"/>
                </a:lnTo>
                <a:lnTo>
                  <a:pt x="85120" y="44650"/>
                </a:lnTo>
                <a:lnTo>
                  <a:pt x="85120" y="44660"/>
                </a:lnTo>
                <a:lnTo>
                  <a:pt x="85120" y="44670"/>
                </a:lnTo>
                <a:lnTo>
                  <a:pt x="85110" y="44670"/>
                </a:lnTo>
                <a:lnTo>
                  <a:pt x="85110" y="44680"/>
                </a:lnTo>
                <a:lnTo>
                  <a:pt x="85100" y="44680"/>
                </a:lnTo>
                <a:lnTo>
                  <a:pt x="85100" y="44690"/>
                </a:lnTo>
                <a:lnTo>
                  <a:pt x="85090" y="44690"/>
                </a:lnTo>
                <a:lnTo>
                  <a:pt x="85090" y="44700"/>
                </a:lnTo>
                <a:lnTo>
                  <a:pt x="85080" y="44710"/>
                </a:lnTo>
                <a:lnTo>
                  <a:pt x="85080" y="44720"/>
                </a:lnTo>
                <a:lnTo>
                  <a:pt x="85070" y="44720"/>
                </a:lnTo>
                <a:lnTo>
                  <a:pt x="85070" y="44730"/>
                </a:lnTo>
                <a:lnTo>
                  <a:pt x="85060" y="44730"/>
                </a:lnTo>
                <a:lnTo>
                  <a:pt x="85060" y="44740"/>
                </a:lnTo>
                <a:lnTo>
                  <a:pt x="85050" y="44740"/>
                </a:lnTo>
                <a:lnTo>
                  <a:pt x="85050" y="44750"/>
                </a:lnTo>
                <a:lnTo>
                  <a:pt x="85040" y="44750"/>
                </a:lnTo>
                <a:lnTo>
                  <a:pt x="85040" y="44760"/>
                </a:lnTo>
                <a:lnTo>
                  <a:pt x="85030" y="44760"/>
                </a:lnTo>
                <a:lnTo>
                  <a:pt x="85030" y="44770"/>
                </a:lnTo>
                <a:lnTo>
                  <a:pt x="85020" y="44770"/>
                </a:lnTo>
                <a:lnTo>
                  <a:pt x="85010" y="44770"/>
                </a:lnTo>
                <a:lnTo>
                  <a:pt x="85010" y="44780"/>
                </a:lnTo>
                <a:lnTo>
                  <a:pt x="85000" y="44780"/>
                </a:lnTo>
                <a:lnTo>
                  <a:pt x="85000" y="44770"/>
                </a:lnTo>
                <a:lnTo>
                  <a:pt x="84990" y="44770"/>
                </a:lnTo>
                <a:lnTo>
                  <a:pt x="85000" y="44770"/>
                </a:lnTo>
                <a:lnTo>
                  <a:pt x="85000" y="44760"/>
                </a:lnTo>
                <a:lnTo>
                  <a:pt x="85010" y="44760"/>
                </a:lnTo>
                <a:lnTo>
                  <a:pt x="85020" y="44760"/>
                </a:lnTo>
                <a:lnTo>
                  <a:pt x="85020" y="44750"/>
                </a:lnTo>
                <a:lnTo>
                  <a:pt x="85030" y="44750"/>
                </a:lnTo>
                <a:lnTo>
                  <a:pt x="85040" y="44750"/>
                </a:lnTo>
                <a:lnTo>
                  <a:pt x="85040" y="44740"/>
                </a:lnTo>
                <a:lnTo>
                  <a:pt x="85050" y="44730"/>
                </a:lnTo>
                <a:lnTo>
                  <a:pt x="85050" y="44720"/>
                </a:lnTo>
                <a:lnTo>
                  <a:pt x="85060" y="44720"/>
                </a:lnTo>
                <a:lnTo>
                  <a:pt x="85070" y="44720"/>
                </a:lnTo>
                <a:lnTo>
                  <a:pt x="85070" y="44710"/>
                </a:lnTo>
                <a:lnTo>
                  <a:pt x="85080" y="44710"/>
                </a:lnTo>
                <a:lnTo>
                  <a:pt x="85080" y="44700"/>
                </a:lnTo>
                <a:lnTo>
                  <a:pt x="85090" y="44700"/>
                </a:lnTo>
                <a:lnTo>
                  <a:pt x="85090" y="44690"/>
                </a:lnTo>
                <a:lnTo>
                  <a:pt x="85090" y="44680"/>
                </a:lnTo>
                <a:lnTo>
                  <a:pt x="85090" y="44670"/>
                </a:lnTo>
                <a:lnTo>
                  <a:pt x="85100" y="44670"/>
                </a:lnTo>
                <a:lnTo>
                  <a:pt x="85100" y="44660"/>
                </a:lnTo>
                <a:lnTo>
                  <a:pt x="85100" y="44650"/>
                </a:lnTo>
                <a:lnTo>
                  <a:pt x="85100" y="44640"/>
                </a:lnTo>
                <a:lnTo>
                  <a:pt x="85110" y="44640"/>
                </a:lnTo>
                <a:lnTo>
                  <a:pt x="85120" y="44640"/>
                </a:lnTo>
                <a:lnTo>
                  <a:pt x="85110" y="44640"/>
                </a:lnTo>
                <a:lnTo>
                  <a:pt x="85110" y="44650"/>
                </a:lnTo>
                <a:lnTo>
                  <a:pt x="85120" y="44650"/>
                </a:lnTo>
                <a:lnTo>
                  <a:pt x="85130" y="44650"/>
                </a:lnTo>
                <a:lnTo>
                  <a:pt x="85130" y="44640"/>
                </a:lnTo>
                <a:lnTo>
                  <a:pt x="85140" y="44640"/>
                </a:lnTo>
                <a:lnTo>
                  <a:pt x="85140" y="44630"/>
                </a:lnTo>
                <a:lnTo>
                  <a:pt x="85150" y="44630"/>
                </a:lnTo>
                <a:lnTo>
                  <a:pt x="85140" y="44630"/>
                </a:lnTo>
                <a:lnTo>
                  <a:pt x="85150" y="44630"/>
                </a:lnTo>
                <a:lnTo>
                  <a:pt x="85150" y="44620"/>
                </a:lnTo>
                <a:lnTo>
                  <a:pt x="85160" y="44620"/>
                </a:lnTo>
                <a:lnTo>
                  <a:pt x="85160" y="44610"/>
                </a:lnTo>
                <a:lnTo>
                  <a:pt x="85170" y="44600"/>
                </a:lnTo>
                <a:lnTo>
                  <a:pt x="85170" y="44590"/>
                </a:lnTo>
                <a:lnTo>
                  <a:pt x="85180" y="44590"/>
                </a:lnTo>
                <a:lnTo>
                  <a:pt x="85190" y="44590"/>
                </a:lnTo>
                <a:lnTo>
                  <a:pt x="85190" y="44580"/>
                </a:lnTo>
                <a:lnTo>
                  <a:pt x="85190" y="44590"/>
                </a:lnTo>
                <a:lnTo>
                  <a:pt x="85200" y="44590"/>
                </a:lnTo>
                <a:lnTo>
                  <a:pt x="85200" y="44580"/>
                </a:lnTo>
                <a:lnTo>
                  <a:pt x="85210" y="44580"/>
                </a:lnTo>
                <a:lnTo>
                  <a:pt x="85210" y="44570"/>
                </a:lnTo>
                <a:lnTo>
                  <a:pt x="85220" y="44570"/>
                </a:lnTo>
                <a:lnTo>
                  <a:pt x="85220" y="44560"/>
                </a:lnTo>
                <a:lnTo>
                  <a:pt x="85230" y="44560"/>
                </a:lnTo>
                <a:lnTo>
                  <a:pt x="85240" y="44560"/>
                </a:lnTo>
                <a:lnTo>
                  <a:pt x="85250" y="44560"/>
                </a:lnTo>
                <a:lnTo>
                  <a:pt x="85250" y="44550"/>
                </a:lnTo>
                <a:lnTo>
                  <a:pt x="85250" y="44540"/>
                </a:lnTo>
                <a:lnTo>
                  <a:pt x="85250" y="44530"/>
                </a:lnTo>
                <a:lnTo>
                  <a:pt x="85250" y="44520"/>
                </a:lnTo>
                <a:lnTo>
                  <a:pt x="85250" y="44510"/>
                </a:lnTo>
                <a:lnTo>
                  <a:pt x="85240" y="44510"/>
                </a:lnTo>
                <a:lnTo>
                  <a:pt x="85240" y="44500"/>
                </a:lnTo>
                <a:lnTo>
                  <a:pt x="85240" y="44490"/>
                </a:lnTo>
                <a:lnTo>
                  <a:pt x="85240" y="44480"/>
                </a:lnTo>
                <a:lnTo>
                  <a:pt x="85240" y="44470"/>
                </a:lnTo>
                <a:lnTo>
                  <a:pt x="85230" y="44460"/>
                </a:lnTo>
                <a:lnTo>
                  <a:pt x="85230" y="44450"/>
                </a:lnTo>
                <a:lnTo>
                  <a:pt x="85230" y="44440"/>
                </a:lnTo>
                <a:lnTo>
                  <a:pt x="85220" y="44430"/>
                </a:lnTo>
                <a:lnTo>
                  <a:pt x="85220" y="44420"/>
                </a:lnTo>
                <a:lnTo>
                  <a:pt x="85210" y="44410"/>
                </a:lnTo>
                <a:lnTo>
                  <a:pt x="85210" y="44400"/>
                </a:lnTo>
                <a:lnTo>
                  <a:pt x="85210" y="44390"/>
                </a:lnTo>
                <a:lnTo>
                  <a:pt x="85200" y="44390"/>
                </a:lnTo>
                <a:lnTo>
                  <a:pt x="85200" y="44380"/>
                </a:lnTo>
                <a:lnTo>
                  <a:pt x="85200" y="44370"/>
                </a:lnTo>
                <a:lnTo>
                  <a:pt x="85190" y="44360"/>
                </a:lnTo>
                <a:lnTo>
                  <a:pt x="85190" y="44350"/>
                </a:lnTo>
                <a:lnTo>
                  <a:pt x="85180" y="44350"/>
                </a:lnTo>
                <a:lnTo>
                  <a:pt x="85180" y="44340"/>
                </a:lnTo>
                <a:lnTo>
                  <a:pt x="85170" y="44330"/>
                </a:lnTo>
                <a:lnTo>
                  <a:pt x="85170" y="44320"/>
                </a:lnTo>
                <a:lnTo>
                  <a:pt x="85160" y="44320"/>
                </a:lnTo>
                <a:lnTo>
                  <a:pt x="85160" y="44310"/>
                </a:lnTo>
                <a:lnTo>
                  <a:pt x="85150" y="44300"/>
                </a:lnTo>
                <a:lnTo>
                  <a:pt x="85140" y="44290"/>
                </a:lnTo>
                <a:lnTo>
                  <a:pt x="85140" y="44280"/>
                </a:lnTo>
                <a:lnTo>
                  <a:pt x="85130" y="44280"/>
                </a:lnTo>
                <a:lnTo>
                  <a:pt x="85130" y="44270"/>
                </a:lnTo>
                <a:lnTo>
                  <a:pt x="85110" y="44250"/>
                </a:lnTo>
                <a:lnTo>
                  <a:pt x="85100" y="44240"/>
                </a:lnTo>
                <a:lnTo>
                  <a:pt x="85090" y="44230"/>
                </a:lnTo>
                <a:lnTo>
                  <a:pt x="85080" y="44220"/>
                </a:lnTo>
                <a:lnTo>
                  <a:pt x="85070" y="44210"/>
                </a:lnTo>
                <a:lnTo>
                  <a:pt x="85070" y="44200"/>
                </a:lnTo>
                <a:lnTo>
                  <a:pt x="85060" y="44200"/>
                </a:lnTo>
                <a:lnTo>
                  <a:pt x="85050" y="44190"/>
                </a:lnTo>
                <a:lnTo>
                  <a:pt x="85040" y="44180"/>
                </a:lnTo>
                <a:lnTo>
                  <a:pt x="85030" y="44180"/>
                </a:lnTo>
                <a:lnTo>
                  <a:pt x="85020" y="44170"/>
                </a:lnTo>
                <a:lnTo>
                  <a:pt x="85010" y="44160"/>
                </a:lnTo>
                <a:lnTo>
                  <a:pt x="85000" y="44160"/>
                </a:lnTo>
                <a:lnTo>
                  <a:pt x="84990" y="44160"/>
                </a:lnTo>
                <a:lnTo>
                  <a:pt x="84980" y="44150"/>
                </a:lnTo>
                <a:lnTo>
                  <a:pt x="84970" y="44150"/>
                </a:lnTo>
                <a:lnTo>
                  <a:pt x="84960" y="44150"/>
                </a:lnTo>
                <a:lnTo>
                  <a:pt x="84950" y="44150"/>
                </a:lnTo>
                <a:lnTo>
                  <a:pt x="84940" y="44140"/>
                </a:lnTo>
                <a:lnTo>
                  <a:pt x="84930" y="44140"/>
                </a:lnTo>
                <a:lnTo>
                  <a:pt x="84920" y="44140"/>
                </a:lnTo>
                <a:lnTo>
                  <a:pt x="84910" y="44140"/>
                </a:lnTo>
                <a:lnTo>
                  <a:pt x="84900" y="44140"/>
                </a:lnTo>
                <a:lnTo>
                  <a:pt x="84900" y="44130"/>
                </a:lnTo>
                <a:lnTo>
                  <a:pt x="84890" y="44130"/>
                </a:lnTo>
                <a:lnTo>
                  <a:pt x="84880" y="44130"/>
                </a:lnTo>
                <a:lnTo>
                  <a:pt x="84870" y="44130"/>
                </a:lnTo>
                <a:lnTo>
                  <a:pt x="84860" y="44130"/>
                </a:lnTo>
                <a:lnTo>
                  <a:pt x="84860" y="44140"/>
                </a:lnTo>
                <a:lnTo>
                  <a:pt x="84850" y="44140"/>
                </a:lnTo>
                <a:lnTo>
                  <a:pt x="84840" y="44140"/>
                </a:lnTo>
                <a:lnTo>
                  <a:pt x="84840" y="44150"/>
                </a:lnTo>
                <a:lnTo>
                  <a:pt x="84830" y="44150"/>
                </a:lnTo>
                <a:lnTo>
                  <a:pt x="84820" y="44160"/>
                </a:lnTo>
                <a:lnTo>
                  <a:pt x="84820" y="44170"/>
                </a:lnTo>
                <a:lnTo>
                  <a:pt x="84810" y="44170"/>
                </a:lnTo>
                <a:lnTo>
                  <a:pt x="84810" y="44180"/>
                </a:lnTo>
                <a:lnTo>
                  <a:pt x="84800" y="44180"/>
                </a:lnTo>
                <a:lnTo>
                  <a:pt x="84800" y="44190"/>
                </a:lnTo>
                <a:lnTo>
                  <a:pt x="84800" y="44200"/>
                </a:lnTo>
                <a:lnTo>
                  <a:pt x="84790" y="44200"/>
                </a:lnTo>
                <a:lnTo>
                  <a:pt x="84790" y="44210"/>
                </a:lnTo>
                <a:lnTo>
                  <a:pt x="84780" y="44210"/>
                </a:lnTo>
                <a:lnTo>
                  <a:pt x="84780" y="44220"/>
                </a:lnTo>
                <a:lnTo>
                  <a:pt x="84770" y="44230"/>
                </a:lnTo>
                <a:lnTo>
                  <a:pt x="84770" y="44240"/>
                </a:lnTo>
                <a:lnTo>
                  <a:pt x="84760" y="44240"/>
                </a:lnTo>
                <a:lnTo>
                  <a:pt x="84760" y="44250"/>
                </a:lnTo>
                <a:lnTo>
                  <a:pt x="84750" y="44250"/>
                </a:lnTo>
                <a:lnTo>
                  <a:pt x="84760" y="44250"/>
                </a:lnTo>
                <a:lnTo>
                  <a:pt x="84760" y="44260"/>
                </a:lnTo>
                <a:lnTo>
                  <a:pt x="84760" y="44270"/>
                </a:lnTo>
                <a:lnTo>
                  <a:pt x="84750" y="44270"/>
                </a:lnTo>
                <a:lnTo>
                  <a:pt x="84750" y="44280"/>
                </a:lnTo>
                <a:lnTo>
                  <a:pt x="84740" y="44280"/>
                </a:lnTo>
                <a:lnTo>
                  <a:pt x="84740" y="44290"/>
                </a:lnTo>
                <a:lnTo>
                  <a:pt x="84730" y="44290"/>
                </a:lnTo>
                <a:lnTo>
                  <a:pt x="84720" y="44290"/>
                </a:lnTo>
                <a:lnTo>
                  <a:pt x="84710" y="44290"/>
                </a:lnTo>
                <a:lnTo>
                  <a:pt x="84710" y="44280"/>
                </a:lnTo>
                <a:lnTo>
                  <a:pt x="84700" y="44280"/>
                </a:lnTo>
                <a:lnTo>
                  <a:pt x="84690" y="44280"/>
                </a:lnTo>
                <a:lnTo>
                  <a:pt x="84680" y="44280"/>
                </a:lnTo>
                <a:lnTo>
                  <a:pt x="84670" y="44270"/>
                </a:lnTo>
                <a:lnTo>
                  <a:pt x="84660" y="44270"/>
                </a:lnTo>
                <a:lnTo>
                  <a:pt x="84650" y="44270"/>
                </a:lnTo>
                <a:lnTo>
                  <a:pt x="84650" y="44260"/>
                </a:lnTo>
                <a:lnTo>
                  <a:pt x="84640" y="44260"/>
                </a:lnTo>
                <a:lnTo>
                  <a:pt x="84630" y="44260"/>
                </a:lnTo>
                <a:lnTo>
                  <a:pt x="84630" y="44250"/>
                </a:lnTo>
                <a:lnTo>
                  <a:pt x="84620" y="44250"/>
                </a:lnTo>
                <a:lnTo>
                  <a:pt x="84610" y="44250"/>
                </a:lnTo>
                <a:lnTo>
                  <a:pt x="84610" y="44240"/>
                </a:lnTo>
                <a:lnTo>
                  <a:pt x="84600" y="44240"/>
                </a:lnTo>
                <a:lnTo>
                  <a:pt x="84590" y="44240"/>
                </a:lnTo>
                <a:lnTo>
                  <a:pt x="84590" y="44230"/>
                </a:lnTo>
                <a:lnTo>
                  <a:pt x="84580" y="44230"/>
                </a:lnTo>
                <a:lnTo>
                  <a:pt x="84570" y="44230"/>
                </a:lnTo>
                <a:lnTo>
                  <a:pt x="84560" y="44230"/>
                </a:lnTo>
                <a:lnTo>
                  <a:pt x="84560" y="44220"/>
                </a:lnTo>
                <a:lnTo>
                  <a:pt x="84550" y="44220"/>
                </a:lnTo>
                <a:lnTo>
                  <a:pt x="84540" y="44220"/>
                </a:lnTo>
                <a:lnTo>
                  <a:pt x="84530" y="44220"/>
                </a:lnTo>
                <a:lnTo>
                  <a:pt x="84520" y="44220"/>
                </a:lnTo>
                <a:lnTo>
                  <a:pt x="84510" y="44220"/>
                </a:lnTo>
                <a:lnTo>
                  <a:pt x="84500" y="44220"/>
                </a:lnTo>
                <a:lnTo>
                  <a:pt x="84490" y="44220"/>
                </a:lnTo>
                <a:lnTo>
                  <a:pt x="84480" y="44220"/>
                </a:lnTo>
                <a:lnTo>
                  <a:pt x="84470" y="44220"/>
                </a:lnTo>
                <a:lnTo>
                  <a:pt x="84460" y="44220"/>
                </a:lnTo>
                <a:lnTo>
                  <a:pt x="84460" y="44230"/>
                </a:lnTo>
                <a:lnTo>
                  <a:pt x="84450" y="44230"/>
                </a:lnTo>
                <a:lnTo>
                  <a:pt x="84450" y="44240"/>
                </a:lnTo>
                <a:lnTo>
                  <a:pt x="84440" y="44240"/>
                </a:lnTo>
                <a:lnTo>
                  <a:pt x="84430" y="44250"/>
                </a:lnTo>
                <a:lnTo>
                  <a:pt x="84420" y="44250"/>
                </a:lnTo>
                <a:lnTo>
                  <a:pt x="84420" y="44260"/>
                </a:lnTo>
                <a:lnTo>
                  <a:pt x="84410" y="44260"/>
                </a:lnTo>
                <a:lnTo>
                  <a:pt x="84420" y="44260"/>
                </a:lnTo>
                <a:lnTo>
                  <a:pt x="84430" y="44260"/>
                </a:lnTo>
                <a:lnTo>
                  <a:pt x="84430" y="44270"/>
                </a:lnTo>
                <a:lnTo>
                  <a:pt x="84440" y="44270"/>
                </a:lnTo>
                <a:lnTo>
                  <a:pt x="84450" y="44270"/>
                </a:lnTo>
                <a:lnTo>
                  <a:pt x="84450" y="44280"/>
                </a:lnTo>
                <a:lnTo>
                  <a:pt x="84460" y="44280"/>
                </a:lnTo>
                <a:lnTo>
                  <a:pt x="84470" y="44280"/>
                </a:lnTo>
                <a:lnTo>
                  <a:pt x="84470" y="44290"/>
                </a:lnTo>
                <a:lnTo>
                  <a:pt x="84480" y="44290"/>
                </a:lnTo>
                <a:lnTo>
                  <a:pt x="84490" y="44290"/>
                </a:lnTo>
                <a:lnTo>
                  <a:pt x="84490" y="44300"/>
                </a:lnTo>
                <a:lnTo>
                  <a:pt x="84480" y="44310"/>
                </a:lnTo>
                <a:lnTo>
                  <a:pt x="84470" y="44310"/>
                </a:lnTo>
                <a:lnTo>
                  <a:pt x="84460" y="44310"/>
                </a:lnTo>
                <a:lnTo>
                  <a:pt x="84450" y="44310"/>
                </a:lnTo>
                <a:lnTo>
                  <a:pt x="84440" y="44300"/>
                </a:lnTo>
                <a:lnTo>
                  <a:pt x="84430" y="44300"/>
                </a:lnTo>
                <a:lnTo>
                  <a:pt x="84420" y="44290"/>
                </a:lnTo>
                <a:lnTo>
                  <a:pt x="84410" y="44290"/>
                </a:lnTo>
                <a:lnTo>
                  <a:pt x="84400" y="44290"/>
                </a:lnTo>
                <a:lnTo>
                  <a:pt x="84390" y="44280"/>
                </a:lnTo>
                <a:lnTo>
                  <a:pt x="84370" y="44270"/>
                </a:lnTo>
                <a:lnTo>
                  <a:pt x="84360" y="44270"/>
                </a:lnTo>
                <a:lnTo>
                  <a:pt x="84350" y="44260"/>
                </a:lnTo>
                <a:lnTo>
                  <a:pt x="84340" y="44260"/>
                </a:lnTo>
                <a:lnTo>
                  <a:pt x="84340" y="44250"/>
                </a:lnTo>
                <a:lnTo>
                  <a:pt x="84330" y="44250"/>
                </a:lnTo>
                <a:lnTo>
                  <a:pt x="84320" y="44250"/>
                </a:lnTo>
                <a:lnTo>
                  <a:pt x="84310" y="44250"/>
                </a:lnTo>
                <a:lnTo>
                  <a:pt x="84310" y="44240"/>
                </a:lnTo>
                <a:lnTo>
                  <a:pt x="84300" y="44240"/>
                </a:lnTo>
                <a:lnTo>
                  <a:pt x="84290" y="44240"/>
                </a:lnTo>
                <a:lnTo>
                  <a:pt x="84290" y="44230"/>
                </a:lnTo>
                <a:lnTo>
                  <a:pt x="84280" y="44230"/>
                </a:lnTo>
                <a:lnTo>
                  <a:pt x="84270" y="44230"/>
                </a:lnTo>
                <a:lnTo>
                  <a:pt x="84270" y="44220"/>
                </a:lnTo>
                <a:lnTo>
                  <a:pt x="84260" y="44220"/>
                </a:lnTo>
                <a:lnTo>
                  <a:pt x="84250" y="44220"/>
                </a:lnTo>
                <a:lnTo>
                  <a:pt x="84240" y="44210"/>
                </a:lnTo>
                <a:lnTo>
                  <a:pt x="84230" y="44210"/>
                </a:lnTo>
                <a:lnTo>
                  <a:pt x="84220" y="44200"/>
                </a:lnTo>
                <a:lnTo>
                  <a:pt x="84210" y="44200"/>
                </a:lnTo>
                <a:lnTo>
                  <a:pt x="84210" y="44190"/>
                </a:lnTo>
                <a:lnTo>
                  <a:pt x="84200" y="44190"/>
                </a:lnTo>
                <a:lnTo>
                  <a:pt x="84190" y="44190"/>
                </a:lnTo>
                <a:lnTo>
                  <a:pt x="84180" y="44180"/>
                </a:lnTo>
                <a:lnTo>
                  <a:pt x="84170" y="44180"/>
                </a:lnTo>
                <a:lnTo>
                  <a:pt x="84170" y="44170"/>
                </a:lnTo>
                <a:lnTo>
                  <a:pt x="84160" y="44170"/>
                </a:lnTo>
                <a:lnTo>
                  <a:pt x="84150" y="44170"/>
                </a:lnTo>
                <a:lnTo>
                  <a:pt x="84140" y="44160"/>
                </a:lnTo>
                <a:lnTo>
                  <a:pt x="84130" y="44160"/>
                </a:lnTo>
                <a:lnTo>
                  <a:pt x="84120" y="44160"/>
                </a:lnTo>
                <a:lnTo>
                  <a:pt x="84120" y="44150"/>
                </a:lnTo>
                <a:lnTo>
                  <a:pt x="84110" y="44150"/>
                </a:lnTo>
                <a:lnTo>
                  <a:pt x="84100" y="44150"/>
                </a:lnTo>
                <a:lnTo>
                  <a:pt x="84090" y="44140"/>
                </a:lnTo>
                <a:lnTo>
                  <a:pt x="84070" y="44140"/>
                </a:lnTo>
                <a:lnTo>
                  <a:pt x="84060" y="44130"/>
                </a:lnTo>
                <a:lnTo>
                  <a:pt x="84050" y="44130"/>
                </a:lnTo>
                <a:lnTo>
                  <a:pt x="84040" y="44130"/>
                </a:lnTo>
                <a:lnTo>
                  <a:pt x="84030" y="44130"/>
                </a:lnTo>
                <a:lnTo>
                  <a:pt x="84020" y="44130"/>
                </a:lnTo>
                <a:lnTo>
                  <a:pt x="84010" y="44130"/>
                </a:lnTo>
                <a:lnTo>
                  <a:pt x="84000" y="44130"/>
                </a:lnTo>
                <a:lnTo>
                  <a:pt x="84000" y="44140"/>
                </a:lnTo>
                <a:lnTo>
                  <a:pt x="83990" y="44140"/>
                </a:lnTo>
                <a:lnTo>
                  <a:pt x="83980" y="44140"/>
                </a:lnTo>
                <a:lnTo>
                  <a:pt x="83970" y="44140"/>
                </a:lnTo>
                <a:lnTo>
                  <a:pt x="83970" y="44150"/>
                </a:lnTo>
                <a:lnTo>
                  <a:pt x="83960" y="44150"/>
                </a:lnTo>
                <a:lnTo>
                  <a:pt x="83970" y="44160"/>
                </a:lnTo>
                <a:lnTo>
                  <a:pt x="83960" y="44160"/>
                </a:lnTo>
                <a:lnTo>
                  <a:pt x="83950" y="44160"/>
                </a:lnTo>
                <a:lnTo>
                  <a:pt x="83940" y="44160"/>
                </a:lnTo>
                <a:lnTo>
                  <a:pt x="83930" y="44160"/>
                </a:lnTo>
                <a:lnTo>
                  <a:pt x="83920" y="44160"/>
                </a:lnTo>
                <a:lnTo>
                  <a:pt x="83910" y="44160"/>
                </a:lnTo>
                <a:lnTo>
                  <a:pt x="83900" y="44160"/>
                </a:lnTo>
                <a:lnTo>
                  <a:pt x="83890" y="44160"/>
                </a:lnTo>
                <a:lnTo>
                  <a:pt x="83880" y="44160"/>
                </a:lnTo>
                <a:lnTo>
                  <a:pt x="83870" y="44160"/>
                </a:lnTo>
                <a:lnTo>
                  <a:pt x="83860" y="44170"/>
                </a:lnTo>
                <a:lnTo>
                  <a:pt x="83850" y="44170"/>
                </a:lnTo>
                <a:lnTo>
                  <a:pt x="83840" y="44170"/>
                </a:lnTo>
                <a:lnTo>
                  <a:pt x="83840" y="44180"/>
                </a:lnTo>
                <a:lnTo>
                  <a:pt x="83830" y="44180"/>
                </a:lnTo>
                <a:lnTo>
                  <a:pt x="83820" y="44180"/>
                </a:lnTo>
                <a:lnTo>
                  <a:pt x="83820" y="44190"/>
                </a:lnTo>
                <a:lnTo>
                  <a:pt x="83810" y="44190"/>
                </a:lnTo>
                <a:lnTo>
                  <a:pt x="83800" y="44190"/>
                </a:lnTo>
                <a:lnTo>
                  <a:pt x="83790" y="44190"/>
                </a:lnTo>
                <a:lnTo>
                  <a:pt x="83790" y="44200"/>
                </a:lnTo>
                <a:lnTo>
                  <a:pt x="83780" y="44200"/>
                </a:lnTo>
                <a:lnTo>
                  <a:pt x="83770" y="44200"/>
                </a:lnTo>
                <a:lnTo>
                  <a:pt x="83760" y="44200"/>
                </a:lnTo>
                <a:lnTo>
                  <a:pt x="83760" y="44210"/>
                </a:lnTo>
                <a:lnTo>
                  <a:pt x="83750" y="44210"/>
                </a:lnTo>
                <a:lnTo>
                  <a:pt x="83740" y="44220"/>
                </a:lnTo>
                <a:lnTo>
                  <a:pt x="83730" y="44220"/>
                </a:lnTo>
                <a:lnTo>
                  <a:pt x="83720" y="44230"/>
                </a:lnTo>
                <a:lnTo>
                  <a:pt x="83710" y="44230"/>
                </a:lnTo>
                <a:lnTo>
                  <a:pt x="83710" y="44240"/>
                </a:lnTo>
                <a:lnTo>
                  <a:pt x="83700" y="44240"/>
                </a:lnTo>
                <a:lnTo>
                  <a:pt x="83690" y="44250"/>
                </a:lnTo>
                <a:lnTo>
                  <a:pt x="83690" y="44260"/>
                </a:lnTo>
                <a:lnTo>
                  <a:pt x="83680" y="44260"/>
                </a:lnTo>
                <a:lnTo>
                  <a:pt x="83670" y="44260"/>
                </a:lnTo>
                <a:lnTo>
                  <a:pt x="83670" y="44270"/>
                </a:lnTo>
                <a:lnTo>
                  <a:pt x="83660" y="44270"/>
                </a:lnTo>
                <a:lnTo>
                  <a:pt x="83660" y="44280"/>
                </a:lnTo>
                <a:lnTo>
                  <a:pt x="83650" y="44280"/>
                </a:lnTo>
                <a:lnTo>
                  <a:pt x="83640" y="44280"/>
                </a:lnTo>
                <a:lnTo>
                  <a:pt x="83640" y="44290"/>
                </a:lnTo>
                <a:lnTo>
                  <a:pt x="83630" y="44290"/>
                </a:lnTo>
                <a:lnTo>
                  <a:pt x="83620" y="44290"/>
                </a:lnTo>
                <a:lnTo>
                  <a:pt x="83610" y="44290"/>
                </a:lnTo>
                <a:lnTo>
                  <a:pt x="83600" y="44290"/>
                </a:lnTo>
                <a:lnTo>
                  <a:pt x="83600" y="44300"/>
                </a:lnTo>
                <a:lnTo>
                  <a:pt x="83590" y="44300"/>
                </a:lnTo>
                <a:lnTo>
                  <a:pt x="83580" y="44300"/>
                </a:lnTo>
                <a:lnTo>
                  <a:pt x="83570" y="44300"/>
                </a:lnTo>
                <a:lnTo>
                  <a:pt x="83570" y="44310"/>
                </a:lnTo>
                <a:lnTo>
                  <a:pt x="83560" y="44310"/>
                </a:lnTo>
                <a:lnTo>
                  <a:pt x="83560" y="44320"/>
                </a:lnTo>
                <a:lnTo>
                  <a:pt x="83550" y="44320"/>
                </a:lnTo>
                <a:lnTo>
                  <a:pt x="83540" y="44320"/>
                </a:lnTo>
                <a:lnTo>
                  <a:pt x="83530" y="44320"/>
                </a:lnTo>
                <a:lnTo>
                  <a:pt x="83520" y="44320"/>
                </a:lnTo>
                <a:lnTo>
                  <a:pt x="83520" y="44330"/>
                </a:lnTo>
                <a:lnTo>
                  <a:pt x="83510" y="44330"/>
                </a:lnTo>
                <a:lnTo>
                  <a:pt x="83510" y="44320"/>
                </a:lnTo>
                <a:lnTo>
                  <a:pt x="83500" y="44320"/>
                </a:lnTo>
                <a:lnTo>
                  <a:pt x="83490" y="44320"/>
                </a:lnTo>
                <a:lnTo>
                  <a:pt x="83480" y="44310"/>
                </a:lnTo>
                <a:lnTo>
                  <a:pt x="83470" y="44310"/>
                </a:lnTo>
                <a:lnTo>
                  <a:pt x="83460" y="44310"/>
                </a:lnTo>
                <a:lnTo>
                  <a:pt x="83460" y="44300"/>
                </a:lnTo>
                <a:lnTo>
                  <a:pt x="83450" y="44300"/>
                </a:lnTo>
                <a:lnTo>
                  <a:pt x="83440" y="44300"/>
                </a:lnTo>
                <a:lnTo>
                  <a:pt x="83430" y="44300"/>
                </a:lnTo>
                <a:lnTo>
                  <a:pt x="83420" y="44300"/>
                </a:lnTo>
                <a:lnTo>
                  <a:pt x="83410" y="44300"/>
                </a:lnTo>
                <a:lnTo>
                  <a:pt x="83400" y="44300"/>
                </a:lnTo>
                <a:lnTo>
                  <a:pt x="83390" y="44300"/>
                </a:lnTo>
                <a:lnTo>
                  <a:pt x="83380" y="44300"/>
                </a:lnTo>
                <a:lnTo>
                  <a:pt x="83370" y="44300"/>
                </a:lnTo>
                <a:lnTo>
                  <a:pt x="83360" y="44300"/>
                </a:lnTo>
                <a:lnTo>
                  <a:pt x="83360" y="44310"/>
                </a:lnTo>
                <a:lnTo>
                  <a:pt x="83350" y="44310"/>
                </a:lnTo>
                <a:lnTo>
                  <a:pt x="83340" y="44310"/>
                </a:lnTo>
                <a:lnTo>
                  <a:pt x="83330" y="44310"/>
                </a:lnTo>
                <a:lnTo>
                  <a:pt x="83320" y="44310"/>
                </a:lnTo>
                <a:lnTo>
                  <a:pt x="83320" y="44320"/>
                </a:lnTo>
                <a:lnTo>
                  <a:pt x="83310" y="44320"/>
                </a:lnTo>
                <a:lnTo>
                  <a:pt x="83300" y="44320"/>
                </a:lnTo>
                <a:lnTo>
                  <a:pt x="83290" y="44330"/>
                </a:lnTo>
                <a:lnTo>
                  <a:pt x="83280" y="44330"/>
                </a:lnTo>
                <a:lnTo>
                  <a:pt x="83270" y="44330"/>
                </a:lnTo>
                <a:lnTo>
                  <a:pt x="83260" y="44330"/>
                </a:lnTo>
                <a:lnTo>
                  <a:pt x="83250" y="44330"/>
                </a:lnTo>
                <a:lnTo>
                  <a:pt x="83250" y="44340"/>
                </a:lnTo>
                <a:lnTo>
                  <a:pt x="83240" y="44340"/>
                </a:lnTo>
                <a:lnTo>
                  <a:pt x="83230" y="44340"/>
                </a:lnTo>
                <a:lnTo>
                  <a:pt x="83220" y="44340"/>
                </a:lnTo>
                <a:lnTo>
                  <a:pt x="83210" y="44340"/>
                </a:lnTo>
                <a:lnTo>
                  <a:pt x="83210" y="44350"/>
                </a:lnTo>
                <a:lnTo>
                  <a:pt x="83200" y="44350"/>
                </a:lnTo>
                <a:lnTo>
                  <a:pt x="83190" y="44350"/>
                </a:lnTo>
                <a:lnTo>
                  <a:pt x="83180" y="44350"/>
                </a:lnTo>
                <a:lnTo>
                  <a:pt x="83170" y="44350"/>
                </a:lnTo>
                <a:lnTo>
                  <a:pt x="83160" y="44350"/>
                </a:lnTo>
                <a:lnTo>
                  <a:pt x="83150" y="44350"/>
                </a:lnTo>
                <a:lnTo>
                  <a:pt x="83140" y="44350"/>
                </a:lnTo>
                <a:lnTo>
                  <a:pt x="83140" y="44360"/>
                </a:lnTo>
                <a:lnTo>
                  <a:pt x="83130" y="44360"/>
                </a:lnTo>
                <a:lnTo>
                  <a:pt x="83120" y="44360"/>
                </a:lnTo>
                <a:lnTo>
                  <a:pt x="83110" y="44360"/>
                </a:lnTo>
                <a:lnTo>
                  <a:pt x="83100" y="44360"/>
                </a:lnTo>
                <a:lnTo>
                  <a:pt x="83090" y="44360"/>
                </a:lnTo>
                <a:lnTo>
                  <a:pt x="83080" y="44360"/>
                </a:lnTo>
                <a:lnTo>
                  <a:pt x="83070" y="44360"/>
                </a:lnTo>
                <a:lnTo>
                  <a:pt x="83060" y="44360"/>
                </a:lnTo>
                <a:lnTo>
                  <a:pt x="83050" y="44360"/>
                </a:lnTo>
                <a:lnTo>
                  <a:pt x="83040" y="44360"/>
                </a:lnTo>
                <a:lnTo>
                  <a:pt x="83030" y="44360"/>
                </a:lnTo>
                <a:lnTo>
                  <a:pt x="83020" y="44360"/>
                </a:lnTo>
                <a:lnTo>
                  <a:pt x="83010" y="44360"/>
                </a:lnTo>
                <a:lnTo>
                  <a:pt x="83000" y="44360"/>
                </a:lnTo>
                <a:lnTo>
                  <a:pt x="83000" y="44350"/>
                </a:lnTo>
                <a:lnTo>
                  <a:pt x="82990" y="44350"/>
                </a:lnTo>
                <a:lnTo>
                  <a:pt x="82980" y="44350"/>
                </a:lnTo>
                <a:lnTo>
                  <a:pt x="82970" y="44350"/>
                </a:lnTo>
                <a:lnTo>
                  <a:pt x="82970" y="44360"/>
                </a:lnTo>
                <a:lnTo>
                  <a:pt x="82970" y="44350"/>
                </a:lnTo>
                <a:lnTo>
                  <a:pt x="82960" y="44350"/>
                </a:lnTo>
                <a:lnTo>
                  <a:pt x="82950" y="44350"/>
                </a:lnTo>
                <a:lnTo>
                  <a:pt x="82940" y="44350"/>
                </a:lnTo>
                <a:lnTo>
                  <a:pt x="82940" y="44340"/>
                </a:lnTo>
                <a:lnTo>
                  <a:pt x="82930" y="44340"/>
                </a:lnTo>
                <a:lnTo>
                  <a:pt x="82920" y="44340"/>
                </a:lnTo>
                <a:lnTo>
                  <a:pt x="82920" y="44330"/>
                </a:lnTo>
                <a:lnTo>
                  <a:pt x="82910" y="44330"/>
                </a:lnTo>
                <a:lnTo>
                  <a:pt x="82900" y="44320"/>
                </a:lnTo>
                <a:lnTo>
                  <a:pt x="82890" y="44320"/>
                </a:lnTo>
                <a:lnTo>
                  <a:pt x="82880" y="44320"/>
                </a:lnTo>
                <a:lnTo>
                  <a:pt x="82880" y="44310"/>
                </a:lnTo>
                <a:lnTo>
                  <a:pt x="82870" y="44310"/>
                </a:lnTo>
                <a:lnTo>
                  <a:pt x="82860" y="44310"/>
                </a:lnTo>
                <a:lnTo>
                  <a:pt x="82850" y="44310"/>
                </a:lnTo>
                <a:lnTo>
                  <a:pt x="82850" y="44300"/>
                </a:lnTo>
                <a:lnTo>
                  <a:pt x="82840" y="44300"/>
                </a:lnTo>
                <a:lnTo>
                  <a:pt x="82830" y="44300"/>
                </a:lnTo>
                <a:lnTo>
                  <a:pt x="82830" y="44290"/>
                </a:lnTo>
                <a:lnTo>
                  <a:pt x="82820" y="44290"/>
                </a:lnTo>
                <a:lnTo>
                  <a:pt x="82810" y="44290"/>
                </a:lnTo>
                <a:lnTo>
                  <a:pt x="82800" y="44290"/>
                </a:lnTo>
                <a:lnTo>
                  <a:pt x="82790" y="44280"/>
                </a:lnTo>
                <a:lnTo>
                  <a:pt x="82780" y="44280"/>
                </a:lnTo>
                <a:lnTo>
                  <a:pt x="82770" y="44280"/>
                </a:lnTo>
                <a:lnTo>
                  <a:pt x="82760" y="44270"/>
                </a:lnTo>
                <a:lnTo>
                  <a:pt x="82750" y="44270"/>
                </a:lnTo>
                <a:lnTo>
                  <a:pt x="82740" y="44270"/>
                </a:lnTo>
                <a:lnTo>
                  <a:pt x="82740" y="44260"/>
                </a:lnTo>
                <a:lnTo>
                  <a:pt x="82730" y="44260"/>
                </a:lnTo>
                <a:lnTo>
                  <a:pt x="82720" y="44260"/>
                </a:lnTo>
                <a:lnTo>
                  <a:pt x="82720" y="44270"/>
                </a:lnTo>
                <a:lnTo>
                  <a:pt x="82710" y="44260"/>
                </a:lnTo>
                <a:lnTo>
                  <a:pt x="82710" y="44250"/>
                </a:lnTo>
                <a:lnTo>
                  <a:pt x="82700" y="44250"/>
                </a:lnTo>
                <a:lnTo>
                  <a:pt x="82690" y="44250"/>
                </a:lnTo>
                <a:lnTo>
                  <a:pt x="82680" y="44260"/>
                </a:lnTo>
                <a:lnTo>
                  <a:pt x="82680" y="44270"/>
                </a:lnTo>
                <a:lnTo>
                  <a:pt x="82670" y="44270"/>
                </a:lnTo>
                <a:lnTo>
                  <a:pt x="82670" y="44280"/>
                </a:lnTo>
                <a:lnTo>
                  <a:pt x="82660" y="44280"/>
                </a:lnTo>
                <a:lnTo>
                  <a:pt x="82660" y="44290"/>
                </a:lnTo>
                <a:lnTo>
                  <a:pt x="82650" y="44300"/>
                </a:lnTo>
                <a:lnTo>
                  <a:pt x="82650" y="44310"/>
                </a:lnTo>
                <a:lnTo>
                  <a:pt x="82640" y="44310"/>
                </a:lnTo>
                <a:lnTo>
                  <a:pt x="82630" y="44310"/>
                </a:lnTo>
                <a:lnTo>
                  <a:pt x="82620" y="44320"/>
                </a:lnTo>
                <a:lnTo>
                  <a:pt x="82610" y="44320"/>
                </a:lnTo>
                <a:lnTo>
                  <a:pt x="82610" y="44330"/>
                </a:lnTo>
                <a:lnTo>
                  <a:pt x="82600" y="44330"/>
                </a:lnTo>
                <a:lnTo>
                  <a:pt x="82590" y="44330"/>
                </a:lnTo>
                <a:lnTo>
                  <a:pt x="82580" y="44330"/>
                </a:lnTo>
                <a:lnTo>
                  <a:pt x="82580" y="44320"/>
                </a:lnTo>
                <a:lnTo>
                  <a:pt x="82580" y="44310"/>
                </a:lnTo>
                <a:lnTo>
                  <a:pt x="82580" y="44300"/>
                </a:lnTo>
                <a:lnTo>
                  <a:pt x="82580" y="44290"/>
                </a:lnTo>
                <a:lnTo>
                  <a:pt x="82570" y="44290"/>
                </a:lnTo>
                <a:lnTo>
                  <a:pt x="82570" y="44300"/>
                </a:lnTo>
                <a:lnTo>
                  <a:pt x="82570" y="44310"/>
                </a:lnTo>
                <a:lnTo>
                  <a:pt x="82560" y="44310"/>
                </a:lnTo>
                <a:lnTo>
                  <a:pt x="82560" y="44320"/>
                </a:lnTo>
                <a:lnTo>
                  <a:pt x="82550" y="44320"/>
                </a:lnTo>
                <a:lnTo>
                  <a:pt x="82540" y="44320"/>
                </a:lnTo>
                <a:lnTo>
                  <a:pt x="82530" y="44320"/>
                </a:lnTo>
                <a:lnTo>
                  <a:pt x="82520" y="44320"/>
                </a:lnTo>
                <a:lnTo>
                  <a:pt x="82510" y="44320"/>
                </a:lnTo>
                <a:lnTo>
                  <a:pt x="82510" y="44310"/>
                </a:lnTo>
                <a:lnTo>
                  <a:pt x="82500" y="44310"/>
                </a:lnTo>
                <a:lnTo>
                  <a:pt x="82510" y="44310"/>
                </a:lnTo>
                <a:lnTo>
                  <a:pt x="82510" y="44320"/>
                </a:lnTo>
                <a:lnTo>
                  <a:pt x="82510" y="44330"/>
                </a:lnTo>
                <a:lnTo>
                  <a:pt x="82520" y="44340"/>
                </a:lnTo>
                <a:lnTo>
                  <a:pt x="82520" y="44350"/>
                </a:lnTo>
                <a:lnTo>
                  <a:pt x="82520" y="44360"/>
                </a:lnTo>
                <a:lnTo>
                  <a:pt x="82510" y="44360"/>
                </a:lnTo>
                <a:lnTo>
                  <a:pt x="82500" y="44360"/>
                </a:lnTo>
                <a:lnTo>
                  <a:pt x="82500" y="44370"/>
                </a:lnTo>
                <a:lnTo>
                  <a:pt x="82490" y="44370"/>
                </a:lnTo>
                <a:lnTo>
                  <a:pt x="82480" y="44370"/>
                </a:lnTo>
                <a:lnTo>
                  <a:pt x="82470" y="44370"/>
                </a:lnTo>
                <a:lnTo>
                  <a:pt x="82470" y="44360"/>
                </a:lnTo>
                <a:lnTo>
                  <a:pt x="82460" y="44360"/>
                </a:lnTo>
                <a:lnTo>
                  <a:pt x="82460" y="44350"/>
                </a:lnTo>
                <a:lnTo>
                  <a:pt x="82450" y="44350"/>
                </a:lnTo>
                <a:lnTo>
                  <a:pt x="82450" y="44340"/>
                </a:lnTo>
                <a:lnTo>
                  <a:pt x="82460" y="44340"/>
                </a:lnTo>
                <a:lnTo>
                  <a:pt x="82460" y="44330"/>
                </a:lnTo>
                <a:lnTo>
                  <a:pt x="82460" y="44320"/>
                </a:lnTo>
                <a:lnTo>
                  <a:pt x="82460" y="44310"/>
                </a:lnTo>
                <a:lnTo>
                  <a:pt x="82460" y="44300"/>
                </a:lnTo>
                <a:lnTo>
                  <a:pt x="82450" y="44300"/>
                </a:lnTo>
                <a:lnTo>
                  <a:pt x="82450" y="44290"/>
                </a:lnTo>
                <a:lnTo>
                  <a:pt x="82450" y="44280"/>
                </a:lnTo>
                <a:lnTo>
                  <a:pt x="82450" y="44270"/>
                </a:lnTo>
                <a:lnTo>
                  <a:pt x="82440" y="44270"/>
                </a:lnTo>
                <a:lnTo>
                  <a:pt x="82440" y="44260"/>
                </a:lnTo>
                <a:lnTo>
                  <a:pt x="82440" y="44250"/>
                </a:lnTo>
                <a:lnTo>
                  <a:pt x="82430" y="44250"/>
                </a:lnTo>
                <a:lnTo>
                  <a:pt x="82430" y="44240"/>
                </a:lnTo>
                <a:lnTo>
                  <a:pt x="82420" y="44230"/>
                </a:lnTo>
                <a:lnTo>
                  <a:pt x="82420" y="44220"/>
                </a:lnTo>
                <a:lnTo>
                  <a:pt x="82410" y="44220"/>
                </a:lnTo>
                <a:lnTo>
                  <a:pt x="82410" y="44230"/>
                </a:lnTo>
                <a:lnTo>
                  <a:pt x="82410" y="44240"/>
                </a:lnTo>
                <a:lnTo>
                  <a:pt x="82410" y="44250"/>
                </a:lnTo>
                <a:lnTo>
                  <a:pt x="82420" y="44250"/>
                </a:lnTo>
                <a:lnTo>
                  <a:pt x="82420" y="44260"/>
                </a:lnTo>
                <a:lnTo>
                  <a:pt x="82420" y="44270"/>
                </a:lnTo>
                <a:lnTo>
                  <a:pt x="82430" y="44270"/>
                </a:lnTo>
                <a:lnTo>
                  <a:pt x="82430" y="44280"/>
                </a:lnTo>
                <a:lnTo>
                  <a:pt x="82430" y="44290"/>
                </a:lnTo>
                <a:lnTo>
                  <a:pt x="82440" y="44290"/>
                </a:lnTo>
                <a:lnTo>
                  <a:pt x="82440" y="44300"/>
                </a:lnTo>
                <a:lnTo>
                  <a:pt x="82430" y="44300"/>
                </a:lnTo>
                <a:lnTo>
                  <a:pt x="82430" y="44310"/>
                </a:lnTo>
                <a:lnTo>
                  <a:pt x="82420" y="44310"/>
                </a:lnTo>
                <a:lnTo>
                  <a:pt x="82420" y="44300"/>
                </a:lnTo>
                <a:lnTo>
                  <a:pt x="82420" y="44290"/>
                </a:lnTo>
                <a:lnTo>
                  <a:pt x="82410" y="44290"/>
                </a:lnTo>
                <a:lnTo>
                  <a:pt x="82410" y="44280"/>
                </a:lnTo>
                <a:lnTo>
                  <a:pt x="82410" y="44270"/>
                </a:lnTo>
                <a:lnTo>
                  <a:pt x="82400" y="44270"/>
                </a:lnTo>
                <a:lnTo>
                  <a:pt x="82400" y="44260"/>
                </a:lnTo>
                <a:lnTo>
                  <a:pt x="82400" y="44250"/>
                </a:lnTo>
                <a:lnTo>
                  <a:pt x="82400" y="44240"/>
                </a:lnTo>
                <a:lnTo>
                  <a:pt x="82390" y="44240"/>
                </a:lnTo>
                <a:lnTo>
                  <a:pt x="82390" y="44250"/>
                </a:lnTo>
                <a:lnTo>
                  <a:pt x="82400" y="44250"/>
                </a:lnTo>
                <a:lnTo>
                  <a:pt x="82400" y="44260"/>
                </a:lnTo>
                <a:lnTo>
                  <a:pt x="82400" y="44270"/>
                </a:lnTo>
                <a:lnTo>
                  <a:pt x="82400" y="44280"/>
                </a:lnTo>
                <a:lnTo>
                  <a:pt x="82400" y="44290"/>
                </a:lnTo>
                <a:lnTo>
                  <a:pt x="82410" y="44300"/>
                </a:lnTo>
                <a:lnTo>
                  <a:pt x="82410" y="44310"/>
                </a:lnTo>
                <a:lnTo>
                  <a:pt x="82410" y="44320"/>
                </a:lnTo>
                <a:lnTo>
                  <a:pt x="82400" y="44320"/>
                </a:lnTo>
                <a:lnTo>
                  <a:pt x="82390" y="44320"/>
                </a:lnTo>
                <a:lnTo>
                  <a:pt x="82380" y="44320"/>
                </a:lnTo>
                <a:lnTo>
                  <a:pt x="82380" y="44330"/>
                </a:lnTo>
                <a:lnTo>
                  <a:pt x="82370" y="44330"/>
                </a:lnTo>
                <a:lnTo>
                  <a:pt x="82360" y="44330"/>
                </a:lnTo>
                <a:lnTo>
                  <a:pt x="82350" y="44330"/>
                </a:lnTo>
                <a:lnTo>
                  <a:pt x="82340" y="44330"/>
                </a:lnTo>
                <a:lnTo>
                  <a:pt x="82330" y="44330"/>
                </a:lnTo>
                <a:lnTo>
                  <a:pt x="82330" y="44340"/>
                </a:lnTo>
                <a:lnTo>
                  <a:pt x="82320" y="44340"/>
                </a:lnTo>
                <a:lnTo>
                  <a:pt x="82310" y="44340"/>
                </a:lnTo>
                <a:lnTo>
                  <a:pt x="82300" y="44340"/>
                </a:lnTo>
                <a:lnTo>
                  <a:pt x="82290" y="44340"/>
                </a:lnTo>
                <a:lnTo>
                  <a:pt x="82280" y="44340"/>
                </a:lnTo>
                <a:lnTo>
                  <a:pt x="82270" y="44350"/>
                </a:lnTo>
                <a:lnTo>
                  <a:pt x="82270" y="44340"/>
                </a:lnTo>
                <a:lnTo>
                  <a:pt x="82270" y="44350"/>
                </a:lnTo>
                <a:lnTo>
                  <a:pt x="82260" y="44350"/>
                </a:lnTo>
                <a:lnTo>
                  <a:pt x="82250" y="44350"/>
                </a:lnTo>
                <a:lnTo>
                  <a:pt x="82240" y="44350"/>
                </a:lnTo>
                <a:lnTo>
                  <a:pt x="82230" y="44350"/>
                </a:lnTo>
                <a:lnTo>
                  <a:pt x="82230" y="44360"/>
                </a:lnTo>
                <a:lnTo>
                  <a:pt x="82220" y="44360"/>
                </a:lnTo>
                <a:lnTo>
                  <a:pt x="82210" y="44360"/>
                </a:lnTo>
                <a:lnTo>
                  <a:pt x="82210" y="44370"/>
                </a:lnTo>
                <a:lnTo>
                  <a:pt x="82200" y="44370"/>
                </a:lnTo>
                <a:lnTo>
                  <a:pt x="82200" y="44380"/>
                </a:lnTo>
                <a:lnTo>
                  <a:pt x="82190" y="44380"/>
                </a:lnTo>
                <a:lnTo>
                  <a:pt x="82180" y="44380"/>
                </a:lnTo>
                <a:lnTo>
                  <a:pt x="82180" y="44390"/>
                </a:lnTo>
                <a:lnTo>
                  <a:pt x="82170" y="44390"/>
                </a:lnTo>
                <a:lnTo>
                  <a:pt x="82170" y="44400"/>
                </a:lnTo>
                <a:lnTo>
                  <a:pt x="82160" y="44400"/>
                </a:lnTo>
                <a:lnTo>
                  <a:pt x="82160" y="44410"/>
                </a:lnTo>
                <a:lnTo>
                  <a:pt x="82150" y="44410"/>
                </a:lnTo>
                <a:lnTo>
                  <a:pt x="82140" y="44420"/>
                </a:lnTo>
                <a:lnTo>
                  <a:pt x="82140" y="44430"/>
                </a:lnTo>
                <a:lnTo>
                  <a:pt x="82130" y="44440"/>
                </a:lnTo>
                <a:lnTo>
                  <a:pt x="82130" y="44460"/>
                </a:lnTo>
                <a:lnTo>
                  <a:pt x="82130" y="44470"/>
                </a:lnTo>
                <a:lnTo>
                  <a:pt x="82130" y="44480"/>
                </a:lnTo>
                <a:lnTo>
                  <a:pt x="82130" y="44490"/>
                </a:lnTo>
                <a:lnTo>
                  <a:pt x="82130" y="44500"/>
                </a:lnTo>
                <a:lnTo>
                  <a:pt x="82130" y="44510"/>
                </a:lnTo>
                <a:lnTo>
                  <a:pt x="82130" y="44500"/>
                </a:lnTo>
                <a:lnTo>
                  <a:pt x="82120" y="44500"/>
                </a:lnTo>
                <a:lnTo>
                  <a:pt x="82110" y="44500"/>
                </a:lnTo>
                <a:lnTo>
                  <a:pt x="82100" y="44490"/>
                </a:lnTo>
                <a:lnTo>
                  <a:pt x="82100" y="44500"/>
                </a:lnTo>
                <a:lnTo>
                  <a:pt x="82090" y="44510"/>
                </a:lnTo>
                <a:lnTo>
                  <a:pt x="82080" y="44520"/>
                </a:lnTo>
                <a:lnTo>
                  <a:pt x="82090" y="44530"/>
                </a:lnTo>
                <a:lnTo>
                  <a:pt x="82080" y="44520"/>
                </a:lnTo>
                <a:lnTo>
                  <a:pt x="82070" y="44540"/>
                </a:lnTo>
                <a:lnTo>
                  <a:pt x="82080" y="44550"/>
                </a:lnTo>
                <a:lnTo>
                  <a:pt x="82070" y="44550"/>
                </a:lnTo>
                <a:lnTo>
                  <a:pt x="82060" y="44550"/>
                </a:lnTo>
                <a:lnTo>
                  <a:pt x="82050" y="44560"/>
                </a:lnTo>
                <a:lnTo>
                  <a:pt x="82040" y="44580"/>
                </a:lnTo>
                <a:lnTo>
                  <a:pt x="82040" y="44590"/>
                </a:lnTo>
                <a:lnTo>
                  <a:pt x="82030" y="44590"/>
                </a:lnTo>
                <a:lnTo>
                  <a:pt x="82050" y="44600"/>
                </a:lnTo>
                <a:lnTo>
                  <a:pt x="82040" y="44610"/>
                </a:lnTo>
                <a:lnTo>
                  <a:pt x="82020" y="44640"/>
                </a:lnTo>
                <a:lnTo>
                  <a:pt x="82030" y="44640"/>
                </a:lnTo>
                <a:lnTo>
                  <a:pt x="82030" y="44650"/>
                </a:lnTo>
                <a:lnTo>
                  <a:pt x="82030" y="44660"/>
                </a:lnTo>
                <a:lnTo>
                  <a:pt x="82030" y="44650"/>
                </a:lnTo>
                <a:lnTo>
                  <a:pt x="82020" y="44650"/>
                </a:lnTo>
                <a:lnTo>
                  <a:pt x="82020" y="44640"/>
                </a:lnTo>
                <a:lnTo>
                  <a:pt x="82010" y="44640"/>
                </a:lnTo>
                <a:lnTo>
                  <a:pt x="82000" y="44640"/>
                </a:lnTo>
                <a:lnTo>
                  <a:pt x="81990" y="44640"/>
                </a:lnTo>
                <a:lnTo>
                  <a:pt x="81980" y="44650"/>
                </a:lnTo>
                <a:lnTo>
                  <a:pt x="81980" y="44660"/>
                </a:lnTo>
                <a:lnTo>
                  <a:pt x="81970" y="44660"/>
                </a:lnTo>
                <a:lnTo>
                  <a:pt x="81970" y="44670"/>
                </a:lnTo>
                <a:lnTo>
                  <a:pt x="81970" y="44680"/>
                </a:lnTo>
                <a:lnTo>
                  <a:pt x="81960" y="44680"/>
                </a:lnTo>
                <a:lnTo>
                  <a:pt x="81960" y="44690"/>
                </a:lnTo>
                <a:lnTo>
                  <a:pt x="81950" y="44690"/>
                </a:lnTo>
                <a:lnTo>
                  <a:pt x="81950" y="44700"/>
                </a:lnTo>
                <a:lnTo>
                  <a:pt x="81940" y="44700"/>
                </a:lnTo>
                <a:lnTo>
                  <a:pt x="81940" y="44710"/>
                </a:lnTo>
                <a:lnTo>
                  <a:pt x="81930" y="44720"/>
                </a:lnTo>
                <a:lnTo>
                  <a:pt x="81930" y="44730"/>
                </a:lnTo>
                <a:lnTo>
                  <a:pt x="81920" y="44730"/>
                </a:lnTo>
                <a:lnTo>
                  <a:pt x="81920" y="44740"/>
                </a:lnTo>
                <a:lnTo>
                  <a:pt x="81910" y="44740"/>
                </a:lnTo>
                <a:lnTo>
                  <a:pt x="81910" y="44750"/>
                </a:lnTo>
                <a:lnTo>
                  <a:pt x="81900" y="44750"/>
                </a:lnTo>
                <a:lnTo>
                  <a:pt x="81900" y="44760"/>
                </a:lnTo>
                <a:lnTo>
                  <a:pt x="81900" y="44770"/>
                </a:lnTo>
                <a:lnTo>
                  <a:pt x="81890" y="44770"/>
                </a:lnTo>
                <a:lnTo>
                  <a:pt x="81890" y="44780"/>
                </a:lnTo>
                <a:lnTo>
                  <a:pt x="81880" y="44790"/>
                </a:lnTo>
                <a:lnTo>
                  <a:pt x="81880" y="44800"/>
                </a:lnTo>
                <a:lnTo>
                  <a:pt x="81870" y="44810"/>
                </a:lnTo>
                <a:lnTo>
                  <a:pt x="81870" y="44820"/>
                </a:lnTo>
                <a:lnTo>
                  <a:pt x="81860" y="44830"/>
                </a:lnTo>
                <a:lnTo>
                  <a:pt x="81860" y="44840"/>
                </a:lnTo>
                <a:lnTo>
                  <a:pt x="81850" y="44840"/>
                </a:lnTo>
                <a:lnTo>
                  <a:pt x="81850" y="44850"/>
                </a:lnTo>
                <a:lnTo>
                  <a:pt x="81850" y="44860"/>
                </a:lnTo>
                <a:lnTo>
                  <a:pt x="81840" y="44860"/>
                </a:lnTo>
                <a:lnTo>
                  <a:pt x="81840" y="44870"/>
                </a:lnTo>
                <a:lnTo>
                  <a:pt x="81840" y="44880"/>
                </a:lnTo>
                <a:lnTo>
                  <a:pt x="81830" y="44880"/>
                </a:lnTo>
                <a:lnTo>
                  <a:pt x="81830" y="44890"/>
                </a:lnTo>
                <a:lnTo>
                  <a:pt x="81820" y="44900"/>
                </a:lnTo>
                <a:lnTo>
                  <a:pt x="81810" y="44910"/>
                </a:lnTo>
                <a:lnTo>
                  <a:pt x="81810" y="44920"/>
                </a:lnTo>
                <a:lnTo>
                  <a:pt x="81800" y="44940"/>
                </a:lnTo>
                <a:lnTo>
                  <a:pt x="81790" y="44950"/>
                </a:lnTo>
                <a:lnTo>
                  <a:pt x="81790" y="44960"/>
                </a:lnTo>
                <a:lnTo>
                  <a:pt x="81770" y="44990"/>
                </a:lnTo>
                <a:lnTo>
                  <a:pt x="81760" y="45010"/>
                </a:lnTo>
                <a:lnTo>
                  <a:pt x="81740" y="45030"/>
                </a:lnTo>
                <a:lnTo>
                  <a:pt x="81730" y="45050"/>
                </a:lnTo>
                <a:lnTo>
                  <a:pt x="81720" y="45060"/>
                </a:lnTo>
                <a:lnTo>
                  <a:pt x="81720" y="45070"/>
                </a:lnTo>
                <a:lnTo>
                  <a:pt x="81710" y="45080"/>
                </a:lnTo>
                <a:lnTo>
                  <a:pt x="81700" y="45090"/>
                </a:lnTo>
                <a:lnTo>
                  <a:pt x="81700" y="45100"/>
                </a:lnTo>
                <a:lnTo>
                  <a:pt x="81690" y="45100"/>
                </a:lnTo>
                <a:lnTo>
                  <a:pt x="81690" y="45110"/>
                </a:lnTo>
                <a:lnTo>
                  <a:pt x="81680" y="45110"/>
                </a:lnTo>
                <a:lnTo>
                  <a:pt x="81680" y="45120"/>
                </a:lnTo>
                <a:lnTo>
                  <a:pt x="81670" y="45130"/>
                </a:lnTo>
                <a:lnTo>
                  <a:pt x="81660" y="45140"/>
                </a:lnTo>
                <a:lnTo>
                  <a:pt x="81650" y="45150"/>
                </a:lnTo>
                <a:lnTo>
                  <a:pt x="81650" y="45160"/>
                </a:lnTo>
                <a:lnTo>
                  <a:pt x="81640" y="45160"/>
                </a:lnTo>
                <a:lnTo>
                  <a:pt x="81640" y="45170"/>
                </a:lnTo>
                <a:lnTo>
                  <a:pt x="81630" y="45170"/>
                </a:lnTo>
                <a:lnTo>
                  <a:pt x="81630" y="45180"/>
                </a:lnTo>
                <a:lnTo>
                  <a:pt x="81620" y="45190"/>
                </a:lnTo>
                <a:lnTo>
                  <a:pt x="81610" y="45200"/>
                </a:lnTo>
                <a:lnTo>
                  <a:pt x="81610" y="45210"/>
                </a:lnTo>
                <a:lnTo>
                  <a:pt x="81600" y="45210"/>
                </a:lnTo>
                <a:lnTo>
                  <a:pt x="81600" y="45220"/>
                </a:lnTo>
                <a:lnTo>
                  <a:pt x="81590" y="45220"/>
                </a:lnTo>
                <a:lnTo>
                  <a:pt x="81590" y="45230"/>
                </a:lnTo>
                <a:lnTo>
                  <a:pt x="81580" y="45230"/>
                </a:lnTo>
                <a:lnTo>
                  <a:pt x="81580" y="45240"/>
                </a:lnTo>
                <a:lnTo>
                  <a:pt x="81570" y="45240"/>
                </a:lnTo>
                <a:lnTo>
                  <a:pt x="81570" y="45250"/>
                </a:lnTo>
                <a:lnTo>
                  <a:pt x="81560" y="45250"/>
                </a:lnTo>
                <a:lnTo>
                  <a:pt x="81560" y="45260"/>
                </a:lnTo>
                <a:lnTo>
                  <a:pt x="81550" y="45260"/>
                </a:lnTo>
                <a:lnTo>
                  <a:pt x="81540" y="45270"/>
                </a:lnTo>
                <a:lnTo>
                  <a:pt x="81540" y="45280"/>
                </a:lnTo>
                <a:lnTo>
                  <a:pt x="81530" y="45280"/>
                </a:lnTo>
                <a:lnTo>
                  <a:pt x="81530" y="45290"/>
                </a:lnTo>
                <a:lnTo>
                  <a:pt x="81520" y="45300"/>
                </a:lnTo>
                <a:lnTo>
                  <a:pt x="81510" y="45310"/>
                </a:lnTo>
                <a:lnTo>
                  <a:pt x="81500" y="45320"/>
                </a:lnTo>
                <a:lnTo>
                  <a:pt x="81500" y="45330"/>
                </a:lnTo>
                <a:lnTo>
                  <a:pt x="81490" y="45340"/>
                </a:lnTo>
                <a:lnTo>
                  <a:pt x="81490" y="45350"/>
                </a:lnTo>
                <a:lnTo>
                  <a:pt x="81480" y="45350"/>
                </a:lnTo>
                <a:lnTo>
                  <a:pt x="81480" y="45360"/>
                </a:lnTo>
                <a:lnTo>
                  <a:pt x="81470" y="45360"/>
                </a:lnTo>
                <a:lnTo>
                  <a:pt x="81470" y="45370"/>
                </a:lnTo>
                <a:lnTo>
                  <a:pt x="81470" y="45380"/>
                </a:lnTo>
                <a:lnTo>
                  <a:pt x="81460" y="45380"/>
                </a:lnTo>
                <a:lnTo>
                  <a:pt x="81460" y="45390"/>
                </a:lnTo>
                <a:lnTo>
                  <a:pt x="81450" y="45390"/>
                </a:lnTo>
                <a:lnTo>
                  <a:pt x="81450" y="45400"/>
                </a:lnTo>
                <a:lnTo>
                  <a:pt x="81450" y="45410"/>
                </a:lnTo>
                <a:lnTo>
                  <a:pt x="81440" y="45410"/>
                </a:lnTo>
                <a:lnTo>
                  <a:pt x="81440" y="45420"/>
                </a:lnTo>
                <a:lnTo>
                  <a:pt x="81430" y="45420"/>
                </a:lnTo>
                <a:lnTo>
                  <a:pt x="81430" y="45430"/>
                </a:lnTo>
                <a:lnTo>
                  <a:pt x="81430" y="45440"/>
                </a:lnTo>
                <a:lnTo>
                  <a:pt x="81420" y="45440"/>
                </a:lnTo>
                <a:lnTo>
                  <a:pt x="81420" y="45450"/>
                </a:lnTo>
                <a:lnTo>
                  <a:pt x="81410" y="45450"/>
                </a:lnTo>
                <a:lnTo>
                  <a:pt x="81410" y="45460"/>
                </a:lnTo>
                <a:lnTo>
                  <a:pt x="81410" y="45470"/>
                </a:lnTo>
                <a:lnTo>
                  <a:pt x="81400" y="45470"/>
                </a:lnTo>
                <a:lnTo>
                  <a:pt x="81400" y="45480"/>
                </a:lnTo>
                <a:lnTo>
                  <a:pt x="81390" y="45490"/>
                </a:lnTo>
                <a:lnTo>
                  <a:pt x="81390" y="45500"/>
                </a:lnTo>
                <a:lnTo>
                  <a:pt x="81380" y="45500"/>
                </a:lnTo>
                <a:lnTo>
                  <a:pt x="81380" y="45510"/>
                </a:lnTo>
                <a:lnTo>
                  <a:pt x="81370" y="45520"/>
                </a:lnTo>
                <a:lnTo>
                  <a:pt x="81370" y="45530"/>
                </a:lnTo>
                <a:lnTo>
                  <a:pt x="81360" y="45530"/>
                </a:lnTo>
                <a:lnTo>
                  <a:pt x="81360" y="45540"/>
                </a:lnTo>
                <a:lnTo>
                  <a:pt x="81350" y="45550"/>
                </a:lnTo>
                <a:lnTo>
                  <a:pt x="81350" y="45560"/>
                </a:lnTo>
                <a:lnTo>
                  <a:pt x="81340" y="45560"/>
                </a:lnTo>
                <a:lnTo>
                  <a:pt x="81340" y="45570"/>
                </a:lnTo>
                <a:lnTo>
                  <a:pt x="81340" y="45580"/>
                </a:lnTo>
                <a:lnTo>
                  <a:pt x="81330" y="45580"/>
                </a:lnTo>
                <a:lnTo>
                  <a:pt x="81330" y="45590"/>
                </a:lnTo>
                <a:lnTo>
                  <a:pt x="81320" y="45600"/>
                </a:lnTo>
                <a:lnTo>
                  <a:pt x="81320" y="45610"/>
                </a:lnTo>
                <a:lnTo>
                  <a:pt x="81310" y="45610"/>
                </a:lnTo>
                <a:lnTo>
                  <a:pt x="81310" y="45620"/>
                </a:lnTo>
                <a:lnTo>
                  <a:pt x="81310" y="45630"/>
                </a:lnTo>
                <a:lnTo>
                  <a:pt x="81300" y="45630"/>
                </a:lnTo>
                <a:lnTo>
                  <a:pt x="81300" y="45640"/>
                </a:lnTo>
                <a:lnTo>
                  <a:pt x="81290" y="45650"/>
                </a:lnTo>
                <a:lnTo>
                  <a:pt x="81290" y="45660"/>
                </a:lnTo>
                <a:lnTo>
                  <a:pt x="81280" y="45660"/>
                </a:lnTo>
                <a:lnTo>
                  <a:pt x="81280" y="45670"/>
                </a:lnTo>
                <a:lnTo>
                  <a:pt x="81270" y="45670"/>
                </a:lnTo>
                <a:lnTo>
                  <a:pt x="81270" y="45680"/>
                </a:lnTo>
                <a:lnTo>
                  <a:pt x="81270" y="45690"/>
                </a:lnTo>
                <a:lnTo>
                  <a:pt x="81260" y="45690"/>
                </a:lnTo>
                <a:lnTo>
                  <a:pt x="81260" y="45700"/>
                </a:lnTo>
                <a:lnTo>
                  <a:pt x="81250" y="45700"/>
                </a:lnTo>
                <a:lnTo>
                  <a:pt x="81250" y="45710"/>
                </a:lnTo>
                <a:lnTo>
                  <a:pt x="81250" y="45720"/>
                </a:lnTo>
                <a:lnTo>
                  <a:pt x="81240" y="45720"/>
                </a:lnTo>
                <a:lnTo>
                  <a:pt x="81240" y="45730"/>
                </a:lnTo>
                <a:lnTo>
                  <a:pt x="81230" y="45730"/>
                </a:lnTo>
                <a:lnTo>
                  <a:pt x="81230" y="45740"/>
                </a:lnTo>
                <a:lnTo>
                  <a:pt x="81230" y="45750"/>
                </a:lnTo>
                <a:lnTo>
                  <a:pt x="81220" y="45750"/>
                </a:lnTo>
                <a:lnTo>
                  <a:pt x="81220" y="45760"/>
                </a:lnTo>
                <a:lnTo>
                  <a:pt x="81210" y="45760"/>
                </a:lnTo>
                <a:lnTo>
                  <a:pt x="81210" y="45770"/>
                </a:lnTo>
                <a:lnTo>
                  <a:pt x="81200" y="45770"/>
                </a:lnTo>
                <a:lnTo>
                  <a:pt x="81200" y="45780"/>
                </a:lnTo>
                <a:lnTo>
                  <a:pt x="81200" y="45790"/>
                </a:lnTo>
                <a:lnTo>
                  <a:pt x="81190" y="45790"/>
                </a:lnTo>
                <a:lnTo>
                  <a:pt x="81190" y="45800"/>
                </a:lnTo>
                <a:lnTo>
                  <a:pt x="81180" y="45800"/>
                </a:lnTo>
                <a:lnTo>
                  <a:pt x="81180" y="45810"/>
                </a:lnTo>
                <a:lnTo>
                  <a:pt x="81170" y="45810"/>
                </a:lnTo>
                <a:lnTo>
                  <a:pt x="81170" y="45820"/>
                </a:lnTo>
                <a:lnTo>
                  <a:pt x="81160" y="45820"/>
                </a:lnTo>
                <a:lnTo>
                  <a:pt x="81160" y="45830"/>
                </a:lnTo>
                <a:lnTo>
                  <a:pt x="81150" y="45840"/>
                </a:lnTo>
                <a:lnTo>
                  <a:pt x="81140" y="45850"/>
                </a:lnTo>
                <a:lnTo>
                  <a:pt x="81140" y="45860"/>
                </a:lnTo>
                <a:lnTo>
                  <a:pt x="81130" y="45860"/>
                </a:lnTo>
                <a:lnTo>
                  <a:pt x="81130" y="45870"/>
                </a:lnTo>
                <a:lnTo>
                  <a:pt x="81120" y="45870"/>
                </a:lnTo>
                <a:lnTo>
                  <a:pt x="81120" y="45880"/>
                </a:lnTo>
                <a:lnTo>
                  <a:pt x="81110" y="45880"/>
                </a:lnTo>
                <a:lnTo>
                  <a:pt x="81110" y="45890"/>
                </a:lnTo>
                <a:lnTo>
                  <a:pt x="81100" y="45890"/>
                </a:lnTo>
                <a:lnTo>
                  <a:pt x="81090" y="45890"/>
                </a:lnTo>
                <a:lnTo>
                  <a:pt x="81090" y="45900"/>
                </a:lnTo>
                <a:lnTo>
                  <a:pt x="81080" y="45900"/>
                </a:lnTo>
                <a:lnTo>
                  <a:pt x="81080" y="45910"/>
                </a:lnTo>
                <a:lnTo>
                  <a:pt x="81070" y="45910"/>
                </a:lnTo>
                <a:lnTo>
                  <a:pt x="81060" y="45910"/>
                </a:lnTo>
                <a:lnTo>
                  <a:pt x="81060" y="45920"/>
                </a:lnTo>
                <a:lnTo>
                  <a:pt x="81050" y="45920"/>
                </a:lnTo>
                <a:lnTo>
                  <a:pt x="81040" y="45920"/>
                </a:lnTo>
                <a:lnTo>
                  <a:pt x="81040" y="45930"/>
                </a:lnTo>
                <a:lnTo>
                  <a:pt x="81030" y="45930"/>
                </a:lnTo>
                <a:lnTo>
                  <a:pt x="81020" y="45930"/>
                </a:lnTo>
                <a:lnTo>
                  <a:pt x="81010" y="45930"/>
                </a:lnTo>
                <a:lnTo>
                  <a:pt x="81000" y="45930"/>
                </a:lnTo>
                <a:lnTo>
                  <a:pt x="80990" y="45930"/>
                </a:lnTo>
                <a:lnTo>
                  <a:pt x="80980" y="45930"/>
                </a:lnTo>
                <a:lnTo>
                  <a:pt x="80970" y="45930"/>
                </a:lnTo>
                <a:lnTo>
                  <a:pt x="80960" y="45930"/>
                </a:lnTo>
                <a:lnTo>
                  <a:pt x="80950" y="45930"/>
                </a:lnTo>
                <a:lnTo>
                  <a:pt x="80950" y="45920"/>
                </a:lnTo>
                <a:lnTo>
                  <a:pt x="80950" y="45910"/>
                </a:lnTo>
                <a:lnTo>
                  <a:pt x="80950" y="45900"/>
                </a:lnTo>
                <a:lnTo>
                  <a:pt x="80960" y="45900"/>
                </a:lnTo>
                <a:lnTo>
                  <a:pt x="80960" y="45910"/>
                </a:lnTo>
                <a:lnTo>
                  <a:pt x="80970" y="45910"/>
                </a:lnTo>
                <a:lnTo>
                  <a:pt x="80960" y="45910"/>
                </a:lnTo>
                <a:lnTo>
                  <a:pt x="80960" y="45920"/>
                </a:lnTo>
                <a:lnTo>
                  <a:pt x="80970" y="45920"/>
                </a:lnTo>
                <a:lnTo>
                  <a:pt x="80970" y="45930"/>
                </a:lnTo>
                <a:lnTo>
                  <a:pt x="80980" y="45930"/>
                </a:lnTo>
                <a:lnTo>
                  <a:pt x="80990" y="45930"/>
                </a:lnTo>
                <a:lnTo>
                  <a:pt x="80990" y="45920"/>
                </a:lnTo>
                <a:lnTo>
                  <a:pt x="81000" y="45920"/>
                </a:lnTo>
                <a:lnTo>
                  <a:pt x="81010" y="45920"/>
                </a:lnTo>
                <a:lnTo>
                  <a:pt x="81020" y="45910"/>
                </a:lnTo>
                <a:lnTo>
                  <a:pt x="81030" y="45910"/>
                </a:lnTo>
                <a:lnTo>
                  <a:pt x="81030" y="45900"/>
                </a:lnTo>
                <a:lnTo>
                  <a:pt x="81040" y="45900"/>
                </a:lnTo>
                <a:lnTo>
                  <a:pt x="81040" y="45890"/>
                </a:lnTo>
                <a:lnTo>
                  <a:pt x="81050" y="45890"/>
                </a:lnTo>
                <a:lnTo>
                  <a:pt x="81050" y="45880"/>
                </a:lnTo>
                <a:lnTo>
                  <a:pt x="81060" y="45880"/>
                </a:lnTo>
                <a:lnTo>
                  <a:pt x="81070" y="45880"/>
                </a:lnTo>
                <a:lnTo>
                  <a:pt x="81070" y="45870"/>
                </a:lnTo>
                <a:lnTo>
                  <a:pt x="81070" y="45860"/>
                </a:lnTo>
                <a:lnTo>
                  <a:pt x="81080" y="45860"/>
                </a:lnTo>
                <a:lnTo>
                  <a:pt x="81080" y="45850"/>
                </a:lnTo>
                <a:lnTo>
                  <a:pt x="81090" y="45840"/>
                </a:lnTo>
                <a:lnTo>
                  <a:pt x="81090" y="45830"/>
                </a:lnTo>
                <a:lnTo>
                  <a:pt x="81100" y="45830"/>
                </a:lnTo>
                <a:lnTo>
                  <a:pt x="81100" y="45820"/>
                </a:lnTo>
                <a:lnTo>
                  <a:pt x="81110" y="45820"/>
                </a:lnTo>
                <a:lnTo>
                  <a:pt x="81110" y="45830"/>
                </a:lnTo>
                <a:lnTo>
                  <a:pt x="81100" y="45830"/>
                </a:lnTo>
                <a:lnTo>
                  <a:pt x="81100" y="45840"/>
                </a:lnTo>
                <a:lnTo>
                  <a:pt x="81090" y="45850"/>
                </a:lnTo>
                <a:lnTo>
                  <a:pt x="81100" y="45850"/>
                </a:lnTo>
                <a:lnTo>
                  <a:pt x="81100" y="45860"/>
                </a:lnTo>
                <a:lnTo>
                  <a:pt x="81110" y="45860"/>
                </a:lnTo>
                <a:lnTo>
                  <a:pt x="81110" y="45850"/>
                </a:lnTo>
                <a:lnTo>
                  <a:pt x="81120" y="45850"/>
                </a:lnTo>
                <a:lnTo>
                  <a:pt x="81120" y="45840"/>
                </a:lnTo>
                <a:lnTo>
                  <a:pt x="81130" y="45840"/>
                </a:lnTo>
                <a:lnTo>
                  <a:pt x="81130" y="45830"/>
                </a:lnTo>
                <a:lnTo>
                  <a:pt x="81130" y="45820"/>
                </a:lnTo>
                <a:lnTo>
                  <a:pt x="81140" y="45820"/>
                </a:lnTo>
                <a:lnTo>
                  <a:pt x="81140" y="45810"/>
                </a:lnTo>
                <a:lnTo>
                  <a:pt x="81150" y="45810"/>
                </a:lnTo>
                <a:lnTo>
                  <a:pt x="81150" y="45820"/>
                </a:lnTo>
                <a:lnTo>
                  <a:pt x="81160" y="45810"/>
                </a:lnTo>
                <a:lnTo>
                  <a:pt x="81160" y="45800"/>
                </a:lnTo>
                <a:lnTo>
                  <a:pt x="81170" y="45800"/>
                </a:lnTo>
                <a:lnTo>
                  <a:pt x="81170" y="45790"/>
                </a:lnTo>
                <a:lnTo>
                  <a:pt x="81180" y="45790"/>
                </a:lnTo>
                <a:lnTo>
                  <a:pt x="81180" y="45780"/>
                </a:lnTo>
                <a:lnTo>
                  <a:pt x="81180" y="45790"/>
                </a:lnTo>
                <a:lnTo>
                  <a:pt x="81170" y="45790"/>
                </a:lnTo>
                <a:lnTo>
                  <a:pt x="81160" y="45790"/>
                </a:lnTo>
                <a:lnTo>
                  <a:pt x="81160" y="45800"/>
                </a:lnTo>
                <a:lnTo>
                  <a:pt x="81150" y="45800"/>
                </a:lnTo>
                <a:lnTo>
                  <a:pt x="81150" y="45810"/>
                </a:lnTo>
                <a:lnTo>
                  <a:pt x="81150" y="45800"/>
                </a:lnTo>
                <a:lnTo>
                  <a:pt x="81150" y="45790"/>
                </a:lnTo>
                <a:lnTo>
                  <a:pt x="81150" y="45780"/>
                </a:lnTo>
                <a:lnTo>
                  <a:pt x="81160" y="45780"/>
                </a:lnTo>
                <a:lnTo>
                  <a:pt x="81160" y="45770"/>
                </a:lnTo>
                <a:lnTo>
                  <a:pt x="81160" y="45760"/>
                </a:lnTo>
                <a:lnTo>
                  <a:pt x="81160" y="45750"/>
                </a:lnTo>
                <a:lnTo>
                  <a:pt x="81160" y="45740"/>
                </a:lnTo>
                <a:lnTo>
                  <a:pt x="81160" y="45730"/>
                </a:lnTo>
                <a:lnTo>
                  <a:pt x="81160" y="45720"/>
                </a:lnTo>
                <a:lnTo>
                  <a:pt x="81150" y="45720"/>
                </a:lnTo>
                <a:lnTo>
                  <a:pt x="81150" y="45710"/>
                </a:lnTo>
                <a:lnTo>
                  <a:pt x="81150" y="45700"/>
                </a:lnTo>
                <a:lnTo>
                  <a:pt x="81150" y="45690"/>
                </a:lnTo>
                <a:lnTo>
                  <a:pt x="81140" y="45680"/>
                </a:lnTo>
                <a:lnTo>
                  <a:pt x="81140" y="45670"/>
                </a:lnTo>
                <a:lnTo>
                  <a:pt x="81140" y="45660"/>
                </a:lnTo>
                <a:lnTo>
                  <a:pt x="81140" y="45650"/>
                </a:lnTo>
                <a:lnTo>
                  <a:pt x="81140" y="45640"/>
                </a:lnTo>
                <a:lnTo>
                  <a:pt x="81130" y="45640"/>
                </a:lnTo>
                <a:lnTo>
                  <a:pt x="81130" y="45630"/>
                </a:lnTo>
                <a:lnTo>
                  <a:pt x="81130" y="45640"/>
                </a:lnTo>
                <a:lnTo>
                  <a:pt x="81140" y="45640"/>
                </a:lnTo>
                <a:lnTo>
                  <a:pt x="81140" y="45650"/>
                </a:lnTo>
                <a:lnTo>
                  <a:pt x="81140" y="45640"/>
                </a:lnTo>
                <a:lnTo>
                  <a:pt x="81140" y="45650"/>
                </a:lnTo>
                <a:lnTo>
                  <a:pt x="81150" y="45650"/>
                </a:lnTo>
                <a:lnTo>
                  <a:pt x="81150" y="45660"/>
                </a:lnTo>
                <a:lnTo>
                  <a:pt x="81150" y="45650"/>
                </a:lnTo>
                <a:lnTo>
                  <a:pt x="81150" y="45640"/>
                </a:lnTo>
                <a:lnTo>
                  <a:pt x="81140" y="45640"/>
                </a:lnTo>
                <a:lnTo>
                  <a:pt x="81140" y="45630"/>
                </a:lnTo>
                <a:lnTo>
                  <a:pt x="81140" y="45620"/>
                </a:lnTo>
                <a:lnTo>
                  <a:pt x="81140" y="45610"/>
                </a:lnTo>
                <a:lnTo>
                  <a:pt x="81130" y="45610"/>
                </a:lnTo>
                <a:lnTo>
                  <a:pt x="81130" y="45600"/>
                </a:lnTo>
                <a:lnTo>
                  <a:pt x="81120" y="45600"/>
                </a:lnTo>
                <a:lnTo>
                  <a:pt x="81120" y="45590"/>
                </a:lnTo>
                <a:lnTo>
                  <a:pt x="81110" y="45580"/>
                </a:lnTo>
                <a:lnTo>
                  <a:pt x="81110" y="45570"/>
                </a:lnTo>
                <a:lnTo>
                  <a:pt x="81100" y="45570"/>
                </a:lnTo>
                <a:lnTo>
                  <a:pt x="81100" y="45560"/>
                </a:lnTo>
                <a:lnTo>
                  <a:pt x="81090" y="45560"/>
                </a:lnTo>
                <a:lnTo>
                  <a:pt x="81080" y="45550"/>
                </a:lnTo>
                <a:lnTo>
                  <a:pt x="81080" y="45540"/>
                </a:lnTo>
                <a:lnTo>
                  <a:pt x="81070" y="45540"/>
                </a:lnTo>
                <a:lnTo>
                  <a:pt x="81070" y="45530"/>
                </a:lnTo>
                <a:lnTo>
                  <a:pt x="81060" y="45530"/>
                </a:lnTo>
                <a:lnTo>
                  <a:pt x="81060" y="45520"/>
                </a:lnTo>
                <a:lnTo>
                  <a:pt x="81050" y="45510"/>
                </a:lnTo>
                <a:lnTo>
                  <a:pt x="81040" y="45500"/>
                </a:lnTo>
                <a:lnTo>
                  <a:pt x="81030" y="45490"/>
                </a:lnTo>
                <a:lnTo>
                  <a:pt x="81020" y="45480"/>
                </a:lnTo>
                <a:lnTo>
                  <a:pt x="81010" y="45480"/>
                </a:lnTo>
                <a:lnTo>
                  <a:pt x="81010" y="45470"/>
                </a:lnTo>
                <a:lnTo>
                  <a:pt x="81000" y="45470"/>
                </a:lnTo>
                <a:lnTo>
                  <a:pt x="81000" y="45460"/>
                </a:lnTo>
                <a:lnTo>
                  <a:pt x="80990" y="45460"/>
                </a:lnTo>
                <a:lnTo>
                  <a:pt x="80990" y="45450"/>
                </a:lnTo>
                <a:lnTo>
                  <a:pt x="80980" y="45450"/>
                </a:lnTo>
                <a:lnTo>
                  <a:pt x="80980" y="45440"/>
                </a:lnTo>
                <a:lnTo>
                  <a:pt x="80970" y="45440"/>
                </a:lnTo>
                <a:lnTo>
                  <a:pt x="80960" y="45430"/>
                </a:lnTo>
                <a:lnTo>
                  <a:pt x="80950" y="45430"/>
                </a:lnTo>
                <a:lnTo>
                  <a:pt x="80950" y="45420"/>
                </a:lnTo>
                <a:lnTo>
                  <a:pt x="80940" y="45420"/>
                </a:lnTo>
                <a:lnTo>
                  <a:pt x="80930" y="45410"/>
                </a:lnTo>
                <a:lnTo>
                  <a:pt x="80920" y="45410"/>
                </a:lnTo>
                <a:lnTo>
                  <a:pt x="80910" y="45400"/>
                </a:lnTo>
                <a:lnTo>
                  <a:pt x="80900" y="45390"/>
                </a:lnTo>
                <a:lnTo>
                  <a:pt x="80890" y="45390"/>
                </a:lnTo>
                <a:lnTo>
                  <a:pt x="80880" y="45380"/>
                </a:lnTo>
                <a:lnTo>
                  <a:pt x="80870" y="45380"/>
                </a:lnTo>
                <a:lnTo>
                  <a:pt x="80870" y="45370"/>
                </a:lnTo>
                <a:lnTo>
                  <a:pt x="80860" y="45370"/>
                </a:lnTo>
                <a:lnTo>
                  <a:pt x="80850" y="45360"/>
                </a:lnTo>
                <a:lnTo>
                  <a:pt x="80840" y="45360"/>
                </a:lnTo>
                <a:lnTo>
                  <a:pt x="80830" y="45360"/>
                </a:lnTo>
                <a:lnTo>
                  <a:pt x="80830" y="45350"/>
                </a:lnTo>
                <a:lnTo>
                  <a:pt x="80820" y="45350"/>
                </a:lnTo>
                <a:lnTo>
                  <a:pt x="80810" y="45350"/>
                </a:lnTo>
                <a:lnTo>
                  <a:pt x="80800" y="45340"/>
                </a:lnTo>
                <a:lnTo>
                  <a:pt x="80790" y="45340"/>
                </a:lnTo>
                <a:lnTo>
                  <a:pt x="80780" y="45330"/>
                </a:lnTo>
                <a:lnTo>
                  <a:pt x="80770" y="45330"/>
                </a:lnTo>
                <a:lnTo>
                  <a:pt x="80760" y="45330"/>
                </a:lnTo>
                <a:lnTo>
                  <a:pt x="80750" y="45320"/>
                </a:lnTo>
                <a:lnTo>
                  <a:pt x="80740" y="45320"/>
                </a:lnTo>
                <a:lnTo>
                  <a:pt x="80730" y="45320"/>
                </a:lnTo>
                <a:lnTo>
                  <a:pt x="80720" y="45320"/>
                </a:lnTo>
                <a:lnTo>
                  <a:pt x="80710" y="45320"/>
                </a:lnTo>
                <a:lnTo>
                  <a:pt x="80700" y="45320"/>
                </a:lnTo>
                <a:lnTo>
                  <a:pt x="80690" y="45320"/>
                </a:lnTo>
                <a:lnTo>
                  <a:pt x="80680" y="45330"/>
                </a:lnTo>
                <a:lnTo>
                  <a:pt x="80670" y="45330"/>
                </a:lnTo>
                <a:lnTo>
                  <a:pt x="80670" y="45340"/>
                </a:lnTo>
                <a:lnTo>
                  <a:pt x="80660" y="45340"/>
                </a:lnTo>
                <a:lnTo>
                  <a:pt x="80660" y="45350"/>
                </a:lnTo>
                <a:lnTo>
                  <a:pt x="80650" y="45350"/>
                </a:lnTo>
                <a:lnTo>
                  <a:pt x="80650" y="45360"/>
                </a:lnTo>
                <a:lnTo>
                  <a:pt x="80640" y="45360"/>
                </a:lnTo>
                <a:lnTo>
                  <a:pt x="80640" y="45370"/>
                </a:lnTo>
                <a:lnTo>
                  <a:pt x="80630" y="45370"/>
                </a:lnTo>
                <a:lnTo>
                  <a:pt x="80630" y="45380"/>
                </a:lnTo>
                <a:lnTo>
                  <a:pt x="80620" y="45380"/>
                </a:lnTo>
                <a:lnTo>
                  <a:pt x="80620" y="45390"/>
                </a:lnTo>
                <a:lnTo>
                  <a:pt x="80620" y="45400"/>
                </a:lnTo>
                <a:lnTo>
                  <a:pt x="80610" y="45400"/>
                </a:lnTo>
                <a:lnTo>
                  <a:pt x="80610" y="45410"/>
                </a:lnTo>
                <a:lnTo>
                  <a:pt x="80600" y="45410"/>
                </a:lnTo>
                <a:lnTo>
                  <a:pt x="80600" y="45420"/>
                </a:lnTo>
                <a:lnTo>
                  <a:pt x="80590" y="45420"/>
                </a:lnTo>
                <a:lnTo>
                  <a:pt x="80590" y="45430"/>
                </a:lnTo>
                <a:lnTo>
                  <a:pt x="80580" y="45430"/>
                </a:lnTo>
                <a:lnTo>
                  <a:pt x="80580" y="45440"/>
                </a:lnTo>
                <a:lnTo>
                  <a:pt x="80570" y="45440"/>
                </a:lnTo>
                <a:lnTo>
                  <a:pt x="80560" y="45440"/>
                </a:lnTo>
                <a:lnTo>
                  <a:pt x="80550" y="45440"/>
                </a:lnTo>
                <a:lnTo>
                  <a:pt x="80540" y="45440"/>
                </a:lnTo>
                <a:lnTo>
                  <a:pt x="80530" y="45440"/>
                </a:lnTo>
                <a:lnTo>
                  <a:pt x="80520" y="45440"/>
                </a:lnTo>
                <a:lnTo>
                  <a:pt x="80510" y="45440"/>
                </a:lnTo>
                <a:lnTo>
                  <a:pt x="80500" y="45440"/>
                </a:lnTo>
                <a:lnTo>
                  <a:pt x="80490" y="45440"/>
                </a:lnTo>
                <a:lnTo>
                  <a:pt x="80490" y="45450"/>
                </a:lnTo>
                <a:lnTo>
                  <a:pt x="80480" y="45450"/>
                </a:lnTo>
                <a:lnTo>
                  <a:pt x="80470" y="45450"/>
                </a:lnTo>
                <a:lnTo>
                  <a:pt x="80470" y="45460"/>
                </a:lnTo>
                <a:lnTo>
                  <a:pt x="80460" y="45460"/>
                </a:lnTo>
                <a:lnTo>
                  <a:pt x="80460" y="45470"/>
                </a:lnTo>
                <a:lnTo>
                  <a:pt x="80450" y="45470"/>
                </a:lnTo>
                <a:lnTo>
                  <a:pt x="80450" y="45480"/>
                </a:lnTo>
                <a:lnTo>
                  <a:pt x="80450" y="45490"/>
                </a:lnTo>
                <a:lnTo>
                  <a:pt x="80440" y="45490"/>
                </a:lnTo>
                <a:lnTo>
                  <a:pt x="80440" y="45500"/>
                </a:lnTo>
                <a:lnTo>
                  <a:pt x="80430" y="45500"/>
                </a:lnTo>
                <a:lnTo>
                  <a:pt x="80430" y="45510"/>
                </a:lnTo>
                <a:lnTo>
                  <a:pt x="80420" y="45510"/>
                </a:lnTo>
                <a:lnTo>
                  <a:pt x="80420" y="45520"/>
                </a:lnTo>
                <a:lnTo>
                  <a:pt x="80410" y="45520"/>
                </a:lnTo>
                <a:lnTo>
                  <a:pt x="80410" y="45530"/>
                </a:lnTo>
                <a:lnTo>
                  <a:pt x="80400" y="45530"/>
                </a:lnTo>
                <a:lnTo>
                  <a:pt x="80390" y="45540"/>
                </a:lnTo>
                <a:lnTo>
                  <a:pt x="80390" y="45550"/>
                </a:lnTo>
                <a:lnTo>
                  <a:pt x="80380" y="45550"/>
                </a:lnTo>
                <a:lnTo>
                  <a:pt x="80380" y="45560"/>
                </a:lnTo>
                <a:lnTo>
                  <a:pt x="80370" y="45560"/>
                </a:lnTo>
                <a:lnTo>
                  <a:pt x="80370" y="45570"/>
                </a:lnTo>
                <a:lnTo>
                  <a:pt x="80360" y="45570"/>
                </a:lnTo>
                <a:lnTo>
                  <a:pt x="80360" y="45580"/>
                </a:lnTo>
                <a:lnTo>
                  <a:pt x="80350" y="45580"/>
                </a:lnTo>
                <a:lnTo>
                  <a:pt x="80340" y="45590"/>
                </a:lnTo>
                <a:lnTo>
                  <a:pt x="80330" y="45590"/>
                </a:lnTo>
                <a:lnTo>
                  <a:pt x="80330" y="45600"/>
                </a:lnTo>
                <a:lnTo>
                  <a:pt x="80320" y="45600"/>
                </a:lnTo>
                <a:lnTo>
                  <a:pt x="80310" y="45600"/>
                </a:lnTo>
                <a:lnTo>
                  <a:pt x="80300" y="45600"/>
                </a:lnTo>
                <a:lnTo>
                  <a:pt x="80290" y="45600"/>
                </a:lnTo>
                <a:lnTo>
                  <a:pt x="80290" y="45610"/>
                </a:lnTo>
                <a:lnTo>
                  <a:pt x="80280" y="45610"/>
                </a:lnTo>
                <a:lnTo>
                  <a:pt x="80270" y="45610"/>
                </a:lnTo>
                <a:lnTo>
                  <a:pt x="80260" y="45610"/>
                </a:lnTo>
                <a:lnTo>
                  <a:pt x="80250" y="45610"/>
                </a:lnTo>
                <a:lnTo>
                  <a:pt x="80240" y="45610"/>
                </a:lnTo>
                <a:lnTo>
                  <a:pt x="80230" y="45610"/>
                </a:lnTo>
                <a:lnTo>
                  <a:pt x="80220" y="45620"/>
                </a:lnTo>
                <a:lnTo>
                  <a:pt x="80210" y="45620"/>
                </a:lnTo>
                <a:lnTo>
                  <a:pt x="80200" y="45620"/>
                </a:lnTo>
                <a:lnTo>
                  <a:pt x="80190" y="45620"/>
                </a:lnTo>
                <a:lnTo>
                  <a:pt x="80170" y="45630"/>
                </a:lnTo>
                <a:lnTo>
                  <a:pt x="80150" y="45640"/>
                </a:lnTo>
                <a:lnTo>
                  <a:pt x="80140" y="45640"/>
                </a:lnTo>
                <a:lnTo>
                  <a:pt x="80130" y="45640"/>
                </a:lnTo>
                <a:lnTo>
                  <a:pt x="80120" y="45650"/>
                </a:lnTo>
                <a:lnTo>
                  <a:pt x="80110" y="45650"/>
                </a:lnTo>
                <a:lnTo>
                  <a:pt x="80110" y="45660"/>
                </a:lnTo>
                <a:lnTo>
                  <a:pt x="80100" y="45660"/>
                </a:lnTo>
                <a:lnTo>
                  <a:pt x="80090" y="45670"/>
                </a:lnTo>
                <a:lnTo>
                  <a:pt x="80080" y="45670"/>
                </a:lnTo>
                <a:lnTo>
                  <a:pt x="80080" y="45680"/>
                </a:lnTo>
                <a:lnTo>
                  <a:pt x="80070" y="45680"/>
                </a:lnTo>
                <a:lnTo>
                  <a:pt x="80070" y="45690"/>
                </a:lnTo>
                <a:lnTo>
                  <a:pt x="80060" y="45690"/>
                </a:lnTo>
                <a:lnTo>
                  <a:pt x="80060" y="45700"/>
                </a:lnTo>
                <a:lnTo>
                  <a:pt x="80050" y="45700"/>
                </a:lnTo>
                <a:lnTo>
                  <a:pt x="80040" y="45700"/>
                </a:lnTo>
                <a:lnTo>
                  <a:pt x="80040" y="45710"/>
                </a:lnTo>
                <a:lnTo>
                  <a:pt x="80030" y="45710"/>
                </a:lnTo>
                <a:lnTo>
                  <a:pt x="80020" y="45710"/>
                </a:lnTo>
                <a:lnTo>
                  <a:pt x="80020" y="45720"/>
                </a:lnTo>
                <a:lnTo>
                  <a:pt x="80010" y="45720"/>
                </a:lnTo>
                <a:lnTo>
                  <a:pt x="80010" y="45730"/>
                </a:lnTo>
                <a:lnTo>
                  <a:pt x="80000" y="45730"/>
                </a:lnTo>
                <a:lnTo>
                  <a:pt x="79990" y="45730"/>
                </a:lnTo>
                <a:lnTo>
                  <a:pt x="79990" y="45740"/>
                </a:lnTo>
                <a:lnTo>
                  <a:pt x="79980" y="45740"/>
                </a:lnTo>
                <a:lnTo>
                  <a:pt x="79970" y="45740"/>
                </a:lnTo>
                <a:lnTo>
                  <a:pt x="79970" y="45750"/>
                </a:lnTo>
                <a:lnTo>
                  <a:pt x="79960" y="45750"/>
                </a:lnTo>
                <a:lnTo>
                  <a:pt x="79950" y="45750"/>
                </a:lnTo>
                <a:lnTo>
                  <a:pt x="79950" y="45760"/>
                </a:lnTo>
                <a:lnTo>
                  <a:pt x="79940" y="45760"/>
                </a:lnTo>
                <a:lnTo>
                  <a:pt x="79940" y="45770"/>
                </a:lnTo>
                <a:lnTo>
                  <a:pt x="79930" y="45770"/>
                </a:lnTo>
                <a:lnTo>
                  <a:pt x="79920" y="45770"/>
                </a:lnTo>
                <a:lnTo>
                  <a:pt x="79910" y="45770"/>
                </a:lnTo>
                <a:lnTo>
                  <a:pt x="79910" y="45780"/>
                </a:lnTo>
                <a:lnTo>
                  <a:pt x="79900" y="45780"/>
                </a:lnTo>
                <a:lnTo>
                  <a:pt x="79890" y="45780"/>
                </a:lnTo>
                <a:lnTo>
                  <a:pt x="79890" y="45790"/>
                </a:lnTo>
                <a:lnTo>
                  <a:pt x="79880" y="45790"/>
                </a:lnTo>
                <a:lnTo>
                  <a:pt x="79870" y="45790"/>
                </a:lnTo>
                <a:lnTo>
                  <a:pt x="79870" y="45800"/>
                </a:lnTo>
                <a:lnTo>
                  <a:pt x="79860" y="45800"/>
                </a:lnTo>
                <a:lnTo>
                  <a:pt x="79850" y="45800"/>
                </a:lnTo>
                <a:lnTo>
                  <a:pt x="79840" y="45810"/>
                </a:lnTo>
                <a:lnTo>
                  <a:pt x="79830" y="45810"/>
                </a:lnTo>
                <a:close/>
                <a:moveTo>
                  <a:pt x="88290" y="39870"/>
                </a:moveTo>
                <a:lnTo>
                  <a:pt x="88280" y="39890"/>
                </a:lnTo>
                <a:lnTo>
                  <a:pt x="88270" y="39890"/>
                </a:lnTo>
                <a:lnTo>
                  <a:pt x="88270" y="39880"/>
                </a:lnTo>
                <a:lnTo>
                  <a:pt x="88270" y="39870"/>
                </a:lnTo>
                <a:lnTo>
                  <a:pt x="88280" y="39870"/>
                </a:lnTo>
                <a:lnTo>
                  <a:pt x="88290" y="3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