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Dnipropetrovska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Dnipropetro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69520" y="28710"/>
                </a:moveTo>
                <a:lnTo>
                  <a:pt x="69530" y="28710"/>
                </a:lnTo>
                <a:lnTo>
                  <a:pt x="69540" y="28710"/>
                </a:lnTo>
                <a:lnTo>
                  <a:pt x="69560" y="28700"/>
                </a:lnTo>
                <a:lnTo>
                  <a:pt x="69570" y="28700"/>
                </a:lnTo>
                <a:lnTo>
                  <a:pt x="69580" y="28700"/>
                </a:lnTo>
                <a:lnTo>
                  <a:pt x="69590" y="28700"/>
                </a:lnTo>
                <a:lnTo>
                  <a:pt x="69600" y="28690"/>
                </a:lnTo>
                <a:lnTo>
                  <a:pt x="69610" y="28690"/>
                </a:lnTo>
                <a:lnTo>
                  <a:pt x="69620" y="28680"/>
                </a:lnTo>
                <a:lnTo>
                  <a:pt x="69630" y="28680"/>
                </a:lnTo>
                <a:lnTo>
                  <a:pt x="69640" y="28680"/>
                </a:lnTo>
                <a:lnTo>
                  <a:pt x="69650" y="28680"/>
                </a:lnTo>
                <a:lnTo>
                  <a:pt x="69650" y="28670"/>
                </a:lnTo>
                <a:lnTo>
                  <a:pt x="69660" y="28660"/>
                </a:lnTo>
                <a:lnTo>
                  <a:pt x="69660" y="28650"/>
                </a:lnTo>
                <a:lnTo>
                  <a:pt x="69660" y="28640"/>
                </a:lnTo>
                <a:lnTo>
                  <a:pt x="69660" y="28630"/>
                </a:lnTo>
                <a:lnTo>
                  <a:pt x="69670" y="28630"/>
                </a:lnTo>
                <a:lnTo>
                  <a:pt x="69670" y="28620"/>
                </a:lnTo>
                <a:lnTo>
                  <a:pt x="69680" y="28610"/>
                </a:lnTo>
                <a:lnTo>
                  <a:pt x="69680" y="28600"/>
                </a:lnTo>
                <a:lnTo>
                  <a:pt x="69680" y="28590"/>
                </a:lnTo>
                <a:lnTo>
                  <a:pt x="69680" y="28580"/>
                </a:lnTo>
                <a:lnTo>
                  <a:pt x="69680" y="28570"/>
                </a:lnTo>
                <a:lnTo>
                  <a:pt x="69680" y="28560"/>
                </a:lnTo>
                <a:lnTo>
                  <a:pt x="69670" y="28550"/>
                </a:lnTo>
                <a:lnTo>
                  <a:pt x="69670" y="28540"/>
                </a:lnTo>
                <a:lnTo>
                  <a:pt x="69670" y="28530"/>
                </a:lnTo>
                <a:lnTo>
                  <a:pt x="69680" y="28530"/>
                </a:lnTo>
                <a:lnTo>
                  <a:pt x="69680" y="28520"/>
                </a:lnTo>
                <a:lnTo>
                  <a:pt x="69690" y="28520"/>
                </a:lnTo>
                <a:lnTo>
                  <a:pt x="69690" y="28530"/>
                </a:lnTo>
                <a:lnTo>
                  <a:pt x="69690" y="28520"/>
                </a:lnTo>
                <a:lnTo>
                  <a:pt x="69690" y="28510"/>
                </a:lnTo>
                <a:lnTo>
                  <a:pt x="69700" y="28510"/>
                </a:lnTo>
                <a:lnTo>
                  <a:pt x="69700" y="28520"/>
                </a:lnTo>
                <a:lnTo>
                  <a:pt x="69710" y="28520"/>
                </a:lnTo>
                <a:lnTo>
                  <a:pt x="69720" y="28520"/>
                </a:lnTo>
                <a:lnTo>
                  <a:pt x="69710" y="28520"/>
                </a:lnTo>
                <a:lnTo>
                  <a:pt x="69710" y="28530"/>
                </a:lnTo>
                <a:lnTo>
                  <a:pt x="69720" y="28530"/>
                </a:lnTo>
                <a:lnTo>
                  <a:pt x="69720" y="28520"/>
                </a:lnTo>
                <a:lnTo>
                  <a:pt x="69730" y="28520"/>
                </a:lnTo>
                <a:lnTo>
                  <a:pt x="69740" y="28520"/>
                </a:lnTo>
                <a:lnTo>
                  <a:pt x="69740" y="28530"/>
                </a:lnTo>
                <a:lnTo>
                  <a:pt x="69740" y="28540"/>
                </a:lnTo>
                <a:lnTo>
                  <a:pt x="69750" y="28540"/>
                </a:lnTo>
                <a:lnTo>
                  <a:pt x="69760" y="28550"/>
                </a:lnTo>
                <a:lnTo>
                  <a:pt x="69770" y="28550"/>
                </a:lnTo>
                <a:lnTo>
                  <a:pt x="69780" y="28560"/>
                </a:lnTo>
                <a:lnTo>
                  <a:pt x="69790" y="28560"/>
                </a:lnTo>
                <a:lnTo>
                  <a:pt x="69800" y="28570"/>
                </a:lnTo>
                <a:lnTo>
                  <a:pt x="69780" y="28590"/>
                </a:lnTo>
                <a:lnTo>
                  <a:pt x="69790" y="28650"/>
                </a:lnTo>
                <a:lnTo>
                  <a:pt x="69810" y="28640"/>
                </a:lnTo>
                <a:lnTo>
                  <a:pt x="69830" y="28630"/>
                </a:lnTo>
                <a:lnTo>
                  <a:pt x="69830" y="28640"/>
                </a:lnTo>
                <a:lnTo>
                  <a:pt x="69830" y="28650"/>
                </a:lnTo>
                <a:lnTo>
                  <a:pt x="69830" y="28660"/>
                </a:lnTo>
                <a:lnTo>
                  <a:pt x="69830" y="28670"/>
                </a:lnTo>
                <a:lnTo>
                  <a:pt x="69830" y="28680"/>
                </a:lnTo>
                <a:lnTo>
                  <a:pt x="69820" y="28680"/>
                </a:lnTo>
                <a:lnTo>
                  <a:pt x="69820" y="28690"/>
                </a:lnTo>
                <a:lnTo>
                  <a:pt x="69810" y="28690"/>
                </a:lnTo>
                <a:lnTo>
                  <a:pt x="69820" y="28690"/>
                </a:lnTo>
                <a:lnTo>
                  <a:pt x="69820" y="28700"/>
                </a:lnTo>
                <a:lnTo>
                  <a:pt x="69810" y="28700"/>
                </a:lnTo>
                <a:lnTo>
                  <a:pt x="69810" y="28710"/>
                </a:lnTo>
                <a:lnTo>
                  <a:pt x="69810" y="28720"/>
                </a:lnTo>
                <a:lnTo>
                  <a:pt x="69810" y="28730"/>
                </a:lnTo>
                <a:lnTo>
                  <a:pt x="69820" y="28740"/>
                </a:lnTo>
                <a:lnTo>
                  <a:pt x="69820" y="28750"/>
                </a:lnTo>
                <a:lnTo>
                  <a:pt x="69820" y="28760"/>
                </a:lnTo>
                <a:lnTo>
                  <a:pt x="69830" y="28760"/>
                </a:lnTo>
                <a:lnTo>
                  <a:pt x="69830" y="28770"/>
                </a:lnTo>
                <a:lnTo>
                  <a:pt x="69840" y="28770"/>
                </a:lnTo>
                <a:lnTo>
                  <a:pt x="69840" y="28780"/>
                </a:lnTo>
                <a:lnTo>
                  <a:pt x="69850" y="28790"/>
                </a:lnTo>
                <a:lnTo>
                  <a:pt x="69860" y="28790"/>
                </a:lnTo>
                <a:lnTo>
                  <a:pt x="69860" y="28780"/>
                </a:lnTo>
                <a:lnTo>
                  <a:pt x="69860" y="28770"/>
                </a:lnTo>
                <a:lnTo>
                  <a:pt x="69860" y="28760"/>
                </a:lnTo>
                <a:lnTo>
                  <a:pt x="69850" y="28760"/>
                </a:lnTo>
                <a:lnTo>
                  <a:pt x="69860" y="28760"/>
                </a:lnTo>
                <a:lnTo>
                  <a:pt x="69860" y="28750"/>
                </a:lnTo>
                <a:lnTo>
                  <a:pt x="69860" y="28740"/>
                </a:lnTo>
                <a:lnTo>
                  <a:pt x="69860" y="28730"/>
                </a:lnTo>
                <a:lnTo>
                  <a:pt x="69860" y="28720"/>
                </a:lnTo>
                <a:lnTo>
                  <a:pt x="69860" y="28730"/>
                </a:lnTo>
                <a:lnTo>
                  <a:pt x="69870" y="28730"/>
                </a:lnTo>
                <a:lnTo>
                  <a:pt x="69870" y="28720"/>
                </a:lnTo>
                <a:lnTo>
                  <a:pt x="69880" y="28720"/>
                </a:lnTo>
                <a:lnTo>
                  <a:pt x="69880" y="28710"/>
                </a:lnTo>
                <a:lnTo>
                  <a:pt x="69880" y="28700"/>
                </a:lnTo>
                <a:lnTo>
                  <a:pt x="69890" y="28700"/>
                </a:lnTo>
                <a:lnTo>
                  <a:pt x="69890" y="28690"/>
                </a:lnTo>
                <a:lnTo>
                  <a:pt x="69900" y="28680"/>
                </a:lnTo>
                <a:lnTo>
                  <a:pt x="69910" y="28680"/>
                </a:lnTo>
                <a:lnTo>
                  <a:pt x="69910" y="28670"/>
                </a:lnTo>
                <a:lnTo>
                  <a:pt x="69920" y="28670"/>
                </a:lnTo>
                <a:lnTo>
                  <a:pt x="69930" y="28670"/>
                </a:lnTo>
                <a:lnTo>
                  <a:pt x="69940" y="28660"/>
                </a:lnTo>
                <a:lnTo>
                  <a:pt x="69950" y="28660"/>
                </a:lnTo>
                <a:lnTo>
                  <a:pt x="69950" y="28670"/>
                </a:lnTo>
                <a:lnTo>
                  <a:pt x="69950" y="28660"/>
                </a:lnTo>
                <a:lnTo>
                  <a:pt x="69960" y="28660"/>
                </a:lnTo>
                <a:lnTo>
                  <a:pt x="69970" y="28660"/>
                </a:lnTo>
                <a:lnTo>
                  <a:pt x="69970" y="28670"/>
                </a:lnTo>
                <a:lnTo>
                  <a:pt x="69980" y="28670"/>
                </a:lnTo>
                <a:lnTo>
                  <a:pt x="69980" y="28660"/>
                </a:lnTo>
                <a:lnTo>
                  <a:pt x="69990" y="28660"/>
                </a:lnTo>
                <a:lnTo>
                  <a:pt x="70000" y="28650"/>
                </a:lnTo>
                <a:lnTo>
                  <a:pt x="70010" y="28650"/>
                </a:lnTo>
                <a:lnTo>
                  <a:pt x="70010" y="28640"/>
                </a:lnTo>
                <a:lnTo>
                  <a:pt x="70020" y="28640"/>
                </a:lnTo>
                <a:lnTo>
                  <a:pt x="70030" y="28640"/>
                </a:lnTo>
                <a:lnTo>
                  <a:pt x="70030" y="28630"/>
                </a:lnTo>
                <a:lnTo>
                  <a:pt x="70030" y="28620"/>
                </a:lnTo>
                <a:lnTo>
                  <a:pt x="70040" y="28610"/>
                </a:lnTo>
                <a:lnTo>
                  <a:pt x="70050" y="28610"/>
                </a:lnTo>
                <a:lnTo>
                  <a:pt x="70050" y="28620"/>
                </a:lnTo>
                <a:lnTo>
                  <a:pt x="70050" y="28630"/>
                </a:lnTo>
                <a:lnTo>
                  <a:pt x="70050" y="28640"/>
                </a:lnTo>
                <a:lnTo>
                  <a:pt x="70060" y="28640"/>
                </a:lnTo>
                <a:lnTo>
                  <a:pt x="70070" y="28650"/>
                </a:lnTo>
                <a:lnTo>
                  <a:pt x="70080" y="28650"/>
                </a:lnTo>
                <a:lnTo>
                  <a:pt x="70080" y="28640"/>
                </a:lnTo>
                <a:lnTo>
                  <a:pt x="70070" y="28630"/>
                </a:lnTo>
                <a:lnTo>
                  <a:pt x="70080" y="28630"/>
                </a:lnTo>
                <a:lnTo>
                  <a:pt x="70090" y="28640"/>
                </a:lnTo>
                <a:lnTo>
                  <a:pt x="70100" y="28640"/>
                </a:lnTo>
                <a:lnTo>
                  <a:pt x="70100" y="28650"/>
                </a:lnTo>
                <a:lnTo>
                  <a:pt x="70110" y="28650"/>
                </a:lnTo>
                <a:lnTo>
                  <a:pt x="70120" y="28650"/>
                </a:lnTo>
                <a:lnTo>
                  <a:pt x="70120" y="28660"/>
                </a:lnTo>
                <a:lnTo>
                  <a:pt x="70120" y="28670"/>
                </a:lnTo>
                <a:lnTo>
                  <a:pt x="70110" y="28670"/>
                </a:lnTo>
                <a:lnTo>
                  <a:pt x="70100" y="28670"/>
                </a:lnTo>
                <a:lnTo>
                  <a:pt x="70100" y="28680"/>
                </a:lnTo>
                <a:lnTo>
                  <a:pt x="70090" y="28680"/>
                </a:lnTo>
                <a:lnTo>
                  <a:pt x="70090" y="28690"/>
                </a:lnTo>
                <a:lnTo>
                  <a:pt x="70100" y="28690"/>
                </a:lnTo>
                <a:lnTo>
                  <a:pt x="70100" y="28700"/>
                </a:lnTo>
                <a:lnTo>
                  <a:pt x="70110" y="28700"/>
                </a:lnTo>
                <a:lnTo>
                  <a:pt x="70120" y="28700"/>
                </a:lnTo>
                <a:lnTo>
                  <a:pt x="70130" y="28710"/>
                </a:lnTo>
                <a:lnTo>
                  <a:pt x="70140" y="28710"/>
                </a:lnTo>
                <a:lnTo>
                  <a:pt x="70150" y="28710"/>
                </a:lnTo>
                <a:lnTo>
                  <a:pt x="70150" y="28720"/>
                </a:lnTo>
                <a:lnTo>
                  <a:pt x="70160" y="28720"/>
                </a:lnTo>
                <a:lnTo>
                  <a:pt x="70170" y="28720"/>
                </a:lnTo>
                <a:lnTo>
                  <a:pt x="70170" y="28710"/>
                </a:lnTo>
                <a:lnTo>
                  <a:pt x="70180" y="28710"/>
                </a:lnTo>
                <a:lnTo>
                  <a:pt x="70190" y="28710"/>
                </a:lnTo>
                <a:lnTo>
                  <a:pt x="70190" y="28700"/>
                </a:lnTo>
                <a:lnTo>
                  <a:pt x="70200" y="28700"/>
                </a:lnTo>
                <a:lnTo>
                  <a:pt x="70200" y="28690"/>
                </a:lnTo>
                <a:lnTo>
                  <a:pt x="70200" y="28680"/>
                </a:lnTo>
                <a:lnTo>
                  <a:pt x="70210" y="28680"/>
                </a:lnTo>
                <a:lnTo>
                  <a:pt x="70210" y="28670"/>
                </a:lnTo>
                <a:lnTo>
                  <a:pt x="70220" y="28660"/>
                </a:lnTo>
                <a:lnTo>
                  <a:pt x="70220" y="28650"/>
                </a:lnTo>
                <a:lnTo>
                  <a:pt x="70230" y="28650"/>
                </a:lnTo>
                <a:lnTo>
                  <a:pt x="70230" y="28640"/>
                </a:lnTo>
                <a:lnTo>
                  <a:pt x="70240" y="28630"/>
                </a:lnTo>
                <a:lnTo>
                  <a:pt x="70260" y="28630"/>
                </a:lnTo>
                <a:lnTo>
                  <a:pt x="70270" y="28630"/>
                </a:lnTo>
                <a:lnTo>
                  <a:pt x="70290" y="28630"/>
                </a:lnTo>
                <a:lnTo>
                  <a:pt x="70300" y="28630"/>
                </a:lnTo>
                <a:lnTo>
                  <a:pt x="70310" y="28630"/>
                </a:lnTo>
                <a:lnTo>
                  <a:pt x="70300" y="28630"/>
                </a:lnTo>
                <a:lnTo>
                  <a:pt x="70310" y="28630"/>
                </a:lnTo>
                <a:lnTo>
                  <a:pt x="70310" y="28640"/>
                </a:lnTo>
                <a:lnTo>
                  <a:pt x="70310" y="28630"/>
                </a:lnTo>
                <a:lnTo>
                  <a:pt x="70310" y="28640"/>
                </a:lnTo>
                <a:lnTo>
                  <a:pt x="70310" y="28650"/>
                </a:lnTo>
                <a:lnTo>
                  <a:pt x="70310" y="28640"/>
                </a:lnTo>
                <a:lnTo>
                  <a:pt x="70320" y="28640"/>
                </a:lnTo>
                <a:lnTo>
                  <a:pt x="70320" y="28650"/>
                </a:lnTo>
                <a:lnTo>
                  <a:pt x="70320" y="28640"/>
                </a:lnTo>
                <a:lnTo>
                  <a:pt x="70330" y="28640"/>
                </a:lnTo>
                <a:lnTo>
                  <a:pt x="70330" y="28650"/>
                </a:lnTo>
                <a:lnTo>
                  <a:pt x="70340" y="28640"/>
                </a:lnTo>
                <a:lnTo>
                  <a:pt x="70350" y="28640"/>
                </a:lnTo>
                <a:lnTo>
                  <a:pt x="70350" y="28630"/>
                </a:lnTo>
                <a:lnTo>
                  <a:pt x="70360" y="28630"/>
                </a:lnTo>
                <a:lnTo>
                  <a:pt x="70370" y="28620"/>
                </a:lnTo>
                <a:lnTo>
                  <a:pt x="70380" y="28620"/>
                </a:lnTo>
                <a:lnTo>
                  <a:pt x="70380" y="28630"/>
                </a:lnTo>
                <a:lnTo>
                  <a:pt x="70380" y="28640"/>
                </a:lnTo>
                <a:lnTo>
                  <a:pt x="70390" y="28640"/>
                </a:lnTo>
                <a:lnTo>
                  <a:pt x="70400" y="28640"/>
                </a:lnTo>
                <a:lnTo>
                  <a:pt x="70410" y="28640"/>
                </a:lnTo>
                <a:lnTo>
                  <a:pt x="70410" y="28650"/>
                </a:lnTo>
                <a:lnTo>
                  <a:pt x="70420" y="28660"/>
                </a:lnTo>
                <a:lnTo>
                  <a:pt x="70420" y="28670"/>
                </a:lnTo>
                <a:lnTo>
                  <a:pt x="70430" y="28680"/>
                </a:lnTo>
                <a:lnTo>
                  <a:pt x="70440" y="28680"/>
                </a:lnTo>
                <a:lnTo>
                  <a:pt x="70450" y="28680"/>
                </a:lnTo>
                <a:lnTo>
                  <a:pt x="70460" y="28680"/>
                </a:lnTo>
                <a:lnTo>
                  <a:pt x="70470" y="28690"/>
                </a:lnTo>
                <a:lnTo>
                  <a:pt x="70480" y="28700"/>
                </a:lnTo>
                <a:lnTo>
                  <a:pt x="70490" y="28710"/>
                </a:lnTo>
                <a:lnTo>
                  <a:pt x="70490" y="28720"/>
                </a:lnTo>
                <a:lnTo>
                  <a:pt x="70480" y="28720"/>
                </a:lnTo>
                <a:lnTo>
                  <a:pt x="70470" y="28720"/>
                </a:lnTo>
                <a:lnTo>
                  <a:pt x="70450" y="28720"/>
                </a:lnTo>
                <a:lnTo>
                  <a:pt x="70440" y="28720"/>
                </a:lnTo>
                <a:lnTo>
                  <a:pt x="70430" y="28720"/>
                </a:lnTo>
                <a:lnTo>
                  <a:pt x="70420" y="28720"/>
                </a:lnTo>
                <a:lnTo>
                  <a:pt x="70410" y="28730"/>
                </a:lnTo>
                <a:lnTo>
                  <a:pt x="70400" y="28730"/>
                </a:lnTo>
                <a:lnTo>
                  <a:pt x="70400" y="28740"/>
                </a:lnTo>
                <a:lnTo>
                  <a:pt x="70400" y="28730"/>
                </a:lnTo>
                <a:lnTo>
                  <a:pt x="70390" y="28730"/>
                </a:lnTo>
                <a:lnTo>
                  <a:pt x="70390" y="28740"/>
                </a:lnTo>
                <a:lnTo>
                  <a:pt x="70400" y="28740"/>
                </a:lnTo>
                <a:lnTo>
                  <a:pt x="70390" y="28740"/>
                </a:lnTo>
                <a:lnTo>
                  <a:pt x="70380" y="28740"/>
                </a:lnTo>
                <a:lnTo>
                  <a:pt x="70390" y="28740"/>
                </a:lnTo>
                <a:lnTo>
                  <a:pt x="70390" y="28750"/>
                </a:lnTo>
                <a:lnTo>
                  <a:pt x="70380" y="28750"/>
                </a:lnTo>
                <a:lnTo>
                  <a:pt x="70380" y="28760"/>
                </a:lnTo>
                <a:lnTo>
                  <a:pt x="70390" y="28770"/>
                </a:lnTo>
                <a:lnTo>
                  <a:pt x="70380" y="28770"/>
                </a:lnTo>
                <a:lnTo>
                  <a:pt x="70380" y="28780"/>
                </a:lnTo>
                <a:lnTo>
                  <a:pt x="70380" y="28790"/>
                </a:lnTo>
                <a:lnTo>
                  <a:pt x="70390" y="28780"/>
                </a:lnTo>
                <a:lnTo>
                  <a:pt x="70390" y="28790"/>
                </a:lnTo>
                <a:lnTo>
                  <a:pt x="70390" y="28800"/>
                </a:lnTo>
                <a:lnTo>
                  <a:pt x="70390" y="28810"/>
                </a:lnTo>
                <a:lnTo>
                  <a:pt x="70390" y="28820"/>
                </a:lnTo>
                <a:lnTo>
                  <a:pt x="70390" y="28810"/>
                </a:lnTo>
                <a:lnTo>
                  <a:pt x="70400" y="28810"/>
                </a:lnTo>
                <a:lnTo>
                  <a:pt x="70410" y="28810"/>
                </a:lnTo>
                <a:lnTo>
                  <a:pt x="70420" y="28810"/>
                </a:lnTo>
                <a:lnTo>
                  <a:pt x="70430" y="28810"/>
                </a:lnTo>
                <a:lnTo>
                  <a:pt x="70430" y="28820"/>
                </a:lnTo>
                <a:lnTo>
                  <a:pt x="70440" y="28820"/>
                </a:lnTo>
                <a:lnTo>
                  <a:pt x="70440" y="28830"/>
                </a:lnTo>
                <a:lnTo>
                  <a:pt x="70450" y="28830"/>
                </a:lnTo>
                <a:lnTo>
                  <a:pt x="70450" y="28820"/>
                </a:lnTo>
                <a:lnTo>
                  <a:pt x="70460" y="28820"/>
                </a:lnTo>
                <a:lnTo>
                  <a:pt x="70470" y="28830"/>
                </a:lnTo>
                <a:lnTo>
                  <a:pt x="70510" y="28860"/>
                </a:lnTo>
                <a:lnTo>
                  <a:pt x="70520" y="28870"/>
                </a:lnTo>
                <a:lnTo>
                  <a:pt x="70530" y="28870"/>
                </a:lnTo>
                <a:lnTo>
                  <a:pt x="70550" y="28880"/>
                </a:lnTo>
                <a:lnTo>
                  <a:pt x="70560" y="28890"/>
                </a:lnTo>
                <a:lnTo>
                  <a:pt x="70570" y="28890"/>
                </a:lnTo>
                <a:lnTo>
                  <a:pt x="70570" y="28900"/>
                </a:lnTo>
                <a:lnTo>
                  <a:pt x="70580" y="28900"/>
                </a:lnTo>
                <a:lnTo>
                  <a:pt x="70580" y="28910"/>
                </a:lnTo>
                <a:lnTo>
                  <a:pt x="70570" y="28910"/>
                </a:lnTo>
                <a:lnTo>
                  <a:pt x="70560" y="28920"/>
                </a:lnTo>
                <a:lnTo>
                  <a:pt x="70540" y="28910"/>
                </a:lnTo>
                <a:lnTo>
                  <a:pt x="70530" y="28910"/>
                </a:lnTo>
                <a:lnTo>
                  <a:pt x="70530" y="28920"/>
                </a:lnTo>
                <a:lnTo>
                  <a:pt x="70530" y="28910"/>
                </a:lnTo>
                <a:lnTo>
                  <a:pt x="70520" y="28910"/>
                </a:lnTo>
                <a:lnTo>
                  <a:pt x="70510" y="28910"/>
                </a:lnTo>
                <a:lnTo>
                  <a:pt x="70500" y="28920"/>
                </a:lnTo>
                <a:lnTo>
                  <a:pt x="70490" y="28920"/>
                </a:lnTo>
                <a:lnTo>
                  <a:pt x="70490" y="28930"/>
                </a:lnTo>
                <a:lnTo>
                  <a:pt x="70480" y="28930"/>
                </a:lnTo>
                <a:lnTo>
                  <a:pt x="70480" y="28940"/>
                </a:lnTo>
                <a:lnTo>
                  <a:pt x="70490" y="28940"/>
                </a:lnTo>
                <a:lnTo>
                  <a:pt x="70490" y="28950"/>
                </a:lnTo>
                <a:lnTo>
                  <a:pt x="70490" y="28970"/>
                </a:lnTo>
                <a:lnTo>
                  <a:pt x="70470" y="28960"/>
                </a:lnTo>
                <a:lnTo>
                  <a:pt x="70460" y="28960"/>
                </a:lnTo>
                <a:lnTo>
                  <a:pt x="70440" y="28960"/>
                </a:lnTo>
                <a:lnTo>
                  <a:pt x="70430" y="28960"/>
                </a:lnTo>
                <a:lnTo>
                  <a:pt x="70420" y="28970"/>
                </a:lnTo>
                <a:lnTo>
                  <a:pt x="70410" y="28980"/>
                </a:lnTo>
                <a:lnTo>
                  <a:pt x="70410" y="28990"/>
                </a:lnTo>
                <a:lnTo>
                  <a:pt x="70400" y="28990"/>
                </a:lnTo>
                <a:lnTo>
                  <a:pt x="70400" y="29000"/>
                </a:lnTo>
                <a:lnTo>
                  <a:pt x="70400" y="28990"/>
                </a:lnTo>
                <a:lnTo>
                  <a:pt x="70390" y="28990"/>
                </a:lnTo>
                <a:lnTo>
                  <a:pt x="70390" y="29000"/>
                </a:lnTo>
                <a:lnTo>
                  <a:pt x="70390" y="29010"/>
                </a:lnTo>
                <a:lnTo>
                  <a:pt x="70380" y="29010"/>
                </a:lnTo>
                <a:lnTo>
                  <a:pt x="70380" y="29020"/>
                </a:lnTo>
                <a:lnTo>
                  <a:pt x="70390" y="29030"/>
                </a:lnTo>
                <a:lnTo>
                  <a:pt x="70400" y="29030"/>
                </a:lnTo>
                <a:lnTo>
                  <a:pt x="70400" y="29040"/>
                </a:lnTo>
                <a:lnTo>
                  <a:pt x="70410" y="29040"/>
                </a:lnTo>
                <a:lnTo>
                  <a:pt x="70420" y="29040"/>
                </a:lnTo>
                <a:lnTo>
                  <a:pt x="70430" y="29040"/>
                </a:lnTo>
                <a:lnTo>
                  <a:pt x="70440" y="29040"/>
                </a:lnTo>
                <a:lnTo>
                  <a:pt x="70450" y="29040"/>
                </a:lnTo>
                <a:lnTo>
                  <a:pt x="70460" y="29040"/>
                </a:lnTo>
                <a:lnTo>
                  <a:pt x="70470" y="29040"/>
                </a:lnTo>
                <a:lnTo>
                  <a:pt x="70480" y="29040"/>
                </a:lnTo>
                <a:lnTo>
                  <a:pt x="70490" y="29040"/>
                </a:lnTo>
                <a:lnTo>
                  <a:pt x="70500" y="29050"/>
                </a:lnTo>
                <a:lnTo>
                  <a:pt x="70530" y="29050"/>
                </a:lnTo>
                <a:lnTo>
                  <a:pt x="70540" y="29050"/>
                </a:lnTo>
                <a:lnTo>
                  <a:pt x="70550" y="29060"/>
                </a:lnTo>
                <a:lnTo>
                  <a:pt x="70550" y="29070"/>
                </a:lnTo>
                <a:lnTo>
                  <a:pt x="70550" y="29080"/>
                </a:lnTo>
                <a:lnTo>
                  <a:pt x="70550" y="29090"/>
                </a:lnTo>
                <a:lnTo>
                  <a:pt x="70550" y="29100"/>
                </a:lnTo>
                <a:lnTo>
                  <a:pt x="70560" y="29100"/>
                </a:lnTo>
                <a:lnTo>
                  <a:pt x="70560" y="29090"/>
                </a:lnTo>
                <a:lnTo>
                  <a:pt x="70570" y="29090"/>
                </a:lnTo>
                <a:lnTo>
                  <a:pt x="70580" y="29090"/>
                </a:lnTo>
                <a:lnTo>
                  <a:pt x="70570" y="29090"/>
                </a:lnTo>
                <a:lnTo>
                  <a:pt x="70570" y="29100"/>
                </a:lnTo>
                <a:lnTo>
                  <a:pt x="70580" y="29100"/>
                </a:lnTo>
                <a:lnTo>
                  <a:pt x="70590" y="29100"/>
                </a:lnTo>
                <a:lnTo>
                  <a:pt x="70590" y="29090"/>
                </a:lnTo>
                <a:lnTo>
                  <a:pt x="70590" y="29080"/>
                </a:lnTo>
                <a:lnTo>
                  <a:pt x="70600" y="29080"/>
                </a:lnTo>
                <a:lnTo>
                  <a:pt x="70600" y="29070"/>
                </a:lnTo>
                <a:lnTo>
                  <a:pt x="70600" y="29060"/>
                </a:lnTo>
                <a:lnTo>
                  <a:pt x="70610" y="29050"/>
                </a:lnTo>
                <a:lnTo>
                  <a:pt x="70610" y="29040"/>
                </a:lnTo>
                <a:lnTo>
                  <a:pt x="70620" y="29040"/>
                </a:lnTo>
                <a:lnTo>
                  <a:pt x="70620" y="29030"/>
                </a:lnTo>
                <a:lnTo>
                  <a:pt x="70630" y="29020"/>
                </a:lnTo>
                <a:lnTo>
                  <a:pt x="70630" y="29010"/>
                </a:lnTo>
                <a:lnTo>
                  <a:pt x="70630" y="29000"/>
                </a:lnTo>
                <a:lnTo>
                  <a:pt x="70640" y="29000"/>
                </a:lnTo>
                <a:lnTo>
                  <a:pt x="70650" y="29000"/>
                </a:lnTo>
                <a:lnTo>
                  <a:pt x="70660" y="29000"/>
                </a:lnTo>
                <a:lnTo>
                  <a:pt x="70660" y="29010"/>
                </a:lnTo>
                <a:lnTo>
                  <a:pt x="70670" y="29010"/>
                </a:lnTo>
                <a:lnTo>
                  <a:pt x="70670" y="29020"/>
                </a:lnTo>
                <a:lnTo>
                  <a:pt x="70680" y="29020"/>
                </a:lnTo>
                <a:lnTo>
                  <a:pt x="70690" y="29020"/>
                </a:lnTo>
                <a:lnTo>
                  <a:pt x="70700" y="29010"/>
                </a:lnTo>
                <a:lnTo>
                  <a:pt x="70710" y="29010"/>
                </a:lnTo>
                <a:lnTo>
                  <a:pt x="70720" y="29000"/>
                </a:lnTo>
                <a:lnTo>
                  <a:pt x="70730" y="29000"/>
                </a:lnTo>
                <a:lnTo>
                  <a:pt x="70730" y="29010"/>
                </a:lnTo>
                <a:lnTo>
                  <a:pt x="70730" y="29020"/>
                </a:lnTo>
                <a:lnTo>
                  <a:pt x="70730" y="29030"/>
                </a:lnTo>
                <a:lnTo>
                  <a:pt x="70730" y="29040"/>
                </a:lnTo>
                <a:lnTo>
                  <a:pt x="70730" y="29050"/>
                </a:lnTo>
                <a:lnTo>
                  <a:pt x="70730" y="29060"/>
                </a:lnTo>
                <a:lnTo>
                  <a:pt x="70740" y="29060"/>
                </a:lnTo>
                <a:lnTo>
                  <a:pt x="70740" y="29070"/>
                </a:lnTo>
                <a:lnTo>
                  <a:pt x="70750" y="29070"/>
                </a:lnTo>
                <a:lnTo>
                  <a:pt x="70750" y="29060"/>
                </a:lnTo>
                <a:lnTo>
                  <a:pt x="70760" y="29060"/>
                </a:lnTo>
                <a:lnTo>
                  <a:pt x="70770" y="29060"/>
                </a:lnTo>
                <a:lnTo>
                  <a:pt x="70780" y="29070"/>
                </a:lnTo>
                <a:lnTo>
                  <a:pt x="70780" y="29080"/>
                </a:lnTo>
                <a:lnTo>
                  <a:pt x="70790" y="29090"/>
                </a:lnTo>
                <a:lnTo>
                  <a:pt x="70790" y="29100"/>
                </a:lnTo>
                <a:lnTo>
                  <a:pt x="70790" y="29110"/>
                </a:lnTo>
                <a:lnTo>
                  <a:pt x="70780" y="29120"/>
                </a:lnTo>
                <a:lnTo>
                  <a:pt x="70780" y="29130"/>
                </a:lnTo>
                <a:lnTo>
                  <a:pt x="70790" y="29140"/>
                </a:lnTo>
                <a:lnTo>
                  <a:pt x="70790" y="29150"/>
                </a:lnTo>
                <a:lnTo>
                  <a:pt x="70800" y="29150"/>
                </a:lnTo>
                <a:lnTo>
                  <a:pt x="70810" y="29160"/>
                </a:lnTo>
                <a:lnTo>
                  <a:pt x="70820" y="29170"/>
                </a:lnTo>
                <a:lnTo>
                  <a:pt x="70820" y="29180"/>
                </a:lnTo>
                <a:lnTo>
                  <a:pt x="70830" y="29180"/>
                </a:lnTo>
                <a:lnTo>
                  <a:pt x="70840" y="29180"/>
                </a:lnTo>
                <a:lnTo>
                  <a:pt x="70840" y="29170"/>
                </a:lnTo>
                <a:lnTo>
                  <a:pt x="70840" y="29160"/>
                </a:lnTo>
                <a:lnTo>
                  <a:pt x="70840" y="29150"/>
                </a:lnTo>
                <a:lnTo>
                  <a:pt x="70840" y="29140"/>
                </a:lnTo>
                <a:lnTo>
                  <a:pt x="70840" y="29130"/>
                </a:lnTo>
                <a:lnTo>
                  <a:pt x="70850" y="29140"/>
                </a:lnTo>
                <a:lnTo>
                  <a:pt x="70860" y="29140"/>
                </a:lnTo>
                <a:lnTo>
                  <a:pt x="70860" y="29150"/>
                </a:lnTo>
                <a:lnTo>
                  <a:pt x="70850" y="29150"/>
                </a:lnTo>
                <a:lnTo>
                  <a:pt x="70850" y="29160"/>
                </a:lnTo>
                <a:lnTo>
                  <a:pt x="70850" y="29170"/>
                </a:lnTo>
                <a:lnTo>
                  <a:pt x="70850" y="29180"/>
                </a:lnTo>
                <a:lnTo>
                  <a:pt x="70860" y="29180"/>
                </a:lnTo>
                <a:lnTo>
                  <a:pt x="70860" y="29170"/>
                </a:lnTo>
                <a:lnTo>
                  <a:pt x="70870" y="29170"/>
                </a:lnTo>
                <a:lnTo>
                  <a:pt x="70870" y="29160"/>
                </a:lnTo>
                <a:lnTo>
                  <a:pt x="70870" y="29150"/>
                </a:lnTo>
                <a:lnTo>
                  <a:pt x="70880" y="29150"/>
                </a:lnTo>
                <a:lnTo>
                  <a:pt x="70890" y="29150"/>
                </a:lnTo>
                <a:lnTo>
                  <a:pt x="70900" y="29150"/>
                </a:lnTo>
                <a:lnTo>
                  <a:pt x="70900" y="29140"/>
                </a:lnTo>
                <a:lnTo>
                  <a:pt x="70910" y="29150"/>
                </a:lnTo>
                <a:lnTo>
                  <a:pt x="70910" y="29160"/>
                </a:lnTo>
                <a:lnTo>
                  <a:pt x="70920" y="29160"/>
                </a:lnTo>
                <a:lnTo>
                  <a:pt x="70920" y="29170"/>
                </a:lnTo>
                <a:lnTo>
                  <a:pt x="70930" y="29170"/>
                </a:lnTo>
                <a:lnTo>
                  <a:pt x="70930" y="29180"/>
                </a:lnTo>
                <a:lnTo>
                  <a:pt x="70940" y="29180"/>
                </a:lnTo>
                <a:lnTo>
                  <a:pt x="70940" y="29190"/>
                </a:lnTo>
                <a:lnTo>
                  <a:pt x="70950" y="29190"/>
                </a:lnTo>
                <a:lnTo>
                  <a:pt x="70960" y="29190"/>
                </a:lnTo>
                <a:lnTo>
                  <a:pt x="70960" y="29180"/>
                </a:lnTo>
                <a:lnTo>
                  <a:pt x="70960" y="29170"/>
                </a:lnTo>
                <a:lnTo>
                  <a:pt x="70970" y="29170"/>
                </a:lnTo>
                <a:lnTo>
                  <a:pt x="70980" y="29170"/>
                </a:lnTo>
                <a:lnTo>
                  <a:pt x="70980" y="29180"/>
                </a:lnTo>
                <a:lnTo>
                  <a:pt x="70980" y="29190"/>
                </a:lnTo>
                <a:lnTo>
                  <a:pt x="70990" y="29190"/>
                </a:lnTo>
                <a:lnTo>
                  <a:pt x="70990" y="29200"/>
                </a:lnTo>
                <a:lnTo>
                  <a:pt x="71000" y="29200"/>
                </a:lnTo>
                <a:lnTo>
                  <a:pt x="71000" y="29210"/>
                </a:lnTo>
                <a:lnTo>
                  <a:pt x="71000" y="29220"/>
                </a:lnTo>
                <a:lnTo>
                  <a:pt x="71000" y="29230"/>
                </a:lnTo>
                <a:lnTo>
                  <a:pt x="71000" y="29240"/>
                </a:lnTo>
                <a:lnTo>
                  <a:pt x="71000" y="29250"/>
                </a:lnTo>
                <a:lnTo>
                  <a:pt x="71010" y="29250"/>
                </a:lnTo>
                <a:lnTo>
                  <a:pt x="71010" y="29260"/>
                </a:lnTo>
                <a:lnTo>
                  <a:pt x="71010" y="29270"/>
                </a:lnTo>
                <a:lnTo>
                  <a:pt x="71010" y="29280"/>
                </a:lnTo>
                <a:lnTo>
                  <a:pt x="71000" y="29280"/>
                </a:lnTo>
                <a:lnTo>
                  <a:pt x="71000" y="29290"/>
                </a:lnTo>
                <a:lnTo>
                  <a:pt x="70990" y="29290"/>
                </a:lnTo>
                <a:lnTo>
                  <a:pt x="70980" y="29290"/>
                </a:lnTo>
                <a:lnTo>
                  <a:pt x="70980" y="29300"/>
                </a:lnTo>
                <a:lnTo>
                  <a:pt x="70980" y="29310"/>
                </a:lnTo>
                <a:lnTo>
                  <a:pt x="70980" y="29320"/>
                </a:lnTo>
                <a:lnTo>
                  <a:pt x="70970" y="29320"/>
                </a:lnTo>
                <a:lnTo>
                  <a:pt x="70970" y="29310"/>
                </a:lnTo>
                <a:lnTo>
                  <a:pt x="70960" y="29320"/>
                </a:lnTo>
                <a:lnTo>
                  <a:pt x="70960" y="29330"/>
                </a:lnTo>
                <a:lnTo>
                  <a:pt x="70950" y="29330"/>
                </a:lnTo>
                <a:lnTo>
                  <a:pt x="70950" y="29340"/>
                </a:lnTo>
                <a:lnTo>
                  <a:pt x="70960" y="29340"/>
                </a:lnTo>
                <a:lnTo>
                  <a:pt x="70970" y="29340"/>
                </a:lnTo>
                <a:lnTo>
                  <a:pt x="70970" y="29350"/>
                </a:lnTo>
                <a:lnTo>
                  <a:pt x="70980" y="29350"/>
                </a:lnTo>
                <a:lnTo>
                  <a:pt x="70990" y="29350"/>
                </a:lnTo>
                <a:lnTo>
                  <a:pt x="71000" y="29350"/>
                </a:lnTo>
                <a:lnTo>
                  <a:pt x="71000" y="29360"/>
                </a:lnTo>
                <a:lnTo>
                  <a:pt x="71010" y="29360"/>
                </a:lnTo>
                <a:lnTo>
                  <a:pt x="71020" y="29360"/>
                </a:lnTo>
                <a:lnTo>
                  <a:pt x="71020" y="29350"/>
                </a:lnTo>
                <a:lnTo>
                  <a:pt x="71030" y="29350"/>
                </a:lnTo>
                <a:lnTo>
                  <a:pt x="71030" y="29360"/>
                </a:lnTo>
                <a:lnTo>
                  <a:pt x="71040" y="29370"/>
                </a:lnTo>
                <a:lnTo>
                  <a:pt x="71040" y="29380"/>
                </a:lnTo>
                <a:lnTo>
                  <a:pt x="71050" y="29380"/>
                </a:lnTo>
                <a:lnTo>
                  <a:pt x="71050" y="29390"/>
                </a:lnTo>
                <a:lnTo>
                  <a:pt x="71060" y="29390"/>
                </a:lnTo>
                <a:lnTo>
                  <a:pt x="71060" y="29400"/>
                </a:lnTo>
                <a:lnTo>
                  <a:pt x="71070" y="29400"/>
                </a:lnTo>
                <a:lnTo>
                  <a:pt x="71070" y="29390"/>
                </a:lnTo>
                <a:lnTo>
                  <a:pt x="71080" y="29390"/>
                </a:lnTo>
                <a:lnTo>
                  <a:pt x="71080" y="29400"/>
                </a:lnTo>
                <a:lnTo>
                  <a:pt x="71090" y="29400"/>
                </a:lnTo>
                <a:lnTo>
                  <a:pt x="71100" y="29400"/>
                </a:lnTo>
                <a:lnTo>
                  <a:pt x="71110" y="29400"/>
                </a:lnTo>
                <a:lnTo>
                  <a:pt x="71120" y="29410"/>
                </a:lnTo>
                <a:lnTo>
                  <a:pt x="71120" y="29420"/>
                </a:lnTo>
                <a:lnTo>
                  <a:pt x="71120" y="29430"/>
                </a:lnTo>
                <a:lnTo>
                  <a:pt x="71130" y="29430"/>
                </a:lnTo>
                <a:lnTo>
                  <a:pt x="71130" y="29440"/>
                </a:lnTo>
                <a:lnTo>
                  <a:pt x="71140" y="29440"/>
                </a:lnTo>
                <a:lnTo>
                  <a:pt x="71150" y="29440"/>
                </a:lnTo>
                <a:lnTo>
                  <a:pt x="71160" y="29450"/>
                </a:lnTo>
                <a:lnTo>
                  <a:pt x="71160" y="29460"/>
                </a:lnTo>
                <a:lnTo>
                  <a:pt x="71170" y="29460"/>
                </a:lnTo>
                <a:lnTo>
                  <a:pt x="71170" y="29470"/>
                </a:lnTo>
                <a:lnTo>
                  <a:pt x="71160" y="29470"/>
                </a:lnTo>
                <a:lnTo>
                  <a:pt x="71160" y="29480"/>
                </a:lnTo>
                <a:lnTo>
                  <a:pt x="71150" y="29490"/>
                </a:lnTo>
                <a:lnTo>
                  <a:pt x="71140" y="29490"/>
                </a:lnTo>
                <a:lnTo>
                  <a:pt x="71130" y="29490"/>
                </a:lnTo>
                <a:lnTo>
                  <a:pt x="71130" y="29500"/>
                </a:lnTo>
                <a:lnTo>
                  <a:pt x="71140" y="29500"/>
                </a:lnTo>
                <a:lnTo>
                  <a:pt x="71140" y="29510"/>
                </a:lnTo>
                <a:lnTo>
                  <a:pt x="71150" y="29510"/>
                </a:lnTo>
                <a:lnTo>
                  <a:pt x="71150" y="29520"/>
                </a:lnTo>
                <a:lnTo>
                  <a:pt x="71150" y="29530"/>
                </a:lnTo>
                <a:lnTo>
                  <a:pt x="71160" y="29530"/>
                </a:lnTo>
                <a:lnTo>
                  <a:pt x="71170" y="29530"/>
                </a:lnTo>
                <a:lnTo>
                  <a:pt x="71170" y="29540"/>
                </a:lnTo>
                <a:lnTo>
                  <a:pt x="71180" y="29540"/>
                </a:lnTo>
                <a:lnTo>
                  <a:pt x="71190" y="29540"/>
                </a:lnTo>
                <a:lnTo>
                  <a:pt x="71190" y="29550"/>
                </a:lnTo>
                <a:lnTo>
                  <a:pt x="71200" y="29550"/>
                </a:lnTo>
                <a:lnTo>
                  <a:pt x="71200" y="29560"/>
                </a:lnTo>
                <a:lnTo>
                  <a:pt x="71210" y="29560"/>
                </a:lnTo>
                <a:lnTo>
                  <a:pt x="71220" y="29560"/>
                </a:lnTo>
                <a:lnTo>
                  <a:pt x="71230" y="29560"/>
                </a:lnTo>
                <a:lnTo>
                  <a:pt x="71240" y="29560"/>
                </a:lnTo>
                <a:lnTo>
                  <a:pt x="71250" y="29560"/>
                </a:lnTo>
                <a:lnTo>
                  <a:pt x="71260" y="29560"/>
                </a:lnTo>
                <a:lnTo>
                  <a:pt x="71270" y="29560"/>
                </a:lnTo>
                <a:lnTo>
                  <a:pt x="71270" y="29570"/>
                </a:lnTo>
                <a:lnTo>
                  <a:pt x="71290" y="29570"/>
                </a:lnTo>
                <a:lnTo>
                  <a:pt x="71300" y="29580"/>
                </a:lnTo>
                <a:lnTo>
                  <a:pt x="71310" y="29590"/>
                </a:lnTo>
                <a:lnTo>
                  <a:pt x="71310" y="29600"/>
                </a:lnTo>
                <a:lnTo>
                  <a:pt x="71320" y="29600"/>
                </a:lnTo>
                <a:lnTo>
                  <a:pt x="71330" y="29610"/>
                </a:lnTo>
                <a:lnTo>
                  <a:pt x="71330" y="29620"/>
                </a:lnTo>
                <a:lnTo>
                  <a:pt x="71340" y="29620"/>
                </a:lnTo>
                <a:lnTo>
                  <a:pt x="71350" y="29630"/>
                </a:lnTo>
                <a:lnTo>
                  <a:pt x="71350" y="29640"/>
                </a:lnTo>
                <a:lnTo>
                  <a:pt x="71360" y="29640"/>
                </a:lnTo>
                <a:lnTo>
                  <a:pt x="71360" y="29650"/>
                </a:lnTo>
                <a:lnTo>
                  <a:pt x="71360" y="29660"/>
                </a:lnTo>
                <a:lnTo>
                  <a:pt x="71370" y="29660"/>
                </a:lnTo>
                <a:lnTo>
                  <a:pt x="71380" y="29670"/>
                </a:lnTo>
                <a:lnTo>
                  <a:pt x="71390" y="29670"/>
                </a:lnTo>
                <a:lnTo>
                  <a:pt x="71400" y="29660"/>
                </a:lnTo>
                <a:lnTo>
                  <a:pt x="71410" y="29660"/>
                </a:lnTo>
                <a:lnTo>
                  <a:pt x="71420" y="29660"/>
                </a:lnTo>
                <a:lnTo>
                  <a:pt x="71420" y="29650"/>
                </a:lnTo>
                <a:lnTo>
                  <a:pt x="71430" y="29650"/>
                </a:lnTo>
                <a:lnTo>
                  <a:pt x="71440" y="29650"/>
                </a:lnTo>
                <a:lnTo>
                  <a:pt x="71440" y="29640"/>
                </a:lnTo>
                <a:lnTo>
                  <a:pt x="71450" y="29640"/>
                </a:lnTo>
                <a:lnTo>
                  <a:pt x="71450" y="29650"/>
                </a:lnTo>
                <a:lnTo>
                  <a:pt x="71460" y="29650"/>
                </a:lnTo>
                <a:lnTo>
                  <a:pt x="71460" y="29660"/>
                </a:lnTo>
                <a:lnTo>
                  <a:pt x="71470" y="29660"/>
                </a:lnTo>
                <a:lnTo>
                  <a:pt x="71480" y="29660"/>
                </a:lnTo>
                <a:lnTo>
                  <a:pt x="71480" y="29670"/>
                </a:lnTo>
                <a:lnTo>
                  <a:pt x="71480" y="29680"/>
                </a:lnTo>
                <a:lnTo>
                  <a:pt x="71470" y="29680"/>
                </a:lnTo>
                <a:lnTo>
                  <a:pt x="71460" y="29680"/>
                </a:lnTo>
                <a:lnTo>
                  <a:pt x="71460" y="29690"/>
                </a:lnTo>
                <a:lnTo>
                  <a:pt x="71460" y="29700"/>
                </a:lnTo>
                <a:lnTo>
                  <a:pt x="71470" y="29700"/>
                </a:lnTo>
                <a:lnTo>
                  <a:pt x="71470" y="29710"/>
                </a:lnTo>
                <a:lnTo>
                  <a:pt x="71470" y="29720"/>
                </a:lnTo>
                <a:lnTo>
                  <a:pt x="71470" y="29730"/>
                </a:lnTo>
                <a:lnTo>
                  <a:pt x="71460" y="29730"/>
                </a:lnTo>
                <a:lnTo>
                  <a:pt x="71450" y="29720"/>
                </a:lnTo>
                <a:lnTo>
                  <a:pt x="71440" y="29730"/>
                </a:lnTo>
                <a:lnTo>
                  <a:pt x="71450" y="29730"/>
                </a:lnTo>
                <a:lnTo>
                  <a:pt x="71450" y="29740"/>
                </a:lnTo>
                <a:lnTo>
                  <a:pt x="71460" y="29740"/>
                </a:lnTo>
                <a:lnTo>
                  <a:pt x="71450" y="29740"/>
                </a:lnTo>
                <a:lnTo>
                  <a:pt x="71450" y="29750"/>
                </a:lnTo>
                <a:lnTo>
                  <a:pt x="71460" y="29750"/>
                </a:lnTo>
                <a:lnTo>
                  <a:pt x="71470" y="29750"/>
                </a:lnTo>
                <a:lnTo>
                  <a:pt x="71470" y="29760"/>
                </a:lnTo>
                <a:lnTo>
                  <a:pt x="71480" y="29770"/>
                </a:lnTo>
                <a:lnTo>
                  <a:pt x="71490" y="29770"/>
                </a:lnTo>
                <a:lnTo>
                  <a:pt x="71490" y="29780"/>
                </a:lnTo>
                <a:lnTo>
                  <a:pt x="71500" y="29780"/>
                </a:lnTo>
                <a:lnTo>
                  <a:pt x="71510" y="29780"/>
                </a:lnTo>
                <a:lnTo>
                  <a:pt x="71510" y="29770"/>
                </a:lnTo>
                <a:lnTo>
                  <a:pt x="71510" y="29780"/>
                </a:lnTo>
                <a:lnTo>
                  <a:pt x="71520" y="29780"/>
                </a:lnTo>
                <a:lnTo>
                  <a:pt x="71520" y="29770"/>
                </a:lnTo>
                <a:lnTo>
                  <a:pt x="71530" y="29770"/>
                </a:lnTo>
                <a:lnTo>
                  <a:pt x="71530" y="29760"/>
                </a:lnTo>
                <a:lnTo>
                  <a:pt x="71540" y="29770"/>
                </a:lnTo>
                <a:lnTo>
                  <a:pt x="71550" y="29780"/>
                </a:lnTo>
                <a:lnTo>
                  <a:pt x="71560" y="29780"/>
                </a:lnTo>
                <a:lnTo>
                  <a:pt x="71560" y="29770"/>
                </a:lnTo>
                <a:lnTo>
                  <a:pt x="71570" y="29770"/>
                </a:lnTo>
                <a:lnTo>
                  <a:pt x="71570" y="29780"/>
                </a:lnTo>
                <a:lnTo>
                  <a:pt x="71580" y="29790"/>
                </a:lnTo>
                <a:lnTo>
                  <a:pt x="71590" y="29790"/>
                </a:lnTo>
                <a:lnTo>
                  <a:pt x="71590" y="29780"/>
                </a:lnTo>
                <a:lnTo>
                  <a:pt x="71590" y="29770"/>
                </a:lnTo>
                <a:lnTo>
                  <a:pt x="71600" y="29770"/>
                </a:lnTo>
                <a:lnTo>
                  <a:pt x="71610" y="29770"/>
                </a:lnTo>
                <a:lnTo>
                  <a:pt x="71610" y="29780"/>
                </a:lnTo>
                <a:lnTo>
                  <a:pt x="71620" y="29780"/>
                </a:lnTo>
                <a:lnTo>
                  <a:pt x="71630" y="29780"/>
                </a:lnTo>
                <a:lnTo>
                  <a:pt x="71630" y="29790"/>
                </a:lnTo>
                <a:lnTo>
                  <a:pt x="71640" y="29790"/>
                </a:lnTo>
                <a:lnTo>
                  <a:pt x="71640" y="29800"/>
                </a:lnTo>
                <a:lnTo>
                  <a:pt x="71640" y="29810"/>
                </a:lnTo>
                <a:lnTo>
                  <a:pt x="71630" y="29810"/>
                </a:lnTo>
                <a:lnTo>
                  <a:pt x="71630" y="29820"/>
                </a:lnTo>
                <a:lnTo>
                  <a:pt x="71620" y="29820"/>
                </a:lnTo>
                <a:lnTo>
                  <a:pt x="71620" y="29830"/>
                </a:lnTo>
                <a:lnTo>
                  <a:pt x="71620" y="29840"/>
                </a:lnTo>
                <a:lnTo>
                  <a:pt x="71630" y="29840"/>
                </a:lnTo>
                <a:lnTo>
                  <a:pt x="71630" y="29850"/>
                </a:lnTo>
                <a:lnTo>
                  <a:pt x="71640" y="29850"/>
                </a:lnTo>
                <a:lnTo>
                  <a:pt x="71650" y="29850"/>
                </a:lnTo>
                <a:lnTo>
                  <a:pt x="71650" y="29860"/>
                </a:lnTo>
                <a:lnTo>
                  <a:pt x="71660" y="29870"/>
                </a:lnTo>
                <a:lnTo>
                  <a:pt x="71670" y="29870"/>
                </a:lnTo>
                <a:lnTo>
                  <a:pt x="71680" y="29880"/>
                </a:lnTo>
                <a:lnTo>
                  <a:pt x="71690" y="29880"/>
                </a:lnTo>
                <a:lnTo>
                  <a:pt x="71690" y="29890"/>
                </a:lnTo>
                <a:lnTo>
                  <a:pt x="71700" y="29890"/>
                </a:lnTo>
                <a:lnTo>
                  <a:pt x="71710" y="29890"/>
                </a:lnTo>
                <a:lnTo>
                  <a:pt x="71720" y="29890"/>
                </a:lnTo>
                <a:lnTo>
                  <a:pt x="71730" y="29890"/>
                </a:lnTo>
                <a:lnTo>
                  <a:pt x="71740" y="29890"/>
                </a:lnTo>
                <a:lnTo>
                  <a:pt x="71740" y="29900"/>
                </a:lnTo>
                <a:lnTo>
                  <a:pt x="71750" y="29900"/>
                </a:lnTo>
                <a:lnTo>
                  <a:pt x="71750" y="29910"/>
                </a:lnTo>
                <a:lnTo>
                  <a:pt x="71750" y="29920"/>
                </a:lnTo>
                <a:lnTo>
                  <a:pt x="71730" y="29940"/>
                </a:lnTo>
                <a:lnTo>
                  <a:pt x="71730" y="29950"/>
                </a:lnTo>
                <a:lnTo>
                  <a:pt x="71730" y="29960"/>
                </a:lnTo>
                <a:lnTo>
                  <a:pt x="71740" y="29960"/>
                </a:lnTo>
                <a:lnTo>
                  <a:pt x="71750" y="29970"/>
                </a:lnTo>
                <a:lnTo>
                  <a:pt x="71760" y="29970"/>
                </a:lnTo>
                <a:lnTo>
                  <a:pt x="71770" y="29970"/>
                </a:lnTo>
                <a:lnTo>
                  <a:pt x="71780" y="29960"/>
                </a:lnTo>
                <a:lnTo>
                  <a:pt x="71790" y="29970"/>
                </a:lnTo>
                <a:lnTo>
                  <a:pt x="71800" y="29970"/>
                </a:lnTo>
                <a:lnTo>
                  <a:pt x="71800" y="29980"/>
                </a:lnTo>
                <a:lnTo>
                  <a:pt x="71810" y="29990"/>
                </a:lnTo>
                <a:lnTo>
                  <a:pt x="71820" y="30000"/>
                </a:lnTo>
                <a:lnTo>
                  <a:pt x="71820" y="30010"/>
                </a:lnTo>
                <a:lnTo>
                  <a:pt x="71820" y="30020"/>
                </a:lnTo>
                <a:lnTo>
                  <a:pt x="71830" y="30030"/>
                </a:lnTo>
                <a:lnTo>
                  <a:pt x="71830" y="30040"/>
                </a:lnTo>
                <a:lnTo>
                  <a:pt x="71840" y="30040"/>
                </a:lnTo>
                <a:lnTo>
                  <a:pt x="71850" y="30040"/>
                </a:lnTo>
                <a:lnTo>
                  <a:pt x="71850" y="30030"/>
                </a:lnTo>
                <a:lnTo>
                  <a:pt x="71860" y="30030"/>
                </a:lnTo>
                <a:lnTo>
                  <a:pt x="71870" y="30020"/>
                </a:lnTo>
                <a:lnTo>
                  <a:pt x="71880" y="30020"/>
                </a:lnTo>
                <a:lnTo>
                  <a:pt x="71890" y="30020"/>
                </a:lnTo>
                <a:lnTo>
                  <a:pt x="71890" y="30030"/>
                </a:lnTo>
                <a:lnTo>
                  <a:pt x="71900" y="30030"/>
                </a:lnTo>
                <a:lnTo>
                  <a:pt x="71900" y="30040"/>
                </a:lnTo>
                <a:lnTo>
                  <a:pt x="71890" y="30040"/>
                </a:lnTo>
                <a:lnTo>
                  <a:pt x="71880" y="30040"/>
                </a:lnTo>
                <a:lnTo>
                  <a:pt x="71880" y="30050"/>
                </a:lnTo>
                <a:lnTo>
                  <a:pt x="71880" y="30060"/>
                </a:lnTo>
                <a:lnTo>
                  <a:pt x="71880" y="30070"/>
                </a:lnTo>
                <a:lnTo>
                  <a:pt x="71870" y="30070"/>
                </a:lnTo>
                <a:lnTo>
                  <a:pt x="71870" y="30080"/>
                </a:lnTo>
                <a:lnTo>
                  <a:pt x="71880" y="30090"/>
                </a:lnTo>
                <a:lnTo>
                  <a:pt x="71890" y="30080"/>
                </a:lnTo>
                <a:lnTo>
                  <a:pt x="71900" y="30070"/>
                </a:lnTo>
                <a:lnTo>
                  <a:pt x="71910" y="30060"/>
                </a:lnTo>
                <a:lnTo>
                  <a:pt x="71920" y="30060"/>
                </a:lnTo>
                <a:lnTo>
                  <a:pt x="71930" y="30050"/>
                </a:lnTo>
                <a:lnTo>
                  <a:pt x="71930" y="30040"/>
                </a:lnTo>
                <a:lnTo>
                  <a:pt x="71940" y="30040"/>
                </a:lnTo>
                <a:lnTo>
                  <a:pt x="71940" y="30050"/>
                </a:lnTo>
                <a:lnTo>
                  <a:pt x="71950" y="30050"/>
                </a:lnTo>
                <a:lnTo>
                  <a:pt x="71960" y="30050"/>
                </a:lnTo>
                <a:lnTo>
                  <a:pt x="71970" y="30040"/>
                </a:lnTo>
                <a:lnTo>
                  <a:pt x="71980" y="30030"/>
                </a:lnTo>
                <a:lnTo>
                  <a:pt x="71990" y="30020"/>
                </a:lnTo>
                <a:lnTo>
                  <a:pt x="71990" y="30010"/>
                </a:lnTo>
                <a:lnTo>
                  <a:pt x="72010" y="30010"/>
                </a:lnTo>
                <a:lnTo>
                  <a:pt x="72020" y="30030"/>
                </a:lnTo>
                <a:lnTo>
                  <a:pt x="72020" y="30040"/>
                </a:lnTo>
                <a:lnTo>
                  <a:pt x="72030" y="30040"/>
                </a:lnTo>
                <a:lnTo>
                  <a:pt x="72060" y="30050"/>
                </a:lnTo>
                <a:lnTo>
                  <a:pt x="72100" y="30060"/>
                </a:lnTo>
                <a:lnTo>
                  <a:pt x="72110" y="30060"/>
                </a:lnTo>
                <a:lnTo>
                  <a:pt x="72110" y="30050"/>
                </a:lnTo>
                <a:lnTo>
                  <a:pt x="72110" y="30040"/>
                </a:lnTo>
                <a:lnTo>
                  <a:pt x="72100" y="30030"/>
                </a:lnTo>
                <a:lnTo>
                  <a:pt x="72100" y="30020"/>
                </a:lnTo>
                <a:lnTo>
                  <a:pt x="72100" y="30010"/>
                </a:lnTo>
                <a:lnTo>
                  <a:pt x="72110" y="30010"/>
                </a:lnTo>
                <a:lnTo>
                  <a:pt x="72120" y="30010"/>
                </a:lnTo>
                <a:lnTo>
                  <a:pt x="72130" y="30010"/>
                </a:lnTo>
                <a:lnTo>
                  <a:pt x="72140" y="30010"/>
                </a:lnTo>
                <a:lnTo>
                  <a:pt x="72150" y="30020"/>
                </a:lnTo>
                <a:lnTo>
                  <a:pt x="72150" y="30030"/>
                </a:lnTo>
                <a:lnTo>
                  <a:pt x="72160" y="30030"/>
                </a:lnTo>
                <a:lnTo>
                  <a:pt x="72160" y="30040"/>
                </a:lnTo>
                <a:lnTo>
                  <a:pt x="72160" y="30050"/>
                </a:lnTo>
                <a:lnTo>
                  <a:pt x="72170" y="30050"/>
                </a:lnTo>
                <a:lnTo>
                  <a:pt x="72180" y="30050"/>
                </a:lnTo>
                <a:lnTo>
                  <a:pt x="72190" y="30060"/>
                </a:lnTo>
                <a:lnTo>
                  <a:pt x="72200" y="30060"/>
                </a:lnTo>
                <a:lnTo>
                  <a:pt x="72210" y="30060"/>
                </a:lnTo>
                <a:lnTo>
                  <a:pt x="72220" y="30060"/>
                </a:lnTo>
                <a:lnTo>
                  <a:pt x="72230" y="30060"/>
                </a:lnTo>
                <a:lnTo>
                  <a:pt x="72240" y="30050"/>
                </a:lnTo>
                <a:lnTo>
                  <a:pt x="72250" y="30050"/>
                </a:lnTo>
                <a:lnTo>
                  <a:pt x="72250" y="30060"/>
                </a:lnTo>
                <a:lnTo>
                  <a:pt x="72250" y="30070"/>
                </a:lnTo>
                <a:lnTo>
                  <a:pt x="72260" y="30080"/>
                </a:lnTo>
                <a:lnTo>
                  <a:pt x="72270" y="30080"/>
                </a:lnTo>
                <a:lnTo>
                  <a:pt x="72270" y="30070"/>
                </a:lnTo>
                <a:lnTo>
                  <a:pt x="72280" y="30070"/>
                </a:lnTo>
                <a:lnTo>
                  <a:pt x="72280" y="30060"/>
                </a:lnTo>
                <a:lnTo>
                  <a:pt x="72280" y="30050"/>
                </a:lnTo>
                <a:lnTo>
                  <a:pt x="72290" y="30050"/>
                </a:lnTo>
                <a:lnTo>
                  <a:pt x="72300" y="30040"/>
                </a:lnTo>
                <a:lnTo>
                  <a:pt x="72310" y="30040"/>
                </a:lnTo>
                <a:lnTo>
                  <a:pt x="72310" y="30050"/>
                </a:lnTo>
                <a:lnTo>
                  <a:pt x="72320" y="30050"/>
                </a:lnTo>
                <a:lnTo>
                  <a:pt x="72320" y="30060"/>
                </a:lnTo>
                <a:lnTo>
                  <a:pt x="72310" y="30060"/>
                </a:lnTo>
                <a:lnTo>
                  <a:pt x="72310" y="30070"/>
                </a:lnTo>
                <a:lnTo>
                  <a:pt x="72310" y="30080"/>
                </a:lnTo>
                <a:lnTo>
                  <a:pt x="72320" y="30080"/>
                </a:lnTo>
                <a:lnTo>
                  <a:pt x="72330" y="30080"/>
                </a:lnTo>
                <a:lnTo>
                  <a:pt x="72340" y="30070"/>
                </a:lnTo>
                <a:lnTo>
                  <a:pt x="72350" y="30070"/>
                </a:lnTo>
                <a:lnTo>
                  <a:pt x="72350" y="30060"/>
                </a:lnTo>
                <a:lnTo>
                  <a:pt x="72350" y="30050"/>
                </a:lnTo>
                <a:lnTo>
                  <a:pt x="72350" y="30040"/>
                </a:lnTo>
                <a:lnTo>
                  <a:pt x="72360" y="30040"/>
                </a:lnTo>
                <a:lnTo>
                  <a:pt x="72360" y="30030"/>
                </a:lnTo>
                <a:lnTo>
                  <a:pt x="72360" y="30020"/>
                </a:lnTo>
                <a:lnTo>
                  <a:pt x="72370" y="30020"/>
                </a:lnTo>
                <a:lnTo>
                  <a:pt x="72380" y="30020"/>
                </a:lnTo>
                <a:lnTo>
                  <a:pt x="72380" y="30010"/>
                </a:lnTo>
                <a:lnTo>
                  <a:pt x="72380" y="30000"/>
                </a:lnTo>
                <a:lnTo>
                  <a:pt x="72380" y="29990"/>
                </a:lnTo>
                <a:lnTo>
                  <a:pt x="72370" y="29980"/>
                </a:lnTo>
                <a:lnTo>
                  <a:pt x="72380" y="29980"/>
                </a:lnTo>
                <a:lnTo>
                  <a:pt x="72380" y="29970"/>
                </a:lnTo>
                <a:lnTo>
                  <a:pt x="72390" y="29980"/>
                </a:lnTo>
                <a:lnTo>
                  <a:pt x="72390" y="29990"/>
                </a:lnTo>
                <a:lnTo>
                  <a:pt x="72400" y="29990"/>
                </a:lnTo>
                <a:lnTo>
                  <a:pt x="72410" y="30000"/>
                </a:lnTo>
                <a:lnTo>
                  <a:pt x="72410" y="29990"/>
                </a:lnTo>
                <a:lnTo>
                  <a:pt x="72420" y="29990"/>
                </a:lnTo>
                <a:lnTo>
                  <a:pt x="72420" y="29980"/>
                </a:lnTo>
                <a:lnTo>
                  <a:pt x="72430" y="29980"/>
                </a:lnTo>
                <a:lnTo>
                  <a:pt x="72440" y="29980"/>
                </a:lnTo>
                <a:lnTo>
                  <a:pt x="72440" y="29990"/>
                </a:lnTo>
                <a:lnTo>
                  <a:pt x="72440" y="30000"/>
                </a:lnTo>
                <a:lnTo>
                  <a:pt x="72440" y="30010"/>
                </a:lnTo>
                <a:lnTo>
                  <a:pt x="72450" y="30010"/>
                </a:lnTo>
                <a:lnTo>
                  <a:pt x="72450" y="30020"/>
                </a:lnTo>
                <a:lnTo>
                  <a:pt x="72460" y="30020"/>
                </a:lnTo>
                <a:lnTo>
                  <a:pt x="72470" y="30020"/>
                </a:lnTo>
                <a:lnTo>
                  <a:pt x="72480" y="30020"/>
                </a:lnTo>
                <a:lnTo>
                  <a:pt x="72490" y="30020"/>
                </a:lnTo>
                <a:lnTo>
                  <a:pt x="72490" y="30010"/>
                </a:lnTo>
                <a:lnTo>
                  <a:pt x="72500" y="30010"/>
                </a:lnTo>
                <a:lnTo>
                  <a:pt x="72500" y="30020"/>
                </a:lnTo>
                <a:lnTo>
                  <a:pt x="72510" y="30020"/>
                </a:lnTo>
                <a:lnTo>
                  <a:pt x="72520" y="30020"/>
                </a:lnTo>
                <a:lnTo>
                  <a:pt x="72530" y="30020"/>
                </a:lnTo>
                <a:lnTo>
                  <a:pt x="72530" y="30010"/>
                </a:lnTo>
                <a:lnTo>
                  <a:pt x="72540" y="30010"/>
                </a:lnTo>
                <a:lnTo>
                  <a:pt x="72550" y="30010"/>
                </a:lnTo>
                <a:lnTo>
                  <a:pt x="72560" y="30010"/>
                </a:lnTo>
                <a:lnTo>
                  <a:pt x="72570" y="30010"/>
                </a:lnTo>
                <a:lnTo>
                  <a:pt x="72580" y="30010"/>
                </a:lnTo>
                <a:lnTo>
                  <a:pt x="72590" y="30010"/>
                </a:lnTo>
                <a:lnTo>
                  <a:pt x="72600" y="30010"/>
                </a:lnTo>
                <a:lnTo>
                  <a:pt x="72600" y="30020"/>
                </a:lnTo>
                <a:lnTo>
                  <a:pt x="72600" y="30030"/>
                </a:lnTo>
                <a:lnTo>
                  <a:pt x="72590" y="30030"/>
                </a:lnTo>
                <a:lnTo>
                  <a:pt x="72590" y="30040"/>
                </a:lnTo>
                <a:lnTo>
                  <a:pt x="72590" y="30050"/>
                </a:lnTo>
                <a:lnTo>
                  <a:pt x="72590" y="30060"/>
                </a:lnTo>
                <a:lnTo>
                  <a:pt x="72580" y="30060"/>
                </a:lnTo>
                <a:lnTo>
                  <a:pt x="72580" y="30070"/>
                </a:lnTo>
                <a:lnTo>
                  <a:pt x="72580" y="30080"/>
                </a:lnTo>
                <a:lnTo>
                  <a:pt x="72580" y="30090"/>
                </a:lnTo>
                <a:lnTo>
                  <a:pt x="72580" y="30100"/>
                </a:lnTo>
                <a:lnTo>
                  <a:pt x="72590" y="30110"/>
                </a:lnTo>
                <a:lnTo>
                  <a:pt x="72590" y="30120"/>
                </a:lnTo>
                <a:lnTo>
                  <a:pt x="72590" y="30130"/>
                </a:lnTo>
                <a:lnTo>
                  <a:pt x="72610" y="30160"/>
                </a:lnTo>
                <a:lnTo>
                  <a:pt x="72640" y="30160"/>
                </a:lnTo>
                <a:lnTo>
                  <a:pt x="72650" y="30160"/>
                </a:lnTo>
                <a:lnTo>
                  <a:pt x="72660" y="30160"/>
                </a:lnTo>
                <a:lnTo>
                  <a:pt x="72670" y="30160"/>
                </a:lnTo>
                <a:lnTo>
                  <a:pt x="72680" y="30160"/>
                </a:lnTo>
                <a:lnTo>
                  <a:pt x="72680" y="30130"/>
                </a:lnTo>
                <a:lnTo>
                  <a:pt x="72680" y="30120"/>
                </a:lnTo>
                <a:lnTo>
                  <a:pt x="72670" y="30120"/>
                </a:lnTo>
                <a:lnTo>
                  <a:pt x="72670" y="30110"/>
                </a:lnTo>
                <a:lnTo>
                  <a:pt x="72680" y="30110"/>
                </a:lnTo>
                <a:lnTo>
                  <a:pt x="72680" y="30100"/>
                </a:lnTo>
                <a:lnTo>
                  <a:pt x="72690" y="30100"/>
                </a:lnTo>
                <a:lnTo>
                  <a:pt x="72690" y="30090"/>
                </a:lnTo>
                <a:lnTo>
                  <a:pt x="72690" y="30080"/>
                </a:lnTo>
                <a:lnTo>
                  <a:pt x="72700" y="30080"/>
                </a:lnTo>
                <a:lnTo>
                  <a:pt x="72710" y="30080"/>
                </a:lnTo>
                <a:lnTo>
                  <a:pt x="72720" y="30080"/>
                </a:lnTo>
                <a:lnTo>
                  <a:pt x="72730" y="30080"/>
                </a:lnTo>
                <a:lnTo>
                  <a:pt x="72740" y="30080"/>
                </a:lnTo>
                <a:lnTo>
                  <a:pt x="72750" y="30080"/>
                </a:lnTo>
                <a:lnTo>
                  <a:pt x="72750" y="30070"/>
                </a:lnTo>
                <a:lnTo>
                  <a:pt x="72760" y="30070"/>
                </a:lnTo>
                <a:lnTo>
                  <a:pt x="72760" y="30080"/>
                </a:lnTo>
                <a:lnTo>
                  <a:pt x="72770" y="30080"/>
                </a:lnTo>
                <a:lnTo>
                  <a:pt x="72770" y="30090"/>
                </a:lnTo>
                <a:lnTo>
                  <a:pt x="72770" y="30100"/>
                </a:lnTo>
                <a:lnTo>
                  <a:pt x="72770" y="30110"/>
                </a:lnTo>
                <a:lnTo>
                  <a:pt x="72770" y="30120"/>
                </a:lnTo>
                <a:lnTo>
                  <a:pt x="72780" y="30120"/>
                </a:lnTo>
                <a:lnTo>
                  <a:pt x="72780" y="30110"/>
                </a:lnTo>
                <a:lnTo>
                  <a:pt x="72790" y="30110"/>
                </a:lnTo>
                <a:lnTo>
                  <a:pt x="72790" y="30100"/>
                </a:lnTo>
                <a:lnTo>
                  <a:pt x="72800" y="30100"/>
                </a:lnTo>
                <a:lnTo>
                  <a:pt x="72800" y="30090"/>
                </a:lnTo>
                <a:lnTo>
                  <a:pt x="72810" y="30090"/>
                </a:lnTo>
                <a:lnTo>
                  <a:pt x="72820" y="30090"/>
                </a:lnTo>
                <a:lnTo>
                  <a:pt x="72830" y="30090"/>
                </a:lnTo>
                <a:lnTo>
                  <a:pt x="72840" y="30090"/>
                </a:lnTo>
                <a:lnTo>
                  <a:pt x="72840" y="30100"/>
                </a:lnTo>
                <a:lnTo>
                  <a:pt x="72850" y="30100"/>
                </a:lnTo>
                <a:lnTo>
                  <a:pt x="72860" y="30100"/>
                </a:lnTo>
                <a:lnTo>
                  <a:pt x="72860" y="30090"/>
                </a:lnTo>
                <a:lnTo>
                  <a:pt x="72870" y="30090"/>
                </a:lnTo>
                <a:lnTo>
                  <a:pt x="72870" y="30100"/>
                </a:lnTo>
                <a:lnTo>
                  <a:pt x="72880" y="30100"/>
                </a:lnTo>
                <a:lnTo>
                  <a:pt x="72880" y="30090"/>
                </a:lnTo>
                <a:lnTo>
                  <a:pt x="72880" y="30100"/>
                </a:lnTo>
                <a:lnTo>
                  <a:pt x="72890" y="30100"/>
                </a:lnTo>
                <a:lnTo>
                  <a:pt x="72890" y="30110"/>
                </a:lnTo>
                <a:lnTo>
                  <a:pt x="72900" y="30110"/>
                </a:lnTo>
                <a:lnTo>
                  <a:pt x="72910" y="30110"/>
                </a:lnTo>
                <a:lnTo>
                  <a:pt x="72910" y="30120"/>
                </a:lnTo>
                <a:lnTo>
                  <a:pt x="72920" y="30120"/>
                </a:lnTo>
                <a:lnTo>
                  <a:pt x="72930" y="30120"/>
                </a:lnTo>
                <a:lnTo>
                  <a:pt x="72930" y="30130"/>
                </a:lnTo>
                <a:lnTo>
                  <a:pt x="72940" y="30130"/>
                </a:lnTo>
                <a:lnTo>
                  <a:pt x="72940" y="30140"/>
                </a:lnTo>
                <a:lnTo>
                  <a:pt x="72940" y="30150"/>
                </a:lnTo>
                <a:lnTo>
                  <a:pt x="72940" y="30160"/>
                </a:lnTo>
                <a:lnTo>
                  <a:pt x="72940" y="30170"/>
                </a:lnTo>
                <a:lnTo>
                  <a:pt x="72930" y="30180"/>
                </a:lnTo>
                <a:lnTo>
                  <a:pt x="72930" y="30190"/>
                </a:lnTo>
                <a:lnTo>
                  <a:pt x="72920" y="30190"/>
                </a:lnTo>
                <a:lnTo>
                  <a:pt x="72920" y="30200"/>
                </a:lnTo>
                <a:lnTo>
                  <a:pt x="72930" y="30210"/>
                </a:lnTo>
                <a:lnTo>
                  <a:pt x="72930" y="30220"/>
                </a:lnTo>
                <a:lnTo>
                  <a:pt x="72940" y="30220"/>
                </a:lnTo>
                <a:lnTo>
                  <a:pt x="72940" y="30230"/>
                </a:lnTo>
                <a:lnTo>
                  <a:pt x="72940" y="30240"/>
                </a:lnTo>
                <a:lnTo>
                  <a:pt x="72930" y="30240"/>
                </a:lnTo>
                <a:lnTo>
                  <a:pt x="72930" y="30250"/>
                </a:lnTo>
                <a:lnTo>
                  <a:pt x="72920" y="30250"/>
                </a:lnTo>
                <a:lnTo>
                  <a:pt x="72920" y="30260"/>
                </a:lnTo>
                <a:lnTo>
                  <a:pt x="72910" y="30260"/>
                </a:lnTo>
                <a:lnTo>
                  <a:pt x="72910" y="30270"/>
                </a:lnTo>
                <a:lnTo>
                  <a:pt x="72920" y="30270"/>
                </a:lnTo>
                <a:lnTo>
                  <a:pt x="72920" y="30280"/>
                </a:lnTo>
                <a:lnTo>
                  <a:pt x="72920" y="30290"/>
                </a:lnTo>
                <a:lnTo>
                  <a:pt x="72920" y="30300"/>
                </a:lnTo>
                <a:lnTo>
                  <a:pt x="72930" y="30300"/>
                </a:lnTo>
                <a:lnTo>
                  <a:pt x="72930" y="30310"/>
                </a:lnTo>
                <a:lnTo>
                  <a:pt x="72940" y="30310"/>
                </a:lnTo>
                <a:lnTo>
                  <a:pt x="72940" y="30320"/>
                </a:lnTo>
                <a:lnTo>
                  <a:pt x="72950" y="30310"/>
                </a:lnTo>
                <a:lnTo>
                  <a:pt x="72950" y="30300"/>
                </a:lnTo>
                <a:lnTo>
                  <a:pt x="72940" y="30300"/>
                </a:lnTo>
                <a:lnTo>
                  <a:pt x="72950" y="30300"/>
                </a:lnTo>
                <a:lnTo>
                  <a:pt x="72950" y="30290"/>
                </a:lnTo>
                <a:lnTo>
                  <a:pt x="72940" y="30290"/>
                </a:lnTo>
                <a:lnTo>
                  <a:pt x="72940" y="30280"/>
                </a:lnTo>
                <a:lnTo>
                  <a:pt x="72950" y="30270"/>
                </a:lnTo>
                <a:lnTo>
                  <a:pt x="72960" y="30270"/>
                </a:lnTo>
                <a:lnTo>
                  <a:pt x="72960" y="30280"/>
                </a:lnTo>
                <a:lnTo>
                  <a:pt x="72960" y="30290"/>
                </a:lnTo>
                <a:lnTo>
                  <a:pt x="72970" y="30290"/>
                </a:lnTo>
                <a:lnTo>
                  <a:pt x="72980" y="30290"/>
                </a:lnTo>
                <a:lnTo>
                  <a:pt x="72990" y="30290"/>
                </a:lnTo>
                <a:lnTo>
                  <a:pt x="73000" y="30290"/>
                </a:lnTo>
                <a:lnTo>
                  <a:pt x="73010" y="30280"/>
                </a:lnTo>
                <a:lnTo>
                  <a:pt x="73020" y="30270"/>
                </a:lnTo>
                <a:lnTo>
                  <a:pt x="73030" y="30270"/>
                </a:lnTo>
                <a:lnTo>
                  <a:pt x="73030" y="30260"/>
                </a:lnTo>
                <a:lnTo>
                  <a:pt x="73030" y="30250"/>
                </a:lnTo>
                <a:lnTo>
                  <a:pt x="73040" y="30250"/>
                </a:lnTo>
                <a:lnTo>
                  <a:pt x="73040" y="30240"/>
                </a:lnTo>
                <a:lnTo>
                  <a:pt x="73040" y="30230"/>
                </a:lnTo>
                <a:lnTo>
                  <a:pt x="73030" y="30230"/>
                </a:lnTo>
                <a:lnTo>
                  <a:pt x="73030" y="30220"/>
                </a:lnTo>
                <a:lnTo>
                  <a:pt x="73030" y="30210"/>
                </a:lnTo>
                <a:lnTo>
                  <a:pt x="73020" y="30210"/>
                </a:lnTo>
                <a:lnTo>
                  <a:pt x="73020" y="30200"/>
                </a:lnTo>
                <a:lnTo>
                  <a:pt x="73030" y="30190"/>
                </a:lnTo>
                <a:lnTo>
                  <a:pt x="73030" y="30180"/>
                </a:lnTo>
                <a:lnTo>
                  <a:pt x="73040" y="30180"/>
                </a:lnTo>
                <a:lnTo>
                  <a:pt x="73040" y="30170"/>
                </a:lnTo>
                <a:lnTo>
                  <a:pt x="73050" y="30160"/>
                </a:lnTo>
                <a:lnTo>
                  <a:pt x="73050" y="30150"/>
                </a:lnTo>
                <a:lnTo>
                  <a:pt x="73060" y="30150"/>
                </a:lnTo>
                <a:lnTo>
                  <a:pt x="73060" y="30140"/>
                </a:lnTo>
                <a:lnTo>
                  <a:pt x="73070" y="30140"/>
                </a:lnTo>
                <a:lnTo>
                  <a:pt x="73070" y="30130"/>
                </a:lnTo>
                <a:lnTo>
                  <a:pt x="73080" y="30130"/>
                </a:lnTo>
                <a:lnTo>
                  <a:pt x="73090" y="30130"/>
                </a:lnTo>
                <a:lnTo>
                  <a:pt x="73090" y="30140"/>
                </a:lnTo>
                <a:lnTo>
                  <a:pt x="73090" y="30150"/>
                </a:lnTo>
                <a:lnTo>
                  <a:pt x="73100" y="30150"/>
                </a:lnTo>
                <a:lnTo>
                  <a:pt x="73110" y="30150"/>
                </a:lnTo>
                <a:lnTo>
                  <a:pt x="73120" y="30150"/>
                </a:lnTo>
                <a:lnTo>
                  <a:pt x="73120" y="30140"/>
                </a:lnTo>
                <a:lnTo>
                  <a:pt x="73120" y="30130"/>
                </a:lnTo>
                <a:lnTo>
                  <a:pt x="73130" y="30130"/>
                </a:lnTo>
                <a:lnTo>
                  <a:pt x="73140" y="30140"/>
                </a:lnTo>
                <a:lnTo>
                  <a:pt x="73150" y="30150"/>
                </a:lnTo>
                <a:lnTo>
                  <a:pt x="73150" y="30160"/>
                </a:lnTo>
                <a:lnTo>
                  <a:pt x="73160" y="30160"/>
                </a:lnTo>
                <a:lnTo>
                  <a:pt x="73160" y="30170"/>
                </a:lnTo>
                <a:lnTo>
                  <a:pt x="73150" y="30180"/>
                </a:lnTo>
                <a:lnTo>
                  <a:pt x="73150" y="30190"/>
                </a:lnTo>
                <a:lnTo>
                  <a:pt x="73140" y="30190"/>
                </a:lnTo>
                <a:lnTo>
                  <a:pt x="73140" y="30200"/>
                </a:lnTo>
                <a:lnTo>
                  <a:pt x="73150" y="30210"/>
                </a:lnTo>
                <a:lnTo>
                  <a:pt x="73160" y="30210"/>
                </a:lnTo>
                <a:lnTo>
                  <a:pt x="73160" y="30220"/>
                </a:lnTo>
                <a:lnTo>
                  <a:pt x="73160" y="30230"/>
                </a:lnTo>
                <a:lnTo>
                  <a:pt x="73160" y="30240"/>
                </a:lnTo>
                <a:lnTo>
                  <a:pt x="73150" y="30240"/>
                </a:lnTo>
                <a:lnTo>
                  <a:pt x="73150" y="30250"/>
                </a:lnTo>
                <a:lnTo>
                  <a:pt x="73150" y="30260"/>
                </a:lnTo>
                <a:lnTo>
                  <a:pt x="73160" y="30260"/>
                </a:lnTo>
                <a:lnTo>
                  <a:pt x="73160" y="30270"/>
                </a:lnTo>
                <a:lnTo>
                  <a:pt x="73170" y="30270"/>
                </a:lnTo>
                <a:lnTo>
                  <a:pt x="73180" y="30270"/>
                </a:lnTo>
                <a:lnTo>
                  <a:pt x="73190" y="30270"/>
                </a:lnTo>
                <a:lnTo>
                  <a:pt x="73200" y="30270"/>
                </a:lnTo>
                <a:lnTo>
                  <a:pt x="73210" y="30280"/>
                </a:lnTo>
                <a:lnTo>
                  <a:pt x="73220" y="30280"/>
                </a:lnTo>
                <a:lnTo>
                  <a:pt x="73230" y="30280"/>
                </a:lnTo>
                <a:lnTo>
                  <a:pt x="73240" y="30280"/>
                </a:lnTo>
                <a:lnTo>
                  <a:pt x="73250" y="30280"/>
                </a:lnTo>
                <a:lnTo>
                  <a:pt x="73250" y="30270"/>
                </a:lnTo>
                <a:lnTo>
                  <a:pt x="73260" y="30270"/>
                </a:lnTo>
                <a:lnTo>
                  <a:pt x="73260" y="30260"/>
                </a:lnTo>
                <a:lnTo>
                  <a:pt x="73250" y="30250"/>
                </a:lnTo>
                <a:lnTo>
                  <a:pt x="73250" y="30240"/>
                </a:lnTo>
                <a:lnTo>
                  <a:pt x="73250" y="30230"/>
                </a:lnTo>
                <a:lnTo>
                  <a:pt x="73260" y="30230"/>
                </a:lnTo>
                <a:lnTo>
                  <a:pt x="73260" y="30220"/>
                </a:lnTo>
                <a:lnTo>
                  <a:pt x="73270" y="30220"/>
                </a:lnTo>
                <a:lnTo>
                  <a:pt x="73280" y="30220"/>
                </a:lnTo>
                <a:lnTo>
                  <a:pt x="73290" y="30230"/>
                </a:lnTo>
                <a:lnTo>
                  <a:pt x="73300" y="30230"/>
                </a:lnTo>
                <a:lnTo>
                  <a:pt x="73300" y="30240"/>
                </a:lnTo>
                <a:lnTo>
                  <a:pt x="73310" y="30240"/>
                </a:lnTo>
                <a:lnTo>
                  <a:pt x="73310" y="30250"/>
                </a:lnTo>
                <a:lnTo>
                  <a:pt x="73320" y="30250"/>
                </a:lnTo>
                <a:lnTo>
                  <a:pt x="73320" y="30260"/>
                </a:lnTo>
                <a:lnTo>
                  <a:pt x="73330" y="30260"/>
                </a:lnTo>
                <a:lnTo>
                  <a:pt x="73330" y="30270"/>
                </a:lnTo>
                <a:lnTo>
                  <a:pt x="73340" y="30270"/>
                </a:lnTo>
                <a:lnTo>
                  <a:pt x="73350" y="30270"/>
                </a:lnTo>
                <a:lnTo>
                  <a:pt x="73360" y="30260"/>
                </a:lnTo>
                <a:lnTo>
                  <a:pt x="73370" y="30260"/>
                </a:lnTo>
                <a:lnTo>
                  <a:pt x="73370" y="30250"/>
                </a:lnTo>
                <a:lnTo>
                  <a:pt x="73380" y="30250"/>
                </a:lnTo>
                <a:lnTo>
                  <a:pt x="73380" y="30240"/>
                </a:lnTo>
                <a:lnTo>
                  <a:pt x="73380" y="30230"/>
                </a:lnTo>
                <a:lnTo>
                  <a:pt x="73380" y="30220"/>
                </a:lnTo>
                <a:lnTo>
                  <a:pt x="73390" y="30220"/>
                </a:lnTo>
                <a:lnTo>
                  <a:pt x="73400" y="30220"/>
                </a:lnTo>
                <a:lnTo>
                  <a:pt x="73400" y="30230"/>
                </a:lnTo>
                <a:lnTo>
                  <a:pt x="73410" y="30230"/>
                </a:lnTo>
                <a:lnTo>
                  <a:pt x="73420" y="30230"/>
                </a:lnTo>
                <a:lnTo>
                  <a:pt x="73420" y="30240"/>
                </a:lnTo>
                <a:lnTo>
                  <a:pt x="73420" y="30250"/>
                </a:lnTo>
                <a:lnTo>
                  <a:pt x="73420" y="30260"/>
                </a:lnTo>
                <a:lnTo>
                  <a:pt x="73410" y="30270"/>
                </a:lnTo>
                <a:lnTo>
                  <a:pt x="73410" y="30280"/>
                </a:lnTo>
                <a:lnTo>
                  <a:pt x="73410" y="30290"/>
                </a:lnTo>
                <a:lnTo>
                  <a:pt x="73420" y="30290"/>
                </a:lnTo>
                <a:lnTo>
                  <a:pt x="73420" y="30300"/>
                </a:lnTo>
                <a:lnTo>
                  <a:pt x="73430" y="30300"/>
                </a:lnTo>
                <a:lnTo>
                  <a:pt x="73450" y="30310"/>
                </a:lnTo>
                <a:lnTo>
                  <a:pt x="73460" y="30310"/>
                </a:lnTo>
                <a:lnTo>
                  <a:pt x="73470" y="30310"/>
                </a:lnTo>
                <a:lnTo>
                  <a:pt x="73470" y="30320"/>
                </a:lnTo>
                <a:lnTo>
                  <a:pt x="73460" y="30330"/>
                </a:lnTo>
                <a:lnTo>
                  <a:pt x="73460" y="30340"/>
                </a:lnTo>
                <a:lnTo>
                  <a:pt x="73450" y="30340"/>
                </a:lnTo>
                <a:lnTo>
                  <a:pt x="73430" y="30340"/>
                </a:lnTo>
                <a:lnTo>
                  <a:pt x="73420" y="30340"/>
                </a:lnTo>
                <a:lnTo>
                  <a:pt x="73420" y="30350"/>
                </a:lnTo>
                <a:lnTo>
                  <a:pt x="73420" y="30360"/>
                </a:lnTo>
                <a:lnTo>
                  <a:pt x="73420" y="30370"/>
                </a:lnTo>
                <a:lnTo>
                  <a:pt x="73420" y="30380"/>
                </a:lnTo>
                <a:lnTo>
                  <a:pt x="73430" y="30380"/>
                </a:lnTo>
                <a:lnTo>
                  <a:pt x="73430" y="30390"/>
                </a:lnTo>
                <a:lnTo>
                  <a:pt x="73440" y="30390"/>
                </a:lnTo>
                <a:lnTo>
                  <a:pt x="73440" y="30400"/>
                </a:lnTo>
                <a:lnTo>
                  <a:pt x="73440" y="30410"/>
                </a:lnTo>
                <a:lnTo>
                  <a:pt x="73450" y="30410"/>
                </a:lnTo>
                <a:lnTo>
                  <a:pt x="73450" y="30420"/>
                </a:lnTo>
                <a:lnTo>
                  <a:pt x="73460" y="30430"/>
                </a:lnTo>
                <a:lnTo>
                  <a:pt x="73470" y="30430"/>
                </a:lnTo>
                <a:lnTo>
                  <a:pt x="73470" y="30440"/>
                </a:lnTo>
                <a:lnTo>
                  <a:pt x="73480" y="30430"/>
                </a:lnTo>
                <a:lnTo>
                  <a:pt x="73490" y="30430"/>
                </a:lnTo>
                <a:lnTo>
                  <a:pt x="73500" y="30430"/>
                </a:lnTo>
                <a:lnTo>
                  <a:pt x="73500" y="30440"/>
                </a:lnTo>
                <a:lnTo>
                  <a:pt x="73510" y="30440"/>
                </a:lnTo>
                <a:lnTo>
                  <a:pt x="73510" y="30430"/>
                </a:lnTo>
                <a:lnTo>
                  <a:pt x="73520" y="30430"/>
                </a:lnTo>
                <a:lnTo>
                  <a:pt x="73530" y="30430"/>
                </a:lnTo>
                <a:lnTo>
                  <a:pt x="73530" y="30420"/>
                </a:lnTo>
                <a:lnTo>
                  <a:pt x="73540" y="30420"/>
                </a:lnTo>
                <a:lnTo>
                  <a:pt x="73540" y="30410"/>
                </a:lnTo>
                <a:lnTo>
                  <a:pt x="73530" y="30400"/>
                </a:lnTo>
                <a:lnTo>
                  <a:pt x="73530" y="30390"/>
                </a:lnTo>
                <a:lnTo>
                  <a:pt x="73520" y="30370"/>
                </a:lnTo>
                <a:lnTo>
                  <a:pt x="73520" y="30360"/>
                </a:lnTo>
                <a:lnTo>
                  <a:pt x="73510" y="30360"/>
                </a:lnTo>
                <a:lnTo>
                  <a:pt x="73510" y="30350"/>
                </a:lnTo>
                <a:lnTo>
                  <a:pt x="73510" y="30340"/>
                </a:lnTo>
                <a:lnTo>
                  <a:pt x="73510" y="30330"/>
                </a:lnTo>
                <a:lnTo>
                  <a:pt x="73520" y="30330"/>
                </a:lnTo>
                <a:lnTo>
                  <a:pt x="73520" y="30320"/>
                </a:lnTo>
                <a:lnTo>
                  <a:pt x="73530" y="30320"/>
                </a:lnTo>
                <a:lnTo>
                  <a:pt x="73540" y="30320"/>
                </a:lnTo>
                <a:lnTo>
                  <a:pt x="73540" y="30330"/>
                </a:lnTo>
                <a:lnTo>
                  <a:pt x="73550" y="30330"/>
                </a:lnTo>
                <a:lnTo>
                  <a:pt x="73550" y="30340"/>
                </a:lnTo>
                <a:lnTo>
                  <a:pt x="73560" y="30340"/>
                </a:lnTo>
                <a:lnTo>
                  <a:pt x="73570" y="30340"/>
                </a:lnTo>
                <a:lnTo>
                  <a:pt x="73570" y="30330"/>
                </a:lnTo>
                <a:lnTo>
                  <a:pt x="73570" y="30320"/>
                </a:lnTo>
                <a:lnTo>
                  <a:pt x="73580" y="30310"/>
                </a:lnTo>
                <a:lnTo>
                  <a:pt x="73590" y="30300"/>
                </a:lnTo>
                <a:lnTo>
                  <a:pt x="73600" y="30290"/>
                </a:lnTo>
                <a:lnTo>
                  <a:pt x="73600" y="30280"/>
                </a:lnTo>
                <a:lnTo>
                  <a:pt x="73610" y="30280"/>
                </a:lnTo>
                <a:lnTo>
                  <a:pt x="73610" y="30270"/>
                </a:lnTo>
                <a:lnTo>
                  <a:pt x="73610" y="30260"/>
                </a:lnTo>
                <a:lnTo>
                  <a:pt x="73620" y="30260"/>
                </a:lnTo>
                <a:lnTo>
                  <a:pt x="73630" y="30270"/>
                </a:lnTo>
                <a:lnTo>
                  <a:pt x="73630" y="30280"/>
                </a:lnTo>
                <a:lnTo>
                  <a:pt x="73640" y="30280"/>
                </a:lnTo>
                <a:lnTo>
                  <a:pt x="73640" y="30290"/>
                </a:lnTo>
                <a:lnTo>
                  <a:pt x="73640" y="30300"/>
                </a:lnTo>
                <a:lnTo>
                  <a:pt x="73650" y="30300"/>
                </a:lnTo>
                <a:lnTo>
                  <a:pt x="73650" y="30310"/>
                </a:lnTo>
                <a:lnTo>
                  <a:pt x="73660" y="30280"/>
                </a:lnTo>
                <a:lnTo>
                  <a:pt x="73710" y="30290"/>
                </a:lnTo>
                <a:lnTo>
                  <a:pt x="73720" y="30290"/>
                </a:lnTo>
                <a:lnTo>
                  <a:pt x="73730" y="30300"/>
                </a:lnTo>
                <a:lnTo>
                  <a:pt x="73740" y="30300"/>
                </a:lnTo>
                <a:lnTo>
                  <a:pt x="73750" y="30300"/>
                </a:lnTo>
                <a:lnTo>
                  <a:pt x="73750" y="30290"/>
                </a:lnTo>
                <a:lnTo>
                  <a:pt x="73740" y="30210"/>
                </a:lnTo>
                <a:lnTo>
                  <a:pt x="73740" y="30200"/>
                </a:lnTo>
                <a:lnTo>
                  <a:pt x="73810" y="30180"/>
                </a:lnTo>
                <a:lnTo>
                  <a:pt x="73820" y="30180"/>
                </a:lnTo>
                <a:lnTo>
                  <a:pt x="73820" y="30170"/>
                </a:lnTo>
                <a:lnTo>
                  <a:pt x="73860" y="30160"/>
                </a:lnTo>
                <a:lnTo>
                  <a:pt x="73890" y="30070"/>
                </a:lnTo>
                <a:lnTo>
                  <a:pt x="73960" y="30090"/>
                </a:lnTo>
                <a:lnTo>
                  <a:pt x="73970" y="30090"/>
                </a:lnTo>
                <a:lnTo>
                  <a:pt x="73980" y="30090"/>
                </a:lnTo>
                <a:lnTo>
                  <a:pt x="73980" y="30080"/>
                </a:lnTo>
                <a:lnTo>
                  <a:pt x="73990" y="30080"/>
                </a:lnTo>
                <a:lnTo>
                  <a:pt x="74000" y="30080"/>
                </a:lnTo>
                <a:lnTo>
                  <a:pt x="74000" y="30090"/>
                </a:lnTo>
                <a:lnTo>
                  <a:pt x="74010" y="30090"/>
                </a:lnTo>
                <a:lnTo>
                  <a:pt x="74020" y="30090"/>
                </a:lnTo>
                <a:lnTo>
                  <a:pt x="74020" y="30100"/>
                </a:lnTo>
                <a:lnTo>
                  <a:pt x="74030" y="30100"/>
                </a:lnTo>
                <a:lnTo>
                  <a:pt x="74030" y="30110"/>
                </a:lnTo>
                <a:lnTo>
                  <a:pt x="74030" y="30120"/>
                </a:lnTo>
                <a:lnTo>
                  <a:pt x="74040" y="30120"/>
                </a:lnTo>
                <a:lnTo>
                  <a:pt x="74050" y="30120"/>
                </a:lnTo>
                <a:lnTo>
                  <a:pt x="74060" y="30120"/>
                </a:lnTo>
                <a:lnTo>
                  <a:pt x="74060" y="30110"/>
                </a:lnTo>
                <a:lnTo>
                  <a:pt x="74060" y="30100"/>
                </a:lnTo>
                <a:lnTo>
                  <a:pt x="74070" y="30100"/>
                </a:lnTo>
                <a:lnTo>
                  <a:pt x="74070" y="30090"/>
                </a:lnTo>
                <a:lnTo>
                  <a:pt x="74080" y="30090"/>
                </a:lnTo>
                <a:lnTo>
                  <a:pt x="74080" y="30080"/>
                </a:lnTo>
                <a:lnTo>
                  <a:pt x="74090" y="30080"/>
                </a:lnTo>
                <a:lnTo>
                  <a:pt x="74100" y="30080"/>
                </a:lnTo>
                <a:lnTo>
                  <a:pt x="74110" y="30080"/>
                </a:lnTo>
                <a:lnTo>
                  <a:pt x="74110" y="30070"/>
                </a:lnTo>
                <a:lnTo>
                  <a:pt x="74120" y="30070"/>
                </a:lnTo>
                <a:lnTo>
                  <a:pt x="74130" y="30070"/>
                </a:lnTo>
                <a:lnTo>
                  <a:pt x="74130" y="30080"/>
                </a:lnTo>
                <a:lnTo>
                  <a:pt x="74130" y="30070"/>
                </a:lnTo>
                <a:lnTo>
                  <a:pt x="74160" y="30080"/>
                </a:lnTo>
                <a:lnTo>
                  <a:pt x="74160" y="30070"/>
                </a:lnTo>
                <a:lnTo>
                  <a:pt x="74170" y="30070"/>
                </a:lnTo>
                <a:lnTo>
                  <a:pt x="74180" y="30060"/>
                </a:lnTo>
                <a:lnTo>
                  <a:pt x="74190" y="30060"/>
                </a:lnTo>
                <a:lnTo>
                  <a:pt x="74190" y="30050"/>
                </a:lnTo>
                <a:lnTo>
                  <a:pt x="74180" y="30050"/>
                </a:lnTo>
                <a:lnTo>
                  <a:pt x="74180" y="30040"/>
                </a:lnTo>
                <a:lnTo>
                  <a:pt x="74170" y="30040"/>
                </a:lnTo>
                <a:lnTo>
                  <a:pt x="74170" y="30030"/>
                </a:lnTo>
                <a:lnTo>
                  <a:pt x="74160" y="30030"/>
                </a:lnTo>
                <a:lnTo>
                  <a:pt x="74150" y="30030"/>
                </a:lnTo>
                <a:lnTo>
                  <a:pt x="74150" y="30040"/>
                </a:lnTo>
                <a:lnTo>
                  <a:pt x="74140" y="30040"/>
                </a:lnTo>
                <a:lnTo>
                  <a:pt x="74130" y="30040"/>
                </a:lnTo>
                <a:lnTo>
                  <a:pt x="74130" y="30030"/>
                </a:lnTo>
                <a:lnTo>
                  <a:pt x="74120" y="30030"/>
                </a:lnTo>
                <a:lnTo>
                  <a:pt x="74130" y="30030"/>
                </a:lnTo>
                <a:lnTo>
                  <a:pt x="74130" y="30020"/>
                </a:lnTo>
                <a:lnTo>
                  <a:pt x="74140" y="30020"/>
                </a:lnTo>
                <a:lnTo>
                  <a:pt x="74140" y="30010"/>
                </a:lnTo>
                <a:lnTo>
                  <a:pt x="74140" y="30000"/>
                </a:lnTo>
                <a:lnTo>
                  <a:pt x="74150" y="30000"/>
                </a:lnTo>
                <a:lnTo>
                  <a:pt x="74150" y="29990"/>
                </a:lnTo>
                <a:lnTo>
                  <a:pt x="74150" y="29980"/>
                </a:lnTo>
                <a:lnTo>
                  <a:pt x="74160" y="29980"/>
                </a:lnTo>
                <a:lnTo>
                  <a:pt x="74160" y="29970"/>
                </a:lnTo>
                <a:lnTo>
                  <a:pt x="74160" y="29960"/>
                </a:lnTo>
                <a:lnTo>
                  <a:pt x="74160" y="29950"/>
                </a:lnTo>
                <a:lnTo>
                  <a:pt x="74160" y="29940"/>
                </a:lnTo>
                <a:lnTo>
                  <a:pt x="74150" y="29940"/>
                </a:lnTo>
                <a:lnTo>
                  <a:pt x="74150" y="29930"/>
                </a:lnTo>
                <a:lnTo>
                  <a:pt x="74140" y="29930"/>
                </a:lnTo>
                <a:lnTo>
                  <a:pt x="74140" y="29920"/>
                </a:lnTo>
                <a:lnTo>
                  <a:pt x="74140" y="29910"/>
                </a:lnTo>
                <a:lnTo>
                  <a:pt x="74150" y="29910"/>
                </a:lnTo>
                <a:lnTo>
                  <a:pt x="74160" y="29900"/>
                </a:lnTo>
                <a:lnTo>
                  <a:pt x="74160" y="29890"/>
                </a:lnTo>
                <a:lnTo>
                  <a:pt x="74160" y="29880"/>
                </a:lnTo>
                <a:lnTo>
                  <a:pt x="74170" y="29880"/>
                </a:lnTo>
                <a:lnTo>
                  <a:pt x="74230" y="29940"/>
                </a:lnTo>
                <a:lnTo>
                  <a:pt x="74270" y="29980"/>
                </a:lnTo>
                <a:lnTo>
                  <a:pt x="74310" y="30010"/>
                </a:lnTo>
                <a:lnTo>
                  <a:pt x="74320" y="30020"/>
                </a:lnTo>
                <a:lnTo>
                  <a:pt x="74350" y="30040"/>
                </a:lnTo>
                <a:lnTo>
                  <a:pt x="74380" y="30080"/>
                </a:lnTo>
                <a:lnTo>
                  <a:pt x="74420" y="30110"/>
                </a:lnTo>
                <a:lnTo>
                  <a:pt x="74420" y="30120"/>
                </a:lnTo>
                <a:lnTo>
                  <a:pt x="74360" y="30190"/>
                </a:lnTo>
                <a:lnTo>
                  <a:pt x="74470" y="30270"/>
                </a:lnTo>
                <a:lnTo>
                  <a:pt x="74490" y="30290"/>
                </a:lnTo>
                <a:lnTo>
                  <a:pt x="74450" y="30340"/>
                </a:lnTo>
                <a:lnTo>
                  <a:pt x="74480" y="30360"/>
                </a:lnTo>
                <a:lnTo>
                  <a:pt x="74580" y="30440"/>
                </a:lnTo>
                <a:lnTo>
                  <a:pt x="74600" y="30450"/>
                </a:lnTo>
                <a:lnTo>
                  <a:pt x="74640" y="30490"/>
                </a:lnTo>
                <a:lnTo>
                  <a:pt x="74670" y="30510"/>
                </a:lnTo>
                <a:lnTo>
                  <a:pt x="74680" y="30510"/>
                </a:lnTo>
                <a:lnTo>
                  <a:pt x="74690" y="30520"/>
                </a:lnTo>
                <a:lnTo>
                  <a:pt x="74690" y="30530"/>
                </a:lnTo>
                <a:lnTo>
                  <a:pt x="74590" y="30670"/>
                </a:lnTo>
                <a:lnTo>
                  <a:pt x="74570" y="30690"/>
                </a:lnTo>
                <a:lnTo>
                  <a:pt x="74530" y="30740"/>
                </a:lnTo>
                <a:lnTo>
                  <a:pt x="74590" y="30780"/>
                </a:lnTo>
                <a:lnTo>
                  <a:pt x="74610" y="30800"/>
                </a:lnTo>
                <a:lnTo>
                  <a:pt x="74620" y="30810"/>
                </a:lnTo>
                <a:lnTo>
                  <a:pt x="74640" y="30820"/>
                </a:lnTo>
                <a:lnTo>
                  <a:pt x="74680" y="30850"/>
                </a:lnTo>
                <a:lnTo>
                  <a:pt x="74670" y="30860"/>
                </a:lnTo>
                <a:lnTo>
                  <a:pt x="74630" y="30910"/>
                </a:lnTo>
                <a:lnTo>
                  <a:pt x="74570" y="30990"/>
                </a:lnTo>
                <a:lnTo>
                  <a:pt x="74590" y="31010"/>
                </a:lnTo>
                <a:lnTo>
                  <a:pt x="74610" y="31020"/>
                </a:lnTo>
                <a:lnTo>
                  <a:pt x="74650" y="31050"/>
                </a:lnTo>
                <a:lnTo>
                  <a:pt x="74680" y="31080"/>
                </a:lnTo>
                <a:lnTo>
                  <a:pt x="74690" y="31080"/>
                </a:lnTo>
                <a:lnTo>
                  <a:pt x="74700" y="31070"/>
                </a:lnTo>
                <a:lnTo>
                  <a:pt x="74710" y="31080"/>
                </a:lnTo>
                <a:lnTo>
                  <a:pt x="74720" y="31080"/>
                </a:lnTo>
                <a:lnTo>
                  <a:pt x="74740" y="31080"/>
                </a:lnTo>
                <a:lnTo>
                  <a:pt x="74750" y="31080"/>
                </a:lnTo>
                <a:lnTo>
                  <a:pt x="74760" y="31080"/>
                </a:lnTo>
                <a:lnTo>
                  <a:pt x="74760" y="31090"/>
                </a:lnTo>
                <a:lnTo>
                  <a:pt x="74770" y="31090"/>
                </a:lnTo>
                <a:lnTo>
                  <a:pt x="74780" y="31090"/>
                </a:lnTo>
                <a:lnTo>
                  <a:pt x="74790" y="31100"/>
                </a:lnTo>
                <a:lnTo>
                  <a:pt x="74800" y="31110"/>
                </a:lnTo>
                <a:lnTo>
                  <a:pt x="74810" y="31110"/>
                </a:lnTo>
                <a:lnTo>
                  <a:pt x="74820" y="31120"/>
                </a:lnTo>
                <a:lnTo>
                  <a:pt x="74830" y="31120"/>
                </a:lnTo>
                <a:lnTo>
                  <a:pt x="74840" y="31120"/>
                </a:lnTo>
                <a:lnTo>
                  <a:pt x="74840" y="31130"/>
                </a:lnTo>
                <a:lnTo>
                  <a:pt x="74850" y="31130"/>
                </a:lnTo>
                <a:lnTo>
                  <a:pt x="74850" y="31140"/>
                </a:lnTo>
                <a:lnTo>
                  <a:pt x="74850" y="31150"/>
                </a:lnTo>
                <a:lnTo>
                  <a:pt x="74850" y="31160"/>
                </a:lnTo>
                <a:lnTo>
                  <a:pt x="74850" y="31170"/>
                </a:lnTo>
                <a:lnTo>
                  <a:pt x="74860" y="31170"/>
                </a:lnTo>
                <a:lnTo>
                  <a:pt x="74860" y="31180"/>
                </a:lnTo>
                <a:lnTo>
                  <a:pt x="74850" y="31180"/>
                </a:lnTo>
                <a:lnTo>
                  <a:pt x="74840" y="31180"/>
                </a:lnTo>
                <a:lnTo>
                  <a:pt x="74840" y="31190"/>
                </a:lnTo>
                <a:lnTo>
                  <a:pt x="74830" y="31200"/>
                </a:lnTo>
                <a:lnTo>
                  <a:pt x="74830" y="31210"/>
                </a:lnTo>
                <a:lnTo>
                  <a:pt x="74830" y="31220"/>
                </a:lnTo>
                <a:lnTo>
                  <a:pt x="74820" y="31220"/>
                </a:lnTo>
                <a:lnTo>
                  <a:pt x="74820" y="31230"/>
                </a:lnTo>
                <a:lnTo>
                  <a:pt x="74820" y="31240"/>
                </a:lnTo>
                <a:lnTo>
                  <a:pt x="74830" y="31240"/>
                </a:lnTo>
                <a:lnTo>
                  <a:pt x="74830" y="31250"/>
                </a:lnTo>
                <a:lnTo>
                  <a:pt x="74830" y="31260"/>
                </a:lnTo>
                <a:lnTo>
                  <a:pt x="74830" y="31270"/>
                </a:lnTo>
                <a:lnTo>
                  <a:pt x="74820" y="31270"/>
                </a:lnTo>
                <a:lnTo>
                  <a:pt x="74820" y="31280"/>
                </a:lnTo>
                <a:lnTo>
                  <a:pt x="74820" y="31290"/>
                </a:lnTo>
                <a:lnTo>
                  <a:pt x="74820" y="31300"/>
                </a:lnTo>
                <a:lnTo>
                  <a:pt x="74810" y="31300"/>
                </a:lnTo>
                <a:lnTo>
                  <a:pt x="74810" y="31310"/>
                </a:lnTo>
                <a:lnTo>
                  <a:pt x="74800" y="31310"/>
                </a:lnTo>
                <a:lnTo>
                  <a:pt x="74800" y="31320"/>
                </a:lnTo>
                <a:lnTo>
                  <a:pt x="74800" y="31330"/>
                </a:lnTo>
                <a:lnTo>
                  <a:pt x="74810" y="31330"/>
                </a:lnTo>
                <a:lnTo>
                  <a:pt x="74810" y="31340"/>
                </a:lnTo>
                <a:lnTo>
                  <a:pt x="74800" y="31340"/>
                </a:lnTo>
                <a:lnTo>
                  <a:pt x="74810" y="31340"/>
                </a:lnTo>
                <a:lnTo>
                  <a:pt x="74820" y="31340"/>
                </a:lnTo>
                <a:lnTo>
                  <a:pt x="74820" y="31350"/>
                </a:lnTo>
                <a:lnTo>
                  <a:pt x="74830" y="31350"/>
                </a:lnTo>
                <a:lnTo>
                  <a:pt x="74830" y="31340"/>
                </a:lnTo>
                <a:lnTo>
                  <a:pt x="74840" y="31340"/>
                </a:lnTo>
                <a:lnTo>
                  <a:pt x="74840" y="31350"/>
                </a:lnTo>
                <a:lnTo>
                  <a:pt x="74850" y="31350"/>
                </a:lnTo>
                <a:lnTo>
                  <a:pt x="74860" y="31350"/>
                </a:lnTo>
                <a:lnTo>
                  <a:pt x="74870" y="31350"/>
                </a:lnTo>
                <a:lnTo>
                  <a:pt x="74880" y="31350"/>
                </a:lnTo>
                <a:lnTo>
                  <a:pt x="74890" y="31350"/>
                </a:lnTo>
                <a:lnTo>
                  <a:pt x="74890" y="31340"/>
                </a:lnTo>
                <a:lnTo>
                  <a:pt x="74900" y="31340"/>
                </a:lnTo>
                <a:lnTo>
                  <a:pt x="74900" y="31350"/>
                </a:lnTo>
                <a:lnTo>
                  <a:pt x="74910" y="31350"/>
                </a:lnTo>
                <a:lnTo>
                  <a:pt x="74910" y="31340"/>
                </a:lnTo>
                <a:lnTo>
                  <a:pt x="74920" y="31340"/>
                </a:lnTo>
                <a:lnTo>
                  <a:pt x="74920" y="31350"/>
                </a:lnTo>
                <a:lnTo>
                  <a:pt x="74930" y="31350"/>
                </a:lnTo>
                <a:lnTo>
                  <a:pt x="74930" y="31340"/>
                </a:lnTo>
                <a:lnTo>
                  <a:pt x="74940" y="31340"/>
                </a:lnTo>
                <a:lnTo>
                  <a:pt x="74940" y="31350"/>
                </a:lnTo>
                <a:lnTo>
                  <a:pt x="74950" y="31350"/>
                </a:lnTo>
                <a:lnTo>
                  <a:pt x="74960" y="31350"/>
                </a:lnTo>
                <a:lnTo>
                  <a:pt x="74970" y="31350"/>
                </a:lnTo>
                <a:lnTo>
                  <a:pt x="74970" y="31360"/>
                </a:lnTo>
                <a:lnTo>
                  <a:pt x="74970" y="31350"/>
                </a:lnTo>
                <a:lnTo>
                  <a:pt x="74980" y="31350"/>
                </a:lnTo>
                <a:lnTo>
                  <a:pt x="74990" y="31360"/>
                </a:lnTo>
                <a:lnTo>
                  <a:pt x="74990" y="31370"/>
                </a:lnTo>
                <a:lnTo>
                  <a:pt x="74990" y="31360"/>
                </a:lnTo>
                <a:lnTo>
                  <a:pt x="75000" y="31360"/>
                </a:lnTo>
                <a:lnTo>
                  <a:pt x="75010" y="31340"/>
                </a:lnTo>
                <a:lnTo>
                  <a:pt x="75030" y="31340"/>
                </a:lnTo>
                <a:lnTo>
                  <a:pt x="75100" y="31350"/>
                </a:lnTo>
                <a:lnTo>
                  <a:pt x="75100" y="31360"/>
                </a:lnTo>
                <a:lnTo>
                  <a:pt x="75100" y="31370"/>
                </a:lnTo>
                <a:lnTo>
                  <a:pt x="75110" y="31370"/>
                </a:lnTo>
                <a:lnTo>
                  <a:pt x="75110" y="31360"/>
                </a:lnTo>
                <a:lnTo>
                  <a:pt x="75120" y="31360"/>
                </a:lnTo>
                <a:lnTo>
                  <a:pt x="75130" y="31360"/>
                </a:lnTo>
                <a:lnTo>
                  <a:pt x="75140" y="31360"/>
                </a:lnTo>
                <a:lnTo>
                  <a:pt x="75140" y="31370"/>
                </a:lnTo>
                <a:lnTo>
                  <a:pt x="75140" y="31380"/>
                </a:lnTo>
                <a:lnTo>
                  <a:pt x="75150" y="31390"/>
                </a:lnTo>
                <a:lnTo>
                  <a:pt x="75150" y="31400"/>
                </a:lnTo>
                <a:lnTo>
                  <a:pt x="75190" y="31440"/>
                </a:lnTo>
                <a:lnTo>
                  <a:pt x="75250" y="31510"/>
                </a:lnTo>
                <a:lnTo>
                  <a:pt x="75280" y="31530"/>
                </a:lnTo>
                <a:lnTo>
                  <a:pt x="75270" y="31530"/>
                </a:lnTo>
                <a:lnTo>
                  <a:pt x="75250" y="31550"/>
                </a:lnTo>
                <a:lnTo>
                  <a:pt x="75240" y="31560"/>
                </a:lnTo>
                <a:lnTo>
                  <a:pt x="75250" y="31590"/>
                </a:lnTo>
                <a:lnTo>
                  <a:pt x="75260" y="31610"/>
                </a:lnTo>
                <a:lnTo>
                  <a:pt x="75270" y="31640"/>
                </a:lnTo>
                <a:lnTo>
                  <a:pt x="75270" y="31650"/>
                </a:lnTo>
                <a:lnTo>
                  <a:pt x="75220" y="31660"/>
                </a:lnTo>
                <a:lnTo>
                  <a:pt x="75210" y="31660"/>
                </a:lnTo>
                <a:lnTo>
                  <a:pt x="75200" y="31670"/>
                </a:lnTo>
                <a:lnTo>
                  <a:pt x="75180" y="31670"/>
                </a:lnTo>
                <a:lnTo>
                  <a:pt x="75250" y="31770"/>
                </a:lnTo>
                <a:lnTo>
                  <a:pt x="75290" y="31800"/>
                </a:lnTo>
                <a:lnTo>
                  <a:pt x="75240" y="31890"/>
                </a:lnTo>
                <a:lnTo>
                  <a:pt x="75190" y="31990"/>
                </a:lnTo>
                <a:lnTo>
                  <a:pt x="75270" y="32050"/>
                </a:lnTo>
                <a:lnTo>
                  <a:pt x="75350" y="32110"/>
                </a:lnTo>
                <a:lnTo>
                  <a:pt x="75450" y="32180"/>
                </a:lnTo>
                <a:lnTo>
                  <a:pt x="75530" y="32240"/>
                </a:lnTo>
                <a:lnTo>
                  <a:pt x="75610" y="32310"/>
                </a:lnTo>
                <a:lnTo>
                  <a:pt x="75690" y="32360"/>
                </a:lnTo>
                <a:lnTo>
                  <a:pt x="75730" y="32390"/>
                </a:lnTo>
                <a:lnTo>
                  <a:pt x="75750" y="32400"/>
                </a:lnTo>
                <a:lnTo>
                  <a:pt x="75780" y="32430"/>
                </a:lnTo>
                <a:lnTo>
                  <a:pt x="75820" y="32460"/>
                </a:lnTo>
                <a:lnTo>
                  <a:pt x="75830" y="32450"/>
                </a:lnTo>
                <a:lnTo>
                  <a:pt x="75820" y="32450"/>
                </a:lnTo>
                <a:lnTo>
                  <a:pt x="75820" y="32440"/>
                </a:lnTo>
                <a:lnTo>
                  <a:pt x="75820" y="32430"/>
                </a:lnTo>
                <a:lnTo>
                  <a:pt x="75830" y="32430"/>
                </a:lnTo>
                <a:lnTo>
                  <a:pt x="75850" y="32450"/>
                </a:lnTo>
                <a:lnTo>
                  <a:pt x="75910" y="32490"/>
                </a:lnTo>
                <a:lnTo>
                  <a:pt x="75880" y="32520"/>
                </a:lnTo>
                <a:lnTo>
                  <a:pt x="75870" y="32520"/>
                </a:lnTo>
                <a:lnTo>
                  <a:pt x="75840" y="32550"/>
                </a:lnTo>
                <a:lnTo>
                  <a:pt x="75830" y="32550"/>
                </a:lnTo>
                <a:lnTo>
                  <a:pt x="75830" y="32560"/>
                </a:lnTo>
                <a:lnTo>
                  <a:pt x="75820" y="32560"/>
                </a:lnTo>
                <a:lnTo>
                  <a:pt x="75820" y="32570"/>
                </a:lnTo>
                <a:lnTo>
                  <a:pt x="75830" y="32570"/>
                </a:lnTo>
                <a:lnTo>
                  <a:pt x="75820" y="32570"/>
                </a:lnTo>
                <a:lnTo>
                  <a:pt x="75810" y="32580"/>
                </a:lnTo>
                <a:lnTo>
                  <a:pt x="75820" y="32580"/>
                </a:lnTo>
                <a:lnTo>
                  <a:pt x="75820" y="32590"/>
                </a:lnTo>
                <a:lnTo>
                  <a:pt x="75820" y="32600"/>
                </a:lnTo>
                <a:lnTo>
                  <a:pt x="75820" y="32610"/>
                </a:lnTo>
                <a:lnTo>
                  <a:pt x="75830" y="32610"/>
                </a:lnTo>
                <a:lnTo>
                  <a:pt x="75830" y="32620"/>
                </a:lnTo>
                <a:lnTo>
                  <a:pt x="75830" y="32630"/>
                </a:lnTo>
                <a:lnTo>
                  <a:pt x="75830" y="32640"/>
                </a:lnTo>
                <a:lnTo>
                  <a:pt x="75820" y="32640"/>
                </a:lnTo>
                <a:lnTo>
                  <a:pt x="75820" y="32630"/>
                </a:lnTo>
                <a:lnTo>
                  <a:pt x="75810" y="32630"/>
                </a:lnTo>
                <a:lnTo>
                  <a:pt x="75810" y="32640"/>
                </a:lnTo>
                <a:lnTo>
                  <a:pt x="75820" y="32640"/>
                </a:lnTo>
                <a:lnTo>
                  <a:pt x="75820" y="32650"/>
                </a:lnTo>
                <a:lnTo>
                  <a:pt x="75830" y="32650"/>
                </a:lnTo>
                <a:lnTo>
                  <a:pt x="75830" y="32660"/>
                </a:lnTo>
                <a:lnTo>
                  <a:pt x="75820" y="32660"/>
                </a:lnTo>
                <a:lnTo>
                  <a:pt x="75820" y="32670"/>
                </a:lnTo>
                <a:lnTo>
                  <a:pt x="75820" y="32680"/>
                </a:lnTo>
                <a:lnTo>
                  <a:pt x="75810" y="32680"/>
                </a:lnTo>
                <a:lnTo>
                  <a:pt x="75810" y="32690"/>
                </a:lnTo>
                <a:lnTo>
                  <a:pt x="75800" y="32690"/>
                </a:lnTo>
                <a:lnTo>
                  <a:pt x="75800" y="32700"/>
                </a:lnTo>
                <a:lnTo>
                  <a:pt x="75790" y="32700"/>
                </a:lnTo>
                <a:lnTo>
                  <a:pt x="75800" y="32700"/>
                </a:lnTo>
                <a:lnTo>
                  <a:pt x="75800" y="32710"/>
                </a:lnTo>
                <a:lnTo>
                  <a:pt x="75800" y="32720"/>
                </a:lnTo>
                <a:lnTo>
                  <a:pt x="75800" y="32730"/>
                </a:lnTo>
                <a:lnTo>
                  <a:pt x="75790" y="32730"/>
                </a:lnTo>
                <a:lnTo>
                  <a:pt x="75790" y="32740"/>
                </a:lnTo>
                <a:lnTo>
                  <a:pt x="75780" y="32750"/>
                </a:lnTo>
                <a:lnTo>
                  <a:pt x="75780" y="32760"/>
                </a:lnTo>
                <a:lnTo>
                  <a:pt x="75770" y="32760"/>
                </a:lnTo>
                <a:lnTo>
                  <a:pt x="75770" y="32750"/>
                </a:lnTo>
                <a:lnTo>
                  <a:pt x="75760" y="32750"/>
                </a:lnTo>
                <a:lnTo>
                  <a:pt x="75750" y="32740"/>
                </a:lnTo>
                <a:lnTo>
                  <a:pt x="75740" y="32740"/>
                </a:lnTo>
                <a:lnTo>
                  <a:pt x="75740" y="32750"/>
                </a:lnTo>
                <a:lnTo>
                  <a:pt x="75740" y="32760"/>
                </a:lnTo>
                <a:lnTo>
                  <a:pt x="75740" y="32770"/>
                </a:lnTo>
                <a:lnTo>
                  <a:pt x="75740" y="32780"/>
                </a:lnTo>
                <a:lnTo>
                  <a:pt x="75800" y="32830"/>
                </a:lnTo>
                <a:lnTo>
                  <a:pt x="75810" y="32830"/>
                </a:lnTo>
                <a:lnTo>
                  <a:pt x="75810" y="32840"/>
                </a:lnTo>
                <a:lnTo>
                  <a:pt x="75820" y="32850"/>
                </a:lnTo>
                <a:lnTo>
                  <a:pt x="75870" y="32880"/>
                </a:lnTo>
                <a:lnTo>
                  <a:pt x="75970" y="32950"/>
                </a:lnTo>
                <a:lnTo>
                  <a:pt x="76080" y="33040"/>
                </a:lnTo>
                <a:lnTo>
                  <a:pt x="76070" y="33050"/>
                </a:lnTo>
                <a:lnTo>
                  <a:pt x="76050" y="33080"/>
                </a:lnTo>
                <a:lnTo>
                  <a:pt x="76020" y="33120"/>
                </a:lnTo>
                <a:lnTo>
                  <a:pt x="76000" y="33150"/>
                </a:lnTo>
                <a:lnTo>
                  <a:pt x="75950" y="33210"/>
                </a:lnTo>
                <a:lnTo>
                  <a:pt x="75930" y="33250"/>
                </a:lnTo>
                <a:lnTo>
                  <a:pt x="75920" y="33260"/>
                </a:lnTo>
                <a:lnTo>
                  <a:pt x="75900" y="33290"/>
                </a:lnTo>
                <a:lnTo>
                  <a:pt x="75850" y="33350"/>
                </a:lnTo>
                <a:lnTo>
                  <a:pt x="75840" y="33370"/>
                </a:lnTo>
                <a:lnTo>
                  <a:pt x="75970" y="33460"/>
                </a:lnTo>
                <a:lnTo>
                  <a:pt x="75980" y="33440"/>
                </a:lnTo>
                <a:lnTo>
                  <a:pt x="76010" y="33400"/>
                </a:lnTo>
                <a:lnTo>
                  <a:pt x="76030" y="33370"/>
                </a:lnTo>
                <a:lnTo>
                  <a:pt x="76060" y="33330"/>
                </a:lnTo>
                <a:lnTo>
                  <a:pt x="76110" y="33280"/>
                </a:lnTo>
                <a:lnTo>
                  <a:pt x="76130" y="33290"/>
                </a:lnTo>
                <a:lnTo>
                  <a:pt x="76150" y="33310"/>
                </a:lnTo>
                <a:lnTo>
                  <a:pt x="76220" y="33370"/>
                </a:lnTo>
                <a:lnTo>
                  <a:pt x="76260" y="33400"/>
                </a:lnTo>
                <a:lnTo>
                  <a:pt x="76240" y="33430"/>
                </a:lnTo>
                <a:lnTo>
                  <a:pt x="76260" y="33460"/>
                </a:lnTo>
                <a:lnTo>
                  <a:pt x="76270" y="33450"/>
                </a:lnTo>
                <a:lnTo>
                  <a:pt x="76320" y="33390"/>
                </a:lnTo>
                <a:lnTo>
                  <a:pt x="76320" y="33380"/>
                </a:lnTo>
                <a:lnTo>
                  <a:pt x="76340" y="33360"/>
                </a:lnTo>
                <a:lnTo>
                  <a:pt x="76370" y="33310"/>
                </a:lnTo>
                <a:lnTo>
                  <a:pt x="76450" y="33210"/>
                </a:lnTo>
                <a:lnTo>
                  <a:pt x="76400" y="33170"/>
                </a:lnTo>
                <a:lnTo>
                  <a:pt x="76430" y="33120"/>
                </a:lnTo>
                <a:lnTo>
                  <a:pt x="76460" y="33070"/>
                </a:lnTo>
                <a:lnTo>
                  <a:pt x="76480" y="33050"/>
                </a:lnTo>
                <a:lnTo>
                  <a:pt x="76500" y="33020"/>
                </a:lnTo>
                <a:lnTo>
                  <a:pt x="76500" y="33010"/>
                </a:lnTo>
                <a:lnTo>
                  <a:pt x="76540" y="32960"/>
                </a:lnTo>
                <a:lnTo>
                  <a:pt x="76540" y="32950"/>
                </a:lnTo>
                <a:lnTo>
                  <a:pt x="76550" y="32950"/>
                </a:lnTo>
                <a:lnTo>
                  <a:pt x="76550" y="32940"/>
                </a:lnTo>
                <a:lnTo>
                  <a:pt x="76550" y="32930"/>
                </a:lnTo>
                <a:lnTo>
                  <a:pt x="76590" y="32880"/>
                </a:lnTo>
                <a:lnTo>
                  <a:pt x="76600" y="32870"/>
                </a:lnTo>
                <a:lnTo>
                  <a:pt x="76610" y="32860"/>
                </a:lnTo>
                <a:lnTo>
                  <a:pt x="76620" y="32840"/>
                </a:lnTo>
                <a:lnTo>
                  <a:pt x="76630" y="32830"/>
                </a:lnTo>
                <a:lnTo>
                  <a:pt x="76640" y="32840"/>
                </a:lnTo>
                <a:lnTo>
                  <a:pt x="76650" y="32840"/>
                </a:lnTo>
                <a:lnTo>
                  <a:pt x="76660" y="32840"/>
                </a:lnTo>
                <a:lnTo>
                  <a:pt x="76660" y="32850"/>
                </a:lnTo>
                <a:lnTo>
                  <a:pt x="76670" y="32850"/>
                </a:lnTo>
                <a:lnTo>
                  <a:pt x="76680" y="32850"/>
                </a:lnTo>
                <a:lnTo>
                  <a:pt x="76690" y="32850"/>
                </a:lnTo>
                <a:lnTo>
                  <a:pt x="76700" y="32840"/>
                </a:lnTo>
                <a:lnTo>
                  <a:pt x="76710" y="32840"/>
                </a:lnTo>
                <a:lnTo>
                  <a:pt x="76720" y="32840"/>
                </a:lnTo>
                <a:lnTo>
                  <a:pt x="76720" y="32830"/>
                </a:lnTo>
                <a:lnTo>
                  <a:pt x="76710" y="32830"/>
                </a:lnTo>
                <a:lnTo>
                  <a:pt x="76700" y="32830"/>
                </a:lnTo>
                <a:lnTo>
                  <a:pt x="76690" y="32830"/>
                </a:lnTo>
                <a:lnTo>
                  <a:pt x="76680" y="32830"/>
                </a:lnTo>
                <a:lnTo>
                  <a:pt x="76670" y="32830"/>
                </a:lnTo>
                <a:lnTo>
                  <a:pt x="76660" y="32830"/>
                </a:lnTo>
                <a:lnTo>
                  <a:pt x="76650" y="32830"/>
                </a:lnTo>
                <a:lnTo>
                  <a:pt x="76640" y="32820"/>
                </a:lnTo>
                <a:lnTo>
                  <a:pt x="76630" y="32820"/>
                </a:lnTo>
                <a:lnTo>
                  <a:pt x="76660" y="32790"/>
                </a:lnTo>
                <a:lnTo>
                  <a:pt x="76690" y="32740"/>
                </a:lnTo>
                <a:lnTo>
                  <a:pt x="76700" y="32720"/>
                </a:lnTo>
                <a:lnTo>
                  <a:pt x="76680" y="32710"/>
                </a:lnTo>
                <a:lnTo>
                  <a:pt x="76660" y="32700"/>
                </a:lnTo>
                <a:lnTo>
                  <a:pt x="76640" y="32700"/>
                </a:lnTo>
                <a:lnTo>
                  <a:pt x="76620" y="32700"/>
                </a:lnTo>
                <a:lnTo>
                  <a:pt x="76590" y="32680"/>
                </a:lnTo>
                <a:lnTo>
                  <a:pt x="76590" y="32670"/>
                </a:lnTo>
                <a:lnTo>
                  <a:pt x="76610" y="32670"/>
                </a:lnTo>
                <a:lnTo>
                  <a:pt x="76630" y="32670"/>
                </a:lnTo>
                <a:lnTo>
                  <a:pt x="76640" y="32680"/>
                </a:lnTo>
                <a:lnTo>
                  <a:pt x="76690" y="32690"/>
                </a:lnTo>
                <a:lnTo>
                  <a:pt x="76700" y="32690"/>
                </a:lnTo>
                <a:lnTo>
                  <a:pt x="76710" y="32690"/>
                </a:lnTo>
                <a:lnTo>
                  <a:pt x="76720" y="32690"/>
                </a:lnTo>
                <a:lnTo>
                  <a:pt x="76730" y="32690"/>
                </a:lnTo>
                <a:lnTo>
                  <a:pt x="76750" y="32660"/>
                </a:lnTo>
                <a:lnTo>
                  <a:pt x="76760" y="32660"/>
                </a:lnTo>
                <a:lnTo>
                  <a:pt x="76780" y="32620"/>
                </a:lnTo>
                <a:lnTo>
                  <a:pt x="76840" y="32540"/>
                </a:lnTo>
                <a:lnTo>
                  <a:pt x="76880" y="32500"/>
                </a:lnTo>
                <a:lnTo>
                  <a:pt x="76910" y="32460"/>
                </a:lnTo>
                <a:lnTo>
                  <a:pt x="76910" y="32450"/>
                </a:lnTo>
                <a:lnTo>
                  <a:pt x="76920" y="32460"/>
                </a:lnTo>
                <a:lnTo>
                  <a:pt x="76970" y="32500"/>
                </a:lnTo>
                <a:lnTo>
                  <a:pt x="76990" y="32520"/>
                </a:lnTo>
                <a:lnTo>
                  <a:pt x="77020" y="32550"/>
                </a:lnTo>
                <a:lnTo>
                  <a:pt x="77050" y="32570"/>
                </a:lnTo>
                <a:lnTo>
                  <a:pt x="77070" y="32590"/>
                </a:lnTo>
                <a:lnTo>
                  <a:pt x="77090" y="32600"/>
                </a:lnTo>
                <a:lnTo>
                  <a:pt x="77120" y="32630"/>
                </a:lnTo>
                <a:lnTo>
                  <a:pt x="77150" y="32650"/>
                </a:lnTo>
                <a:lnTo>
                  <a:pt x="77220" y="32710"/>
                </a:lnTo>
                <a:lnTo>
                  <a:pt x="77270" y="32750"/>
                </a:lnTo>
                <a:lnTo>
                  <a:pt x="77280" y="32760"/>
                </a:lnTo>
                <a:lnTo>
                  <a:pt x="77290" y="32760"/>
                </a:lnTo>
                <a:lnTo>
                  <a:pt x="77300" y="32760"/>
                </a:lnTo>
                <a:lnTo>
                  <a:pt x="77310" y="32770"/>
                </a:lnTo>
                <a:lnTo>
                  <a:pt x="77300" y="32770"/>
                </a:lnTo>
                <a:lnTo>
                  <a:pt x="77300" y="32780"/>
                </a:lnTo>
                <a:lnTo>
                  <a:pt x="77300" y="32790"/>
                </a:lnTo>
                <a:lnTo>
                  <a:pt x="77310" y="32790"/>
                </a:lnTo>
                <a:lnTo>
                  <a:pt x="77310" y="32800"/>
                </a:lnTo>
                <a:lnTo>
                  <a:pt x="77310" y="32810"/>
                </a:lnTo>
                <a:lnTo>
                  <a:pt x="77330" y="32810"/>
                </a:lnTo>
                <a:lnTo>
                  <a:pt x="77340" y="32820"/>
                </a:lnTo>
                <a:lnTo>
                  <a:pt x="77390" y="32820"/>
                </a:lnTo>
                <a:lnTo>
                  <a:pt x="77400" y="32880"/>
                </a:lnTo>
                <a:lnTo>
                  <a:pt x="77400" y="32890"/>
                </a:lnTo>
                <a:lnTo>
                  <a:pt x="77450" y="32880"/>
                </a:lnTo>
                <a:lnTo>
                  <a:pt x="77450" y="32920"/>
                </a:lnTo>
                <a:lnTo>
                  <a:pt x="77590" y="32900"/>
                </a:lnTo>
                <a:lnTo>
                  <a:pt x="77610" y="32890"/>
                </a:lnTo>
                <a:lnTo>
                  <a:pt x="77620" y="32890"/>
                </a:lnTo>
                <a:lnTo>
                  <a:pt x="77700" y="32880"/>
                </a:lnTo>
                <a:lnTo>
                  <a:pt x="77780" y="32870"/>
                </a:lnTo>
                <a:lnTo>
                  <a:pt x="77780" y="32850"/>
                </a:lnTo>
                <a:lnTo>
                  <a:pt x="77770" y="32820"/>
                </a:lnTo>
                <a:lnTo>
                  <a:pt x="77870" y="32800"/>
                </a:lnTo>
                <a:lnTo>
                  <a:pt x="77860" y="32750"/>
                </a:lnTo>
                <a:lnTo>
                  <a:pt x="77870" y="32750"/>
                </a:lnTo>
                <a:lnTo>
                  <a:pt x="77890" y="32750"/>
                </a:lnTo>
                <a:lnTo>
                  <a:pt x="77930" y="32740"/>
                </a:lnTo>
                <a:lnTo>
                  <a:pt x="78000" y="32730"/>
                </a:lnTo>
                <a:lnTo>
                  <a:pt x="78020" y="32730"/>
                </a:lnTo>
                <a:lnTo>
                  <a:pt x="78020" y="32770"/>
                </a:lnTo>
                <a:lnTo>
                  <a:pt x="78060" y="32760"/>
                </a:lnTo>
                <a:lnTo>
                  <a:pt x="78080" y="32760"/>
                </a:lnTo>
                <a:lnTo>
                  <a:pt x="78200" y="32740"/>
                </a:lnTo>
                <a:lnTo>
                  <a:pt x="78200" y="32760"/>
                </a:lnTo>
                <a:lnTo>
                  <a:pt x="78220" y="32910"/>
                </a:lnTo>
                <a:lnTo>
                  <a:pt x="78230" y="32960"/>
                </a:lnTo>
                <a:lnTo>
                  <a:pt x="78230" y="32970"/>
                </a:lnTo>
                <a:lnTo>
                  <a:pt x="78360" y="32940"/>
                </a:lnTo>
                <a:lnTo>
                  <a:pt x="78400" y="32940"/>
                </a:lnTo>
                <a:lnTo>
                  <a:pt x="78410" y="32970"/>
                </a:lnTo>
                <a:lnTo>
                  <a:pt x="78460" y="32970"/>
                </a:lnTo>
                <a:lnTo>
                  <a:pt x="78480" y="32970"/>
                </a:lnTo>
                <a:lnTo>
                  <a:pt x="78490" y="32970"/>
                </a:lnTo>
                <a:lnTo>
                  <a:pt x="78510" y="32970"/>
                </a:lnTo>
                <a:lnTo>
                  <a:pt x="78540" y="32970"/>
                </a:lnTo>
                <a:lnTo>
                  <a:pt x="78540" y="33010"/>
                </a:lnTo>
                <a:lnTo>
                  <a:pt x="78540" y="33030"/>
                </a:lnTo>
                <a:lnTo>
                  <a:pt x="78560" y="33180"/>
                </a:lnTo>
                <a:lnTo>
                  <a:pt x="78590" y="33170"/>
                </a:lnTo>
                <a:lnTo>
                  <a:pt x="78630" y="33170"/>
                </a:lnTo>
                <a:lnTo>
                  <a:pt x="78630" y="33190"/>
                </a:lnTo>
                <a:lnTo>
                  <a:pt x="78680" y="33190"/>
                </a:lnTo>
                <a:lnTo>
                  <a:pt x="78720" y="33190"/>
                </a:lnTo>
                <a:lnTo>
                  <a:pt x="78750" y="33180"/>
                </a:lnTo>
                <a:lnTo>
                  <a:pt x="78760" y="33180"/>
                </a:lnTo>
                <a:lnTo>
                  <a:pt x="78780" y="33180"/>
                </a:lnTo>
                <a:lnTo>
                  <a:pt x="78790" y="33180"/>
                </a:lnTo>
                <a:lnTo>
                  <a:pt x="78800" y="33180"/>
                </a:lnTo>
                <a:lnTo>
                  <a:pt x="78810" y="33180"/>
                </a:lnTo>
                <a:lnTo>
                  <a:pt x="78870" y="33320"/>
                </a:lnTo>
                <a:lnTo>
                  <a:pt x="78920" y="33310"/>
                </a:lnTo>
                <a:lnTo>
                  <a:pt x="78930" y="33310"/>
                </a:lnTo>
                <a:lnTo>
                  <a:pt x="78940" y="33370"/>
                </a:lnTo>
                <a:lnTo>
                  <a:pt x="78940" y="33380"/>
                </a:lnTo>
                <a:lnTo>
                  <a:pt x="79010" y="33370"/>
                </a:lnTo>
                <a:lnTo>
                  <a:pt x="79020" y="33370"/>
                </a:lnTo>
                <a:lnTo>
                  <a:pt x="79030" y="33420"/>
                </a:lnTo>
                <a:lnTo>
                  <a:pt x="79030" y="33460"/>
                </a:lnTo>
                <a:lnTo>
                  <a:pt x="79030" y="33470"/>
                </a:lnTo>
                <a:lnTo>
                  <a:pt x="79040" y="33480"/>
                </a:lnTo>
                <a:lnTo>
                  <a:pt x="79040" y="33490"/>
                </a:lnTo>
                <a:lnTo>
                  <a:pt x="79040" y="33510"/>
                </a:lnTo>
                <a:lnTo>
                  <a:pt x="79040" y="33520"/>
                </a:lnTo>
                <a:lnTo>
                  <a:pt x="79040" y="33530"/>
                </a:lnTo>
                <a:lnTo>
                  <a:pt x="79030" y="33530"/>
                </a:lnTo>
                <a:lnTo>
                  <a:pt x="79000" y="33530"/>
                </a:lnTo>
                <a:lnTo>
                  <a:pt x="78920" y="33540"/>
                </a:lnTo>
                <a:lnTo>
                  <a:pt x="78920" y="33550"/>
                </a:lnTo>
                <a:lnTo>
                  <a:pt x="78900" y="33550"/>
                </a:lnTo>
                <a:lnTo>
                  <a:pt x="78760" y="33570"/>
                </a:lnTo>
                <a:lnTo>
                  <a:pt x="78770" y="33590"/>
                </a:lnTo>
                <a:lnTo>
                  <a:pt x="78770" y="33620"/>
                </a:lnTo>
                <a:lnTo>
                  <a:pt x="78780" y="33730"/>
                </a:lnTo>
                <a:lnTo>
                  <a:pt x="78790" y="33750"/>
                </a:lnTo>
                <a:lnTo>
                  <a:pt x="78790" y="33800"/>
                </a:lnTo>
                <a:lnTo>
                  <a:pt x="78750" y="33810"/>
                </a:lnTo>
                <a:lnTo>
                  <a:pt x="78700" y="33810"/>
                </a:lnTo>
                <a:lnTo>
                  <a:pt x="78660" y="33820"/>
                </a:lnTo>
                <a:lnTo>
                  <a:pt x="78670" y="33890"/>
                </a:lnTo>
                <a:lnTo>
                  <a:pt x="78670" y="33910"/>
                </a:lnTo>
                <a:lnTo>
                  <a:pt x="78670" y="33920"/>
                </a:lnTo>
                <a:lnTo>
                  <a:pt x="78680" y="33960"/>
                </a:lnTo>
                <a:lnTo>
                  <a:pt x="78680" y="34020"/>
                </a:lnTo>
                <a:lnTo>
                  <a:pt x="78690" y="34080"/>
                </a:lnTo>
                <a:lnTo>
                  <a:pt x="78690" y="34130"/>
                </a:lnTo>
                <a:lnTo>
                  <a:pt x="78710" y="34130"/>
                </a:lnTo>
                <a:lnTo>
                  <a:pt x="78740" y="34130"/>
                </a:lnTo>
                <a:lnTo>
                  <a:pt x="78740" y="34170"/>
                </a:lnTo>
                <a:lnTo>
                  <a:pt x="78750" y="34210"/>
                </a:lnTo>
                <a:lnTo>
                  <a:pt x="78750" y="34240"/>
                </a:lnTo>
                <a:lnTo>
                  <a:pt x="78750" y="34250"/>
                </a:lnTo>
                <a:lnTo>
                  <a:pt x="78760" y="34270"/>
                </a:lnTo>
                <a:lnTo>
                  <a:pt x="78770" y="34280"/>
                </a:lnTo>
                <a:lnTo>
                  <a:pt x="78760" y="34280"/>
                </a:lnTo>
                <a:lnTo>
                  <a:pt x="78760" y="34290"/>
                </a:lnTo>
                <a:lnTo>
                  <a:pt x="78760" y="34300"/>
                </a:lnTo>
                <a:lnTo>
                  <a:pt x="78760" y="34310"/>
                </a:lnTo>
                <a:lnTo>
                  <a:pt x="78760" y="34320"/>
                </a:lnTo>
                <a:lnTo>
                  <a:pt x="78770" y="34320"/>
                </a:lnTo>
                <a:lnTo>
                  <a:pt x="78770" y="34330"/>
                </a:lnTo>
                <a:lnTo>
                  <a:pt x="78770" y="34340"/>
                </a:lnTo>
                <a:lnTo>
                  <a:pt x="78760" y="34340"/>
                </a:lnTo>
                <a:lnTo>
                  <a:pt x="78750" y="34340"/>
                </a:lnTo>
                <a:lnTo>
                  <a:pt x="78750" y="34330"/>
                </a:lnTo>
                <a:lnTo>
                  <a:pt x="78740" y="34330"/>
                </a:lnTo>
                <a:lnTo>
                  <a:pt x="78740" y="34320"/>
                </a:lnTo>
                <a:lnTo>
                  <a:pt x="78730" y="34320"/>
                </a:lnTo>
                <a:lnTo>
                  <a:pt x="78730" y="34310"/>
                </a:lnTo>
                <a:lnTo>
                  <a:pt x="78720" y="34310"/>
                </a:lnTo>
                <a:lnTo>
                  <a:pt x="78720" y="34300"/>
                </a:lnTo>
                <a:lnTo>
                  <a:pt x="78720" y="34310"/>
                </a:lnTo>
                <a:lnTo>
                  <a:pt x="78710" y="34310"/>
                </a:lnTo>
                <a:lnTo>
                  <a:pt x="78700" y="34310"/>
                </a:lnTo>
                <a:lnTo>
                  <a:pt x="78690" y="34310"/>
                </a:lnTo>
                <a:lnTo>
                  <a:pt x="78690" y="34320"/>
                </a:lnTo>
                <a:lnTo>
                  <a:pt x="78690" y="34330"/>
                </a:lnTo>
                <a:lnTo>
                  <a:pt x="78680" y="34330"/>
                </a:lnTo>
                <a:lnTo>
                  <a:pt x="78680" y="34340"/>
                </a:lnTo>
                <a:lnTo>
                  <a:pt x="78670" y="34340"/>
                </a:lnTo>
                <a:lnTo>
                  <a:pt x="78670" y="34330"/>
                </a:lnTo>
                <a:lnTo>
                  <a:pt x="78660" y="34330"/>
                </a:lnTo>
                <a:lnTo>
                  <a:pt x="78660" y="34340"/>
                </a:lnTo>
                <a:lnTo>
                  <a:pt x="78650" y="34340"/>
                </a:lnTo>
                <a:lnTo>
                  <a:pt x="78640" y="34350"/>
                </a:lnTo>
                <a:lnTo>
                  <a:pt x="78630" y="34350"/>
                </a:lnTo>
                <a:lnTo>
                  <a:pt x="78630" y="34360"/>
                </a:lnTo>
                <a:lnTo>
                  <a:pt x="78640" y="34370"/>
                </a:lnTo>
                <a:lnTo>
                  <a:pt x="78650" y="34370"/>
                </a:lnTo>
                <a:lnTo>
                  <a:pt x="78660" y="34370"/>
                </a:lnTo>
                <a:lnTo>
                  <a:pt x="78660" y="34380"/>
                </a:lnTo>
                <a:lnTo>
                  <a:pt x="78670" y="34380"/>
                </a:lnTo>
                <a:lnTo>
                  <a:pt x="78680" y="34380"/>
                </a:lnTo>
                <a:lnTo>
                  <a:pt x="78680" y="34390"/>
                </a:lnTo>
                <a:lnTo>
                  <a:pt x="78680" y="34400"/>
                </a:lnTo>
                <a:lnTo>
                  <a:pt x="78670" y="34400"/>
                </a:lnTo>
                <a:lnTo>
                  <a:pt x="78660" y="34410"/>
                </a:lnTo>
                <a:lnTo>
                  <a:pt x="78650" y="34410"/>
                </a:lnTo>
                <a:lnTo>
                  <a:pt x="78640" y="34410"/>
                </a:lnTo>
                <a:lnTo>
                  <a:pt x="78610" y="34410"/>
                </a:lnTo>
                <a:lnTo>
                  <a:pt x="78620" y="34450"/>
                </a:lnTo>
                <a:lnTo>
                  <a:pt x="78620" y="34460"/>
                </a:lnTo>
                <a:lnTo>
                  <a:pt x="78620" y="34480"/>
                </a:lnTo>
                <a:lnTo>
                  <a:pt x="78620" y="34510"/>
                </a:lnTo>
                <a:lnTo>
                  <a:pt x="78630" y="34540"/>
                </a:lnTo>
                <a:lnTo>
                  <a:pt x="78630" y="34550"/>
                </a:lnTo>
                <a:lnTo>
                  <a:pt x="78630" y="34580"/>
                </a:lnTo>
                <a:lnTo>
                  <a:pt x="78640" y="34640"/>
                </a:lnTo>
                <a:lnTo>
                  <a:pt x="78650" y="34670"/>
                </a:lnTo>
                <a:lnTo>
                  <a:pt x="78650" y="34680"/>
                </a:lnTo>
                <a:lnTo>
                  <a:pt x="78650" y="34690"/>
                </a:lnTo>
                <a:lnTo>
                  <a:pt x="78640" y="34690"/>
                </a:lnTo>
                <a:lnTo>
                  <a:pt x="78640" y="34700"/>
                </a:lnTo>
                <a:lnTo>
                  <a:pt x="78630" y="34700"/>
                </a:lnTo>
                <a:lnTo>
                  <a:pt x="78630" y="34710"/>
                </a:lnTo>
                <a:lnTo>
                  <a:pt x="78620" y="34720"/>
                </a:lnTo>
                <a:lnTo>
                  <a:pt x="78610" y="34720"/>
                </a:lnTo>
                <a:lnTo>
                  <a:pt x="78600" y="34720"/>
                </a:lnTo>
                <a:lnTo>
                  <a:pt x="78590" y="34720"/>
                </a:lnTo>
                <a:lnTo>
                  <a:pt x="78590" y="34710"/>
                </a:lnTo>
                <a:lnTo>
                  <a:pt x="78580" y="34710"/>
                </a:lnTo>
                <a:lnTo>
                  <a:pt x="78580" y="34700"/>
                </a:lnTo>
                <a:lnTo>
                  <a:pt x="78570" y="34700"/>
                </a:lnTo>
                <a:lnTo>
                  <a:pt x="78570" y="34720"/>
                </a:lnTo>
                <a:lnTo>
                  <a:pt x="78570" y="34730"/>
                </a:lnTo>
                <a:lnTo>
                  <a:pt x="78570" y="34740"/>
                </a:lnTo>
                <a:lnTo>
                  <a:pt x="78580" y="34760"/>
                </a:lnTo>
                <a:lnTo>
                  <a:pt x="78580" y="34790"/>
                </a:lnTo>
                <a:lnTo>
                  <a:pt x="78580" y="34810"/>
                </a:lnTo>
                <a:lnTo>
                  <a:pt x="78580" y="34820"/>
                </a:lnTo>
                <a:lnTo>
                  <a:pt x="78590" y="34850"/>
                </a:lnTo>
                <a:lnTo>
                  <a:pt x="78580" y="34850"/>
                </a:lnTo>
                <a:lnTo>
                  <a:pt x="78550" y="34860"/>
                </a:lnTo>
                <a:lnTo>
                  <a:pt x="78560" y="34900"/>
                </a:lnTo>
                <a:lnTo>
                  <a:pt x="78570" y="34980"/>
                </a:lnTo>
                <a:lnTo>
                  <a:pt x="78570" y="34990"/>
                </a:lnTo>
                <a:lnTo>
                  <a:pt x="78580" y="35050"/>
                </a:lnTo>
                <a:lnTo>
                  <a:pt x="78590" y="35110"/>
                </a:lnTo>
                <a:lnTo>
                  <a:pt x="78590" y="35120"/>
                </a:lnTo>
                <a:lnTo>
                  <a:pt x="78590" y="35130"/>
                </a:lnTo>
                <a:lnTo>
                  <a:pt x="78630" y="35120"/>
                </a:lnTo>
                <a:lnTo>
                  <a:pt x="78640" y="35120"/>
                </a:lnTo>
                <a:lnTo>
                  <a:pt x="78740" y="35110"/>
                </a:lnTo>
                <a:lnTo>
                  <a:pt x="78810" y="35100"/>
                </a:lnTo>
                <a:lnTo>
                  <a:pt x="78850" y="35100"/>
                </a:lnTo>
                <a:lnTo>
                  <a:pt x="78850" y="35090"/>
                </a:lnTo>
                <a:lnTo>
                  <a:pt x="78870" y="35090"/>
                </a:lnTo>
                <a:lnTo>
                  <a:pt x="78880" y="35180"/>
                </a:lnTo>
                <a:lnTo>
                  <a:pt x="78890" y="35180"/>
                </a:lnTo>
                <a:lnTo>
                  <a:pt x="79030" y="35160"/>
                </a:lnTo>
                <a:lnTo>
                  <a:pt x="79070" y="35150"/>
                </a:lnTo>
                <a:lnTo>
                  <a:pt x="79090" y="35230"/>
                </a:lnTo>
                <a:lnTo>
                  <a:pt x="79100" y="35300"/>
                </a:lnTo>
                <a:lnTo>
                  <a:pt x="79110" y="35410"/>
                </a:lnTo>
                <a:lnTo>
                  <a:pt x="79120" y="35460"/>
                </a:lnTo>
                <a:lnTo>
                  <a:pt x="79130" y="35510"/>
                </a:lnTo>
                <a:lnTo>
                  <a:pt x="79130" y="35550"/>
                </a:lnTo>
                <a:lnTo>
                  <a:pt x="79130" y="35560"/>
                </a:lnTo>
                <a:lnTo>
                  <a:pt x="79140" y="35580"/>
                </a:lnTo>
                <a:lnTo>
                  <a:pt x="79140" y="35630"/>
                </a:lnTo>
                <a:lnTo>
                  <a:pt x="79150" y="35670"/>
                </a:lnTo>
                <a:lnTo>
                  <a:pt x="79150" y="35680"/>
                </a:lnTo>
                <a:lnTo>
                  <a:pt x="79150" y="35700"/>
                </a:lnTo>
                <a:lnTo>
                  <a:pt x="79160" y="35740"/>
                </a:lnTo>
                <a:lnTo>
                  <a:pt x="79170" y="35800"/>
                </a:lnTo>
                <a:lnTo>
                  <a:pt x="79170" y="35810"/>
                </a:lnTo>
                <a:lnTo>
                  <a:pt x="79190" y="35990"/>
                </a:lnTo>
                <a:lnTo>
                  <a:pt x="79200" y="36020"/>
                </a:lnTo>
                <a:lnTo>
                  <a:pt x="79190" y="36020"/>
                </a:lnTo>
                <a:lnTo>
                  <a:pt x="79180" y="36010"/>
                </a:lnTo>
                <a:lnTo>
                  <a:pt x="79170" y="36010"/>
                </a:lnTo>
                <a:lnTo>
                  <a:pt x="79160" y="36010"/>
                </a:lnTo>
                <a:lnTo>
                  <a:pt x="79150" y="36010"/>
                </a:lnTo>
                <a:lnTo>
                  <a:pt x="79150" y="36020"/>
                </a:lnTo>
                <a:lnTo>
                  <a:pt x="79140" y="36020"/>
                </a:lnTo>
                <a:lnTo>
                  <a:pt x="79130" y="36020"/>
                </a:lnTo>
                <a:lnTo>
                  <a:pt x="79120" y="36020"/>
                </a:lnTo>
                <a:lnTo>
                  <a:pt x="79110" y="36020"/>
                </a:lnTo>
                <a:lnTo>
                  <a:pt x="79100" y="36020"/>
                </a:lnTo>
                <a:lnTo>
                  <a:pt x="79090" y="36020"/>
                </a:lnTo>
                <a:lnTo>
                  <a:pt x="79080" y="36020"/>
                </a:lnTo>
                <a:lnTo>
                  <a:pt x="79080" y="36030"/>
                </a:lnTo>
                <a:lnTo>
                  <a:pt x="79070" y="36030"/>
                </a:lnTo>
                <a:lnTo>
                  <a:pt x="79060" y="36030"/>
                </a:lnTo>
                <a:lnTo>
                  <a:pt x="79060" y="36040"/>
                </a:lnTo>
                <a:lnTo>
                  <a:pt x="79050" y="36040"/>
                </a:lnTo>
                <a:lnTo>
                  <a:pt x="79050" y="36030"/>
                </a:lnTo>
                <a:lnTo>
                  <a:pt x="79040" y="36030"/>
                </a:lnTo>
                <a:lnTo>
                  <a:pt x="79030" y="36030"/>
                </a:lnTo>
                <a:lnTo>
                  <a:pt x="79030" y="36040"/>
                </a:lnTo>
                <a:lnTo>
                  <a:pt x="79030" y="36050"/>
                </a:lnTo>
                <a:lnTo>
                  <a:pt x="79040" y="36050"/>
                </a:lnTo>
                <a:lnTo>
                  <a:pt x="79040" y="36060"/>
                </a:lnTo>
                <a:lnTo>
                  <a:pt x="79040" y="36070"/>
                </a:lnTo>
                <a:lnTo>
                  <a:pt x="79030" y="36070"/>
                </a:lnTo>
                <a:lnTo>
                  <a:pt x="79020" y="36070"/>
                </a:lnTo>
                <a:lnTo>
                  <a:pt x="79020" y="36060"/>
                </a:lnTo>
                <a:lnTo>
                  <a:pt x="79020" y="36050"/>
                </a:lnTo>
                <a:lnTo>
                  <a:pt x="79020" y="36040"/>
                </a:lnTo>
                <a:lnTo>
                  <a:pt x="79010" y="36050"/>
                </a:lnTo>
                <a:lnTo>
                  <a:pt x="79010" y="36060"/>
                </a:lnTo>
                <a:lnTo>
                  <a:pt x="79010" y="36070"/>
                </a:lnTo>
                <a:lnTo>
                  <a:pt x="79000" y="36070"/>
                </a:lnTo>
                <a:lnTo>
                  <a:pt x="78990" y="36070"/>
                </a:lnTo>
                <a:lnTo>
                  <a:pt x="78990" y="36060"/>
                </a:lnTo>
                <a:lnTo>
                  <a:pt x="78990" y="36050"/>
                </a:lnTo>
                <a:lnTo>
                  <a:pt x="78990" y="36040"/>
                </a:lnTo>
                <a:lnTo>
                  <a:pt x="78980" y="36040"/>
                </a:lnTo>
                <a:lnTo>
                  <a:pt x="78980" y="36050"/>
                </a:lnTo>
                <a:lnTo>
                  <a:pt x="78980" y="36060"/>
                </a:lnTo>
                <a:lnTo>
                  <a:pt x="78980" y="36070"/>
                </a:lnTo>
                <a:lnTo>
                  <a:pt x="78970" y="36070"/>
                </a:lnTo>
                <a:lnTo>
                  <a:pt x="78970" y="36080"/>
                </a:lnTo>
                <a:lnTo>
                  <a:pt x="78970" y="36090"/>
                </a:lnTo>
                <a:lnTo>
                  <a:pt x="78980" y="36090"/>
                </a:lnTo>
                <a:lnTo>
                  <a:pt x="78990" y="36090"/>
                </a:lnTo>
                <a:lnTo>
                  <a:pt x="78990" y="36100"/>
                </a:lnTo>
                <a:lnTo>
                  <a:pt x="78980" y="36100"/>
                </a:lnTo>
                <a:lnTo>
                  <a:pt x="78980" y="36110"/>
                </a:lnTo>
                <a:lnTo>
                  <a:pt x="78970" y="36110"/>
                </a:lnTo>
                <a:lnTo>
                  <a:pt x="78980" y="36120"/>
                </a:lnTo>
                <a:lnTo>
                  <a:pt x="78980" y="36130"/>
                </a:lnTo>
                <a:lnTo>
                  <a:pt x="78980" y="36140"/>
                </a:lnTo>
                <a:lnTo>
                  <a:pt x="78970" y="36140"/>
                </a:lnTo>
                <a:lnTo>
                  <a:pt x="78960" y="36140"/>
                </a:lnTo>
                <a:lnTo>
                  <a:pt x="78960" y="36150"/>
                </a:lnTo>
                <a:lnTo>
                  <a:pt x="78950" y="36150"/>
                </a:lnTo>
                <a:lnTo>
                  <a:pt x="78940" y="36150"/>
                </a:lnTo>
                <a:lnTo>
                  <a:pt x="78940" y="36140"/>
                </a:lnTo>
                <a:lnTo>
                  <a:pt x="78930" y="36140"/>
                </a:lnTo>
                <a:lnTo>
                  <a:pt x="78930" y="36130"/>
                </a:lnTo>
                <a:lnTo>
                  <a:pt x="78930" y="36120"/>
                </a:lnTo>
                <a:lnTo>
                  <a:pt x="78940" y="36120"/>
                </a:lnTo>
                <a:lnTo>
                  <a:pt x="78940" y="36110"/>
                </a:lnTo>
                <a:lnTo>
                  <a:pt x="78930" y="36110"/>
                </a:lnTo>
                <a:lnTo>
                  <a:pt x="78920" y="36110"/>
                </a:lnTo>
                <a:lnTo>
                  <a:pt x="78910" y="36120"/>
                </a:lnTo>
                <a:lnTo>
                  <a:pt x="78910" y="36110"/>
                </a:lnTo>
                <a:lnTo>
                  <a:pt x="78900" y="36110"/>
                </a:lnTo>
                <a:lnTo>
                  <a:pt x="78890" y="36100"/>
                </a:lnTo>
                <a:lnTo>
                  <a:pt x="78880" y="36100"/>
                </a:lnTo>
                <a:lnTo>
                  <a:pt x="78880" y="36150"/>
                </a:lnTo>
                <a:lnTo>
                  <a:pt x="78890" y="36180"/>
                </a:lnTo>
                <a:lnTo>
                  <a:pt x="78890" y="36220"/>
                </a:lnTo>
                <a:lnTo>
                  <a:pt x="78900" y="36300"/>
                </a:lnTo>
                <a:lnTo>
                  <a:pt x="78910" y="36340"/>
                </a:lnTo>
                <a:lnTo>
                  <a:pt x="78920" y="36370"/>
                </a:lnTo>
                <a:lnTo>
                  <a:pt x="78920" y="36390"/>
                </a:lnTo>
                <a:lnTo>
                  <a:pt x="78920" y="36400"/>
                </a:lnTo>
                <a:lnTo>
                  <a:pt x="78920" y="36410"/>
                </a:lnTo>
                <a:lnTo>
                  <a:pt x="78920" y="36420"/>
                </a:lnTo>
                <a:lnTo>
                  <a:pt x="78920" y="36430"/>
                </a:lnTo>
                <a:lnTo>
                  <a:pt x="78930" y="36440"/>
                </a:lnTo>
                <a:lnTo>
                  <a:pt x="78930" y="36450"/>
                </a:lnTo>
                <a:lnTo>
                  <a:pt x="78930" y="36460"/>
                </a:lnTo>
                <a:lnTo>
                  <a:pt x="78930" y="36470"/>
                </a:lnTo>
                <a:lnTo>
                  <a:pt x="78930" y="36500"/>
                </a:lnTo>
                <a:lnTo>
                  <a:pt x="78940" y="36530"/>
                </a:lnTo>
                <a:lnTo>
                  <a:pt x="78940" y="36550"/>
                </a:lnTo>
                <a:lnTo>
                  <a:pt x="78950" y="36600"/>
                </a:lnTo>
                <a:lnTo>
                  <a:pt x="78950" y="36640"/>
                </a:lnTo>
                <a:lnTo>
                  <a:pt x="78960" y="36650"/>
                </a:lnTo>
                <a:lnTo>
                  <a:pt x="78960" y="36660"/>
                </a:lnTo>
                <a:lnTo>
                  <a:pt x="78960" y="36670"/>
                </a:lnTo>
                <a:lnTo>
                  <a:pt x="78960" y="36680"/>
                </a:lnTo>
                <a:lnTo>
                  <a:pt x="78970" y="36720"/>
                </a:lnTo>
                <a:lnTo>
                  <a:pt x="78970" y="36740"/>
                </a:lnTo>
                <a:lnTo>
                  <a:pt x="78980" y="36780"/>
                </a:lnTo>
                <a:lnTo>
                  <a:pt x="78980" y="36840"/>
                </a:lnTo>
                <a:lnTo>
                  <a:pt x="78990" y="36900"/>
                </a:lnTo>
                <a:lnTo>
                  <a:pt x="78950" y="36960"/>
                </a:lnTo>
                <a:lnTo>
                  <a:pt x="78930" y="36990"/>
                </a:lnTo>
                <a:lnTo>
                  <a:pt x="78920" y="37010"/>
                </a:lnTo>
                <a:lnTo>
                  <a:pt x="78920" y="37020"/>
                </a:lnTo>
                <a:lnTo>
                  <a:pt x="78900" y="37020"/>
                </a:lnTo>
                <a:lnTo>
                  <a:pt x="78900" y="37060"/>
                </a:lnTo>
                <a:lnTo>
                  <a:pt x="78890" y="37100"/>
                </a:lnTo>
                <a:lnTo>
                  <a:pt x="78850" y="37100"/>
                </a:lnTo>
                <a:lnTo>
                  <a:pt x="78820" y="37100"/>
                </a:lnTo>
                <a:lnTo>
                  <a:pt x="78800" y="37100"/>
                </a:lnTo>
                <a:lnTo>
                  <a:pt x="78800" y="37150"/>
                </a:lnTo>
                <a:lnTo>
                  <a:pt x="78790" y="37180"/>
                </a:lnTo>
                <a:lnTo>
                  <a:pt x="78790" y="37200"/>
                </a:lnTo>
                <a:lnTo>
                  <a:pt x="78790" y="37210"/>
                </a:lnTo>
                <a:lnTo>
                  <a:pt x="78790" y="37220"/>
                </a:lnTo>
                <a:lnTo>
                  <a:pt x="78790" y="37230"/>
                </a:lnTo>
                <a:lnTo>
                  <a:pt x="78790" y="37240"/>
                </a:lnTo>
                <a:lnTo>
                  <a:pt x="78780" y="37240"/>
                </a:lnTo>
                <a:lnTo>
                  <a:pt x="78770" y="37230"/>
                </a:lnTo>
                <a:lnTo>
                  <a:pt x="78750" y="37230"/>
                </a:lnTo>
                <a:lnTo>
                  <a:pt x="78750" y="37220"/>
                </a:lnTo>
                <a:lnTo>
                  <a:pt x="78740" y="37220"/>
                </a:lnTo>
                <a:lnTo>
                  <a:pt x="78740" y="37210"/>
                </a:lnTo>
                <a:lnTo>
                  <a:pt x="78730" y="37200"/>
                </a:lnTo>
                <a:lnTo>
                  <a:pt x="78720" y="37200"/>
                </a:lnTo>
                <a:lnTo>
                  <a:pt x="78710" y="37200"/>
                </a:lnTo>
                <a:lnTo>
                  <a:pt x="78700" y="37210"/>
                </a:lnTo>
                <a:lnTo>
                  <a:pt x="78700" y="37220"/>
                </a:lnTo>
                <a:lnTo>
                  <a:pt x="78690" y="37220"/>
                </a:lnTo>
                <a:lnTo>
                  <a:pt x="78680" y="37220"/>
                </a:lnTo>
                <a:lnTo>
                  <a:pt x="78670" y="37220"/>
                </a:lnTo>
                <a:lnTo>
                  <a:pt x="78660" y="37220"/>
                </a:lnTo>
                <a:lnTo>
                  <a:pt x="78650" y="37220"/>
                </a:lnTo>
                <a:lnTo>
                  <a:pt x="78640" y="37220"/>
                </a:lnTo>
                <a:lnTo>
                  <a:pt x="78640" y="37210"/>
                </a:lnTo>
                <a:lnTo>
                  <a:pt x="78630" y="37210"/>
                </a:lnTo>
                <a:lnTo>
                  <a:pt x="78630" y="37200"/>
                </a:lnTo>
                <a:lnTo>
                  <a:pt x="78620" y="37200"/>
                </a:lnTo>
                <a:lnTo>
                  <a:pt x="78610" y="37190"/>
                </a:lnTo>
                <a:lnTo>
                  <a:pt x="78600" y="37190"/>
                </a:lnTo>
                <a:lnTo>
                  <a:pt x="78600" y="37180"/>
                </a:lnTo>
                <a:lnTo>
                  <a:pt x="78590" y="37180"/>
                </a:lnTo>
                <a:lnTo>
                  <a:pt x="78580" y="37180"/>
                </a:lnTo>
                <a:lnTo>
                  <a:pt x="78570" y="37180"/>
                </a:lnTo>
                <a:lnTo>
                  <a:pt x="78560" y="37170"/>
                </a:lnTo>
                <a:lnTo>
                  <a:pt x="78560" y="37160"/>
                </a:lnTo>
                <a:lnTo>
                  <a:pt x="78550" y="37160"/>
                </a:lnTo>
                <a:lnTo>
                  <a:pt x="78550" y="37150"/>
                </a:lnTo>
                <a:lnTo>
                  <a:pt x="78550" y="37140"/>
                </a:lnTo>
                <a:lnTo>
                  <a:pt x="78540" y="37140"/>
                </a:lnTo>
                <a:lnTo>
                  <a:pt x="78540" y="37130"/>
                </a:lnTo>
                <a:lnTo>
                  <a:pt x="78530" y="37130"/>
                </a:lnTo>
                <a:lnTo>
                  <a:pt x="78530" y="37120"/>
                </a:lnTo>
                <a:lnTo>
                  <a:pt x="78530" y="37110"/>
                </a:lnTo>
                <a:lnTo>
                  <a:pt x="78530" y="37100"/>
                </a:lnTo>
                <a:lnTo>
                  <a:pt x="78530" y="37090"/>
                </a:lnTo>
                <a:lnTo>
                  <a:pt x="78520" y="37090"/>
                </a:lnTo>
                <a:lnTo>
                  <a:pt x="78510" y="37090"/>
                </a:lnTo>
                <a:lnTo>
                  <a:pt x="78510" y="37100"/>
                </a:lnTo>
                <a:lnTo>
                  <a:pt x="78500" y="37100"/>
                </a:lnTo>
                <a:lnTo>
                  <a:pt x="78500" y="37110"/>
                </a:lnTo>
                <a:lnTo>
                  <a:pt x="78490" y="37110"/>
                </a:lnTo>
                <a:lnTo>
                  <a:pt x="78490" y="37120"/>
                </a:lnTo>
                <a:lnTo>
                  <a:pt x="78480" y="37120"/>
                </a:lnTo>
                <a:lnTo>
                  <a:pt x="78470" y="37120"/>
                </a:lnTo>
                <a:lnTo>
                  <a:pt x="78470" y="37130"/>
                </a:lnTo>
                <a:lnTo>
                  <a:pt x="78470" y="37120"/>
                </a:lnTo>
                <a:lnTo>
                  <a:pt x="78460" y="37120"/>
                </a:lnTo>
                <a:lnTo>
                  <a:pt x="78460" y="37110"/>
                </a:lnTo>
                <a:lnTo>
                  <a:pt x="78450" y="37110"/>
                </a:lnTo>
                <a:lnTo>
                  <a:pt x="78450" y="37100"/>
                </a:lnTo>
                <a:lnTo>
                  <a:pt x="78440" y="37100"/>
                </a:lnTo>
                <a:lnTo>
                  <a:pt x="78430" y="37100"/>
                </a:lnTo>
                <a:lnTo>
                  <a:pt x="78430" y="37110"/>
                </a:lnTo>
                <a:lnTo>
                  <a:pt x="78440" y="37110"/>
                </a:lnTo>
                <a:lnTo>
                  <a:pt x="78430" y="37110"/>
                </a:lnTo>
                <a:lnTo>
                  <a:pt x="78430" y="37120"/>
                </a:lnTo>
                <a:lnTo>
                  <a:pt x="78430" y="37130"/>
                </a:lnTo>
                <a:lnTo>
                  <a:pt x="78420" y="37130"/>
                </a:lnTo>
                <a:lnTo>
                  <a:pt x="78420" y="37140"/>
                </a:lnTo>
                <a:lnTo>
                  <a:pt x="78420" y="37130"/>
                </a:lnTo>
                <a:lnTo>
                  <a:pt x="78410" y="37130"/>
                </a:lnTo>
                <a:lnTo>
                  <a:pt x="78410" y="37120"/>
                </a:lnTo>
                <a:lnTo>
                  <a:pt x="78400" y="37120"/>
                </a:lnTo>
                <a:lnTo>
                  <a:pt x="78390" y="37120"/>
                </a:lnTo>
                <a:lnTo>
                  <a:pt x="78390" y="37130"/>
                </a:lnTo>
                <a:lnTo>
                  <a:pt x="78380" y="37130"/>
                </a:lnTo>
                <a:lnTo>
                  <a:pt x="78370" y="37130"/>
                </a:lnTo>
                <a:lnTo>
                  <a:pt x="78370" y="37120"/>
                </a:lnTo>
                <a:lnTo>
                  <a:pt x="78370" y="37110"/>
                </a:lnTo>
                <a:lnTo>
                  <a:pt x="78360" y="37110"/>
                </a:lnTo>
                <a:lnTo>
                  <a:pt x="78360" y="37100"/>
                </a:lnTo>
                <a:lnTo>
                  <a:pt x="78350" y="37100"/>
                </a:lnTo>
                <a:lnTo>
                  <a:pt x="78340" y="37090"/>
                </a:lnTo>
                <a:lnTo>
                  <a:pt x="78340" y="37080"/>
                </a:lnTo>
                <a:lnTo>
                  <a:pt x="78330" y="37080"/>
                </a:lnTo>
                <a:lnTo>
                  <a:pt x="78330" y="37070"/>
                </a:lnTo>
                <a:lnTo>
                  <a:pt x="78320" y="37070"/>
                </a:lnTo>
                <a:lnTo>
                  <a:pt x="78310" y="37070"/>
                </a:lnTo>
                <a:lnTo>
                  <a:pt x="78310" y="37080"/>
                </a:lnTo>
                <a:lnTo>
                  <a:pt x="78310" y="37090"/>
                </a:lnTo>
                <a:lnTo>
                  <a:pt x="78310" y="37100"/>
                </a:lnTo>
                <a:lnTo>
                  <a:pt x="78300" y="37100"/>
                </a:lnTo>
                <a:lnTo>
                  <a:pt x="78290" y="37100"/>
                </a:lnTo>
                <a:lnTo>
                  <a:pt x="78290" y="37110"/>
                </a:lnTo>
                <a:lnTo>
                  <a:pt x="78280" y="37110"/>
                </a:lnTo>
                <a:lnTo>
                  <a:pt x="78280" y="37120"/>
                </a:lnTo>
                <a:lnTo>
                  <a:pt x="78270" y="37120"/>
                </a:lnTo>
                <a:lnTo>
                  <a:pt x="78260" y="37120"/>
                </a:lnTo>
                <a:lnTo>
                  <a:pt x="78250" y="37120"/>
                </a:lnTo>
                <a:lnTo>
                  <a:pt x="78250" y="37110"/>
                </a:lnTo>
                <a:lnTo>
                  <a:pt x="78240" y="37110"/>
                </a:lnTo>
                <a:lnTo>
                  <a:pt x="78230" y="37110"/>
                </a:lnTo>
                <a:lnTo>
                  <a:pt x="78220" y="37110"/>
                </a:lnTo>
                <a:lnTo>
                  <a:pt x="78220" y="37100"/>
                </a:lnTo>
                <a:lnTo>
                  <a:pt x="78230" y="37100"/>
                </a:lnTo>
                <a:lnTo>
                  <a:pt x="78230" y="37090"/>
                </a:lnTo>
                <a:lnTo>
                  <a:pt x="78220" y="37090"/>
                </a:lnTo>
                <a:lnTo>
                  <a:pt x="78210" y="37090"/>
                </a:lnTo>
                <a:lnTo>
                  <a:pt x="78210" y="37080"/>
                </a:lnTo>
                <a:lnTo>
                  <a:pt x="78220" y="37070"/>
                </a:lnTo>
                <a:lnTo>
                  <a:pt x="78220" y="37060"/>
                </a:lnTo>
                <a:lnTo>
                  <a:pt x="78220" y="37050"/>
                </a:lnTo>
                <a:lnTo>
                  <a:pt x="78220" y="37040"/>
                </a:lnTo>
                <a:lnTo>
                  <a:pt x="78220" y="37030"/>
                </a:lnTo>
                <a:lnTo>
                  <a:pt x="78220" y="37040"/>
                </a:lnTo>
                <a:lnTo>
                  <a:pt x="78230" y="37040"/>
                </a:lnTo>
                <a:lnTo>
                  <a:pt x="78230" y="37030"/>
                </a:lnTo>
                <a:lnTo>
                  <a:pt x="78240" y="37030"/>
                </a:lnTo>
                <a:lnTo>
                  <a:pt x="78250" y="37030"/>
                </a:lnTo>
                <a:lnTo>
                  <a:pt x="78250" y="37020"/>
                </a:lnTo>
                <a:lnTo>
                  <a:pt x="78240" y="37020"/>
                </a:lnTo>
                <a:lnTo>
                  <a:pt x="78240" y="37010"/>
                </a:lnTo>
                <a:lnTo>
                  <a:pt x="78240" y="37000"/>
                </a:lnTo>
                <a:lnTo>
                  <a:pt x="78230" y="37000"/>
                </a:lnTo>
                <a:lnTo>
                  <a:pt x="78230" y="37010"/>
                </a:lnTo>
                <a:lnTo>
                  <a:pt x="78230" y="37000"/>
                </a:lnTo>
                <a:lnTo>
                  <a:pt x="78220" y="37000"/>
                </a:lnTo>
                <a:lnTo>
                  <a:pt x="78220" y="36990"/>
                </a:lnTo>
                <a:lnTo>
                  <a:pt x="78210" y="36990"/>
                </a:lnTo>
                <a:lnTo>
                  <a:pt x="78210" y="37000"/>
                </a:lnTo>
                <a:lnTo>
                  <a:pt x="78200" y="37000"/>
                </a:lnTo>
                <a:lnTo>
                  <a:pt x="78200" y="36990"/>
                </a:lnTo>
                <a:lnTo>
                  <a:pt x="78200" y="36980"/>
                </a:lnTo>
                <a:lnTo>
                  <a:pt x="78210" y="36980"/>
                </a:lnTo>
                <a:lnTo>
                  <a:pt x="78210" y="36970"/>
                </a:lnTo>
                <a:lnTo>
                  <a:pt x="78200" y="36970"/>
                </a:lnTo>
                <a:lnTo>
                  <a:pt x="78190" y="36970"/>
                </a:lnTo>
                <a:lnTo>
                  <a:pt x="78180" y="36970"/>
                </a:lnTo>
                <a:lnTo>
                  <a:pt x="78170" y="36970"/>
                </a:lnTo>
                <a:lnTo>
                  <a:pt x="78160" y="36970"/>
                </a:lnTo>
                <a:lnTo>
                  <a:pt x="78150" y="36970"/>
                </a:lnTo>
                <a:lnTo>
                  <a:pt x="78150" y="36960"/>
                </a:lnTo>
                <a:lnTo>
                  <a:pt x="78140" y="36960"/>
                </a:lnTo>
                <a:lnTo>
                  <a:pt x="78140" y="36950"/>
                </a:lnTo>
                <a:lnTo>
                  <a:pt x="78140" y="36940"/>
                </a:lnTo>
                <a:lnTo>
                  <a:pt x="78130" y="36940"/>
                </a:lnTo>
                <a:lnTo>
                  <a:pt x="78130" y="36930"/>
                </a:lnTo>
                <a:lnTo>
                  <a:pt x="78130" y="36920"/>
                </a:lnTo>
                <a:lnTo>
                  <a:pt x="78130" y="36910"/>
                </a:lnTo>
                <a:lnTo>
                  <a:pt x="78130" y="36900"/>
                </a:lnTo>
                <a:lnTo>
                  <a:pt x="78130" y="36890"/>
                </a:lnTo>
                <a:lnTo>
                  <a:pt x="78120" y="36890"/>
                </a:lnTo>
                <a:lnTo>
                  <a:pt x="78120" y="36880"/>
                </a:lnTo>
                <a:lnTo>
                  <a:pt x="78110" y="36880"/>
                </a:lnTo>
                <a:lnTo>
                  <a:pt x="78110" y="36870"/>
                </a:lnTo>
                <a:lnTo>
                  <a:pt x="78110" y="36860"/>
                </a:lnTo>
                <a:lnTo>
                  <a:pt x="78100" y="36860"/>
                </a:lnTo>
                <a:lnTo>
                  <a:pt x="78100" y="36850"/>
                </a:lnTo>
                <a:lnTo>
                  <a:pt x="78090" y="36850"/>
                </a:lnTo>
                <a:lnTo>
                  <a:pt x="78080" y="36850"/>
                </a:lnTo>
                <a:lnTo>
                  <a:pt x="78080" y="36860"/>
                </a:lnTo>
                <a:lnTo>
                  <a:pt x="78080" y="36870"/>
                </a:lnTo>
                <a:lnTo>
                  <a:pt x="78070" y="36870"/>
                </a:lnTo>
                <a:lnTo>
                  <a:pt x="78070" y="36880"/>
                </a:lnTo>
                <a:lnTo>
                  <a:pt x="78070" y="36890"/>
                </a:lnTo>
                <a:lnTo>
                  <a:pt x="78060" y="36890"/>
                </a:lnTo>
                <a:lnTo>
                  <a:pt x="78050" y="36890"/>
                </a:lnTo>
                <a:lnTo>
                  <a:pt x="78050" y="36880"/>
                </a:lnTo>
                <a:lnTo>
                  <a:pt x="78040" y="36880"/>
                </a:lnTo>
                <a:lnTo>
                  <a:pt x="78040" y="36870"/>
                </a:lnTo>
                <a:lnTo>
                  <a:pt x="78030" y="36870"/>
                </a:lnTo>
                <a:lnTo>
                  <a:pt x="78020" y="36870"/>
                </a:lnTo>
                <a:lnTo>
                  <a:pt x="78010" y="36870"/>
                </a:lnTo>
                <a:lnTo>
                  <a:pt x="78000" y="36860"/>
                </a:lnTo>
                <a:lnTo>
                  <a:pt x="78000" y="36850"/>
                </a:lnTo>
                <a:lnTo>
                  <a:pt x="77990" y="36850"/>
                </a:lnTo>
                <a:lnTo>
                  <a:pt x="77990" y="36840"/>
                </a:lnTo>
                <a:lnTo>
                  <a:pt x="77980" y="36840"/>
                </a:lnTo>
                <a:lnTo>
                  <a:pt x="77970" y="36840"/>
                </a:lnTo>
                <a:lnTo>
                  <a:pt x="77960" y="36840"/>
                </a:lnTo>
                <a:lnTo>
                  <a:pt x="77950" y="36840"/>
                </a:lnTo>
                <a:lnTo>
                  <a:pt x="77940" y="36840"/>
                </a:lnTo>
                <a:lnTo>
                  <a:pt x="77930" y="36840"/>
                </a:lnTo>
                <a:lnTo>
                  <a:pt x="77920" y="36840"/>
                </a:lnTo>
                <a:lnTo>
                  <a:pt x="77910" y="36840"/>
                </a:lnTo>
                <a:lnTo>
                  <a:pt x="77910" y="36830"/>
                </a:lnTo>
                <a:lnTo>
                  <a:pt x="77900" y="36820"/>
                </a:lnTo>
                <a:lnTo>
                  <a:pt x="77890" y="36820"/>
                </a:lnTo>
                <a:lnTo>
                  <a:pt x="77890" y="36810"/>
                </a:lnTo>
                <a:lnTo>
                  <a:pt x="77880" y="36810"/>
                </a:lnTo>
                <a:lnTo>
                  <a:pt x="77880" y="36800"/>
                </a:lnTo>
                <a:lnTo>
                  <a:pt x="77870" y="36800"/>
                </a:lnTo>
                <a:lnTo>
                  <a:pt x="77870" y="36810"/>
                </a:lnTo>
                <a:lnTo>
                  <a:pt x="77860" y="36800"/>
                </a:lnTo>
                <a:lnTo>
                  <a:pt x="77850" y="36800"/>
                </a:lnTo>
                <a:lnTo>
                  <a:pt x="77840" y="36800"/>
                </a:lnTo>
                <a:lnTo>
                  <a:pt x="77840" y="36810"/>
                </a:lnTo>
                <a:lnTo>
                  <a:pt x="77830" y="36820"/>
                </a:lnTo>
                <a:lnTo>
                  <a:pt x="77830" y="36830"/>
                </a:lnTo>
                <a:lnTo>
                  <a:pt x="77820" y="36830"/>
                </a:lnTo>
                <a:lnTo>
                  <a:pt x="77810" y="36820"/>
                </a:lnTo>
                <a:lnTo>
                  <a:pt x="77810" y="36810"/>
                </a:lnTo>
                <a:lnTo>
                  <a:pt x="77810" y="36800"/>
                </a:lnTo>
                <a:lnTo>
                  <a:pt x="77800" y="36800"/>
                </a:lnTo>
                <a:lnTo>
                  <a:pt x="77800" y="36790"/>
                </a:lnTo>
                <a:lnTo>
                  <a:pt x="77790" y="36790"/>
                </a:lnTo>
                <a:lnTo>
                  <a:pt x="77790" y="36780"/>
                </a:lnTo>
                <a:lnTo>
                  <a:pt x="77780" y="36780"/>
                </a:lnTo>
                <a:lnTo>
                  <a:pt x="77780" y="36770"/>
                </a:lnTo>
                <a:lnTo>
                  <a:pt x="77780" y="36760"/>
                </a:lnTo>
                <a:lnTo>
                  <a:pt x="77790" y="36760"/>
                </a:lnTo>
                <a:lnTo>
                  <a:pt x="77790" y="36750"/>
                </a:lnTo>
                <a:lnTo>
                  <a:pt x="77790" y="36740"/>
                </a:lnTo>
                <a:lnTo>
                  <a:pt x="77780" y="36740"/>
                </a:lnTo>
                <a:lnTo>
                  <a:pt x="77770" y="36740"/>
                </a:lnTo>
                <a:lnTo>
                  <a:pt x="77770" y="36730"/>
                </a:lnTo>
                <a:lnTo>
                  <a:pt x="77760" y="36730"/>
                </a:lnTo>
                <a:lnTo>
                  <a:pt x="77760" y="36740"/>
                </a:lnTo>
                <a:lnTo>
                  <a:pt x="77750" y="36740"/>
                </a:lnTo>
                <a:lnTo>
                  <a:pt x="77750" y="36750"/>
                </a:lnTo>
                <a:lnTo>
                  <a:pt x="77750" y="36760"/>
                </a:lnTo>
                <a:lnTo>
                  <a:pt x="77750" y="36770"/>
                </a:lnTo>
                <a:lnTo>
                  <a:pt x="77740" y="36770"/>
                </a:lnTo>
                <a:lnTo>
                  <a:pt x="77730" y="36770"/>
                </a:lnTo>
                <a:lnTo>
                  <a:pt x="77730" y="36760"/>
                </a:lnTo>
                <a:lnTo>
                  <a:pt x="77720" y="36760"/>
                </a:lnTo>
                <a:lnTo>
                  <a:pt x="77720" y="36770"/>
                </a:lnTo>
                <a:lnTo>
                  <a:pt x="77710" y="36770"/>
                </a:lnTo>
                <a:lnTo>
                  <a:pt x="77700" y="36770"/>
                </a:lnTo>
                <a:lnTo>
                  <a:pt x="77690" y="36770"/>
                </a:lnTo>
                <a:lnTo>
                  <a:pt x="77680" y="36770"/>
                </a:lnTo>
                <a:lnTo>
                  <a:pt x="77680" y="36780"/>
                </a:lnTo>
                <a:lnTo>
                  <a:pt x="77690" y="36780"/>
                </a:lnTo>
                <a:lnTo>
                  <a:pt x="77690" y="36790"/>
                </a:lnTo>
                <a:lnTo>
                  <a:pt x="77700" y="36790"/>
                </a:lnTo>
                <a:lnTo>
                  <a:pt x="77700" y="36800"/>
                </a:lnTo>
                <a:lnTo>
                  <a:pt x="77710" y="36800"/>
                </a:lnTo>
                <a:lnTo>
                  <a:pt x="77710" y="36790"/>
                </a:lnTo>
                <a:lnTo>
                  <a:pt x="77720" y="36790"/>
                </a:lnTo>
                <a:lnTo>
                  <a:pt x="77720" y="36780"/>
                </a:lnTo>
                <a:lnTo>
                  <a:pt x="77730" y="36780"/>
                </a:lnTo>
                <a:lnTo>
                  <a:pt x="77740" y="36780"/>
                </a:lnTo>
                <a:lnTo>
                  <a:pt x="77740" y="36790"/>
                </a:lnTo>
                <a:lnTo>
                  <a:pt x="77750" y="36790"/>
                </a:lnTo>
                <a:lnTo>
                  <a:pt x="77760" y="36800"/>
                </a:lnTo>
                <a:lnTo>
                  <a:pt x="77750" y="36800"/>
                </a:lnTo>
                <a:lnTo>
                  <a:pt x="77750" y="36810"/>
                </a:lnTo>
                <a:lnTo>
                  <a:pt x="77760" y="36810"/>
                </a:lnTo>
                <a:lnTo>
                  <a:pt x="77760" y="36820"/>
                </a:lnTo>
                <a:lnTo>
                  <a:pt x="77750" y="36820"/>
                </a:lnTo>
                <a:lnTo>
                  <a:pt x="77750" y="36830"/>
                </a:lnTo>
                <a:lnTo>
                  <a:pt x="77750" y="36820"/>
                </a:lnTo>
                <a:lnTo>
                  <a:pt x="77740" y="36820"/>
                </a:lnTo>
                <a:lnTo>
                  <a:pt x="77740" y="36810"/>
                </a:lnTo>
                <a:lnTo>
                  <a:pt x="77730" y="36810"/>
                </a:lnTo>
                <a:lnTo>
                  <a:pt x="77730" y="36820"/>
                </a:lnTo>
                <a:lnTo>
                  <a:pt x="77720" y="36830"/>
                </a:lnTo>
                <a:lnTo>
                  <a:pt x="77710" y="36830"/>
                </a:lnTo>
                <a:lnTo>
                  <a:pt x="77710" y="36820"/>
                </a:lnTo>
                <a:lnTo>
                  <a:pt x="77700" y="36820"/>
                </a:lnTo>
                <a:lnTo>
                  <a:pt x="77700" y="36810"/>
                </a:lnTo>
                <a:lnTo>
                  <a:pt x="77690" y="36810"/>
                </a:lnTo>
                <a:lnTo>
                  <a:pt x="77690" y="36820"/>
                </a:lnTo>
                <a:lnTo>
                  <a:pt x="77680" y="36820"/>
                </a:lnTo>
                <a:lnTo>
                  <a:pt x="77680" y="36830"/>
                </a:lnTo>
                <a:lnTo>
                  <a:pt x="77670" y="36830"/>
                </a:lnTo>
                <a:lnTo>
                  <a:pt x="77670" y="36820"/>
                </a:lnTo>
                <a:lnTo>
                  <a:pt x="77660" y="36820"/>
                </a:lnTo>
                <a:lnTo>
                  <a:pt x="77650" y="36820"/>
                </a:lnTo>
                <a:lnTo>
                  <a:pt x="77640" y="36820"/>
                </a:lnTo>
                <a:lnTo>
                  <a:pt x="77640" y="36830"/>
                </a:lnTo>
                <a:lnTo>
                  <a:pt x="77640" y="36840"/>
                </a:lnTo>
                <a:lnTo>
                  <a:pt x="77650" y="36840"/>
                </a:lnTo>
                <a:lnTo>
                  <a:pt x="77660" y="36830"/>
                </a:lnTo>
                <a:lnTo>
                  <a:pt x="77660" y="36840"/>
                </a:lnTo>
                <a:lnTo>
                  <a:pt x="77670" y="36840"/>
                </a:lnTo>
                <a:lnTo>
                  <a:pt x="77660" y="36850"/>
                </a:lnTo>
                <a:lnTo>
                  <a:pt x="77660" y="36860"/>
                </a:lnTo>
                <a:lnTo>
                  <a:pt x="77650" y="36860"/>
                </a:lnTo>
                <a:lnTo>
                  <a:pt x="77650" y="36850"/>
                </a:lnTo>
                <a:lnTo>
                  <a:pt x="77640" y="36850"/>
                </a:lnTo>
                <a:lnTo>
                  <a:pt x="77640" y="36840"/>
                </a:lnTo>
                <a:lnTo>
                  <a:pt x="77630" y="36840"/>
                </a:lnTo>
                <a:lnTo>
                  <a:pt x="77630" y="36850"/>
                </a:lnTo>
                <a:lnTo>
                  <a:pt x="77620" y="36860"/>
                </a:lnTo>
                <a:lnTo>
                  <a:pt x="77620" y="36870"/>
                </a:lnTo>
                <a:lnTo>
                  <a:pt x="77610" y="36870"/>
                </a:lnTo>
                <a:lnTo>
                  <a:pt x="77610" y="36860"/>
                </a:lnTo>
                <a:lnTo>
                  <a:pt x="77600" y="36860"/>
                </a:lnTo>
                <a:lnTo>
                  <a:pt x="77600" y="36850"/>
                </a:lnTo>
                <a:lnTo>
                  <a:pt x="77590" y="36850"/>
                </a:lnTo>
                <a:lnTo>
                  <a:pt x="77590" y="36840"/>
                </a:lnTo>
                <a:lnTo>
                  <a:pt x="77580" y="36840"/>
                </a:lnTo>
                <a:lnTo>
                  <a:pt x="77570" y="36840"/>
                </a:lnTo>
                <a:lnTo>
                  <a:pt x="77570" y="36830"/>
                </a:lnTo>
                <a:lnTo>
                  <a:pt x="77560" y="36830"/>
                </a:lnTo>
                <a:lnTo>
                  <a:pt x="77550" y="36830"/>
                </a:lnTo>
                <a:lnTo>
                  <a:pt x="77550" y="36820"/>
                </a:lnTo>
                <a:lnTo>
                  <a:pt x="77550" y="36810"/>
                </a:lnTo>
                <a:lnTo>
                  <a:pt x="77540" y="36810"/>
                </a:lnTo>
                <a:lnTo>
                  <a:pt x="77530" y="36810"/>
                </a:lnTo>
                <a:lnTo>
                  <a:pt x="77520" y="36810"/>
                </a:lnTo>
                <a:lnTo>
                  <a:pt x="77520" y="36800"/>
                </a:lnTo>
                <a:lnTo>
                  <a:pt x="77510" y="36800"/>
                </a:lnTo>
                <a:lnTo>
                  <a:pt x="77510" y="36810"/>
                </a:lnTo>
                <a:lnTo>
                  <a:pt x="77500" y="36810"/>
                </a:lnTo>
                <a:lnTo>
                  <a:pt x="77500" y="36820"/>
                </a:lnTo>
                <a:lnTo>
                  <a:pt x="77510" y="36830"/>
                </a:lnTo>
                <a:lnTo>
                  <a:pt x="77520" y="36830"/>
                </a:lnTo>
                <a:lnTo>
                  <a:pt x="77520" y="36840"/>
                </a:lnTo>
                <a:lnTo>
                  <a:pt x="77520" y="36850"/>
                </a:lnTo>
                <a:lnTo>
                  <a:pt x="77510" y="36850"/>
                </a:lnTo>
                <a:lnTo>
                  <a:pt x="77500" y="36850"/>
                </a:lnTo>
                <a:lnTo>
                  <a:pt x="77490" y="36850"/>
                </a:lnTo>
                <a:lnTo>
                  <a:pt x="77490" y="36860"/>
                </a:lnTo>
                <a:lnTo>
                  <a:pt x="77480" y="36860"/>
                </a:lnTo>
                <a:lnTo>
                  <a:pt x="77470" y="36870"/>
                </a:lnTo>
                <a:lnTo>
                  <a:pt x="77460" y="36870"/>
                </a:lnTo>
                <a:lnTo>
                  <a:pt x="77450" y="36870"/>
                </a:lnTo>
                <a:lnTo>
                  <a:pt x="77440" y="36860"/>
                </a:lnTo>
                <a:lnTo>
                  <a:pt x="77430" y="36860"/>
                </a:lnTo>
                <a:lnTo>
                  <a:pt x="77430" y="36870"/>
                </a:lnTo>
                <a:lnTo>
                  <a:pt x="77430" y="36880"/>
                </a:lnTo>
                <a:lnTo>
                  <a:pt x="77440" y="36880"/>
                </a:lnTo>
                <a:lnTo>
                  <a:pt x="77440" y="36890"/>
                </a:lnTo>
                <a:lnTo>
                  <a:pt x="77430" y="36900"/>
                </a:lnTo>
                <a:lnTo>
                  <a:pt x="77420" y="36900"/>
                </a:lnTo>
                <a:lnTo>
                  <a:pt x="77420" y="36890"/>
                </a:lnTo>
                <a:lnTo>
                  <a:pt x="77410" y="36890"/>
                </a:lnTo>
                <a:lnTo>
                  <a:pt x="77410" y="36880"/>
                </a:lnTo>
                <a:lnTo>
                  <a:pt x="77400" y="36890"/>
                </a:lnTo>
                <a:lnTo>
                  <a:pt x="77400" y="36900"/>
                </a:lnTo>
                <a:lnTo>
                  <a:pt x="77410" y="36910"/>
                </a:lnTo>
                <a:lnTo>
                  <a:pt x="77420" y="36910"/>
                </a:lnTo>
                <a:lnTo>
                  <a:pt x="77430" y="36910"/>
                </a:lnTo>
                <a:lnTo>
                  <a:pt x="77430" y="36920"/>
                </a:lnTo>
                <a:lnTo>
                  <a:pt x="77430" y="36930"/>
                </a:lnTo>
                <a:lnTo>
                  <a:pt x="77420" y="36940"/>
                </a:lnTo>
                <a:lnTo>
                  <a:pt x="77420" y="36950"/>
                </a:lnTo>
                <a:lnTo>
                  <a:pt x="77420" y="36960"/>
                </a:lnTo>
                <a:lnTo>
                  <a:pt x="77430" y="36960"/>
                </a:lnTo>
                <a:lnTo>
                  <a:pt x="77430" y="36970"/>
                </a:lnTo>
                <a:lnTo>
                  <a:pt x="77430" y="36980"/>
                </a:lnTo>
                <a:lnTo>
                  <a:pt x="77430" y="36990"/>
                </a:lnTo>
                <a:lnTo>
                  <a:pt x="77430" y="37000"/>
                </a:lnTo>
                <a:lnTo>
                  <a:pt x="77430" y="37010"/>
                </a:lnTo>
                <a:lnTo>
                  <a:pt x="77420" y="37010"/>
                </a:lnTo>
                <a:lnTo>
                  <a:pt x="77410" y="37010"/>
                </a:lnTo>
                <a:lnTo>
                  <a:pt x="77400" y="37010"/>
                </a:lnTo>
                <a:lnTo>
                  <a:pt x="77390" y="37010"/>
                </a:lnTo>
                <a:lnTo>
                  <a:pt x="77390" y="37020"/>
                </a:lnTo>
                <a:lnTo>
                  <a:pt x="77390" y="37030"/>
                </a:lnTo>
                <a:lnTo>
                  <a:pt x="77400" y="37030"/>
                </a:lnTo>
                <a:lnTo>
                  <a:pt x="77400" y="37040"/>
                </a:lnTo>
                <a:lnTo>
                  <a:pt x="77410" y="37040"/>
                </a:lnTo>
                <a:lnTo>
                  <a:pt x="77410" y="37050"/>
                </a:lnTo>
                <a:lnTo>
                  <a:pt x="77420" y="37050"/>
                </a:lnTo>
                <a:lnTo>
                  <a:pt x="77420" y="37060"/>
                </a:lnTo>
                <a:lnTo>
                  <a:pt x="77430" y="37070"/>
                </a:lnTo>
                <a:lnTo>
                  <a:pt x="77430" y="37080"/>
                </a:lnTo>
                <a:lnTo>
                  <a:pt x="77430" y="37090"/>
                </a:lnTo>
                <a:lnTo>
                  <a:pt x="77440" y="37090"/>
                </a:lnTo>
                <a:lnTo>
                  <a:pt x="77430" y="37100"/>
                </a:lnTo>
                <a:lnTo>
                  <a:pt x="77420" y="37100"/>
                </a:lnTo>
                <a:lnTo>
                  <a:pt x="77420" y="37110"/>
                </a:lnTo>
                <a:lnTo>
                  <a:pt x="77410" y="37120"/>
                </a:lnTo>
                <a:lnTo>
                  <a:pt x="77400" y="37130"/>
                </a:lnTo>
                <a:lnTo>
                  <a:pt x="77390" y="37140"/>
                </a:lnTo>
                <a:lnTo>
                  <a:pt x="77390" y="37150"/>
                </a:lnTo>
                <a:lnTo>
                  <a:pt x="77390" y="37160"/>
                </a:lnTo>
                <a:lnTo>
                  <a:pt x="77380" y="37160"/>
                </a:lnTo>
                <a:lnTo>
                  <a:pt x="77380" y="37170"/>
                </a:lnTo>
                <a:lnTo>
                  <a:pt x="77370" y="37170"/>
                </a:lnTo>
                <a:lnTo>
                  <a:pt x="77370" y="37180"/>
                </a:lnTo>
                <a:lnTo>
                  <a:pt x="77370" y="37190"/>
                </a:lnTo>
                <a:lnTo>
                  <a:pt x="77380" y="37200"/>
                </a:lnTo>
                <a:lnTo>
                  <a:pt x="77390" y="37200"/>
                </a:lnTo>
                <a:lnTo>
                  <a:pt x="77390" y="37210"/>
                </a:lnTo>
                <a:lnTo>
                  <a:pt x="77400" y="37210"/>
                </a:lnTo>
                <a:lnTo>
                  <a:pt x="77400" y="37220"/>
                </a:lnTo>
                <a:lnTo>
                  <a:pt x="77410" y="37230"/>
                </a:lnTo>
                <a:lnTo>
                  <a:pt x="77410" y="37240"/>
                </a:lnTo>
                <a:lnTo>
                  <a:pt x="77420" y="37240"/>
                </a:lnTo>
                <a:lnTo>
                  <a:pt x="77420" y="37250"/>
                </a:lnTo>
                <a:lnTo>
                  <a:pt x="77430" y="37260"/>
                </a:lnTo>
                <a:lnTo>
                  <a:pt x="77430" y="37270"/>
                </a:lnTo>
                <a:lnTo>
                  <a:pt x="77430" y="37280"/>
                </a:lnTo>
                <a:lnTo>
                  <a:pt x="77440" y="37280"/>
                </a:lnTo>
                <a:lnTo>
                  <a:pt x="77440" y="37290"/>
                </a:lnTo>
                <a:lnTo>
                  <a:pt x="77440" y="37300"/>
                </a:lnTo>
                <a:lnTo>
                  <a:pt x="77440" y="37310"/>
                </a:lnTo>
                <a:lnTo>
                  <a:pt x="77440" y="37320"/>
                </a:lnTo>
                <a:lnTo>
                  <a:pt x="77450" y="37320"/>
                </a:lnTo>
                <a:lnTo>
                  <a:pt x="77450" y="37330"/>
                </a:lnTo>
                <a:lnTo>
                  <a:pt x="77450" y="37340"/>
                </a:lnTo>
                <a:lnTo>
                  <a:pt x="77440" y="37340"/>
                </a:lnTo>
                <a:lnTo>
                  <a:pt x="77440" y="37350"/>
                </a:lnTo>
                <a:lnTo>
                  <a:pt x="77430" y="37350"/>
                </a:lnTo>
                <a:lnTo>
                  <a:pt x="77430" y="37360"/>
                </a:lnTo>
                <a:lnTo>
                  <a:pt x="77420" y="37360"/>
                </a:lnTo>
                <a:lnTo>
                  <a:pt x="77410" y="37360"/>
                </a:lnTo>
                <a:lnTo>
                  <a:pt x="77410" y="37370"/>
                </a:lnTo>
                <a:lnTo>
                  <a:pt x="77400" y="37370"/>
                </a:lnTo>
                <a:lnTo>
                  <a:pt x="77390" y="37370"/>
                </a:lnTo>
                <a:lnTo>
                  <a:pt x="77380" y="37370"/>
                </a:lnTo>
                <a:lnTo>
                  <a:pt x="77380" y="37380"/>
                </a:lnTo>
                <a:lnTo>
                  <a:pt x="77370" y="37380"/>
                </a:lnTo>
                <a:lnTo>
                  <a:pt x="77360" y="37380"/>
                </a:lnTo>
                <a:lnTo>
                  <a:pt x="77350" y="37390"/>
                </a:lnTo>
                <a:lnTo>
                  <a:pt x="77340" y="37390"/>
                </a:lnTo>
                <a:lnTo>
                  <a:pt x="77340" y="37400"/>
                </a:lnTo>
                <a:lnTo>
                  <a:pt x="77340" y="37410"/>
                </a:lnTo>
                <a:lnTo>
                  <a:pt x="77350" y="37410"/>
                </a:lnTo>
                <a:lnTo>
                  <a:pt x="77360" y="37420"/>
                </a:lnTo>
                <a:lnTo>
                  <a:pt x="77360" y="37410"/>
                </a:lnTo>
                <a:lnTo>
                  <a:pt x="77370" y="37410"/>
                </a:lnTo>
                <a:lnTo>
                  <a:pt x="77380" y="37410"/>
                </a:lnTo>
                <a:lnTo>
                  <a:pt x="77390" y="37420"/>
                </a:lnTo>
                <a:lnTo>
                  <a:pt x="77400" y="37430"/>
                </a:lnTo>
                <a:lnTo>
                  <a:pt x="77400" y="37440"/>
                </a:lnTo>
                <a:lnTo>
                  <a:pt x="77410" y="37440"/>
                </a:lnTo>
                <a:lnTo>
                  <a:pt x="77410" y="37450"/>
                </a:lnTo>
                <a:lnTo>
                  <a:pt x="77420" y="37460"/>
                </a:lnTo>
                <a:lnTo>
                  <a:pt x="77420" y="37470"/>
                </a:lnTo>
                <a:lnTo>
                  <a:pt x="77430" y="37470"/>
                </a:lnTo>
                <a:lnTo>
                  <a:pt x="77430" y="37480"/>
                </a:lnTo>
                <a:lnTo>
                  <a:pt x="77430" y="37490"/>
                </a:lnTo>
                <a:lnTo>
                  <a:pt x="77420" y="37490"/>
                </a:lnTo>
                <a:lnTo>
                  <a:pt x="77410" y="37490"/>
                </a:lnTo>
                <a:lnTo>
                  <a:pt x="77400" y="37490"/>
                </a:lnTo>
                <a:lnTo>
                  <a:pt x="77390" y="37490"/>
                </a:lnTo>
                <a:lnTo>
                  <a:pt x="77390" y="37500"/>
                </a:lnTo>
                <a:lnTo>
                  <a:pt x="77380" y="37500"/>
                </a:lnTo>
                <a:lnTo>
                  <a:pt x="77380" y="37520"/>
                </a:lnTo>
                <a:lnTo>
                  <a:pt x="77380" y="37530"/>
                </a:lnTo>
                <a:lnTo>
                  <a:pt x="77390" y="37570"/>
                </a:lnTo>
                <a:lnTo>
                  <a:pt x="77400" y="37650"/>
                </a:lnTo>
                <a:lnTo>
                  <a:pt x="77410" y="37700"/>
                </a:lnTo>
                <a:lnTo>
                  <a:pt x="77420" y="37760"/>
                </a:lnTo>
                <a:lnTo>
                  <a:pt x="77430" y="37820"/>
                </a:lnTo>
                <a:lnTo>
                  <a:pt x="77460" y="37810"/>
                </a:lnTo>
                <a:lnTo>
                  <a:pt x="77490" y="37810"/>
                </a:lnTo>
                <a:lnTo>
                  <a:pt x="77550" y="37790"/>
                </a:lnTo>
                <a:lnTo>
                  <a:pt x="77600" y="37790"/>
                </a:lnTo>
                <a:lnTo>
                  <a:pt x="77610" y="37780"/>
                </a:lnTo>
                <a:lnTo>
                  <a:pt x="77640" y="37780"/>
                </a:lnTo>
                <a:lnTo>
                  <a:pt x="77650" y="37780"/>
                </a:lnTo>
                <a:lnTo>
                  <a:pt x="77660" y="37850"/>
                </a:lnTo>
                <a:lnTo>
                  <a:pt x="77660" y="37880"/>
                </a:lnTo>
                <a:lnTo>
                  <a:pt x="77670" y="37910"/>
                </a:lnTo>
                <a:lnTo>
                  <a:pt x="77680" y="37940"/>
                </a:lnTo>
                <a:lnTo>
                  <a:pt x="77680" y="37960"/>
                </a:lnTo>
                <a:lnTo>
                  <a:pt x="77690" y="38000"/>
                </a:lnTo>
                <a:lnTo>
                  <a:pt x="77700" y="38090"/>
                </a:lnTo>
                <a:lnTo>
                  <a:pt x="77690" y="38090"/>
                </a:lnTo>
                <a:lnTo>
                  <a:pt x="77630" y="38100"/>
                </a:lnTo>
                <a:lnTo>
                  <a:pt x="77590" y="38110"/>
                </a:lnTo>
                <a:lnTo>
                  <a:pt x="77550" y="38100"/>
                </a:lnTo>
                <a:lnTo>
                  <a:pt x="77530" y="38090"/>
                </a:lnTo>
                <a:lnTo>
                  <a:pt x="77490" y="38080"/>
                </a:lnTo>
                <a:lnTo>
                  <a:pt x="77470" y="38080"/>
                </a:lnTo>
                <a:lnTo>
                  <a:pt x="77460" y="38080"/>
                </a:lnTo>
                <a:lnTo>
                  <a:pt x="77450" y="38080"/>
                </a:lnTo>
                <a:lnTo>
                  <a:pt x="77450" y="38100"/>
                </a:lnTo>
                <a:lnTo>
                  <a:pt x="77460" y="38160"/>
                </a:lnTo>
                <a:lnTo>
                  <a:pt x="77430" y="38160"/>
                </a:lnTo>
                <a:lnTo>
                  <a:pt x="77420" y="38170"/>
                </a:lnTo>
                <a:lnTo>
                  <a:pt x="77410" y="38170"/>
                </a:lnTo>
                <a:lnTo>
                  <a:pt x="77400" y="38170"/>
                </a:lnTo>
                <a:lnTo>
                  <a:pt x="77390" y="38170"/>
                </a:lnTo>
                <a:lnTo>
                  <a:pt x="77380" y="38170"/>
                </a:lnTo>
                <a:lnTo>
                  <a:pt x="77370" y="38170"/>
                </a:lnTo>
                <a:lnTo>
                  <a:pt x="77350" y="38180"/>
                </a:lnTo>
                <a:lnTo>
                  <a:pt x="77340" y="38180"/>
                </a:lnTo>
                <a:lnTo>
                  <a:pt x="77320" y="38180"/>
                </a:lnTo>
                <a:lnTo>
                  <a:pt x="77310" y="38180"/>
                </a:lnTo>
                <a:lnTo>
                  <a:pt x="77230" y="38190"/>
                </a:lnTo>
                <a:lnTo>
                  <a:pt x="77210" y="38200"/>
                </a:lnTo>
                <a:lnTo>
                  <a:pt x="77210" y="38210"/>
                </a:lnTo>
                <a:lnTo>
                  <a:pt x="77210" y="38230"/>
                </a:lnTo>
                <a:lnTo>
                  <a:pt x="77220" y="38270"/>
                </a:lnTo>
                <a:lnTo>
                  <a:pt x="77230" y="38310"/>
                </a:lnTo>
                <a:lnTo>
                  <a:pt x="77230" y="38330"/>
                </a:lnTo>
                <a:lnTo>
                  <a:pt x="77230" y="38340"/>
                </a:lnTo>
                <a:lnTo>
                  <a:pt x="77230" y="38350"/>
                </a:lnTo>
                <a:lnTo>
                  <a:pt x="77240" y="38410"/>
                </a:lnTo>
                <a:lnTo>
                  <a:pt x="77380" y="38390"/>
                </a:lnTo>
                <a:lnTo>
                  <a:pt x="77390" y="38460"/>
                </a:lnTo>
                <a:lnTo>
                  <a:pt x="77400" y="38520"/>
                </a:lnTo>
                <a:lnTo>
                  <a:pt x="77410" y="38530"/>
                </a:lnTo>
                <a:lnTo>
                  <a:pt x="77420" y="38610"/>
                </a:lnTo>
                <a:lnTo>
                  <a:pt x="77420" y="38640"/>
                </a:lnTo>
                <a:lnTo>
                  <a:pt x="77380" y="38650"/>
                </a:lnTo>
                <a:lnTo>
                  <a:pt x="77340" y="38660"/>
                </a:lnTo>
                <a:lnTo>
                  <a:pt x="77320" y="38670"/>
                </a:lnTo>
                <a:lnTo>
                  <a:pt x="77260" y="38680"/>
                </a:lnTo>
                <a:lnTo>
                  <a:pt x="77170" y="38700"/>
                </a:lnTo>
                <a:lnTo>
                  <a:pt x="77160" y="38710"/>
                </a:lnTo>
                <a:lnTo>
                  <a:pt x="77100" y="38720"/>
                </a:lnTo>
                <a:lnTo>
                  <a:pt x="77100" y="38730"/>
                </a:lnTo>
                <a:lnTo>
                  <a:pt x="77100" y="38740"/>
                </a:lnTo>
                <a:lnTo>
                  <a:pt x="77110" y="38760"/>
                </a:lnTo>
                <a:lnTo>
                  <a:pt x="77110" y="38780"/>
                </a:lnTo>
                <a:lnTo>
                  <a:pt x="77070" y="38780"/>
                </a:lnTo>
                <a:lnTo>
                  <a:pt x="77060" y="38780"/>
                </a:lnTo>
                <a:lnTo>
                  <a:pt x="77000" y="38790"/>
                </a:lnTo>
                <a:lnTo>
                  <a:pt x="76950" y="38800"/>
                </a:lnTo>
                <a:lnTo>
                  <a:pt x="76890" y="38810"/>
                </a:lnTo>
                <a:lnTo>
                  <a:pt x="76870" y="38810"/>
                </a:lnTo>
                <a:lnTo>
                  <a:pt x="76860" y="38810"/>
                </a:lnTo>
                <a:lnTo>
                  <a:pt x="76840" y="38810"/>
                </a:lnTo>
                <a:lnTo>
                  <a:pt x="76830" y="38810"/>
                </a:lnTo>
                <a:lnTo>
                  <a:pt x="76790" y="38810"/>
                </a:lnTo>
                <a:lnTo>
                  <a:pt x="76750" y="38810"/>
                </a:lnTo>
                <a:lnTo>
                  <a:pt x="76740" y="38810"/>
                </a:lnTo>
                <a:lnTo>
                  <a:pt x="76730" y="38810"/>
                </a:lnTo>
                <a:lnTo>
                  <a:pt x="76720" y="38810"/>
                </a:lnTo>
                <a:lnTo>
                  <a:pt x="76700" y="38800"/>
                </a:lnTo>
                <a:lnTo>
                  <a:pt x="76690" y="38800"/>
                </a:lnTo>
                <a:lnTo>
                  <a:pt x="76690" y="38790"/>
                </a:lnTo>
                <a:lnTo>
                  <a:pt x="76680" y="38790"/>
                </a:lnTo>
                <a:lnTo>
                  <a:pt x="76670" y="38790"/>
                </a:lnTo>
                <a:lnTo>
                  <a:pt x="76630" y="38790"/>
                </a:lnTo>
                <a:lnTo>
                  <a:pt x="76630" y="38780"/>
                </a:lnTo>
                <a:lnTo>
                  <a:pt x="76620" y="38780"/>
                </a:lnTo>
                <a:lnTo>
                  <a:pt x="76600" y="38780"/>
                </a:lnTo>
                <a:lnTo>
                  <a:pt x="76590" y="38780"/>
                </a:lnTo>
                <a:lnTo>
                  <a:pt x="76580" y="38780"/>
                </a:lnTo>
                <a:lnTo>
                  <a:pt x="76570" y="38790"/>
                </a:lnTo>
                <a:lnTo>
                  <a:pt x="76560" y="38790"/>
                </a:lnTo>
                <a:lnTo>
                  <a:pt x="76550" y="38790"/>
                </a:lnTo>
                <a:lnTo>
                  <a:pt x="76540" y="38780"/>
                </a:lnTo>
                <a:lnTo>
                  <a:pt x="76530" y="38780"/>
                </a:lnTo>
                <a:lnTo>
                  <a:pt x="76520" y="38770"/>
                </a:lnTo>
                <a:lnTo>
                  <a:pt x="76510" y="38770"/>
                </a:lnTo>
                <a:lnTo>
                  <a:pt x="76500" y="38770"/>
                </a:lnTo>
                <a:lnTo>
                  <a:pt x="76490" y="38770"/>
                </a:lnTo>
                <a:lnTo>
                  <a:pt x="76490" y="38760"/>
                </a:lnTo>
                <a:lnTo>
                  <a:pt x="76480" y="38760"/>
                </a:lnTo>
                <a:lnTo>
                  <a:pt x="76470" y="38760"/>
                </a:lnTo>
                <a:lnTo>
                  <a:pt x="76460" y="38760"/>
                </a:lnTo>
                <a:lnTo>
                  <a:pt x="76440" y="38770"/>
                </a:lnTo>
                <a:lnTo>
                  <a:pt x="76420" y="38770"/>
                </a:lnTo>
                <a:lnTo>
                  <a:pt x="76400" y="38770"/>
                </a:lnTo>
                <a:lnTo>
                  <a:pt x="76390" y="38770"/>
                </a:lnTo>
                <a:lnTo>
                  <a:pt x="76380" y="38770"/>
                </a:lnTo>
                <a:lnTo>
                  <a:pt x="76370" y="38770"/>
                </a:lnTo>
                <a:lnTo>
                  <a:pt x="76370" y="38760"/>
                </a:lnTo>
                <a:lnTo>
                  <a:pt x="76370" y="38750"/>
                </a:lnTo>
                <a:lnTo>
                  <a:pt x="76360" y="38710"/>
                </a:lnTo>
                <a:lnTo>
                  <a:pt x="76330" y="38710"/>
                </a:lnTo>
                <a:lnTo>
                  <a:pt x="76270" y="38700"/>
                </a:lnTo>
                <a:lnTo>
                  <a:pt x="76210" y="38700"/>
                </a:lnTo>
                <a:lnTo>
                  <a:pt x="76110" y="38700"/>
                </a:lnTo>
                <a:lnTo>
                  <a:pt x="76100" y="38710"/>
                </a:lnTo>
                <a:lnTo>
                  <a:pt x="76100" y="38720"/>
                </a:lnTo>
                <a:lnTo>
                  <a:pt x="76100" y="38730"/>
                </a:lnTo>
                <a:lnTo>
                  <a:pt x="76110" y="38730"/>
                </a:lnTo>
                <a:lnTo>
                  <a:pt x="76120" y="38740"/>
                </a:lnTo>
                <a:lnTo>
                  <a:pt x="76120" y="38750"/>
                </a:lnTo>
                <a:lnTo>
                  <a:pt x="76130" y="38750"/>
                </a:lnTo>
                <a:lnTo>
                  <a:pt x="76130" y="38760"/>
                </a:lnTo>
                <a:lnTo>
                  <a:pt x="76140" y="38760"/>
                </a:lnTo>
                <a:lnTo>
                  <a:pt x="76140" y="38770"/>
                </a:lnTo>
                <a:lnTo>
                  <a:pt x="76130" y="38770"/>
                </a:lnTo>
                <a:lnTo>
                  <a:pt x="76130" y="38780"/>
                </a:lnTo>
                <a:lnTo>
                  <a:pt x="76130" y="38790"/>
                </a:lnTo>
                <a:lnTo>
                  <a:pt x="76140" y="38790"/>
                </a:lnTo>
                <a:lnTo>
                  <a:pt x="76150" y="38790"/>
                </a:lnTo>
                <a:lnTo>
                  <a:pt x="76150" y="38800"/>
                </a:lnTo>
                <a:lnTo>
                  <a:pt x="76150" y="38810"/>
                </a:lnTo>
                <a:lnTo>
                  <a:pt x="76140" y="38810"/>
                </a:lnTo>
                <a:lnTo>
                  <a:pt x="76140" y="38820"/>
                </a:lnTo>
                <a:lnTo>
                  <a:pt x="76140" y="38830"/>
                </a:lnTo>
                <a:lnTo>
                  <a:pt x="76150" y="38830"/>
                </a:lnTo>
                <a:lnTo>
                  <a:pt x="76150" y="38840"/>
                </a:lnTo>
                <a:lnTo>
                  <a:pt x="76140" y="38840"/>
                </a:lnTo>
                <a:lnTo>
                  <a:pt x="76120" y="38850"/>
                </a:lnTo>
                <a:lnTo>
                  <a:pt x="76070" y="38850"/>
                </a:lnTo>
                <a:lnTo>
                  <a:pt x="75980" y="38870"/>
                </a:lnTo>
                <a:lnTo>
                  <a:pt x="75980" y="38860"/>
                </a:lnTo>
                <a:lnTo>
                  <a:pt x="75910" y="38870"/>
                </a:lnTo>
                <a:lnTo>
                  <a:pt x="75860" y="38880"/>
                </a:lnTo>
                <a:lnTo>
                  <a:pt x="75860" y="38860"/>
                </a:lnTo>
                <a:lnTo>
                  <a:pt x="75860" y="38840"/>
                </a:lnTo>
                <a:lnTo>
                  <a:pt x="75850" y="38820"/>
                </a:lnTo>
                <a:lnTo>
                  <a:pt x="75830" y="38780"/>
                </a:lnTo>
                <a:lnTo>
                  <a:pt x="75820" y="38760"/>
                </a:lnTo>
                <a:lnTo>
                  <a:pt x="75810" y="38740"/>
                </a:lnTo>
                <a:lnTo>
                  <a:pt x="75760" y="38740"/>
                </a:lnTo>
                <a:lnTo>
                  <a:pt x="75680" y="38750"/>
                </a:lnTo>
                <a:lnTo>
                  <a:pt x="75570" y="38750"/>
                </a:lnTo>
                <a:lnTo>
                  <a:pt x="75510" y="38750"/>
                </a:lnTo>
                <a:lnTo>
                  <a:pt x="75500" y="38750"/>
                </a:lnTo>
                <a:lnTo>
                  <a:pt x="75490" y="38750"/>
                </a:lnTo>
                <a:lnTo>
                  <a:pt x="75480" y="38750"/>
                </a:lnTo>
                <a:lnTo>
                  <a:pt x="75470" y="38750"/>
                </a:lnTo>
                <a:lnTo>
                  <a:pt x="75470" y="38740"/>
                </a:lnTo>
                <a:lnTo>
                  <a:pt x="75460" y="38740"/>
                </a:lnTo>
                <a:lnTo>
                  <a:pt x="75460" y="38730"/>
                </a:lnTo>
                <a:lnTo>
                  <a:pt x="75450" y="38730"/>
                </a:lnTo>
                <a:lnTo>
                  <a:pt x="75450" y="38720"/>
                </a:lnTo>
                <a:lnTo>
                  <a:pt x="75450" y="38710"/>
                </a:lnTo>
                <a:lnTo>
                  <a:pt x="75440" y="38710"/>
                </a:lnTo>
                <a:lnTo>
                  <a:pt x="75440" y="38720"/>
                </a:lnTo>
                <a:lnTo>
                  <a:pt x="75430" y="38720"/>
                </a:lnTo>
                <a:lnTo>
                  <a:pt x="75430" y="38710"/>
                </a:lnTo>
                <a:lnTo>
                  <a:pt x="75420" y="38710"/>
                </a:lnTo>
                <a:lnTo>
                  <a:pt x="75420" y="38700"/>
                </a:lnTo>
                <a:lnTo>
                  <a:pt x="75420" y="38690"/>
                </a:lnTo>
                <a:lnTo>
                  <a:pt x="75420" y="38680"/>
                </a:lnTo>
                <a:lnTo>
                  <a:pt x="75430" y="38670"/>
                </a:lnTo>
                <a:lnTo>
                  <a:pt x="75440" y="38660"/>
                </a:lnTo>
                <a:lnTo>
                  <a:pt x="75440" y="38650"/>
                </a:lnTo>
                <a:lnTo>
                  <a:pt x="75460" y="38620"/>
                </a:lnTo>
                <a:lnTo>
                  <a:pt x="75460" y="38610"/>
                </a:lnTo>
                <a:lnTo>
                  <a:pt x="75460" y="38600"/>
                </a:lnTo>
                <a:lnTo>
                  <a:pt x="75460" y="38580"/>
                </a:lnTo>
                <a:lnTo>
                  <a:pt x="75470" y="38580"/>
                </a:lnTo>
                <a:lnTo>
                  <a:pt x="75470" y="38570"/>
                </a:lnTo>
                <a:lnTo>
                  <a:pt x="75470" y="38560"/>
                </a:lnTo>
                <a:lnTo>
                  <a:pt x="75470" y="38550"/>
                </a:lnTo>
                <a:lnTo>
                  <a:pt x="75460" y="38550"/>
                </a:lnTo>
                <a:lnTo>
                  <a:pt x="75450" y="38550"/>
                </a:lnTo>
                <a:lnTo>
                  <a:pt x="75440" y="38550"/>
                </a:lnTo>
                <a:lnTo>
                  <a:pt x="75400" y="38560"/>
                </a:lnTo>
                <a:lnTo>
                  <a:pt x="75370" y="38560"/>
                </a:lnTo>
                <a:lnTo>
                  <a:pt x="75370" y="38590"/>
                </a:lnTo>
                <a:lnTo>
                  <a:pt x="75380" y="38620"/>
                </a:lnTo>
                <a:lnTo>
                  <a:pt x="75340" y="38620"/>
                </a:lnTo>
                <a:lnTo>
                  <a:pt x="75330" y="38620"/>
                </a:lnTo>
                <a:lnTo>
                  <a:pt x="75300" y="38630"/>
                </a:lnTo>
                <a:lnTo>
                  <a:pt x="75250" y="38630"/>
                </a:lnTo>
                <a:lnTo>
                  <a:pt x="75120" y="38650"/>
                </a:lnTo>
                <a:lnTo>
                  <a:pt x="75040" y="38670"/>
                </a:lnTo>
                <a:lnTo>
                  <a:pt x="74980" y="38670"/>
                </a:lnTo>
                <a:lnTo>
                  <a:pt x="74980" y="38680"/>
                </a:lnTo>
                <a:lnTo>
                  <a:pt x="74980" y="38620"/>
                </a:lnTo>
                <a:lnTo>
                  <a:pt x="74970" y="38620"/>
                </a:lnTo>
                <a:lnTo>
                  <a:pt x="74960" y="38620"/>
                </a:lnTo>
                <a:lnTo>
                  <a:pt x="74950" y="38620"/>
                </a:lnTo>
                <a:lnTo>
                  <a:pt x="74940" y="38620"/>
                </a:lnTo>
                <a:lnTo>
                  <a:pt x="74930" y="38620"/>
                </a:lnTo>
                <a:lnTo>
                  <a:pt x="74920" y="38620"/>
                </a:lnTo>
                <a:lnTo>
                  <a:pt x="74910" y="38630"/>
                </a:lnTo>
                <a:lnTo>
                  <a:pt x="74900" y="38630"/>
                </a:lnTo>
                <a:lnTo>
                  <a:pt x="74890" y="38630"/>
                </a:lnTo>
                <a:lnTo>
                  <a:pt x="74880" y="38630"/>
                </a:lnTo>
                <a:lnTo>
                  <a:pt x="74870" y="38630"/>
                </a:lnTo>
                <a:lnTo>
                  <a:pt x="74860" y="38630"/>
                </a:lnTo>
                <a:lnTo>
                  <a:pt x="74850" y="38630"/>
                </a:lnTo>
                <a:lnTo>
                  <a:pt x="74840" y="38630"/>
                </a:lnTo>
                <a:lnTo>
                  <a:pt x="74840" y="38610"/>
                </a:lnTo>
                <a:lnTo>
                  <a:pt x="74830" y="38540"/>
                </a:lnTo>
                <a:lnTo>
                  <a:pt x="74820" y="38490"/>
                </a:lnTo>
                <a:lnTo>
                  <a:pt x="74760" y="38480"/>
                </a:lnTo>
                <a:lnTo>
                  <a:pt x="74750" y="38390"/>
                </a:lnTo>
                <a:lnTo>
                  <a:pt x="74850" y="38370"/>
                </a:lnTo>
                <a:lnTo>
                  <a:pt x="74880" y="38370"/>
                </a:lnTo>
                <a:lnTo>
                  <a:pt x="74880" y="38380"/>
                </a:lnTo>
                <a:lnTo>
                  <a:pt x="74890" y="38410"/>
                </a:lnTo>
                <a:lnTo>
                  <a:pt x="74900" y="38490"/>
                </a:lnTo>
                <a:lnTo>
                  <a:pt x="74910" y="38530"/>
                </a:lnTo>
                <a:lnTo>
                  <a:pt x="75000" y="38520"/>
                </a:lnTo>
                <a:lnTo>
                  <a:pt x="75080" y="38510"/>
                </a:lnTo>
                <a:lnTo>
                  <a:pt x="75070" y="38490"/>
                </a:lnTo>
                <a:lnTo>
                  <a:pt x="75070" y="38480"/>
                </a:lnTo>
                <a:lnTo>
                  <a:pt x="75060" y="38480"/>
                </a:lnTo>
                <a:lnTo>
                  <a:pt x="75060" y="38470"/>
                </a:lnTo>
                <a:lnTo>
                  <a:pt x="75060" y="38460"/>
                </a:lnTo>
                <a:lnTo>
                  <a:pt x="75070" y="38450"/>
                </a:lnTo>
                <a:lnTo>
                  <a:pt x="75070" y="38440"/>
                </a:lnTo>
                <a:lnTo>
                  <a:pt x="75080" y="38430"/>
                </a:lnTo>
                <a:lnTo>
                  <a:pt x="75080" y="38420"/>
                </a:lnTo>
                <a:lnTo>
                  <a:pt x="75080" y="38410"/>
                </a:lnTo>
                <a:lnTo>
                  <a:pt x="75100" y="38360"/>
                </a:lnTo>
                <a:lnTo>
                  <a:pt x="75110" y="38360"/>
                </a:lnTo>
                <a:lnTo>
                  <a:pt x="75110" y="38350"/>
                </a:lnTo>
                <a:lnTo>
                  <a:pt x="75120" y="38340"/>
                </a:lnTo>
                <a:lnTo>
                  <a:pt x="75120" y="38330"/>
                </a:lnTo>
                <a:lnTo>
                  <a:pt x="75130" y="38310"/>
                </a:lnTo>
                <a:lnTo>
                  <a:pt x="75090" y="38240"/>
                </a:lnTo>
                <a:lnTo>
                  <a:pt x="75120" y="38230"/>
                </a:lnTo>
                <a:lnTo>
                  <a:pt x="75060" y="38120"/>
                </a:lnTo>
                <a:lnTo>
                  <a:pt x="75030" y="38060"/>
                </a:lnTo>
                <a:lnTo>
                  <a:pt x="75080" y="38030"/>
                </a:lnTo>
                <a:lnTo>
                  <a:pt x="75040" y="37950"/>
                </a:lnTo>
                <a:lnTo>
                  <a:pt x="75020" y="37930"/>
                </a:lnTo>
                <a:lnTo>
                  <a:pt x="74990" y="37950"/>
                </a:lnTo>
                <a:lnTo>
                  <a:pt x="74980" y="37960"/>
                </a:lnTo>
                <a:lnTo>
                  <a:pt x="74910" y="38000"/>
                </a:lnTo>
                <a:lnTo>
                  <a:pt x="74900" y="38010"/>
                </a:lnTo>
                <a:lnTo>
                  <a:pt x="74900" y="37990"/>
                </a:lnTo>
                <a:lnTo>
                  <a:pt x="74890" y="37940"/>
                </a:lnTo>
                <a:lnTo>
                  <a:pt x="74870" y="37900"/>
                </a:lnTo>
                <a:lnTo>
                  <a:pt x="74860" y="37850"/>
                </a:lnTo>
                <a:lnTo>
                  <a:pt x="74850" y="37800"/>
                </a:lnTo>
                <a:lnTo>
                  <a:pt x="74840" y="37750"/>
                </a:lnTo>
                <a:lnTo>
                  <a:pt x="74740" y="37800"/>
                </a:lnTo>
                <a:lnTo>
                  <a:pt x="74730" y="37800"/>
                </a:lnTo>
                <a:lnTo>
                  <a:pt x="74710" y="37750"/>
                </a:lnTo>
                <a:lnTo>
                  <a:pt x="74770" y="37720"/>
                </a:lnTo>
                <a:lnTo>
                  <a:pt x="74810" y="37710"/>
                </a:lnTo>
                <a:lnTo>
                  <a:pt x="74830" y="37700"/>
                </a:lnTo>
                <a:lnTo>
                  <a:pt x="74830" y="37690"/>
                </a:lnTo>
                <a:lnTo>
                  <a:pt x="74810" y="37620"/>
                </a:lnTo>
                <a:lnTo>
                  <a:pt x="74800" y="37550"/>
                </a:lnTo>
                <a:lnTo>
                  <a:pt x="74790" y="37490"/>
                </a:lnTo>
                <a:lnTo>
                  <a:pt x="74780" y="37480"/>
                </a:lnTo>
                <a:lnTo>
                  <a:pt x="74770" y="37480"/>
                </a:lnTo>
                <a:lnTo>
                  <a:pt x="74770" y="37470"/>
                </a:lnTo>
                <a:lnTo>
                  <a:pt x="74740" y="37470"/>
                </a:lnTo>
                <a:lnTo>
                  <a:pt x="74730" y="37470"/>
                </a:lnTo>
                <a:lnTo>
                  <a:pt x="74720" y="37460"/>
                </a:lnTo>
                <a:lnTo>
                  <a:pt x="74710" y="37460"/>
                </a:lnTo>
                <a:lnTo>
                  <a:pt x="74700" y="37460"/>
                </a:lnTo>
                <a:lnTo>
                  <a:pt x="74690" y="37460"/>
                </a:lnTo>
                <a:lnTo>
                  <a:pt x="74680" y="37460"/>
                </a:lnTo>
                <a:lnTo>
                  <a:pt x="74650" y="37360"/>
                </a:lnTo>
                <a:lnTo>
                  <a:pt x="74650" y="37350"/>
                </a:lnTo>
                <a:lnTo>
                  <a:pt x="74800" y="37300"/>
                </a:lnTo>
                <a:lnTo>
                  <a:pt x="74770" y="37180"/>
                </a:lnTo>
                <a:lnTo>
                  <a:pt x="74750" y="37140"/>
                </a:lnTo>
                <a:lnTo>
                  <a:pt x="74760" y="37140"/>
                </a:lnTo>
                <a:lnTo>
                  <a:pt x="74740" y="37050"/>
                </a:lnTo>
                <a:lnTo>
                  <a:pt x="74560" y="37100"/>
                </a:lnTo>
                <a:lnTo>
                  <a:pt x="74490" y="37120"/>
                </a:lnTo>
                <a:lnTo>
                  <a:pt x="74430" y="37140"/>
                </a:lnTo>
                <a:lnTo>
                  <a:pt x="74400" y="37150"/>
                </a:lnTo>
                <a:lnTo>
                  <a:pt x="74390" y="37150"/>
                </a:lnTo>
                <a:lnTo>
                  <a:pt x="74360" y="37160"/>
                </a:lnTo>
                <a:lnTo>
                  <a:pt x="74350" y="37160"/>
                </a:lnTo>
                <a:lnTo>
                  <a:pt x="74350" y="37150"/>
                </a:lnTo>
                <a:lnTo>
                  <a:pt x="74350" y="37140"/>
                </a:lnTo>
                <a:lnTo>
                  <a:pt x="74350" y="37130"/>
                </a:lnTo>
                <a:lnTo>
                  <a:pt x="74360" y="37130"/>
                </a:lnTo>
                <a:lnTo>
                  <a:pt x="74360" y="37120"/>
                </a:lnTo>
                <a:lnTo>
                  <a:pt x="74360" y="37110"/>
                </a:lnTo>
                <a:lnTo>
                  <a:pt x="74360" y="37100"/>
                </a:lnTo>
                <a:lnTo>
                  <a:pt x="74370" y="37090"/>
                </a:lnTo>
                <a:lnTo>
                  <a:pt x="74370" y="37080"/>
                </a:lnTo>
                <a:lnTo>
                  <a:pt x="74380" y="37080"/>
                </a:lnTo>
                <a:lnTo>
                  <a:pt x="74380" y="37070"/>
                </a:lnTo>
                <a:lnTo>
                  <a:pt x="74380" y="37060"/>
                </a:lnTo>
                <a:lnTo>
                  <a:pt x="74390" y="37060"/>
                </a:lnTo>
                <a:lnTo>
                  <a:pt x="74400" y="37060"/>
                </a:lnTo>
                <a:lnTo>
                  <a:pt x="74410" y="37060"/>
                </a:lnTo>
                <a:lnTo>
                  <a:pt x="74420" y="37050"/>
                </a:lnTo>
                <a:lnTo>
                  <a:pt x="74410" y="37050"/>
                </a:lnTo>
                <a:lnTo>
                  <a:pt x="74410" y="37040"/>
                </a:lnTo>
                <a:lnTo>
                  <a:pt x="74400" y="37040"/>
                </a:lnTo>
                <a:lnTo>
                  <a:pt x="74400" y="37030"/>
                </a:lnTo>
                <a:lnTo>
                  <a:pt x="74390" y="37020"/>
                </a:lnTo>
                <a:lnTo>
                  <a:pt x="74380" y="37020"/>
                </a:lnTo>
                <a:lnTo>
                  <a:pt x="74380" y="37010"/>
                </a:lnTo>
                <a:lnTo>
                  <a:pt x="74370" y="37010"/>
                </a:lnTo>
                <a:lnTo>
                  <a:pt x="74360" y="37010"/>
                </a:lnTo>
                <a:lnTo>
                  <a:pt x="74360" y="37020"/>
                </a:lnTo>
                <a:lnTo>
                  <a:pt x="74360" y="37030"/>
                </a:lnTo>
                <a:lnTo>
                  <a:pt x="74350" y="37030"/>
                </a:lnTo>
                <a:lnTo>
                  <a:pt x="74350" y="37040"/>
                </a:lnTo>
                <a:lnTo>
                  <a:pt x="74340" y="37040"/>
                </a:lnTo>
                <a:lnTo>
                  <a:pt x="74330" y="37040"/>
                </a:lnTo>
                <a:lnTo>
                  <a:pt x="74330" y="37030"/>
                </a:lnTo>
                <a:lnTo>
                  <a:pt x="74330" y="37020"/>
                </a:lnTo>
                <a:lnTo>
                  <a:pt x="74340" y="37010"/>
                </a:lnTo>
                <a:lnTo>
                  <a:pt x="74340" y="37000"/>
                </a:lnTo>
                <a:lnTo>
                  <a:pt x="74340" y="36990"/>
                </a:lnTo>
                <a:lnTo>
                  <a:pt x="74340" y="36980"/>
                </a:lnTo>
                <a:lnTo>
                  <a:pt x="74340" y="36970"/>
                </a:lnTo>
                <a:lnTo>
                  <a:pt x="74330" y="36970"/>
                </a:lnTo>
                <a:lnTo>
                  <a:pt x="74330" y="36960"/>
                </a:lnTo>
                <a:lnTo>
                  <a:pt x="74330" y="36950"/>
                </a:lnTo>
                <a:lnTo>
                  <a:pt x="74320" y="36950"/>
                </a:lnTo>
                <a:lnTo>
                  <a:pt x="74320" y="36940"/>
                </a:lnTo>
                <a:lnTo>
                  <a:pt x="74320" y="36930"/>
                </a:lnTo>
                <a:lnTo>
                  <a:pt x="74330" y="36930"/>
                </a:lnTo>
                <a:lnTo>
                  <a:pt x="74330" y="36920"/>
                </a:lnTo>
                <a:lnTo>
                  <a:pt x="74340" y="36920"/>
                </a:lnTo>
                <a:lnTo>
                  <a:pt x="74340" y="36910"/>
                </a:lnTo>
                <a:lnTo>
                  <a:pt x="74350" y="36910"/>
                </a:lnTo>
                <a:lnTo>
                  <a:pt x="74350" y="36900"/>
                </a:lnTo>
                <a:lnTo>
                  <a:pt x="74360" y="36900"/>
                </a:lnTo>
                <a:lnTo>
                  <a:pt x="74370" y="36900"/>
                </a:lnTo>
                <a:lnTo>
                  <a:pt x="74380" y="36900"/>
                </a:lnTo>
                <a:lnTo>
                  <a:pt x="74390" y="36900"/>
                </a:lnTo>
                <a:lnTo>
                  <a:pt x="74390" y="36890"/>
                </a:lnTo>
                <a:lnTo>
                  <a:pt x="74400" y="36890"/>
                </a:lnTo>
                <a:lnTo>
                  <a:pt x="74400" y="36880"/>
                </a:lnTo>
                <a:lnTo>
                  <a:pt x="74390" y="36880"/>
                </a:lnTo>
                <a:lnTo>
                  <a:pt x="74390" y="36870"/>
                </a:lnTo>
                <a:lnTo>
                  <a:pt x="74390" y="36860"/>
                </a:lnTo>
                <a:lnTo>
                  <a:pt x="74400" y="36860"/>
                </a:lnTo>
                <a:lnTo>
                  <a:pt x="74400" y="36850"/>
                </a:lnTo>
                <a:lnTo>
                  <a:pt x="74400" y="36840"/>
                </a:lnTo>
                <a:lnTo>
                  <a:pt x="74390" y="36840"/>
                </a:lnTo>
                <a:lnTo>
                  <a:pt x="74390" y="36830"/>
                </a:lnTo>
                <a:lnTo>
                  <a:pt x="74380" y="36830"/>
                </a:lnTo>
                <a:lnTo>
                  <a:pt x="74380" y="36840"/>
                </a:lnTo>
                <a:lnTo>
                  <a:pt x="74370" y="36840"/>
                </a:lnTo>
                <a:lnTo>
                  <a:pt x="74360" y="36840"/>
                </a:lnTo>
                <a:lnTo>
                  <a:pt x="74350" y="36840"/>
                </a:lnTo>
                <a:lnTo>
                  <a:pt x="74350" y="36830"/>
                </a:lnTo>
                <a:lnTo>
                  <a:pt x="74350" y="36820"/>
                </a:lnTo>
                <a:lnTo>
                  <a:pt x="74350" y="36810"/>
                </a:lnTo>
                <a:lnTo>
                  <a:pt x="74350" y="36800"/>
                </a:lnTo>
                <a:lnTo>
                  <a:pt x="74350" y="36790"/>
                </a:lnTo>
                <a:lnTo>
                  <a:pt x="74340" y="36790"/>
                </a:lnTo>
                <a:lnTo>
                  <a:pt x="74330" y="36790"/>
                </a:lnTo>
                <a:lnTo>
                  <a:pt x="74330" y="36780"/>
                </a:lnTo>
                <a:lnTo>
                  <a:pt x="74320" y="36780"/>
                </a:lnTo>
                <a:lnTo>
                  <a:pt x="74310" y="36780"/>
                </a:lnTo>
                <a:lnTo>
                  <a:pt x="74310" y="36770"/>
                </a:lnTo>
                <a:lnTo>
                  <a:pt x="74300" y="36780"/>
                </a:lnTo>
                <a:lnTo>
                  <a:pt x="74290" y="36780"/>
                </a:lnTo>
                <a:lnTo>
                  <a:pt x="74270" y="36790"/>
                </a:lnTo>
                <a:lnTo>
                  <a:pt x="74240" y="36800"/>
                </a:lnTo>
                <a:lnTo>
                  <a:pt x="74140" y="36850"/>
                </a:lnTo>
                <a:lnTo>
                  <a:pt x="74100" y="36860"/>
                </a:lnTo>
                <a:lnTo>
                  <a:pt x="74080" y="36870"/>
                </a:lnTo>
                <a:lnTo>
                  <a:pt x="74010" y="36890"/>
                </a:lnTo>
                <a:lnTo>
                  <a:pt x="73860" y="36920"/>
                </a:lnTo>
                <a:lnTo>
                  <a:pt x="73840" y="36920"/>
                </a:lnTo>
                <a:lnTo>
                  <a:pt x="73820" y="36930"/>
                </a:lnTo>
                <a:lnTo>
                  <a:pt x="73790" y="36940"/>
                </a:lnTo>
                <a:lnTo>
                  <a:pt x="73600" y="36980"/>
                </a:lnTo>
                <a:lnTo>
                  <a:pt x="73550" y="36990"/>
                </a:lnTo>
                <a:lnTo>
                  <a:pt x="73520" y="36830"/>
                </a:lnTo>
                <a:lnTo>
                  <a:pt x="73500" y="36770"/>
                </a:lnTo>
                <a:lnTo>
                  <a:pt x="73500" y="36740"/>
                </a:lnTo>
                <a:lnTo>
                  <a:pt x="73490" y="36730"/>
                </a:lnTo>
                <a:lnTo>
                  <a:pt x="73480" y="36730"/>
                </a:lnTo>
                <a:lnTo>
                  <a:pt x="73480" y="36740"/>
                </a:lnTo>
                <a:lnTo>
                  <a:pt x="73470" y="36740"/>
                </a:lnTo>
                <a:lnTo>
                  <a:pt x="73460" y="36750"/>
                </a:lnTo>
                <a:lnTo>
                  <a:pt x="73450" y="36750"/>
                </a:lnTo>
                <a:lnTo>
                  <a:pt x="73450" y="36760"/>
                </a:lnTo>
                <a:lnTo>
                  <a:pt x="73440" y="36760"/>
                </a:lnTo>
                <a:lnTo>
                  <a:pt x="73430" y="36760"/>
                </a:lnTo>
                <a:lnTo>
                  <a:pt x="73420" y="36770"/>
                </a:lnTo>
                <a:lnTo>
                  <a:pt x="73410" y="36770"/>
                </a:lnTo>
                <a:lnTo>
                  <a:pt x="73400" y="36770"/>
                </a:lnTo>
                <a:lnTo>
                  <a:pt x="73390" y="36770"/>
                </a:lnTo>
                <a:lnTo>
                  <a:pt x="73380" y="36770"/>
                </a:lnTo>
                <a:lnTo>
                  <a:pt x="73380" y="36780"/>
                </a:lnTo>
                <a:lnTo>
                  <a:pt x="73370" y="36780"/>
                </a:lnTo>
                <a:lnTo>
                  <a:pt x="73360" y="36770"/>
                </a:lnTo>
                <a:lnTo>
                  <a:pt x="73350" y="36770"/>
                </a:lnTo>
                <a:lnTo>
                  <a:pt x="73350" y="36760"/>
                </a:lnTo>
                <a:lnTo>
                  <a:pt x="73340" y="36760"/>
                </a:lnTo>
                <a:lnTo>
                  <a:pt x="73330" y="36760"/>
                </a:lnTo>
                <a:lnTo>
                  <a:pt x="73320" y="36760"/>
                </a:lnTo>
                <a:lnTo>
                  <a:pt x="73310" y="36760"/>
                </a:lnTo>
                <a:lnTo>
                  <a:pt x="73300" y="36750"/>
                </a:lnTo>
                <a:lnTo>
                  <a:pt x="73280" y="36750"/>
                </a:lnTo>
                <a:lnTo>
                  <a:pt x="73270" y="36750"/>
                </a:lnTo>
                <a:lnTo>
                  <a:pt x="73260" y="36750"/>
                </a:lnTo>
                <a:lnTo>
                  <a:pt x="73250" y="36750"/>
                </a:lnTo>
                <a:lnTo>
                  <a:pt x="73240" y="36750"/>
                </a:lnTo>
                <a:lnTo>
                  <a:pt x="73250" y="36760"/>
                </a:lnTo>
                <a:lnTo>
                  <a:pt x="73220" y="36760"/>
                </a:lnTo>
                <a:lnTo>
                  <a:pt x="73190" y="36760"/>
                </a:lnTo>
                <a:lnTo>
                  <a:pt x="73180" y="36770"/>
                </a:lnTo>
                <a:lnTo>
                  <a:pt x="73150" y="36720"/>
                </a:lnTo>
                <a:lnTo>
                  <a:pt x="73130" y="36700"/>
                </a:lnTo>
                <a:lnTo>
                  <a:pt x="73130" y="36690"/>
                </a:lnTo>
                <a:lnTo>
                  <a:pt x="73120" y="36670"/>
                </a:lnTo>
                <a:lnTo>
                  <a:pt x="73110" y="36660"/>
                </a:lnTo>
                <a:lnTo>
                  <a:pt x="73000" y="36480"/>
                </a:lnTo>
                <a:lnTo>
                  <a:pt x="73000" y="36470"/>
                </a:lnTo>
                <a:lnTo>
                  <a:pt x="72980" y="36430"/>
                </a:lnTo>
                <a:lnTo>
                  <a:pt x="72960" y="36450"/>
                </a:lnTo>
                <a:lnTo>
                  <a:pt x="72940" y="36460"/>
                </a:lnTo>
                <a:lnTo>
                  <a:pt x="72930" y="36470"/>
                </a:lnTo>
                <a:lnTo>
                  <a:pt x="72910" y="36470"/>
                </a:lnTo>
                <a:lnTo>
                  <a:pt x="72910" y="36480"/>
                </a:lnTo>
                <a:lnTo>
                  <a:pt x="72900" y="36480"/>
                </a:lnTo>
                <a:lnTo>
                  <a:pt x="72800" y="36540"/>
                </a:lnTo>
                <a:lnTo>
                  <a:pt x="72730" y="36580"/>
                </a:lnTo>
                <a:lnTo>
                  <a:pt x="72630" y="36630"/>
                </a:lnTo>
                <a:lnTo>
                  <a:pt x="72550" y="36680"/>
                </a:lnTo>
                <a:lnTo>
                  <a:pt x="72520" y="36690"/>
                </a:lnTo>
                <a:lnTo>
                  <a:pt x="72510" y="36700"/>
                </a:lnTo>
                <a:lnTo>
                  <a:pt x="72450" y="36730"/>
                </a:lnTo>
                <a:lnTo>
                  <a:pt x="72380" y="36770"/>
                </a:lnTo>
                <a:lnTo>
                  <a:pt x="72370" y="36780"/>
                </a:lnTo>
                <a:lnTo>
                  <a:pt x="72310" y="36810"/>
                </a:lnTo>
                <a:lnTo>
                  <a:pt x="72230" y="36850"/>
                </a:lnTo>
                <a:lnTo>
                  <a:pt x="72120" y="36910"/>
                </a:lnTo>
                <a:lnTo>
                  <a:pt x="72070" y="36930"/>
                </a:lnTo>
                <a:lnTo>
                  <a:pt x="72070" y="36910"/>
                </a:lnTo>
                <a:lnTo>
                  <a:pt x="72050" y="36790"/>
                </a:lnTo>
                <a:lnTo>
                  <a:pt x="72050" y="36780"/>
                </a:lnTo>
                <a:lnTo>
                  <a:pt x="72050" y="36770"/>
                </a:lnTo>
                <a:lnTo>
                  <a:pt x="72040" y="36770"/>
                </a:lnTo>
                <a:lnTo>
                  <a:pt x="72030" y="36770"/>
                </a:lnTo>
                <a:lnTo>
                  <a:pt x="72020" y="36770"/>
                </a:lnTo>
                <a:lnTo>
                  <a:pt x="72020" y="36760"/>
                </a:lnTo>
                <a:lnTo>
                  <a:pt x="72010" y="36760"/>
                </a:lnTo>
                <a:lnTo>
                  <a:pt x="72000" y="36760"/>
                </a:lnTo>
                <a:lnTo>
                  <a:pt x="71990" y="36760"/>
                </a:lnTo>
                <a:lnTo>
                  <a:pt x="71980" y="36760"/>
                </a:lnTo>
                <a:lnTo>
                  <a:pt x="71970" y="36760"/>
                </a:lnTo>
                <a:lnTo>
                  <a:pt x="71960" y="36760"/>
                </a:lnTo>
                <a:lnTo>
                  <a:pt x="71960" y="36750"/>
                </a:lnTo>
                <a:lnTo>
                  <a:pt x="71950" y="36750"/>
                </a:lnTo>
                <a:lnTo>
                  <a:pt x="71950" y="36760"/>
                </a:lnTo>
                <a:lnTo>
                  <a:pt x="71940" y="36760"/>
                </a:lnTo>
                <a:lnTo>
                  <a:pt x="71930" y="36760"/>
                </a:lnTo>
                <a:lnTo>
                  <a:pt x="71920" y="36760"/>
                </a:lnTo>
                <a:lnTo>
                  <a:pt x="71910" y="36760"/>
                </a:lnTo>
                <a:lnTo>
                  <a:pt x="71900" y="36770"/>
                </a:lnTo>
                <a:lnTo>
                  <a:pt x="71890" y="36770"/>
                </a:lnTo>
                <a:lnTo>
                  <a:pt x="71880" y="36770"/>
                </a:lnTo>
                <a:lnTo>
                  <a:pt x="71870" y="36770"/>
                </a:lnTo>
                <a:lnTo>
                  <a:pt x="71860" y="36770"/>
                </a:lnTo>
                <a:lnTo>
                  <a:pt x="71860" y="36760"/>
                </a:lnTo>
                <a:lnTo>
                  <a:pt x="71850" y="36760"/>
                </a:lnTo>
                <a:lnTo>
                  <a:pt x="71850" y="36750"/>
                </a:lnTo>
                <a:lnTo>
                  <a:pt x="71850" y="36760"/>
                </a:lnTo>
                <a:lnTo>
                  <a:pt x="71840" y="36750"/>
                </a:lnTo>
                <a:lnTo>
                  <a:pt x="71830" y="36750"/>
                </a:lnTo>
                <a:lnTo>
                  <a:pt x="71820" y="36750"/>
                </a:lnTo>
                <a:lnTo>
                  <a:pt x="71810" y="36750"/>
                </a:lnTo>
                <a:lnTo>
                  <a:pt x="71800" y="36740"/>
                </a:lnTo>
                <a:lnTo>
                  <a:pt x="71790" y="36740"/>
                </a:lnTo>
                <a:lnTo>
                  <a:pt x="71780" y="36730"/>
                </a:lnTo>
                <a:lnTo>
                  <a:pt x="71770" y="36730"/>
                </a:lnTo>
                <a:lnTo>
                  <a:pt x="71760" y="36730"/>
                </a:lnTo>
                <a:lnTo>
                  <a:pt x="71760" y="36720"/>
                </a:lnTo>
                <a:lnTo>
                  <a:pt x="71750" y="36720"/>
                </a:lnTo>
                <a:lnTo>
                  <a:pt x="71740" y="36720"/>
                </a:lnTo>
                <a:lnTo>
                  <a:pt x="71730" y="36720"/>
                </a:lnTo>
                <a:lnTo>
                  <a:pt x="71720" y="36720"/>
                </a:lnTo>
                <a:lnTo>
                  <a:pt x="71720" y="36710"/>
                </a:lnTo>
                <a:lnTo>
                  <a:pt x="71710" y="36710"/>
                </a:lnTo>
                <a:lnTo>
                  <a:pt x="71700" y="36710"/>
                </a:lnTo>
                <a:lnTo>
                  <a:pt x="71690" y="36710"/>
                </a:lnTo>
                <a:lnTo>
                  <a:pt x="71680" y="36720"/>
                </a:lnTo>
                <a:lnTo>
                  <a:pt x="71670" y="36720"/>
                </a:lnTo>
                <a:lnTo>
                  <a:pt x="71570" y="36730"/>
                </a:lnTo>
                <a:lnTo>
                  <a:pt x="71550" y="36730"/>
                </a:lnTo>
                <a:lnTo>
                  <a:pt x="71530" y="36660"/>
                </a:lnTo>
                <a:lnTo>
                  <a:pt x="71520" y="36660"/>
                </a:lnTo>
                <a:lnTo>
                  <a:pt x="71520" y="36650"/>
                </a:lnTo>
                <a:lnTo>
                  <a:pt x="71530" y="36650"/>
                </a:lnTo>
                <a:lnTo>
                  <a:pt x="71520" y="36650"/>
                </a:lnTo>
                <a:lnTo>
                  <a:pt x="71510" y="36650"/>
                </a:lnTo>
                <a:lnTo>
                  <a:pt x="71500" y="36650"/>
                </a:lnTo>
                <a:lnTo>
                  <a:pt x="71490" y="36650"/>
                </a:lnTo>
                <a:lnTo>
                  <a:pt x="71480" y="36650"/>
                </a:lnTo>
                <a:lnTo>
                  <a:pt x="71470" y="36650"/>
                </a:lnTo>
                <a:lnTo>
                  <a:pt x="71470" y="36640"/>
                </a:lnTo>
                <a:lnTo>
                  <a:pt x="71460" y="36640"/>
                </a:lnTo>
                <a:lnTo>
                  <a:pt x="71460" y="36630"/>
                </a:lnTo>
                <a:lnTo>
                  <a:pt x="71460" y="36620"/>
                </a:lnTo>
                <a:lnTo>
                  <a:pt x="71450" y="36620"/>
                </a:lnTo>
                <a:lnTo>
                  <a:pt x="71450" y="36630"/>
                </a:lnTo>
                <a:lnTo>
                  <a:pt x="71440" y="36630"/>
                </a:lnTo>
                <a:lnTo>
                  <a:pt x="71430" y="36630"/>
                </a:lnTo>
                <a:lnTo>
                  <a:pt x="71420" y="36630"/>
                </a:lnTo>
                <a:lnTo>
                  <a:pt x="71420" y="36620"/>
                </a:lnTo>
                <a:lnTo>
                  <a:pt x="71410" y="36620"/>
                </a:lnTo>
                <a:lnTo>
                  <a:pt x="71400" y="36620"/>
                </a:lnTo>
                <a:lnTo>
                  <a:pt x="71400" y="36610"/>
                </a:lnTo>
                <a:lnTo>
                  <a:pt x="71390" y="36610"/>
                </a:lnTo>
                <a:lnTo>
                  <a:pt x="71390" y="36600"/>
                </a:lnTo>
                <a:lnTo>
                  <a:pt x="71380" y="36600"/>
                </a:lnTo>
                <a:lnTo>
                  <a:pt x="71370" y="36600"/>
                </a:lnTo>
                <a:lnTo>
                  <a:pt x="71370" y="36590"/>
                </a:lnTo>
                <a:lnTo>
                  <a:pt x="71360" y="36590"/>
                </a:lnTo>
                <a:lnTo>
                  <a:pt x="71360" y="36580"/>
                </a:lnTo>
                <a:lnTo>
                  <a:pt x="71360" y="36590"/>
                </a:lnTo>
                <a:lnTo>
                  <a:pt x="71350" y="36590"/>
                </a:lnTo>
                <a:lnTo>
                  <a:pt x="71350" y="36600"/>
                </a:lnTo>
                <a:lnTo>
                  <a:pt x="71340" y="36600"/>
                </a:lnTo>
                <a:lnTo>
                  <a:pt x="71330" y="36600"/>
                </a:lnTo>
                <a:lnTo>
                  <a:pt x="71330" y="36590"/>
                </a:lnTo>
                <a:lnTo>
                  <a:pt x="71320" y="36590"/>
                </a:lnTo>
                <a:lnTo>
                  <a:pt x="71310" y="36590"/>
                </a:lnTo>
                <a:lnTo>
                  <a:pt x="71300" y="36590"/>
                </a:lnTo>
                <a:lnTo>
                  <a:pt x="71290" y="36590"/>
                </a:lnTo>
                <a:lnTo>
                  <a:pt x="71290" y="36580"/>
                </a:lnTo>
                <a:lnTo>
                  <a:pt x="71280" y="36580"/>
                </a:lnTo>
                <a:lnTo>
                  <a:pt x="71270" y="36580"/>
                </a:lnTo>
                <a:lnTo>
                  <a:pt x="71270" y="36570"/>
                </a:lnTo>
                <a:lnTo>
                  <a:pt x="71260" y="36570"/>
                </a:lnTo>
                <a:lnTo>
                  <a:pt x="71260" y="36580"/>
                </a:lnTo>
                <a:lnTo>
                  <a:pt x="71260" y="36570"/>
                </a:lnTo>
                <a:lnTo>
                  <a:pt x="71250" y="36570"/>
                </a:lnTo>
                <a:lnTo>
                  <a:pt x="71250" y="36580"/>
                </a:lnTo>
                <a:lnTo>
                  <a:pt x="71250" y="36570"/>
                </a:lnTo>
                <a:lnTo>
                  <a:pt x="71240" y="36570"/>
                </a:lnTo>
                <a:lnTo>
                  <a:pt x="71230" y="36570"/>
                </a:lnTo>
                <a:lnTo>
                  <a:pt x="71230" y="36580"/>
                </a:lnTo>
                <a:lnTo>
                  <a:pt x="71220" y="36580"/>
                </a:lnTo>
                <a:lnTo>
                  <a:pt x="71220" y="36570"/>
                </a:lnTo>
                <a:lnTo>
                  <a:pt x="71210" y="36570"/>
                </a:lnTo>
                <a:lnTo>
                  <a:pt x="71210" y="36580"/>
                </a:lnTo>
                <a:lnTo>
                  <a:pt x="71210" y="36570"/>
                </a:lnTo>
                <a:lnTo>
                  <a:pt x="71200" y="36570"/>
                </a:lnTo>
                <a:lnTo>
                  <a:pt x="71190" y="36570"/>
                </a:lnTo>
                <a:lnTo>
                  <a:pt x="71190" y="36560"/>
                </a:lnTo>
                <a:lnTo>
                  <a:pt x="71180" y="36560"/>
                </a:lnTo>
                <a:lnTo>
                  <a:pt x="71180" y="36570"/>
                </a:lnTo>
                <a:lnTo>
                  <a:pt x="71180" y="36560"/>
                </a:lnTo>
                <a:lnTo>
                  <a:pt x="71170" y="36560"/>
                </a:lnTo>
                <a:lnTo>
                  <a:pt x="71160" y="36560"/>
                </a:lnTo>
                <a:lnTo>
                  <a:pt x="71160" y="36550"/>
                </a:lnTo>
                <a:lnTo>
                  <a:pt x="71150" y="36550"/>
                </a:lnTo>
                <a:lnTo>
                  <a:pt x="71150" y="36560"/>
                </a:lnTo>
                <a:lnTo>
                  <a:pt x="71140" y="36560"/>
                </a:lnTo>
                <a:lnTo>
                  <a:pt x="71130" y="36550"/>
                </a:lnTo>
                <a:lnTo>
                  <a:pt x="71120" y="36550"/>
                </a:lnTo>
                <a:lnTo>
                  <a:pt x="71120" y="36540"/>
                </a:lnTo>
                <a:lnTo>
                  <a:pt x="71110" y="36530"/>
                </a:lnTo>
                <a:lnTo>
                  <a:pt x="71110" y="36520"/>
                </a:lnTo>
                <a:lnTo>
                  <a:pt x="71100" y="36510"/>
                </a:lnTo>
                <a:lnTo>
                  <a:pt x="71080" y="36510"/>
                </a:lnTo>
                <a:lnTo>
                  <a:pt x="71070" y="36500"/>
                </a:lnTo>
                <a:lnTo>
                  <a:pt x="71060" y="36500"/>
                </a:lnTo>
                <a:lnTo>
                  <a:pt x="71040" y="36490"/>
                </a:lnTo>
                <a:lnTo>
                  <a:pt x="71020" y="36470"/>
                </a:lnTo>
                <a:lnTo>
                  <a:pt x="71010" y="36460"/>
                </a:lnTo>
                <a:lnTo>
                  <a:pt x="70990" y="36440"/>
                </a:lnTo>
                <a:lnTo>
                  <a:pt x="70960" y="36420"/>
                </a:lnTo>
                <a:lnTo>
                  <a:pt x="70950" y="36420"/>
                </a:lnTo>
                <a:lnTo>
                  <a:pt x="70940" y="36410"/>
                </a:lnTo>
                <a:lnTo>
                  <a:pt x="70930" y="36410"/>
                </a:lnTo>
                <a:lnTo>
                  <a:pt x="70910" y="36400"/>
                </a:lnTo>
                <a:lnTo>
                  <a:pt x="70890" y="36400"/>
                </a:lnTo>
                <a:lnTo>
                  <a:pt x="70860" y="36410"/>
                </a:lnTo>
                <a:lnTo>
                  <a:pt x="70850" y="36410"/>
                </a:lnTo>
                <a:lnTo>
                  <a:pt x="70820" y="36410"/>
                </a:lnTo>
                <a:lnTo>
                  <a:pt x="70800" y="36410"/>
                </a:lnTo>
                <a:lnTo>
                  <a:pt x="70780" y="36420"/>
                </a:lnTo>
                <a:lnTo>
                  <a:pt x="70760" y="36440"/>
                </a:lnTo>
                <a:lnTo>
                  <a:pt x="70740" y="36450"/>
                </a:lnTo>
                <a:lnTo>
                  <a:pt x="70700" y="36460"/>
                </a:lnTo>
                <a:lnTo>
                  <a:pt x="70660" y="36470"/>
                </a:lnTo>
                <a:lnTo>
                  <a:pt x="70650" y="36470"/>
                </a:lnTo>
                <a:lnTo>
                  <a:pt x="70640" y="36470"/>
                </a:lnTo>
                <a:lnTo>
                  <a:pt x="70620" y="36470"/>
                </a:lnTo>
                <a:lnTo>
                  <a:pt x="70590" y="36450"/>
                </a:lnTo>
                <a:lnTo>
                  <a:pt x="70580" y="36450"/>
                </a:lnTo>
                <a:lnTo>
                  <a:pt x="70570" y="36440"/>
                </a:lnTo>
                <a:lnTo>
                  <a:pt x="70560" y="36430"/>
                </a:lnTo>
                <a:lnTo>
                  <a:pt x="70550" y="36420"/>
                </a:lnTo>
                <a:lnTo>
                  <a:pt x="70540" y="36420"/>
                </a:lnTo>
                <a:lnTo>
                  <a:pt x="70530" y="36420"/>
                </a:lnTo>
                <a:lnTo>
                  <a:pt x="70520" y="36430"/>
                </a:lnTo>
                <a:lnTo>
                  <a:pt x="70500" y="36430"/>
                </a:lnTo>
                <a:lnTo>
                  <a:pt x="70480" y="36430"/>
                </a:lnTo>
                <a:lnTo>
                  <a:pt x="70450" y="36430"/>
                </a:lnTo>
                <a:lnTo>
                  <a:pt x="70430" y="36430"/>
                </a:lnTo>
                <a:lnTo>
                  <a:pt x="70420" y="36430"/>
                </a:lnTo>
                <a:lnTo>
                  <a:pt x="70410" y="36430"/>
                </a:lnTo>
                <a:lnTo>
                  <a:pt x="70370" y="36470"/>
                </a:lnTo>
                <a:lnTo>
                  <a:pt x="70370" y="36480"/>
                </a:lnTo>
                <a:lnTo>
                  <a:pt x="70360" y="36480"/>
                </a:lnTo>
                <a:lnTo>
                  <a:pt x="70340" y="36490"/>
                </a:lnTo>
                <a:lnTo>
                  <a:pt x="70320" y="36500"/>
                </a:lnTo>
                <a:lnTo>
                  <a:pt x="70310" y="36500"/>
                </a:lnTo>
                <a:lnTo>
                  <a:pt x="70290" y="36510"/>
                </a:lnTo>
                <a:lnTo>
                  <a:pt x="70280" y="36510"/>
                </a:lnTo>
                <a:lnTo>
                  <a:pt x="70260" y="36520"/>
                </a:lnTo>
                <a:lnTo>
                  <a:pt x="70250" y="36520"/>
                </a:lnTo>
                <a:lnTo>
                  <a:pt x="70210" y="36520"/>
                </a:lnTo>
                <a:lnTo>
                  <a:pt x="70190" y="36520"/>
                </a:lnTo>
                <a:lnTo>
                  <a:pt x="70180" y="36520"/>
                </a:lnTo>
                <a:lnTo>
                  <a:pt x="70150" y="36520"/>
                </a:lnTo>
                <a:lnTo>
                  <a:pt x="70120" y="36510"/>
                </a:lnTo>
                <a:lnTo>
                  <a:pt x="70090" y="36510"/>
                </a:lnTo>
                <a:lnTo>
                  <a:pt x="70080" y="36510"/>
                </a:lnTo>
                <a:lnTo>
                  <a:pt x="70040" y="36500"/>
                </a:lnTo>
                <a:lnTo>
                  <a:pt x="70030" y="36500"/>
                </a:lnTo>
                <a:lnTo>
                  <a:pt x="70010" y="36500"/>
                </a:lnTo>
                <a:lnTo>
                  <a:pt x="69970" y="36500"/>
                </a:lnTo>
                <a:lnTo>
                  <a:pt x="69960" y="36500"/>
                </a:lnTo>
                <a:lnTo>
                  <a:pt x="69930" y="36510"/>
                </a:lnTo>
                <a:lnTo>
                  <a:pt x="69910" y="36520"/>
                </a:lnTo>
                <a:lnTo>
                  <a:pt x="69900" y="36520"/>
                </a:lnTo>
                <a:lnTo>
                  <a:pt x="69880" y="36530"/>
                </a:lnTo>
                <a:lnTo>
                  <a:pt x="69870" y="36550"/>
                </a:lnTo>
                <a:lnTo>
                  <a:pt x="69860" y="36550"/>
                </a:lnTo>
                <a:lnTo>
                  <a:pt x="69840" y="36560"/>
                </a:lnTo>
                <a:lnTo>
                  <a:pt x="69830" y="36560"/>
                </a:lnTo>
                <a:lnTo>
                  <a:pt x="69820" y="36570"/>
                </a:lnTo>
                <a:lnTo>
                  <a:pt x="69800" y="36570"/>
                </a:lnTo>
                <a:lnTo>
                  <a:pt x="69790" y="36570"/>
                </a:lnTo>
                <a:lnTo>
                  <a:pt x="69770" y="36570"/>
                </a:lnTo>
                <a:lnTo>
                  <a:pt x="69750" y="36570"/>
                </a:lnTo>
                <a:lnTo>
                  <a:pt x="69740" y="36570"/>
                </a:lnTo>
                <a:lnTo>
                  <a:pt x="69730" y="36580"/>
                </a:lnTo>
                <a:lnTo>
                  <a:pt x="69710" y="36590"/>
                </a:lnTo>
                <a:lnTo>
                  <a:pt x="69700" y="36610"/>
                </a:lnTo>
                <a:lnTo>
                  <a:pt x="69670" y="36640"/>
                </a:lnTo>
                <a:lnTo>
                  <a:pt x="69650" y="36660"/>
                </a:lnTo>
                <a:lnTo>
                  <a:pt x="69650" y="36680"/>
                </a:lnTo>
                <a:lnTo>
                  <a:pt x="69640" y="36690"/>
                </a:lnTo>
                <a:lnTo>
                  <a:pt x="69630" y="36700"/>
                </a:lnTo>
                <a:lnTo>
                  <a:pt x="69630" y="36710"/>
                </a:lnTo>
                <a:lnTo>
                  <a:pt x="69630" y="36730"/>
                </a:lnTo>
                <a:lnTo>
                  <a:pt x="69630" y="36740"/>
                </a:lnTo>
                <a:lnTo>
                  <a:pt x="69620" y="36740"/>
                </a:lnTo>
                <a:lnTo>
                  <a:pt x="69610" y="36750"/>
                </a:lnTo>
                <a:lnTo>
                  <a:pt x="69570" y="36760"/>
                </a:lnTo>
                <a:lnTo>
                  <a:pt x="69560" y="36760"/>
                </a:lnTo>
                <a:lnTo>
                  <a:pt x="69540" y="36760"/>
                </a:lnTo>
                <a:lnTo>
                  <a:pt x="69530" y="36760"/>
                </a:lnTo>
                <a:lnTo>
                  <a:pt x="69530" y="36770"/>
                </a:lnTo>
                <a:lnTo>
                  <a:pt x="69520" y="36770"/>
                </a:lnTo>
                <a:lnTo>
                  <a:pt x="69510" y="36770"/>
                </a:lnTo>
                <a:lnTo>
                  <a:pt x="69510" y="36780"/>
                </a:lnTo>
                <a:lnTo>
                  <a:pt x="69500" y="36780"/>
                </a:lnTo>
                <a:lnTo>
                  <a:pt x="69490" y="36780"/>
                </a:lnTo>
                <a:lnTo>
                  <a:pt x="69480" y="36780"/>
                </a:lnTo>
                <a:lnTo>
                  <a:pt x="69470" y="36780"/>
                </a:lnTo>
                <a:lnTo>
                  <a:pt x="69460" y="36780"/>
                </a:lnTo>
                <a:lnTo>
                  <a:pt x="69450" y="36780"/>
                </a:lnTo>
                <a:lnTo>
                  <a:pt x="69440" y="36790"/>
                </a:lnTo>
                <a:lnTo>
                  <a:pt x="69430" y="36790"/>
                </a:lnTo>
                <a:lnTo>
                  <a:pt x="69420" y="36790"/>
                </a:lnTo>
                <a:lnTo>
                  <a:pt x="69410" y="36790"/>
                </a:lnTo>
                <a:lnTo>
                  <a:pt x="69410" y="36800"/>
                </a:lnTo>
                <a:lnTo>
                  <a:pt x="69400" y="36800"/>
                </a:lnTo>
                <a:lnTo>
                  <a:pt x="69370" y="36810"/>
                </a:lnTo>
                <a:lnTo>
                  <a:pt x="69370" y="36790"/>
                </a:lnTo>
                <a:lnTo>
                  <a:pt x="69370" y="36780"/>
                </a:lnTo>
                <a:lnTo>
                  <a:pt x="69360" y="36760"/>
                </a:lnTo>
                <a:lnTo>
                  <a:pt x="69220" y="36780"/>
                </a:lnTo>
                <a:lnTo>
                  <a:pt x="69120" y="36800"/>
                </a:lnTo>
                <a:lnTo>
                  <a:pt x="69080" y="36810"/>
                </a:lnTo>
                <a:lnTo>
                  <a:pt x="69080" y="36790"/>
                </a:lnTo>
                <a:lnTo>
                  <a:pt x="69000" y="36800"/>
                </a:lnTo>
                <a:lnTo>
                  <a:pt x="68980" y="36710"/>
                </a:lnTo>
                <a:lnTo>
                  <a:pt x="68980" y="36630"/>
                </a:lnTo>
                <a:lnTo>
                  <a:pt x="69020" y="36620"/>
                </a:lnTo>
                <a:lnTo>
                  <a:pt x="69000" y="36500"/>
                </a:lnTo>
                <a:lnTo>
                  <a:pt x="68830" y="36530"/>
                </a:lnTo>
                <a:lnTo>
                  <a:pt x="68810" y="36480"/>
                </a:lnTo>
                <a:lnTo>
                  <a:pt x="68730" y="36480"/>
                </a:lnTo>
                <a:lnTo>
                  <a:pt x="68700" y="36490"/>
                </a:lnTo>
                <a:lnTo>
                  <a:pt x="68710" y="36540"/>
                </a:lnTo>
                <a:lnTo>
                  <a:pt x="68720" y="36600"/>
                </a:lnTo>
                <a:lnTo>
                  <a:pt x="68720" y="36640"/>
                </a:lnTo>
                <a:lnTo>
                  <a:pt x="68730" y="36680"/>
                </a:lnTo>
                <a:lnTo>
                  <a:pt x="68740" y="36740"/>
                </a:lnTo>
                <a:lnTo>
                  <a:pt x="68760" y="36850"/>
                </a:lnTo>
                <a:lnTo>
                  <a:pt x="68780" y="36970"/>
                </a:lnTo>
                <a:lnTo>
                  <a:pt x="68800" y="37080"/>
                </a:lnTo>
                <a:lnTo>
                  <a:pt x="68630" y="37110"/>
                </a:lnTo>
                <a:lnTo>
                  <a:pt x="68620" y="37120"/>
                </a:lnTo>
                <a:lnTo>
                  <a:pt x="68630" y="37160"/>
                </a:lnTo>
                <a:lnTo>
                  <a:pt x="68630" y="37190"/>
                </a:lnTo>
                <a:lnTo>
                  <a:pt x="68640" y="37240"/>
                </a:lnTo>
                <a:lnTo>
                  <a:pt x="68650" y="37310"/>
                </a:lnTo>
                <a:lnTo>
                  <a:pt x="68650" y="37320"/>
                </a:lnTo>
                <a:lnTo>
                  <a:pt x="68650" y="37370"/>
                </a:lnTo>
                <a:lnTo>
                  <a:pt x="68650" y="37390"/>
                </a:lnTo>
                <a:lnTo>
                  <a:pt x="68710" y="37370"/>
                </a:lnTo>
                <a:lnTo>
                  <a:pt x="68730" y="37420"/>
                </a:lnTo>
                <a:lnTo>
                  <a:pt x="68740" y="37470"/>
                </a:lnTo>
                <a:lnTo>
                  <a:pt x="68740" y="37480"/>
                </a:lnTo>
                <a:lnTo>
                  <a:pt x="68750" y="37540"/>
                </a:lnTo>
                <a:lnTo>
                  <a:pt x="68760" y="37590"/>
                </a:lnTo>
                <a:lnTo>
                  <a:pt x="68770" y="37620"/>
                </a:lnTo>
                <a:lnTo>
                  <a:pt x="68820" y="37610"/>
                </a:lnTo>
                <a:lnTo>
                  <a:pt x="68950" y="37600"/>
                </a:lnTo>
                <a:lnTo>
                  <a:pt x="68960" y="37670"/>
                </a:lnTo>
                <a:lnTo>
                  <a:pt x="68970" y="37690"/>
                </a:lnTo>
                <a:lnTo>
                  <a:pt x="68970" y="37740"/>
                </a:lnTo>
                <a:lnTo>
                  <a:pt x="68990" y="37810"/>
                </a:lnTo>
                <a:lnTo>
                  <a:pt x="68970" y="37810"/>
                </a:lnTo>
                <a:lnTo>
                  <a:pt x="68970" y="37820"/>
                </a:lnTo>
                <a:lnTo>
                  <a:pt x="68980" y="37840"/>
                </a:lnTo>
                <a:lnTo>
                  <a:pt x="68990" y="37940"/>
                </a:lnTo>
                <a:lnTo>
                  <a:pt x="69010" y="37970"/>
                </a:lnTo>
                <a:lnTo>
                  <a:pt x="69020" y="37990"/>
                </a:lnTo>
                <a:lnTo>
                  <a:pt x="69010" y="37990"/>
                </a:lnTo>
                <a:lnTo>
                  <a:pt x="68930" y="38010"/>
                </a:lnTo>
                <a:lnTo>
                  <a:pt x="68830" y="38030"/>
                </a:lnTo>
                <a:lnTo>
                  <a:pt x="68820" y="37980"/>
                </a:lnTo>
                <a:lnTo>
                  <a:pt x="68810" y="37950"/>
                </a:lnTo>
                <a:lnTo>
                  <a:pt x="68810" y="37930"/>
                </a:lnTo>
                <a:lnTo>
                  <a:pt x="68770" y="37930"/>
                </a:lnTo>
                <a:lnTo>
                  <a:pt x="68710" y="37950"/>
                </a:lnTo>
                <a:lnTo>
                  <a:pt x="68690" y="37950"/>
                </a:lnTo>
                <a:lnTo>
                  <a:pt x="68670" y="37960"/>
                </a:lnTo>
                <a:lnTo>
                  <a:pt x="68670" y="38000"/>
                </a:lnTo>
                <a:lnTo>
                  <a:pt x="68680" y="38030"/>
                </a:lnTo>
                <a:lnTo>
                  <a:pt x="68690" y="38080"/>
                </a:lnTo>
                <a:lnTo>
                  <a:pt x="68660" y="38090"/>
                </a:lnTo>
                <a:lnTo>
                  <a:pt x="68650" y="38090"/>
                </a:lnTo>
                <a:lnTo>
                  <a:pt x="68630" y="38090"/>
                </a:lnTo>
                <a:lnTo>
                  <a:pt x="68610" y="38100"/>
                </a:lnTo>
                <a:lnTo>
                  <a:pt x="68590" y="38100"/>
                </a:lnTo>
                <a:lnTo>
                  <a:pt x="68550" y="38110"/>
                </a:lnTo>
                <a:lnTo>
                  <a:pt x="68530" y="38110"/>
                </a:lnTo>
                <a:lnTo>
                  <a:pt x="68510" y="38110"/>
                </a:lnTo>
                <a:lnTo>
                  <a:pt x="68430" y="38130"/>
                </a:lnTo>
                <a:lnTo>
                  <a:pt x="68430" y="38150"/>
                </a:lnTo>
                <a:lnTo>
                  <a:pt x="68440" y="38180"/>
                </a:lnTo>
                <a:lnTo>
                  <a:pt x="68460" y="38270"/>
                </a:lnTo>
                <a:lnTo>
                  <a:pt x="68470" y="38330"/>
                </a:lnTo>
                <a:lnTo>
                  <a:pt x="68480" y="38380"/>
                </a:lnTo>
                <a:lnTo>
                  <a:pt x="68480" y="38390"/>
                </a:lnTo>
                <a:lnTo>
                  <a:pt x="68490" y="38440"/>
                </a:lnTo>
                <a:lnTo>
                  <a:pt x="68490" y="38450"/>
                </a:lnTo>
                <a:lnTo>
                  <a:pt x="68490" y="38460"/>
                </a:lnTo>
                <a:lnTo>
                  <a:pt x="68500" y="38460"/>
                </a:lnTo>
                <a:lnTo>
                  <a:pt x="68500" y="38470"/>
                </a:lnTo>
                <a:lnTo>
                  <a:pt x="68500" y="38480"/>
                </a:lnTo>
                <a:lnTo>
                  <a:pt x="68500" y="38490"/>
                </a:lnTo>
                <a:lnTo>
                  <a:pt x="68500" y="38500"/>
                </a:lnTo>
                <a:lnTo>
                  <a:pt x="68500" y="38510"/>
                </a:lnTo>
                <a:lnTo>
                  <a:pt x="68510" y="38510"/>
                </a:lnTo>
                <a:lnTo>
                  <a:pt x="68520" y="38510"/>
                </a:lnTo>
                <a:lnTo>
                  <a:pt x="68520" y="38500"/>
                </a:lnTo>
                <a:lnTo>
                  <a:pt x="68530" y="38500"/>
                </a:lnTo>
                <a:lnTo>
                  <a:pt x="68540" y="38490"/>
                </a:lnTo>
                <a:lnTo>
                  <a:pt x="68550" y="38490"/>
                </a:lnTo>
                <a:lnTo>
                  <a:pt x="68550" y="38480"/>
                </a:lnTo>
                <a:lnTo>
                  <a:pt x="68560" y="38480"/>
                </a:lnTo>
                <a:lnTo>
                  <a:pt x="68570" y="38480"/>
                </a:lnTo>
                <a:lnTo>
                  <a:pt x="68580" y="38470"/>
                </a:lnTo>
                <a:lnTo>
                  <a:pt x="68590" y="38470"/>
                </a:lnTo>
                <a:lnTo>
                  <a:pt x="68600" y="38470"/>
                </a:lnTo>
                <a:lnTo>
                  <a:pt x="68610" y="38470"/>
                </a:lnTo>
                <a:lnTo>
                  <a:pt x="68620" y="38460"/>
                </a:lnTo>
                <a:lnTo>
                  <a:pt x="68630" y="38460"/>
                </a:lnTo>
                <a:lnTo>
                  <a:pt x="68630" y="38450"/>
                </a:lnTo>
                <a:lnTo>
                  <a:pt x="68640" y="38450"/>
                </a:lnTo>
                <a:lnTo>
                  <a:pt x="68640" y="38440"/>
                </a:lnTo>
                <a:lnTo>
                  <a:pt x="68650" y="38440"/>
                </a:lnTo>
                <a:lnTo>
                  <a:pt x="68650" y="38430"/>
                </a:lnTo>
                <a:lnTo>
                  <a:pt x="68660" y="38430"/>
                </a:lnTo>
                <a:lnTo>
                  <a:pt x="68660" y="38420"/>
                </a:lnTo>
                <a:lnTo>
                  <a:pt x="68670" y="38420"/>
                </a:lnTo>
                <a:lnTo>
                  <a:pt x="68670" y="38410"/>
                </a:lnTo>
                <a:lnTo>
                  <a:pt x="68680" y="38410"/>
                </a:lnTo>
                <a:lnTo>
                  <a:pt x="68680" y="38400"/>
                </a:lnTo>
                <a:lnTo>
                  <a:pt x="68690" y="38400"/>
                </a:lnTo>
                <a:lnTo>
                  <a:pt x="68700" y="38400"/>
                </a:lnTo>
                <a:lnTo>
                  <a:pt x="68710" y="38390"/>
                </a:lnTo>
                <a:lnTo>
                  <a:pt x="68720" y="38390"/>
                </a:lnTo>
                <a:lnTo>
                  <a:pt x="68730" y="38390"/>
                </a:lnTo>
                <a:lnTo>
                  <a:pt x="68740" y="38390"/>
                </a:lnTo>
                <a:lnTo>
                  <a:pt x="68740" y="38400"/>
                </a:lnTo>
                <a:lnTo>
                  <a:pt x="68740" y="38410"/>
                </a:lnTo>
                <a:lnTo>
                  <a:pt x="68750" y="38420"/>
                </a:lnTo>
                <a:lnTo>
                  <a:pt x="68750" y="38430"/>
                </a:lnTo>
                <a:lnTo>
                  <a:pt x="68750" y="38450"/>
                </a:lnTo>
                <a:lnTo>
                  <a:pt x="68750" y="38480"/>
                </a:lnTo>
                <a:lnTo>
                  <a:pt x="68760" y="38500"/>
                </a:lnTo>
                <a:lnTo>
                  <a:pt x="68760" y="38530"/>
                </a:lnTo>
                <a:lnTo>
                  <a:pt x="68770" y="38540"/>
                </a:lnTo>
                <a:lnTo>
                  <a:pt x="68770" y="38560"/>
                </a:lnTo>
                <a:lnTo>
                  <a:pt x="68770" y="38590"/>
                </a:lnTo>
                <a:lnTo>
                  <a:pt x="68780" y="38610"/>
                </a:lnTo>
                <a:lnTo>
                  <a:pt x="68790" y="38610"/>
                </a:lnTo>
                <a:lnTo>
                  <a:pt x="68800" y="38610"/>
                </a:lnTo>
                <a:lnTo>
                  <a:pt x="68810" y="38610"/>
                </a:lnTo>
                <a:lnTo>
                  <a:pt x="68820" y="38610"/>
                </a:lnTo>
                <a:lnTo>
                  <a:pt x="68830" y="38610"/>
                </a:lnTo>
                <a:lnTo>
                  <a:pt x="68910" y="38600"/>
                </a:lnTo>
                <a:lnTo>
                  <a:pt x="68920" y="38650"/>
                </a:lnTo>
                <a:lnTo>
                  <a:pt x="68930" y="38690"/>
                </a:lnTo>
                <a:lnTo>
                  <a:pt x="68930" y="38720"/>
                </a:lnTo>
                <a:lnTo>
                  <a:pt x="68930" y="38730"/>
                </a:lnTo>
                <a:lnTo>
                  <a:pt x="68940" y="38740"/>
                </a:lnTo>
                <a:lnTo>
                  <a:pt x="68940" y="38770"/>
                </a:lnTo>
                <a:lnTo>
                  <a:pt x="68930" y="38780"/>
                </a:lnTo>
                <a:lnTo>
                  <a:pt x="68910" y="38790"/>
                </a:lnTo>
                <a:lnTo>
                  <a:pt x="68880" y="38810"/>
                </a:lnTo>
                <a:lnTo>
                  <a:pt x="68860" y="38820"/>
                </a:lnTo>
                <a:lnTo>
                  <a:pt x="68840" y="38830"/>
                </a:lnTo>
                <a:lnTo>
                  <a:pt x="68830" y="38840"/>
                </a:lnTo>
                <a:lnTo>
                  <a:pt x="68820" y="38850"/>
                </a:lnTo>
                <a:lnTo>
                  <a:pt x="68830" y="38950"/>
                </a:lnTo>
                <a:lnTo>
                  <a:pt x="68850" y="39030"/>
                </a:lnTo>
                <a:lnTo>
                  <a:pt x="68860" y="39120"/>
                </a:lnTo>
                <a:lnTo>
                  <a:pt x="68880" y="39220"/>
                </a:lnTo>
                <a:lnTo>
                  <a:pt x="68890" y="39290"/>
                </a:lnTo>
                <a:lnTo>
                  <a:pt x="68960" y="39280"/>
                </a:lnTo>
                <a:lnTo>
                  <a:pt x="68980" y="39280"/>
                </a:lnTo>
                <a:lnTo>
                  <a:pt x="69090" y="39250"/>
                </a:lnTo>
                <a:lnTo>
                  <a:pt x="69210" y="39220"/>
                </a:lnTo>
                <a:lnTo>
                  <a:pt x="69210" y="39230"/>
                </a:lnTo>
                <a:lnTo>
                  <a:pt x="69220" y="39300"/>
                </a:lnTo>
                <a:lnTo>
                  <a:pt x="69230" y="39330"/>
                </a:lnTo>
                <a:lnTo>
                  <a:pt x="69250" y="39440"/>
                </a:lnTo>
                <a:lnTo>
                  <a:pt x="69200" y="39450"/>
                </a:lnTo>
                <a:lnTo>
                  <a:pt x="69210" y="39540"/>
                </a:lnTo>
                <a:lnTo>
                  <a:pt x="69190" y="39540"/>
                </a:lnTo>
                <a:lnTo>
                  <a:pt x="69210" y="39650"/>
                </a:lnTo>
                <a:lnTo>
                  <a:pt x="69150" y="39650"/>
                </a:lnTo>
                <a:lnTo>
                  <a:pt x="69080" y="39660"/>
                </a:lnTo>
                <a:lnTo>
                  <a:pt x="69070" y="39660"/>
                </a:lnTo>
                <a:lnTo>
                  <a:pt x="69090" y="39760"/>
                </a:lnTo>
                <a:lnTo>
                  <a:pt x="69100" y="39810"/>
                </a:lnTo>
                <a:lnTo>
                  <a:pt x="69110" y="39910"/>
                </a:lnTo>
                <a:lnTo>
                  <a:pt x="69030" y="39930"/>
                </a:lnTo>
                <a:lnTo>
                  <a:pt x="68950" y="39940"/>
                </a:lnTo>
                <a:lnTo>
                  <a:pt x="68970" y="40020"/>
                </a:lnTo>
                <a:lnTo>
                  <a:pt x="68980" y="40080"/>
                </a:lnTo>
                <a:lnTo>
                  <a:pt x="68990" y="40140"/>
                </a:lnTo>
                <a:lnTo>
                  <a:pt x="69010" y="40240"/>
                </a:lnTo>
                <a:lnTo>
                  <a:pt x="69090" y="40230"/>
                </a:lnTo>
                <a:lnTo>
                  <a:pt x="69100" y="40290"/>
                </a:lnTo>
                <a:lnTo>
                  <a:pt x="69120" y="40400"/>
                </a:lnTo>
                <a:lnTo>
                  <a:pt x="69130" y="40470"/>
                </a:lnTo>
                <a:lnTo>
                  <a:pt x="69130" y="40480"/>
                </a:lnTo>
                <a:lnTo>
                  <a:pt x="69140" y="40480"/>
                </a:lnTo>
                <a:lnTo>
                  <a:pt x="69130" y="40490"/>
                </a:lnTo>
                <a:lnTo>
                  <a:pt x="69120" y="40490"/>
                </a:lnTo>
                <a:lnTo>
                  <a:pt x="69120" y="40500"/>
                </a:lnTo>
                <a:lnTo>
                  <a:pt x="69110" y="40510"/>
                </a:lnTo>
                <a:lnTo>
                  <a:pt x="69110" y="40520"/>
                </a:lnTo>
                <a:lnTo>
                  <a:pt x="69120" y="40520"/>
                </a:lnTo>
                <a:lnTo>
                  <a:pt x="69120" y="40530"/>
                </a:lnTo>
                <a:lnTo>
                  <a:pt x="69110" y="40540"/>
                </a:lnTo>
                <a:lnTo>
                  <a:pt x="69110" y="40550"/>
                </a:lnTo>
                <a:lnTo>
                  <a:pt x="69100" y="40560"/>
                </a:lnTo>
                <a:lnTo>
                  <a:pt x="69090" y="40560"/>
                </a:lnTo>
                <a:lnTo>
                  <a:pt x="69090" y="40550"/>
                </a:lnTo>
                <a:lnTo>
                  <a:pt x="69080" y="40550"/>
                </a:lnTo>
                <a:lnTo>
                  <a:pt x="69090" y="40550"/>
                </a:lnTo>
                <a:lnTo>
                  <a:pt x="69090" y="40540"/>
                </a:lnTo>
                <a:lnTo>
                  <a:pt x="69080" y="40540"/>
                </a:lnTo>
                <a:lnTo>
                  <a:pt x="69080" y="40550"/>
                </a:lnTo>
                <a:lnTo>
                  <a:pt x="69070" y="40540"/>
                </a:lnTo>
                <a:lnTo>
                  <a:pt x="69060" y="40540"/>
                </a:lnTo>
                <a:lnTo>
                  <a:pt x="69060" y="40550"/>
                </a:lnTo>
                <a:lnTo>
                  <a:pt x="69060" y="40560"/>
                </a:lnTo>
                <a:lnTo>
                  <a:pt x="69070" y="40560"/>
                </a:lnTo>
                <a:lnTo>
                  <a:pt x="69070" y="40570"/>
                </a:lnTo>
                <a:lnTo>
                  <a:pt x="69080" y="40570"/>
                </a:lnTo>
                <a:lnTo>
                  <a:pt x="69090" y="40580"/>
                </a:lnTo>
                <a:lnTo>
                  <a:pt x="69100" y="40580"/>
                </a:lnTo>
                <a:lnTo>
                  <a:pt x="69100" y="40590"/>
                </a:lnTo>
                <a:lnTo>
                  <a:pt x="69100" y="40600"/>
                </a:lnTo>
                <a:lnTo>
                  <a:pt x="69110" y="40620"/>
                </a:lnTo>
                <a:lnTo>
                  <a:pt x="69090" y="40630"/>
                </a:lnTo>
                <a:lnTo>
                  <a:pt x="69080" y="40630"/>
                </a:lnTo>
                <a:lnTo>
                  <a:pt x="69060" y="40630"/>
                </a:lnTo>
                <a:lnTo>
                  <a:pt x="69060" y="40640"/>
                </a:lnTo>
                <a:lnTo>
                  <a:pt x="69090" y="40640"/>
                </a:lnTo>
                <a:lnTo>
                  <a:pt x="69110" y="40640"/>
                </a:lnTo>
                <a:lnTo>
                  <a:pt x="69120" y="40640"/>
                </a:lnTo>
                <a:lnTo>
                  <a:pt x="69130" y="40640"/>
                </a:lnTo>
                <a:lnTo>
                  <a:pt x="69130" y="40650"/>
                </a:lnTo>
                <a:lnTo>
                  <a:pt x="69130" y="40660"/>
                </a:lnTo>
                <a:lnTo>
                  <a:pt x="69140" y="40660"/>
                </a:lnTo>
                <a:lnTo>
                  <a:pt x="69140" y="40670"/>
                </a:lnTo>
                <a:lnTo>
                  <a:pt x="69150" y="40670"/>
                </a:lnTo>
                <a:lnTo>
                  <a:pt x="69160" y="40690"/>
                </a:lnTo>
                <a:lnTo>
                  <a:pt x="69140" y="40700"/>
                </a:lnTo>
                <a:lnTo>
                  <a:pt x="69120" y="40710"/>
                </a:lnTo>
                <a:lnTo>
                  <a:pt x="69110" y="40710"/>
                </a:lnTo>
                <a:lnTo>
                  <a:pt x="69110" y="40720"/>
                </a:lnTo>
                <a:lnTo>
                  <a:pt x="69100" y="40720"/>
                </a:lnTo>
                <a:lnTo>
                  <a:pt x="69100" y="40730"/>
                </a:lnTo>
                <a:lnTo>
                  <a:pt x="69110" y="40730"/>
                </a:lnTo>
                <a:lnTo>
                  <a:pt x="69150" y="40710"/>
                </a:lnTo>
                <a:lnTo>
                  <a:pt x="69150" y="40700"/>
                </a:lnTo>
                <a:lnTo>
                  <a:pt x="69160" y="40700"/>
                </a:lnTo>
                <a:lnTo>
                  <a:pt x="69170" y="40700"/>
                </a:lnTo>
                <a:lnTo>
                  <a:pt x="69180" y="40700"/>
                </a:lnTo>
                <a:lnTo>
                  <a:pt x="69190" y="40700"/>
                </a:lnTo>
                <a:lnTo>
                  <a:pt x="69190" y="40710"/>
                </a:lnTo>
                <a:lnTo>
                  <a:pt x="69210" y="40730"/>
                </a:lnTo>
                <a:lnTo>
                  <a:pt x="69220" y="40750"/>
                </a:lnTo>
                <a:lnTo>
                  <a:pt x="69220" y="40770"/>
                </a:lnTo>
                <a:lnTo>
                  <a:pt x="69240" y="40800"/>
                </a:lnTo>
                <a:lnTo>
                  <a:pt x="69250" y="40840"/>
                </a:lnTo>
                <a:lnTo>
                  <a:pt x="69250" y="40850"/>
                </a:lnTo>
                <a:lnTo>
                  <a:pt x="69250" y="40860"/>
                </a:lnTo>
                <a:lnTo>
                  <a:pt x="69250" y="40870"/>
                </a:lnTo>
                <a:lnTo>
                  <a:pt x="69250" y="40880"/>
                </a:lnTo>
                <a:lnTo>
                  <a:pt x="69250" y="40890"/>
                </a:lnTo>
                <a:lnTo>
                  <a:pt x="69240" y="40910"/>
                </a:lnTo>
                <a:lnTo>
                  <a:pt x="69230" y="40930"/>
                </a:lnTo>
                <a:lnTo>
                  <a:pt x="69210" y="40960"/>
                </a:lnTo>
                <a:lnTo>
                  <a:pt x="69200" y="40980"/>
                </a:lnTo>
                <a:lnTo>
                  <a:pt x="69180" y="40990"/>
                </a:lnTo>
                <a:lnTo>
                  <a:pt x="69160" y="41010"/>
                </a:lnTo>
                <a:lnTo>
                  <a:pt x="69150" y="41020"/>
                </a:lnTo>
                <a:lnTo>
                  <a:pt x="69130" y="41030"/>
                </a:lnTo>
                <a:lnTo>
                  <a:pt x="69110" y="41040"/>
                </a:lnTo>
                <a:lnTo>
                  <a:pt x="69100" y="41040"/>
                </a:lnTo>
                <a:lnTo>
                  <a:pt x="69070" y="41060"/>
                </a:lnTo>
                <a:lnTo>
                  <a:pt x="69060" y="41060"/>
                </a:lnTo>
                <a:lnTo>
                  <a:pt x="69050" y="41060"/>
                </a:lnTo>
                <a:lnTo>
                  <a:pt x="69030" y="41070"/>
                </a:lnTo>
                <a:lnTo>
                  <a:pt x="68980" y="41080"/>
                </a:lnTo>
                <a:lnTo>
                  <a:pt x="68940" y="41100"/>
                </a:lnTo>
                <a:lnTo>
                  <a:pt x="68900" y="41110"/>
                </a:lnTo>
                <a:lnTo>
                  <a:pt x="68860" y="41120"/>
                </a:lnTo>
                <a:lnTo>
                  <a:pt x="68820" y="41120"/>
                </a:lnTo>
                <a:lnTo>
                  <a:pt x="68810" y="41130"/>
                </a:lnTo>
                <a:lnTo>
                  <a:pt x="68790" y="41130"/>
                </a:lnTo>
                <a:lnTo>
                  <a:pt x="68760" y="41130"/>
                </a:lnTo>
                <a:lnTo>
                  <a:pt x="68740" y="41130"/>
                </a:lnTo>
                <a:lnTo>
                  <a:pt x="68730" y="41130"/>
                </a:lnTo>
                <a:lnTo>
                  <a:pt x="68700" y="41110"/>
                </a:lnTo>
                <a:lnTo>
                  <a:pt x="68650" y="41090"/>
                </a:lnTo>
                <a:lnTo>
                  <a:pt x="68630" y="41080"/>
                </a:lnTo>
                <a:lnTo>
                  <a:pt x="68600" y="41070"/>
                </a:lnTo>
                <a:lnTo>
                  <a:pt x="68590" y="41060"/>
                </a:lnTo>
                <a:lnTo>
                  <a:pt x="68580" y="41060"/>
                </a:lnTo>
                <a:lnTo>
                  <a:pt x="68560" y="41040"/>
                </a:lnTo>
                <a:lnTo>
                  <a:pt x="68510" y="41010"/>
                </a:lnTo>
                <a:lnTo>
                  <a:pt x="68480" y="40990"/>
                </a:lnTo>
                <a:lnTo>
                  <a:pt x="68470" y="40990"/>
                </a:lnTo>
                <a:lnTo>
                  <a:pt x="68440" y="40980"/>
                </a:lnTo>
                <a:lnTo>
                  <a:pt x="68400" y="40960"/>
                </a:lnTo>
                <a:lnTo>
                  <a:pt x="68360" y="40960"/>
                </a:lnTo>
                <a:lnTo>
                  <a:pt x="68350" y="40960"/>
                </a:lnTo>
                <a:lnTo>
                  <a:pt x="68310" y="40960"/>
                </a:lnTo>
                <a:lnTo>
                  <a:pt x="68240" y="40950"/>
                </a:lnTo>
                <a:lnTo>
                  <a:pt x="68160" y="40950"/>
                </a:lnTo>
                <a:lnTo>
                  <a:pt x="68150" y="40950"/>
                </a:lnTo>
                <a:lnTo>
                  <a:pt x="68130" y="40950"/>
                </a:lnTo>
                <a:lnTo>
                  <a:pt x="68110" y="40950"/>
                </a:lnTo>
                <a:lnTo>
                  <a:pt x="68070" y="40940"/>
                </a:lnTo>
                <a:lnTo>
                  <a:pt x="68020" y="40920"/>
                </a:lnTo>
                <a:lnTo>
                  <a:pt x="68010" y="40920"/>
                </a:lnTo>
                <a:lnTo>
                  <a:pt x="67960" y="40900"/>
                </a:lnTo>
                <a:lnTo>
                  <a:pt x="67890" y="40870"/>
                </a:lnTo>
                <a:lnTo>
                  <a:pt x="67860" y="40860"/>
                </a:lnTo>
                <a:lnTo>
                  <a:pt x="67810" y="40840"/>
                </a:lnTo>
                <a:lnTo>
                  <a:pt x="67770" y="40820"/>
                </a:lnTo>
                <a:lnTo>
                  <a:pt x="67740" y="40820"/>
                </a:lnTo>
                <a:lnTo>
                  <a:pt x="67680" y="40800"/>
                </a:lnTo>
                <a:lnTo>
                  <a:pt x="67630" y="40790"/>
                </a:lnTo>
                <a:lnTo>
                  <a:pt x="67580" y="40780"/>
                </a:lnTo>
                <a:lnTo>
                  <a:pt x="67550" y="40780"/>
                </a:lnTo>
                <a:lnTo>
                  <a:pt x="67530" y="40780"/>
                </a:lnTo>
                <a:lnTo>
                  <a:pt x="67470" y="40780"/>
                </a:lnTo>
                <a:lnTo>
                  <a:pt x="67440" y="40780"/>
                </a:lnTo>
                <a:lnTo>
                  <a:pt x="67420" y="40770"/>
                </a:lnTo>
                <a:lnTo>
                  <a:pt x="67360" y="40770"/>
                </a:lnTo>
                <a:lnTo>
                  <a:pt x="67320" y="40770"/>
                </a:lnTo>
                <a:lnTo>
                  <a:pt x="67270" y="40780"/>
                </a:lnTo>
                <a:lnTo>
                  <a:pt x="67260" y="40780"/>
                </a:lnTo>
                <a:lnTo>
                  <a:pt x="67230" y="40790"/>
                </a:lnTo>
                <a:lnTo>
                  <a:pt x="67160" y="40800"/>
                </a:lnTo>
                <a:lnTo>
                  <a:pt x="67150" y="40810"/>
                </a:lnTo>
                <a:lnTo>
                  <a:pt x="67080" y="40830"/>
                </a:lnTo>
                <a:lnTo>
                  <a:pt x="67050" y="40840"/>
                </a:lnTo>
                <a:lnTo>
                  <a:pt x="67020" y="40850"/>
                </a:lnTo>
                <a:lnTo>
                  <a:pt x="66990" y="40870"/>
                </a:lnTo>
                <a:lnTo>
                  <a:pt x="66970" y="40880"/>
                </a:lnTo>
                <a:lnTo>
                  <a:pt x="66930" y="40900"/>
                </a:lnTo>
                <a:lnTo>
                  <a:pt x="66900" y="40910"/>
                </a:lnTo>
                <a:lnTo>
                  <a:pt x="66900" y="40920"/>
                </a:lnTo>
                <a:lnTo>
                  <a:pt x="66880" y="40930"/>
                </a:lnTo>
                <a:lnTo>
                  <a:pt x="66860" y="40940"/>
                </a:lnTo>
                <a:lnTo>
                  <a:pt x="66840" y="40960"/>
                </a:lnTo>
                <a:lnTo>
                  <a:pt x="66820" y="40970"/>
                </a:lnTo>
                <a:lnTo>
                  <a:pt x="66800" y="40980"/>
                </a:lnTo>
                <a:lnTo>
                  <a:pt x="66790" y="40990"/>
                </a:lnTo>
                <a:lnTo>
                  <a:pt x="66780" y="40990"/>
                </a:lnTo>
                <a:lnTo>
                  <a:pt x="66760" y="41000"/>
                </a:lnTo>
                <a:lnTo>
                  <a:pt x="66740" y="41000"/>
                </a:lnTo>
                <a:lnTo>
                  <a:pt x="66730" y="41000"/>
                </a:lnTo>
                <a:lnTo>
                  <a:pt x="66700" y="41010"/>
                </a:lnTo>
                <a:lnTo>
                  <a:pt x="66680" y="41010"/>
                </a:lnTo>
                <a:lnTo>
                  <a:pt x="66670" y="41010"/>
                </a:lnTo>
                <a:lnTo>
                  <a:pt x="66640" y="41010"/>
                </a:lnTo>
                <a:lnTo>
                  <a:pt x="66620" y="41010"/>
                </a:lnTo>
                <a:lnTo>
                  <a:pt x="66610" y="41010"/>
                </a:lnTo>
                <a:lnTo>
                  <a:pt x="66590" y="41010"/>
                </a:lnTo>
                <a:lnTo>
                  <a:pt x="66580" y="41010"/>
                </a:lnTo>
                <a:lnTo>
                  <a:pt x="66540" y="41010"/>
                </a:lnTo>
                <a:lnTo>
                  <a:pt x="66520" y="41010"/>
                </a:lnTo>
                <a:lnTo>
                  <a:pt x="66500" y="41020"/>
                </a:lnTo>
                <a:lnTo>
                  <a:pt x="66490" y="41020"/>
                </a:lnTo>
                <a:lnTo>
                  <a:pt x="66480" y="41020"/>
                </a:lnTo>
                <a:lnTo>
                  <a:pt x="66460" y="41020"/>
                </a:lnTo>
                <a:lnTo>
                  <a:pt x="66450" y="41020"/>
                </a:lnTo>
                <a:lnTo>
                  <a:pt x="66440" y="41030"/>
                </a:lnTo>
                <a:lnTo>
                  <a:pt x="66430" y="41030"/>
                </a:lnTo>
                <a:lnTo>
                  <a:pt x="66410" y="41030"/>
                </a:lnTo>
                <a:lnTo>
                  <a:pt x="66400" y="41030"/>
                </a:lnTo>
                <a:lnTo>
                  <a:pt x="66390" y="41030"/>
                </a:lnTo>
                <a:lnTo>
                  <a:pt x="66360" y="41040"/>
                </a:lnTo>
                <a:lnTo>
                  <a:pt x="66330" y="41040"/>
                </a:lnTo>
                <a:lnTo>
                  <a:pt x="66300" y="41050"/>
                </a:lnTo>
                <a:lnTo>
                  <a:pt x="66290" y="41050"/>
                </a:lnTo>
                <a:lnTo>
                  <a:pt x="66280" y="41050"/>
                </a:lnTo>
                <a:lnTo>
                  <a:pt x="66270" y="41050"/>
                </a:lnTo>
                <a:lnTo>
                  <a:pt x="66240" y="41060"/>
                </a:lnTo>
                <a:lnTo>
                  <a:pt x="66200" y="41060"/>
                </a:lnTo>
                <a:lnTo>
                  <a:pt x="66150" y="41070"/>
                </a:lnTo>
                <a:lnTo>
                  <a:pt x="66130" y="41080"/>
                </a:lnTo>
                <a:lnTo>
                  <a:pt x="66110" y="41080"/>
                </a:lnTo>
                <a:lnTo>
                  <a:pt x="66090" y="41080"/>
                </a:lnTo>
                <a:lnTo>
                  <a:pt x="66050" y="41080"/>
                </a:lnTo>
                <a:lnTo>
                  <a:pt x="66040" y="41080"/>
                </a:lnTo>
                <a:lnTo>
                  <a:pt x="66020" y="41090"/>
                </a:lnTo>
                <a:lnTo>
                  <a:pt x="66000" y="41090"/>
                </a:lnTo>
                <a:lnTo>
                  <a:pt x="65970" y="41090"/>
                </a:lnTo>
                <a:lnTo>
                  <a:pt x="65960" y="41090"/>
                </a:lnTo>
                <a:lnTo>
                  <a:pt x="65950" y="41090"/>
                </a:lnTo>
                <a:lnTo>
                  <a:pt x="65940" y="41090"/>
                </a:lnTo>
                <a:lnTo>
                  <a:pt x="65920" y="41090"/>
                </a:lnTo>
                <a:lnTo>
                  <a:pt x="65890" y="41100"/>
                </a:lnTo>
                <a:lnTo>
                  <a:pt x="65870" y="41110"/>
                </a:lnTo>
                <a:lnTo>
                  <a:pt x="65860" y="41110"/>
                </a:lnTo>
                <a:lnTo>
                  <a:pt x="65830" y="41120"/>
                </a:lnTo>
                <a:lnTo>
                  <a:pt x="65810" y="41140"/>
                </a:lnTo>
                <a:lnTo>
                  <a:pt x="65780" y="41150"/>
                </a:lnTo>
                <a:lnTo>
                  <a:pt x="65760" y="41160"/>
                </a:lnTo>
                <a:lnTo>
                  <a:pt x="65740" y="41170"/>
                </a:lnTo>
                <a:lnTo>
                  <a:pt x="65730" y="41180"/>
                </a:lnTo>
                <a:lnTo>
                  <a:pt x="65720" y="41180"/>
                </a:lnTo>
                <a:lnTo>
                  <a:pt x="65720" y="41190"/>
                </a:lnTo>
                <a:lnTo>
                  <a:pt x="65690" y="41200"/>
                </a:lnTo>
                <a:lnTo>
                  <a:pt x="65670" y="41220"/>
                </a:lnTo>
                <a:lnTo>
                  <a:pt x="65660" y="41230"/>
                </a:lnTo>
                <a:lnTo>
                  <a:pt x="65640" y="41240"/>
                </a:lnTo>
                <a:lnTo>
                  <a:pt x="65630" y="41240"/>
                </a:lnTo>
                <a:lnTo>
                  <a:pt x="65620" y="41250"/>
                </a:lnTo>
                <a:lnTo>
                  <a:pt x="65600" y="41260"/>
                </a:lnTo>
                <a:lnTo>
                  <a:pt x="65570" y="41280"/>
                </a:lnTo>
                <a:lnTo>
                  <a:pt x="65560" y="41280"/>
                </a:lnTo>
                <a:lnTo>
                  <a:pt x="65530" y="41290"/>
                </a:lnTo>
                <a:lnTo>
                  <a:pt x="65500" y="41310"/>
                </a:lnTo>
                <a:lnTo>
                  <a:pt x="65470" y="41310"/>
                </a:lnTo>
                <a:lnTo>
                  <a:pt x="65440" y="41320"/>
                </a:lnTo>
                <a:lnTo>
                  <a:pt x="65430" y="41330"/>
                </a:lnTo>
                <a:lnTo>
                  <a:pt x="65410" y="41330"/>
                </a:lnTo>
                <a:lnTo>
                  <a:pt x="65370" y="41340"/>
                </a:lnTo>
                <a:lnTo>
                  <a:pt x="65360" y="41340"/>
                </a:lnTo>
                <a:lnTo>
                  <a:pt x="65330" y="41350"/>
                </a:lnTo>
                <a:lnTo>
                  <a:pt x="65320" y="41350"/>
                </a:lnTo>
                <a:lnTo>
                  <a:pt x="65290" y="41360"/>
                </a:lnTo>
                <a:lnTo>
                  <a:pt x="65270" y="41360"/>
                </a:lnTo>
                <a:lnTo>
                  <a:pt x="65270" y="41370"/>
                </a:lnTo>
                <a:lnTo>
                  <a:pt x="65260" y="41370"/>
                </a:lnTo>
                <a:lnTo>
                  <a:pt x="65250" y="41370"/>
                </a:lnTo>
                <a:lnTo>
                  <a:pt x="65230" y="41370"/>
                </a:lnTo>
                <a:lnTo>
                  <a:pt x="65200" y="41380"/>
                </a:lnTo>
                <a:lnTo>
                  <a:pt x="65180" y="41390"/>
                </a:lnTo>
                <a:lnTo>
                  <a:pt x="65140" y="41400"/>
                </a:lnTo>
                <a:lnTo>
                  <a:pt x="65110" y="41400"/>
                </a:lnTo>
                <a:lnTo>
                  <a:pt x="65090" y="41410"/>
                </a:lnTo>
                <a:lnTo>
                  <a:pt x="65070" y="41410"/>
                </a:lnTo>
                <a:lnTo>
                  <a:pt x="65050" y="41420"/>
                </a:lnTo>
                <a:lnTo>
                  <a:pt x="65020" y="41420"/>
                </a:lnTo>
                <a:lnTo>
                  <a:pt x="64980" y="41430"/>
                </a:lnTo>
                <a:lnTo>
                  <a:pt x="64930" y="41430"/>
                </a:lnTo>
                <a:lnTo>
                  <a:pt x="64890" y="41440"/>
                </a:lnTo>
                <a:lnTo>
                  <a:pt x="64850" y="41450"/>
                </a:lnTo>
                <a:lnTo>
                  <a:pt x="64810" y="41450"/>
                </a:lnTo>
                <a:lnTo>
                  <a:pt x="64770" y="41460"/>
                </a:lnTo>
                <a:lnTo>
                  <a:pt x="64740" y="41470"/>
                </a:lnTo>
                <a:lnTo>
                  <a:pt x="64710" y="41470"/>
                </a:lnTo>
                <a:lnTo>
                  <a:pt x="64670" y="41480"/>
                </a:lnTo>
                <a:lnTo>
                  <a:pt x="64630" y="41490"/>
                </a:lnTo>
                <a:lnTo>
                  <a:pt x="64580" y="41510"/>
                </a:lnTo>
                <a:lnTo>
                  <a:pt x="64510" y="41520"/>
                </a:lnTo>
                <a:lnTo>
                  <a:pt x="64500" y="41530"/>
                </a:lnTo>
                <a:lnTo>
                  <a:pt x="64470" y="41540"/>
                </a:lnTo>
                <a:lnTo>
                  <a:pt x="64430" y="41560"/>
                </a:lnTo>
                <a:lnTo>
                  <a:pt x="64400" y="41560"/>
                </a:lnTo>
                <a:lnTo>
                  <a:pt x="64380" y="41540"/>
                </a:lnTo>
                <a:lnTo>
                  <a:pt x="64360" y="41540"/>
                </a:lnTo>
                <a:lnTo>
                  <a:pt x="64350" y="41540"/>
                </a:lnTo>
                <a:lnTo>
                  <a:pt x="64350" y="41550"/>
                </a:lnTo>
                <a:lnTo>
                  <a:pt x="64340" y="41550"/>
                </a:lnTo>
                <a:lnTo>
                  <a:pt x="64330" y="41550"/>
                </a:lnTo>
                <a:lnTo>
                  <a:pt x="64320" y="41550"/>
                </a:lnTo>
                <a:lnTo>
                  <a:pt x="64320" y="41560"/>
                </a:lnTo>
                <a:lnTo>
                  <a:pt x="64310" y="41550"/>
                </a:lnTo>
                <a:lnTo>
                  <a:pt x="64300" y="41550"/>
                </a:lnTo>
                <a:lnTo>
                  <a:pt x="64290" y="41550"/>
                </a:lnTo>
                <a:lnTo>
                  <a:pt x="64280" y="41540"/>
                </a:lnTo>
                <a:lnTo>
                  <a:pt x="64270" y="41540"/>
                </a:lnTo>
                <a:lnTo>
                  <a:pt x="64250" y="41550"/>
                </a:lnTo>
                <a:lnTo>
                  <a:pt x="64190" y="41560"/>
                </a:lnTo>
                <a:lnTo>
                  <a:pt x="64180" y="41560"/>
                </a:lnTo>
                <a:lnTo>
                  <a:pt x="64170" y="41560"/>
                </a:lnTo>
                <a:lnTo>
                  <a:pt x="64160" y="41560"/>
                </a:lnTo>
                <a:lnTo>
                  <a:pt x="64150" y="41550"/>
                </a:lnTo>
                <a:lnTo>
                  <a:pt x="64140" y="41540"/>
                </a:lnTo>
                <a:lnTo>
                  <a:pt x="64140" y="41530"/>
                </a:lnTo>
                <a:lnTo>
                  <a:pt x="64140" y="41520"/>
                </a:lnTo>
                <a:lnTo>
                  <a:pt x="64140" y="41510"/>
                </a:lnTo>
                <a:lnTo>
                  <a:pt x="64140" y="41500"/>
                </a:lnTo>
                <a:lnTo>
                  <a:pt x="64140" y="41450"/>
                </a:lnTo>
                <a:lnTo>
                  <a:pt x="64130" y="41380"/>
                </a:lnTo>
                <a:lnTo>
                  <a:pt x="64130" y="41350"/>
                </a:lnTo>
                <a:lnTo>
                  <a:pt x="64120" y="41250"/>
                </a:lnTo>
                <a:lnTo>
                  <a:pt x="64120" y="41240"/>
                </a:lnTo>
                <a:lnTo>
                  <a:pt x="64110" y="41230"/>
                </a:lnTo>
                <a:lnTo>
                  <a:pt x="64110" y="41220"/>
                </a:lnTo>
                <a:lnTo>
                  <a:pt x="64100" y="41200"/>
                </a:lnTo>
                <a:lnTo>
                  <a:pt x="64100" y="41190"/>
                </a:lnTo>
                <a:lnTo>
                  <a:pt x="64100" y="41180"/>
                </a:lnTo>
                <a:lnTo>
                  <a:pt x="64090" y="41170"/>
                </a:lnTo>
                <a:lnTo>
                  <a:pt x="64090" y="41160"/>
                </a:lnTo>
                <a:lnTo>
                  <a:pt x="64090" y="41150"/>
                </a:lnTo>
                <a:lnTo>
                  <a:pt x="64090" y="41140"/>
                </a:lnTo>
                <a:lnTo>
                  <a:pt x="64090" y="41130"/>
                </a:lnTo>
                <a:lnTo>
                  <a:pt x="64080" y="41130"/>
                </a:lnTo>
                <a:lnTo>
                  <a:pt x="64080" y="41120"/>
                </a:lnTo>
                <a:lnTo>
                  <a:pt x="64070" y="41120"/>
                </a:lnTo>
                <a:lnTo>
                  <a:pt x="64060" y="41120"/>
                </a:lnTo>
                <a:lnTo>
                  <a:pt x="64050" y="41120"/>
                </a:lnTo>
                <a:lnTo>
                  <a:pt x="64040" y="41120"/>
                </a:lnTo>
                <a:lnTo>
                  <a:pt x="64030" y="41120"/>
                </a:lnTo>
                <a:lnTo>
                  <a:pt x="64020" y="41130"/>
                </a:lnTo>
                <a:lnTo>
                  <a:pt x="64010" y="41130"/>
                </a:lnTo>
                <a:lnTo>
                  <a:pt x="64000" y="41130"/>
                </a:lnTo>
                <a:lnTo>
                  <a:pt x="63990" y="41140"/>
                </a:lnTo>
                <a:lnTo>
                  <a:pt x="63980" y="41140"/>
                </a:lnTo>
                <a:lnTo>
                  <a:pt x="63970" y="41140"/>
                </a:lnTo>
                <a:lnTo>
                  <a:pt x="63950" y="41140"/>
                </a:lnTo>
                <a:lnTo>
                  <a:pt x="63930" y="41150"/>
                </a:lnTo>
                <a:lnTo>
                  <a:pt x="63900" y="41150"/>
                </a:lnTo>
                <a:lnTo>
                  <a:pt x="63850" y="41160"/>
                </a:lnTo>
                <a:lnTo>
                  <a:pt x="63840" y="41160"/>
                </a:lnTo>
                <a:lnTo>
                  <a:pt x="63730" y="41180"/>
                </a:lnTo>
                <a:lnTo>
                  <a:pt x="63650" y="41190"/>
                </a:lnTo>
                <a:lnTo>
                  <a:pt x="63540" y="41200"/>
                </a:lnTo>
                <a:lnTo>
                  <a:pt x="63370" y="41230"/>
                </a:lnTo>
                <a:lnTo>
                  <a:pt x="63250" y="41250"/>
                </a:lnTo>
                <a:lnTo>
                  <a:pt x="63170" y="41260"/>
                </a:lnTo>
                <a:lnTo>
                  <a:pt x="63090" y="41280"/>
                </a:lnTo>
                <a:lnTo>
                  <a:pt x="63080" y="41280"/>
                </a:lnTo>
                <a:lnTo>
                  <a:pt x="63070" y="41280"/>
                </a:lnTo>
                <a:lnTo>
                  <a:pt x="62940" y="41300"/>
                </a:lnTo>
                <a:lnTo>
                  <a:pt x="62880" y="41310"/>
                </a:lnTo>
                <a:lnTo>
                  <a:pt x="62830" y="41320"/>
                </a:lnTo>
                <a:lnTo>
                  <a:pt x="62750" y="41330"/>
                </a:lnTo>
                <a:lnTo>
                  <a:pt x="62720" y="41330"/>
                </a:lnTo>
                <a:lnTo>
                  <a:pt x="62710" y="41340"/>
                </a:lnTo>
                <a:lnTo>
                  <a:pt x="62590" y="41360"/>
                </a:lnTo>
                <a:lnTo>
                  <a:pt x="62590" y="41350"/>
                </a:lnTo>
                <a:lnTo>
                  <a:pt x="62580" y="41330"/>
                </a:lnTo>
                <a:lnTo>
                  <a:pt x="62560" y="41230"/>
                </a:lnTo>
                <a:lnTo>
                  <a:pt x="62550" y="41140"/>
                </a:lnTo>
                <a:lnTo>
                  <a:pt x="62500" y="41140"/>
                </a:lnTo>
                <a:lnTo>
                  <a:pt x="62450" y="41150"/>
                </a:lnTo>
                <a:lnTo>
                  <a:pt x="62390" y="41160"/>
                </a:lnTo>
                <a:lnTo>
                  <a:pt x="62390" y="41210"/>
                </a:lnTo>
                <a:lnTo>
                  <a:pt x="62310" y="41220"/>
                </a:lnTo>
                <a:lnTo>
                  <a:pt x="62280" y="41070"/>
                </a:lnTo>
                <a:lnTo>
                  <a:pt x="62270" y="41030"/>
                </a:lnTo>
                <a:lnTo>
                  <a:pt x="62270" y="41000"/>
                </a:lnTo>
                <a:lnTo>
                  <a:pt x="62270" y="40990"/>
                </a:lnTo>
                <a:lnTo>
                  <a:pt x="62280" y="40980"/>
                </a:lnTo>
                <a:lnTo>
                  <a:pt x="62300" y="40950"/>
                </a:lnTo>
                <a:lnTo>
                  <a:pt x="62330" y="40910"/>
                </a:lnTo>
                <a:lnTo>
                  <a:pt x="62310" y="40820"/>
                </a:lnTo>
                <a:lnTo>
                  <a:pt x="62310" y="40810"/>
                </a:lnTo>
                <a:lnTo>
                  <a:pt x="62410" y="40790"/>
                </a:lnTo>
                <a:lnTo>
                  <a:pt x="62410" y="40780"/>
                </a:lnTo>
                <a:lnTo>
                  <a:pt x="62410" y="40770"/>
                </a:lnTo>
                <a:lnTo>
                  <a:pt x="62390" y="40680"/>
                </a:lnTo>
                <a:lnTo>
                  <a:pt x="62330" y="40690"/>
                </a:lnTo>
                <a:lnTo>
                  <a:pt x="62310" y="40580"/>
                </a:lnTo>
                <a:lnTo>
                  <a:pt x="62280" y="40580"/>
                </a:lnTo>
                <a:lnTo>
                  <a:pt x="62270" y="40490"/>
                </a:lnTo>
                <a:lnTo>
                  <a:pt x="62220" y="40500"/>
                </a:lnTo>
                <a:lnTo>
                  <a:pt x="62160" y="40510"/>
                </a:lnTo>
                <a:lnTo>
                  <a:pt x="62080" y="40530"/>
                </a:lnTo>
                <a:lnTo>
                  <a:pt x="62000" y="40540"/>
                </a:lnTo>
                <a:lnTo>
                  <a:pt x="61950" y="40550"/>
                </a:lnTo>
                <a:lnTo>
                  <a:pt x="61920" y="40560"/>
                </a:lnTo>
                <a:lnTo>
                  <a:pt x="61880" y="40560"/>
                </a:lnTo>
                <a:lnTo>
                  <a:pt x="61830" y="40570"/>
                </a:lnTo>
                <a:lnTo>
                  <a:pt x="61790" y="40580"/>
                </a:lnTo>
                <a:lnTo>
                  <a:pt x="61730" y="40590"/>
                </a:lnTo>
                <a:lnTo>
                  <a:pt x="61740" y="40610"/>
                </a:lnTo>
                <a:lnTo>
                  <a:pt x="61740" y="40620"/>
                </a:lnTo>
                <a:lnTo>
                  <a:pt x="61750" y="40690"/>
                </a:lnTo>
                <a:lnTo>
                  <a:pt x="61770" y="40780"/>
                </a:lnTo>
                <a:lnTo>
                  <a:pt x="61790" y="40910"/>
                </a:lnTo>
                <a:lnTo>
                  <a:pt x="61760" y="40920"/>
                </a:lnTo>
                <a:lnTo>
                  <a:pt x="61700" y="40930"/>
                </a:lnTo>
                <a:lnTo>
                  <a:pt x="61620" y="40940"/>
                </a:lnTo>
                <a:lnTo>
                  <a:pt x="61590" y="40950"/>
                </a:lnTo>
                <a:lnTo>
                  <a:pt x="61500" y="40970"/>
                </a:lnTo>
                <a:lnTo>
                  <a:pt x="61490" y="40970"/>
                </a:lnTo>
                <a:lnTo>
                  <a:pt x="61440" y="40980"/>
                </a:lnTo>
                <a:lnTo>
                  <a:pt x="61400" y="40990"/>
                </a:lnTo>
                <a:lnTo>
                  <a:pt x="61340" y="41000"/>
                </a:lnTo>
                <a:lnTo>
                  <a:pt x="61290" y="41010"/>
                </a:lnTo>
                <a:lnTo>
                  <a:pt x="61230" y="41020"/>
                </a:lnTo>
                <a:lnTo>
                  <a:pt x="61170" y="41030"/>
                </a:lnTo>
                <a:lnTo>
                  <a:pt x="61150" y="41030"/>
                </a:lnTo>
                <a:lnTo>
                  <a:pt x="61090" y="41050"/>
                </a:lnTo>
                <a:lnTo>
                  <a:pt x="61060" y="41050"/>
                </a:lnTo>
                <a:lnTo>
                  <a:pt x="61050" y="41050"/>
                </a:lnTo>
                <a:lnTo>
                  <a:pt x="61030" y="41060"/>
                </a:lnTo>
                <a:lnTo>
                  <a:pt x="61000" y="41060"/>
                </a:lnTo>
                <a:lnTo>
                  <a:pt x="60980" y="41070"/>
                </a:lnTo>
                <a:lnTo>
                  <a:pt x="60980" y="41080"/>
                </a:lnTo>
                <a:lnTo>
                  <a:pt x="60990" y="41110"/>
                </a:lnTo>
                <a:lnTo>
                  <a:pt x="61000" y="41170"/>
                </a:lnTo>
                <a:lnTo>
                  <a:pt x="61020" y="41180"/>
                </a:lnTo>
                <a:lnTo>
                  <a:pt x="61050" y="41220"/>
                </a:lnTo>
                <a:lnTo>
                  <a:pt x="61070" y="41260"/>
                </a:lnTo>
                <a:lnTo>
                  <a:pt x="61100" y="41290"/>
                </a:lnTo>
                <a:lnTo>
                  <a:pt x="61090" y="41290"/>
                </a:lnTo>
                <a:lnTo>
                  <a:pt x="61070" y="41310"/>
                </a:lnTo>
                <a:lnTo>
                  <a:pt x="61030" y="41330"/>
                </a:lnTo>
                <a:lnTo>
                  <a:pt x="61020" y="41330"/>
                </a:lnTo>
                <a:lnTo>
                  <a:pt x="61010" y="41330"/>
                </a:lnTo>
                <a:lnTo>
                  <a:pt x="61000" y="41340"/>
                </a:lnTo>
                <a:lnTo>
                  <a:pt x="60990" y="41340"/>
                </a:lnTo>
                <a:lnTo>
                  <a:pt x="60960" y="41350"/>
                </a:lnTo>
                <a:lnTo>
                  <a:pt x="60920" y="41370"/>
                </a:lnTo>
                <a:lnTo>
                  <a:pt x="60920" y="41360"/>
                </a:lnTo>
                <a:lnTo>
                  <a:pt x="60910" y="41360"/>
                </a:lnTo>
                <a:lnTo>
                  <a:pt x="60890" y="41340"/>
                </a:lnTo>
                <a:lnTo>
                  <a:pt x="60900" y="41340"/>
                </a:lnTo>
                <a:lnTo>
                  <a:pt x="60910" y="41330"/>
                </a:lnTo>
                <a:lnTo>
                  <a:pt x="60920" y="41330"/>
                </a:lnTo>
                <a:lnTo>
                  <a:pt x="60920" y="41320"/>
                </a:lnTo>
                <a:lnTo>
                  <a:pt x="60930" y="41320"/>
                </a:lnTo>
                <a:lnTo>
                  <a:pt x="60930" y="41310"/>
                </a:lnTo>
                <a:lnTo>
                  <a:pt x="60930" y="41300"/>
                </a:lnTo>
                <a:lnTo>
                  <a:pt x="60930" y="41290"/>
                </a:lnTo>
                <a:lnTo>
                  <a:pt x="60920" y="41280"/>
                </a:lnTo>
                <a:lnTo>
                  <a:pt x="60920" y="41270"/>
                </a:lnTo>
                <a:lnTo>
                  <a:pt x="60920" y="41260"/>
                </a:lnTo>
                <a:lnTo>
                  <a:pt x="60910" y="41260"/>
                </a:lnTo>
                <a:lnTo>
                  <a:pt x="60910" y="41250"/>
                </a:lnTo>
                <a:lnTo>
                  <a:pt x="60910" y="41240"/>
                </a:lnTo>
                <a:lnTo>
                  <a:pt x="60910" y="41230"/>
                </a:lnTo>
                <a:lnTo>
                  <a:pt x="60900" y="41230"/>
                </a:lnTo>
                <a:lnTo>
                  <a:pt x="60900" y="41220"/>
                </a:lnTo>
                <a:lnTo>
                  <a:pt x="60890" y="41220"/>
                </a:lnTo>
                <a:lnTo>
                  <a:pt x="60880" y="41220"/>
                </a:lnTo>
                <a:lnTo>
                  <a:pt x="60870" y="41220"/>
                </a:lnTo>
                <a:lnTo>
                  <a:pt x="60860" y="41220"/>
                </a:lnTo>
                <a:lnTo>
                  <a:pt x="60850" y="41220"/>
                </a:lnTo>
                <a:lnTo>
                  <a:pt x="60840" y="41220"/>
                </a:lnTo>
                <a:lnTo>
                  <a:pt x="60840" y="41210"/>
                </a:lnTo>
                <a:lnTo>
                  <a:pt x="60830" y="41210"/>
                </a:lnTo>
                <a:lnTo>
                  <a:pt x="60830" y="41200"/>
                </a:lnTo>
                <a:lnTo>
                  <a:pt x="60820" y="41200"/>
                </a:lnTo>
                <a:lnTo>
                  <a:pt x="60820" y="41190"/>
                </a:lnTo>
                <a:lnTo>
                  <a:pt x="60810" y="41190"/>
                </a:lnTo>
                <a:lnTo>
                  <a:pt x="60810" y="41180"/>
                </a:lnTo>
                <a:lnTo>
                  <a:pt x="60800" y="41180"/>
                </a:lnTo>
                <a:lnTo>
                  <a:pt x="60790" y="41170"/>
                </a:lnTo>
                <a:lnTo>
                  <a:pt x="60790" y="41160"/>
                </a:lnTo>
                <a:lnTo>
                  <a:pt x="60780" y="41160"/>
                </a:lnTo>
                <a:lnTo>
                  <a:pt x="60780" y="41150"/>
                </a:lnTo>
                <a:lnTo>
                  <a:pt x="60770" y="41150"/>
                </a:lnTo>
                <a:lnTo>
                  <a:pt x="60770" y="41140"/>
                </a:lnTo>
                <a:lnTo>
                  <a:pt x="60760" y="41140"/>
                </a:lnTo>
                <a:lnTo>
                  <a:pt x="60760" y="41130"/>
                </a:lnTo>
                <a:lnTo>
                  <a:pt x="60760" y="41120"/>
                </a:lnTo>
                <a:lnTo>
                  <a:pt x="60750" y="41120"/>
                </a:lnTo>
                <a:lnTo>
                  <a:pt x="60750" y="41110"/>
                </a:lnTo>
                <a:lnTo>
                  <a:pt x="60750" y="41100"/>
                </a:lnTo>
                <a:lnTo>
                  <a:pt x="60750" y="41090"/>
                </a:lnTo>
                <a:lnTo>
                  <a:pt x="60750" y="41080"/>
                </a:lnTo>
                <a:lnTo>
                  <a:pt x="60760" y="41080"/>
                </a:lnTo>
                <a:lnTo>
                  <a:pt x="60760" y="41070"/>
                </a:lnTo>
                <a:lnTo>
                  <a:pt x="60770" y="41070"/>
                </a:lnTo>
                <a:lnTo>
                  <a:pt x="60770" y="41060"/>
                </a:lnTo>
                <a:lnTo>
                  <a:pt x="60780" y="41060"/>
                </a:lnTo>
                <a:lnTo>
                  <a:pt x="60780" y="41050"/>
                </a:lnTo>
                <a:lnTo>
                  <a:pt x="60790" y="41050"/>
                </a:lnTo>
                <a:lnTo>
                  <a:pt x="60790" y="41040"/>
                </a:lnTo>
                <a:lnTo>
                  <a:pt x="60790" y="41030"/>
                </a:lnTo>
                <a:lnTo>
                  <a:pt x="60790" y="41020"/>
                </a:lnTo>
                <a:lnTo>
                  <a:pt x="60790" y="41010"/>
                </a:lnTo>
                <a:lnTo>
                  <a:pt x="60800" y="41010"/>
                </a:lnTo>
                <a:lnTo>
                  <a:pt x="60800" y="41000"/>
                </a:lnTo>
                <a:lnTo>
                  <a:pt x="60800" y="40990"/>
                </a:lnTo>
                <a:lnTo>
                  <a:pt x="60800" y="40980"/>
                </a:lnTo>
                <a:lnTo>
                  <a:pt x="60800" y="40970"/>
                </a:lnTo>
                <a:lnTo>
                  <a:pt x="60800" y="40960"/>
                </a:lnTo>
                <a:lnTo>
                  <a:pt x="60800" y="40950"/>
                </a:lnTo>
                <a:lnTo>
                  <a:pt x="60790" y="40950"/>
                </a:lnTo>
                <a:lnTo>
                  <a:pt x="60790" y="40940"/>
                </a:lnTo>
                <a:lnTo>
                  <a:pt x="60790" y="40930"/>
                </a:lnTo>
                <a:lnTo>
                  <a:pt x="60790" y="40920"/>
                </a:lnTo>
                <a:lnTo>
                  <a:pt x="60790" y="40910"/>
                </a:lnTo>
                <a:lnTo>
                  <a:pt x="60780" y="40910"/>
                </a:lnTo>
                <a:lnTo>
                  <a:pt x="60770" y="40910"/>
                </a:lnTo>
                <a:lnTo>
                  <a:pt x="60770" y="40900"/>
                </a:lnTo>
                <a:lnTo>
                  <a:pt x="60760" y="40900"/>
                </a:lnTo>
                <a:lnTo>
                  <a:pt x="60750" y="40900"/>
                </a:lnTo>
                <a:lnTo>
                  <a:pt x="60740" y="40900"/>
                </a:lnTo>
                <a:lnTo>
                  <a:pt x="60740" y="40890"/>
                </a:lnTo>
                <a:lnTo>
                  <a:pt x="60730" y="40890"/>
                </a:lnTo>
                <a:lnTo>
                  <a:pt x="60720" y="40900"/>
                </a:lnTo>
                <a:lnTo>
                  <a:pt x="60710" y="40900"/>
                </a:lnTo>
                <a:lnTo>
                  <a:pt x="60710" y="40910"/>
                </a:lnTo>
                <a:lnTo>
                  <a:pt x="60700" y="40910"/>
                </a:lnTo>
                <a:lnTo>
                  <a:pt x="60690" y="40910"/>
                </a:lnTo>
                <a:lnTo>
                  <a:pt x="60690" y="40920"/>
                </a:lnTo>
                <a:lnTo>
                  <a:pt x="60680" y="40920"/>
                </a:lnTo>
                <a:lnTo>
                  <a:pt x="60670" y="40930"/>
                </a:lnTo>
                <a:lnTo>
                  <a:pt x="60660" y="40940"/>
                </a:lnTo>
                <a:lnTo>
                  <a:pt x="60650" y="40940"/>
                </a:lnTo>
                <a:lnTo>
                  <a:pt x="60650" y="40950"/>
                </a:lnTo>
                <a:lnTo>
                  <a:pt x="60640" y="40960"/>
                </a:lnTo>
                <a:lnTo>
                  <a:pt x="60640" y="40970"/>
                </a:lnTo>
                <a:lnTo>
                  <a:pt x="60630" y="40970"/>
                </a:lnTo>
                <a:lnTo>
                  <a:pt x="60620" y="40980"/>
                </a:lnTo>
                <a:lnTo>
                  <a:pt x="60610" y="40980"/>
                </a:lnTo>
                <a:lnTo>
                  <a:pt x="60610" y="40990"/>
                </a:lnTo>
                <a:lnTo>
                  <a:pt x="60600" y="40990"/>
                </a:lnTo>
                <a:lnTo>
                  <a:pt x="60590" y="40990"/>
                </a:lnTo>
                <a:lnTo>
                  <a:pt x="60590" y="41000"/>
                </a:lnTo>
                <a:lnTo>
                  <a:pt x="60580" y="41000"/>
                </a:lnTo>
                <a:lnTo>
                  <a:pt x="60580" y="41010"/>
                </a:lnTo>
                <a:lnTo>
                  <a:pt x="60570" y="41010"/>
                </a:lnTo>
                <a:lnTo>
                  <a:pt x="60560" y="41010"/>
                </a:lnTo>
                <a:lnTo>
                  <a:pt x="60550" y="41010"/>
                </a:lnTo>
                <a:lnTo>
                  <a:pt x="60540" y="41010"/>
                </a:lnTo>
                <a:lnTo>
                  <a:pt x="60530" y="41010"/>
                </a:lnTo>
                <a:lnTo>
                  <a:pt x="60530" y="41020"/>
                </a:lnTo>
                <a:lnTo>
                  <a:pt x="60520" y="41020"/>
                </a:lnTo>
                <a:lnTo>
                  <a:pt x="60510" y="41020"/>
                </a:lnTo>
                <a:lnTo>
                  <a:pt x="60500" y="41020"/>
                </a:lnTo>
                <a:lnTo>
                  <a:pt x="60500" y="41010"/>
                </a:lnTo>
                <a:lnTo>
                  <a:pt x="60490" y="41010"/>
                </a:lnTo>
                <a:lnTo>
                  <a:pt x="60480" y="41010"/>
                </a:lnTo>
                <a:lnTo>
                  <a:pt x="60470" y="41010"/>
                </a:lnTo>
                <a:lnTo>
                  <a:pt x="60460" y="41010"/>
                </a:lnTo>
                <a:lnTo>
                  <a:pt x="60450" y="41010"/>
                </a:lnTo>
                <a:lnTo>
                  <a:pt x="60450" y="41000"/>
                </a:lnTo>
                <a:lnTo>
                  <a:pt x="60440" y="41000"/>
                </a:lnTo>
                <a:lnTo>
                  <a:pt x="60430" y="41000"/>
                </a:lnTo>
                <a:lnTo>
                  <a:pt x="60430" y="40990"/>
                </a:lnTo>
                <a:lnTo>
                  <a:pt x="60430" y="40980"/>
                </a:lnTo>
                <a:lnTo>
                  <a:pt x="60440" y="40970"/>
                </a:lnTo>
                <a:lnTo>
                  <a:pt x="60450" y="40960"/>
                </a:lnTo>
                <a:lnTo>
                  <a:pt x="60450" y="40950"/>
                </a:lnTo>
                <a:lnTo>
                  <a:pt x="60460" y="40950"/>
                </a:lnTo>
                <a:lnTo>
                  <a:pt x="60460" y="40940"/>
                </a:lnTo>
                <a:lnTo>
                  <a:pt x="60460" y="40930"/>
                </a:lnTo>
                <a:lnTo>
                  <a:pt x="60460" y="40920"/>
                </a:lnTo>
                <a:lnTo>
                  <a:pt x="60460" y="40910"/>
                </a:lnTo>
                <a:lnTo>
                  <a:pt x="60460" y="40900"/>
                </a:lnTo>
                <a:lnTo>
                  <a:pt x="60450" y="40900"/>
                </a:lnTo>
                <a:lnTo>
                  <a:pt x="60450" y="40890"/>
                </a:lnTo>
                <a:lnTo>
                  <a:pt x="60440" y="40890"/>
                </a:lnTo>
                <a:lnTo>
                  <a:pt x="60440" y="40880"/>
                </a:lnTo>
                <a:lnTo>
                  <a:pt x="60440" y="40870"/>
                </a:lnTo>
                <a:lnTo>
                  <a:pt x="60450" y="40870"/>
                </a:lnTo>
                <a:lnTo>
                  <a:pt x="60460" y="40860"/>
                </a:lnTo>
                <a:lnTo>
                  <a:pt x="60470" y="40860"/>
                </a:lnTo>
                <a:lnTo>
                  <a:pt x="60470" y="40850"/>
                </a:lnTo>
                <a:lnTo>
                  <a:pt x="60480" y="40850"/>
                </a:lnTo>
                <a:lnTo>
                  <a:pt x="60490" y="40840"/>
                </a:lnTo>
                <a:lnTo>
                  <a:pt x="60500" y="40840"/>
                </a:lnTo>
                <a:lnTo>
                  <a:pt x="60500" y="40830"/>
                </a:lnTo>
                <a:lnTo>
                  <a:pt x="60510" y="40820"/>
                </a:lnTo>
                <a:lnTo>
                  <a:pt x="60510" y="40810"/>
                </a:lnTo>
                <a:lnTo>
                  <a:pt x="60520" y="40810"/>
                </a:lnTo>
                <a:lnTo>
                  <a:pt x="60520" y="40800"/>
                </a:lnTo>
                <a:lnTo>
                  <a:pt x="60520" y="40790"/>
                </a:lnTo>
                <a:lnTo>
                  <a:pt x="60530" y="40780"/>
                </a:lnTo>
                <a:lnTo>
                  <a:pt x="60530" y="40770"/>
                </a:lnTo>
                <a:lnTo>
                  <a:pt x="60530" y="40760"/>
                </a:lnTo>
                <a:lnTo>
                  <a:pt x="60530" y="40750"/>
                </a:lnTo>
                <a:lnTo>
                  <a:pt x="60540" y="40750"/>
                </a:lnTo>
                <a:lnTo>
                  <a:pt x="60540" y="40740"/>
                </a:lnTo>
                <a:lnTo>
                  <a:pt x="60540" y="40730"/>
                </a:lnTo>
                <a:lnTo>
                  <a:pt x="60540" y="40720"/>
                </a:lnTo>
                <a:lnTo>
                  <a:pt x="60540" y="40710"/>
                </a:lnTo>
                <a:lnTo>
                  <a:pt x="60540" y="40700"/>
                </a:lnTo>
                <a:lnTo>
                  <a:pt x="60530" y="40690"/>
                </a:lnTo>
                <a:lnTo>
                  <a:pt x="60530" y="40680"/>
                </a:lnTo>
                <a:lnTo>
                  <a:pt x="60520" y="40670"/>
                </a:lnTo>
                <a:lnTo>
                  <a:pt x="60520" y="40660"/>
                </a:lnTo>
                <a:lnTo>
                  <a:pt x="60510" y="40660"/>
                </a:lnTo>
                <a:lnTo>
                  <a:pt x="60500" y="40660"/>
                </a:lnTo>
                <a:lnTo>
                  <a:pt x="60500" y="40670"/>
                </a:lnTo>
                <a:lnTo>
                  <a:pt x="60490" y="40680"/>
                </a:lnTo>
                <a:lnTo>
                  <a:pt x="60490" y="40690"/>
                </a:lnTo>
                <a:lnTo>
                  <a:pt x="60480" y="40690"/>
                </a:lnTo>
                <a:lnTo>
                  <a:pt x="60470" y="40690"/>
                </a:lnTo>
                <a:lnTo>
                  <a:pt x="60460" y="40700"/>
                </a:lnTo>
                <a:lnTo>
                  <a:pt x="60450" y="40700"/>
                </a:lnTo>
                <a:lnTo>
                  <a:pt x="60440" y="40700"/>
                </a:lnTo>
                <a:lnTo>
                  <a:pt x="60430" y="40710"/>
                </a:lnTo>
                <a:lnTo>
                  <a:pt x="60420" y="40710"/>
                </a:lnTo>
                <a:lnTo>
                  <a:pt x="60410" y="40720"/>
                </a:lnTo>
                <a:lnTo>
                  <a:pt x="60400" y="40720"/>
                </a:lnTo>
                <a:lnTo>
                  <a:pt x="60390" y="40720"/>
                </a:lnTo>
                <a:lnTo>
                  <a:pt x="60380" y="40720"/>
                </a:lnTo>
                <a:lnTo>
                  <a:pt x="60370" y="40720"/>
                </a:lnTo>
                <a:lnTo>
                  <a:pt x="60360" y="40720"/>
                </a:lnTo>
                <a:lnTo>
                  <a:pt x="60350" y="40720"/>
                </a:lnTo>
                <a:lnTo>
                  <a:pt x="60340" y="40720"/>
                </a:lnTo>
                <a:lnTo>
                  <a:pt x="60330" y="40720"/>
                </a:lnTo>
                <a:lnTo>
                  <a:pt x="60330" y="40710"/>
                </a:lnTo>
                <a:lnTo>
                  <a:pt x="60320" y="40710"/>
                </a:lnTo>
                <a:lnTo>
                  <a:pt x="60310" y="40710"/>
                </a:lnTo>
                <a:lnTo>
                  <a:pt x="60310" y="40700"/>
                </a:lnTo>
                <a:lnTo>
                  <a:pt x="60300" y="40700"/>
                </a:lnTo>
                <a:lnTo>
                  <a:pt x="60290" y="40690"/>
                </a:lnTo>
                <a:lnTo>
                  <a:pt x="60280" y="40690"/>
                </a:lnTo>
                <a:lnTo>
                  <a:pt x="60270" y="40690"/>
                </a:lnTo>
                <a:lnTo>
                  <a:pt x="60270" y="40700"/>
                </a:lnTo>
                <a:lnTo>
                  <a:pt x="60260" y="40700"/>
                </a:lnTo>
                <a:lnTo>
                  <a:pt x="60250" y="40710"/>
                </a:lnTo>
                <a:lnTo>
                  <a:pt x="60240" y="40720"/>
                </a:lnTo>
                <a:lnTo>
                  <a:pt x="60240" y="40730"/>
                </a:lnTo>
                <a:lnTo>
                  <a:pt x="60230" y="40730"/>
                </a:lnTo>
                <a:lnTo>
                  <a:pt x="60220" y="40740"/>
                </a:lnTo>
                <a:lnTo>
                  <a:pt x="60210" y="40740"/>
                </a:lnTo>
                <a:lnTo>
                  <a:pt x="60200" y="40740"/>
                </a:lnTo>
                <a:lnTo>
                  <a:pt x="60190" y="40730"/>
                </a:lnTo>
                <a:lnTo>
                  <a:pt x="60180" y="40730"/>
                </a:lnTo>
                <a:lnTo>
                  <a:pt x="60170" y="40730"/>
                </a:lnTo>
                <a:lnTo>
                  <a:pt x="59960" y="40680"/>
                </a:lnTo>
                <a:lnTo>
                  <a:pt x="59810" y="40650"/>
                </a:lnTo>
                <a:lnTo>
                  <a:pt x="59810" y="40600"/>
                </a:lnTo>
                <a:lnTo>
                  <a:pt x="59820" y="40550"/>
                </a:lnTo>
                <a:lnTo>
                  <a:pt x="59820" y="40510"/>
                </a:lnTo>
                <a:lnTo>
                  <a:pt x="59750" y="40520"/>
                </a:lnTo>
                <a:lnTo>
                  <a:pt x="59660" y="40530"/>
                </a:lnTo>
                <a:lnTo>
                  <a:pt x="59550" y="40530"/>
                </a:lnTo>
                <a:lnTo>
                  <a:pt x="59520" y="40540"/>
                </a:lnTo>
                <a:lnTo>
                  <a:pt x="59510" y="40540"/>
                </a:lnTo>
                <a:lnTo>
                  <a:pt x="59440" y="40540"/>
                </a:lnTo>
                <a:lnTo>
                  <a:pt x="59330" y="40550"/>
                </a:lnTo>
                <a:lnTo>
                  <a:pt x="59270" y="40560"/>
                </a:lnTo>
                <a:lnTo>
                  <a:pt x="59190" y="40560"/>
                </a:lnTo>
                <a:lnTo>
                  <a:pt x="59150" y="40570"/>
                </a:lnTo>
                <a:lnTo>
                  <a:pt x="59140" y="40560"/>
                </a:lnTo>
                <a:lnTo>
                  <a:pt x="59140" y="40550"/>
                </a:lnTo>
                <a:lnTo>
                  <a:pt x="59140" y="40540"/>
                </a:lnTo>
                <a:lnTo>
                  <a:pt x="59140" y="40530"/>
                </a:lnTo>
                <a:lnTo>
                  <a:pt x="59140" y="40520"/>
                </a:lnTo>
                <a:lnTo>
                  <a:pt x="59140" y="40510"/>
                </a:lnTo>
                <a:lnTo>
                  <a:pt x="59150" y="40500"/>
                </a:lnTo>
                <a:lnTo>
                  <a:pt x="59160" y="40500"/>
                </a:lnTo>
                <a:lnTo>
                  <a:pt x="59160" y="40490"/>
                </a:lnTo>
                <a:lnTo>
                  <a:pt x="59170" y="40490"/>
                </a:lnTo>
                <a:lnTo>
                  <a:pt x="59180" y="40480"/>
                </a:lnTo>
                <a:lnTo>
                  <a:pt x="59190" y="40480"/>
                </a:lnTo>
                <a:lnTo>
                  <a:pt x="59190" y="40470"/>
                </a:lnTo>
                <a:lnTo>
                  <a:pt x="59190" y="40460"/>
                </a:lnTo>
                <a:lnTo>
                  <a:pt x="59190" y="40450"/>
                </a:lnTo>
                <a:lnTo>
                  <a:pt x="59200" y="40450"/>
                </a:lnTo>
                <a:lnTo>
                  <a:pt x="59200" y="40460"/>
                </a:lnTo>
                <a:lnTo>
                  <a:pt x="59210" y="40460"/>
                </a:lnTo>
                <a:lnTo>
                  <a:pt x="59210" y="40470"/>
                </a:lnTo>
                <a:lnTo>
                  <a:pt x="59220" y="40470"/>
                </a:lnTo>
                <a:lnTo>
                  <a:pt x="59220" y="40460"/>
                </a:lnTo>
                <a:lnTo>
                  <a:pt x="59230" y="40450"/>
                </a:lnTo>
                <a:lnTo>
                  <a:pt x="59230" y="40440"/>
                </a:lnTo>
                <a:lnTo>
                  <a:pt x="59240" y="40440"/>
                </a:lnTo>
                <a:lnTo>
                  <a:pt x="59240" y="40450"/>
                </a:lnTo>
                <a:lnTo>
                  <a:pt x="59240" y="40460"/>
                </a:lnTo>
                <a:lnTo>
                  <a:pt x="59250" y="40460"/>
                </a:lnTo>
                <a:lnTo>
                  <a:pt x="59250" y="40470"/>
                </a:lnTo>
                <a:lnTo>
                  <a:pt x="59260" y="40470"/>
                </a:lnTo>
                <a:lnTo>
                  <a:pt x="59260" y="40460"/>
                </a:lnTo>
                <a:lnTo>
                  <a:pt x="59270" y="40460"/>
                </a:lnTo>
                <a:lnTo>
                  <a:pt x="59280" y="40450"/>
                </a:lnTo>
                <a:lnTo>
                  <a:pt x="59290" y="40450"/>
                </a:lnTo>
                <a:lnTo>
                  <a:pt x="59290" y="40440"/>
                </a:lnTo>
                <a:lnTo>
                  <a:pt x="59290" y="40430"/>
                </a:lnTo>
                <a:lnTo>
                  <a:pt x="59280" y="40430"/>
                </a:lnTo>
                <a:lnTo>
                  <a:pt x="59280" y="40420"/>
                </a:lnTo>
                <a:lnTo>
                  <a:pt x="59280" y="40410"/>
                </a:lnTo>
                <a:lnTo>
                  <a:pt x="59280" y="40400"/>
                </a:lnTo>
                <a:lnTo>
                  <a:pt x="59270" y="40400"/>
                </a:lnTo>
                <a:lnTo>
                  <a:pt x="59270" y="40390"/>
                </a:lnTo>
                <a:lnTo>
                  <a:pt x="59280" y="40390"/>
                </a:lnTo>
                <a:lnTo>
                  <a:pt x="59280" y="40380"/>
                </a:lnTo>
                <a:lnTo>
                  <a:pt x="59290" y="40370"/>
                </a:lnTo>
                <a:lnTo>
                  <a:pt x="59300" y="40370"/>
                </a:lnTo>
                <a:lnTo>
                  <a:pt x="59310" y="40370"/>
                </a:lnTo>
                <a:lnTo>
                  <a:pt x="59330" y="40370"/>
                </a:lnTo>
                <a:lnTo>
                  <a:pt x="59320" y="40360"/>
                </a:lnTo>
                <a:lnTo>
                  <a:pt x="59320" y="40350"/>
                </a:lnTo>
                <a:lnTo>
                  <a:pt x="59320" y="40330"/>
                </a:lnTo>
                <a:lnTo>
                  <a:pt x="59320" y="40320"/>
                </a:lnTo>
                <a:lnTo>
                  <a:pt x="59310" y="40320"/>
                </a:lnTo>
                <a:lnTo>
                  <a:pt x="59310" y="40310"/>
                </a:lnTo>
                <a:lnTo>
                  <a:pt x="59310" y="40300"/>
                </a:lnTo>
                <a:lnTo>
                  <a:pt x="59310" y="40290"/>
                </a:lnTo>
                <a:lnTo>
                  <a:pt x="59310" y="40250"/>
                </a:lnTo>
                <a:lnTo>
                  <a:pt x="59300" y="40190"/>
                </a:lnTo>
                <a:lnTo>
                  <a:pt x="59290" y="40180"/>
                </a:lnTo>
                <a:lnTo>
                  <a:pt x="59290" y="40140"/>
                </a:lnTo>
                <a:lnTo>
                  <a:pt x="59280" y="40090"/>
                </a:lnTo>
                <a:lnTo>
                  <a:pt x="59270" y="40020"/>
                </a:lnTo>
                <a:lnTo>
                  <a:pt x="59260" y="39940"/>
                </a:lnTo>
                <a:lnTo>
                  <a:pt x="59250" y="39930"/>
                </a:lnTo>
                <a:lnTo>
                  <a:pt x="59240" y="39860"/>
                </a:lnTo>
                <a:lnTo>
                  <a:pt x="59230" y="39800"/>
                </a:lnTo>
                <a:lnTo>
                  <a:pt x="59210" y="39630"/>
                </a:lnTo>
                <a:lnTo>
                  <a:pt x="59200" y="39580"/>
                </a:lnTo>
                <a:lnTo>
                  <a:pt x="59200" y="39570"/>
                </a:lnTo>
                <a:lnTo>
                  <a:pt x="59210" y="39570"/>
                </a:lnTo>
                <a:lnTo>
                  <a:pt x="59270" y="39560"/>
                </a:lnTo>
                <a:lnTo>
                  <a:pt x="59310" y="39560"/>
                </a:lnTo>
                <a:lnTo>
                  <a:pt x="59380" y="39550"/>
                </a:lnTo>
                <a:lnTo>
                  <a:pt x="59380" y="39530"/>
                </a:lnTo>
                <a:lnTo>
                  <a:pt x="59380" y="39500"/>
                </a:lnTo>
                <a:lnTo>
                  <a:pt x="59510" y="39480"/>
                </a:lnTo>
                <a:lnTo>
                  <a:pt x="59550" y="39480"/>
                </a:lnTo>
                <a:lnTo>
                  <a:pt x="59600" y="39470"/>
                </a:lnTo>
                <a:lnTo>
                  <a:pt x="59650" y="39460"/>
                </a:lnTo>
                <a:lnTo>
                  <a:pt x="59690" y="39460"/>
                </a:lnTo>
                <a:lnTo>
                  <a:pt x="59700" y="39450"/>
                </a:lnTo>
                <a:lnTo>
                  <a:pt x="59690" y="39350"/>
                </a:lnTo>
                <a:lnTo>
                  <a:pt x="59680" y="39310"/>
                </a:lnTo>
                <a:lnTo>
                  <a:pt x="59680" y="39270"/>
                </a:lnTo>
                <a:lnTo>
                  <a:pt x="59620" y="39280"/>
                </a:lnTo>
                <a:lnTo>
                  <a:pt x="59610" y="39260"/>
                </a:lnTo>
                <a:lnTo>
                  <a:pt x="59600" y="39210"/>
                </a:lnTo>
                <a:lnTo>
                  <a:pt x="59600" y="39160"/>
                </a:lnTo>
                <a:lnTo>
                  <a:pt x="59590" y="39130"/>
                </a:lnTo>
                <a:lnTo>
                  <a:pt x="59650" y="39120"/>
                </a:lnTo>
                <a:lnTo>
                  <a:pt x="59680" y="39120"/>
                </a:lnTo>
                <a:lnTo>
                  <a:pt x="59680" y="39080"/>
                </a:lnTo>
                <a:lnTo>
                  <a:pt x="59670" y="39040"/>
                </a:lnTo>
                <a:lnTo>
                  <a:pt x="59660" y="38960"/>
                </a:lnTo>
                <a:lnTo>
                  <a:pt x="59650" y="38920"/>
                </a:lnTo>
                <a:lnTo>
                  <a:pt x="59640" y="38820"/>
                </a:lnTo>
                <a:lnTo>
                  <a:pt x="59630" y="38750"/>
                </a:lnTo>
                <a:lnTo>
                  <a:pt x="59700" y="38740"/>
                </a:lnTo>
                <a:lnTo>
                  <a:pt x="59750" y="38730"/>
                </a:lnTo>
                <a:lnTo>
                  <a:pt x="59750" y="38720"/>
                </a:lnTo>
                <a:lnTo>
                  <a:pt x="59740" y="38650"/>
                </a:lnTo>
                <a:lnTo>
                  <a:pt x="59720" y="38560"/>
                </a:lnTo>
                <a:lnTo>
                  <a:pt x="59700" y="38440"/>
                </a:lnTo>
                <a:lnTo>
                  <a:pt x="59700" y="38410"/>
                </a:lnTo>
                <a:lnTo>
                  <a:pt x="59690" y="38370"/>
                </a:lnTo>
                <a:lnTo>
                  <a:pt x="59700" y="38370"/>
                </a:lnTo>
                <a:lnTo>
                  <a:pt x="59780" y="38350"/>
                </a:lnTo>
                <a:lnTo>
                  <a:pt x="59770" y="38300"/>
                </a:lnTo>
                <a:lnTo>
                  <a:pt x="59750" y="38170"/>
                </a:lnTo>
                <a:lnTo>
                  <a:pt x="59740" y="38140"/>
                </a:lnTo>
                <a:lnTo>
                  <a:pt x="59740" y="38120"/>
                </a:lnTo>
                <a:lnTo>
                  <a:pt x="59740" y="38100"/>
                </a:lnTo>
                <a:lnTo>
                  <a:pt x="59740" y="38090"/>
                </a:lnTo>
                <a:lnTo>
                  <a:pt x="59710" y="38090"/>
                </a:lnTo>
                <a:lnTo>
                  <a:pt x="59700" y="38100"/>
                </a:lnTo>
                <a:lnTo>
                  <a:pt x="59680" y="38100"/>
                </a:lnTo>
                <a:lnTo>
                  <a:pt x="59670" y="38100"/>
                </a:lnTo>
                <a:lnTo>
                  <a:pt x="59640" y="38110"/>
                </a:lnTo>
                <a:lnTo>
                  <a:pt x="59610" y="38120"/>
                </a:lnTo>
                <a:lnTo>
                  <a:pt x="59580" y="38120"/>
                </a:lnTo>
                <a:lnTo>
                  <a:pt x="59570" y="38130"/>
                </a:lnTo>
                <a:lnTo>
                  <a:pt x="59490" y="38140"/>
                </a:lnTo>
                <a:lnTo>
                  <a:pt x="59440" y="38160"/>
                </a:lnTo>
                <a:lnTo>
                  <a:pt x="59410" y="38160"/>
                </a:lnTo>
                <a:lnTo>
                  <a:pt x="59400" y="38160"/>
                </a:lnTo>
                <a:lnTo>
                  <a:pt x="59390" y="38160"/>
                </a:lnTo>
                <a:lnTo>
                  <a:pt x="59390" y="38150"/>
                </a:lnTo>
                <a:lnTo>
                  <a:pt x="59380" y="38150"/>
                </a:lnTo>
                <a:lnTo>
                  <a:pt x="59380" y="38140"/>
                </a:lnTo>
                <a:lnTo>
                  <a:pt x="59370" y="38140"/>
                </a:lnTo>
                <a:lnTo>
                  <a:pt x="59370" y="38130"/>
                </a:lnTo>
                <a:lnTo>
                  <a:pt x="59360" y="38130"/>
                </a:lnTo>
                <a:lnTo>
                  <a:pt x="59360" y="38120"/>
                </a:lnTo>
                <a:lnTo>
                  <a:pt x="59350" y="38120"/>
                </a:lnTo>
                <a:lnTo>
                  <a:pt x="59350" y="38110"/>
                </a:lnTo>
                <a:lnTo>
                  <a:pt x="59350" y="38100"/>
                </a:lnTo>
                <a:lnTo>
                  <a:pt x="59350" y="38090"/>
                </a:lnTo>
                <a:lnTo>
                  <a:pt x="59340" y="38090"/>
                </a:lnTo>
                <a:lnTo>
                  <a:pt x="59340" y="38080"/>
                </a:lnTo>
                <a:lnTo>
                  <a:pt x="59340" y="38070"/>
                </a:lnTo>
                <a:lnTo>
                  <a:pt x="59330" y="38070"/>
                </a:lnTo>
                <a:lnTo>
                  <a:pt x="59330" y="38060"/>
                </a:lnTo>
                <a:lnTo>
                  <a:pt x="59330" y="38050"/>
                </a:lnTo>
                <a:lnTo>
                  <a:pt x="59330" y="38040"/>
                </a:lnTo>
                <a:lnTo>
                  <a:pt x="59330" y="38030"/>
                </a:lnTo>
                <a:lnTo>
                  <a:pt x="59330" y="38020"/>
                </a:lnTo>
                <a:lnTo>
                  <a:pt x="59320" y="38020"/>
                </a:lnTo>
                <a:lnTo>
                  <a:pt x="59320" y="38010"/>
                </a:lnTo>
                <a:lnTo>
                  <a:pt x="59320" y="38000"/>
                </a:lnTo>
                <a:lnTo>
                  <a:pt x="59310" y="38000"/>
                </a:lnTo>
                <a:lnTo>
                  <a:pt x="59310" y="37990"/>
                </a:lnTo>
                <a:lnTo>
                  <a:pt x="59310" y="37980"/>
                </a:lnTo>
                <a:lnTo>
                  <a:pt x="59320" y="37980"/>
                </a:lnTo>
                <a:lnTo>
                  <a:pt x="59360" y="37970"/>
                </a:lnTo>
                <a:lnTo>
                  <a:pt x="59370" y="37970"/>
                </a:lnTo>
                <a:lnTo>
                  <a:pt x="59380" y="37970"/>
                </a:lnTo>
                <a:lnTo>
                  <a:pt x="59370" y="37910"/>
                </a:lnTo>
                <a:lnTo>
                  <a:pt x="59370" y="37880"/>
                </a:lnTo>
                <a:lnTo>
                  <a:pt x="59360" y="37870"/>
                </a:lnTo>
                <a:lnTo>
                  <a:pt x="59360" y="37830"/>
                </a:lnTo>
                <a:lnTo>
                  <a:pt x="59350" y="37760"/>
                </a:lnTo>
                <a:lnTo>
                  <a:pt x="59350" y="37740"/>
                </a:lnTo>
                <a:lnTo>
                  <a:pt x="59350" y="37730"/>
                </a:lnTo>
                <a:lnTo>
                  <a:pt x="59340" y="37730"/>
                </a:lnTo>
                <a:lnTo>
                  <a:pt x="59320" y="37730"/>
                </a:lnTo>
                <a:lnTo>
                  <a:pt x="59310" y="37650"/>
                </a:lnTo>
                <a:lnTo>
                  <a:pt x="59310" y="37640"/>
                </a:lnTo>
                <a:lnTo>
                  <a:pt x="59320" y="37600"/>
                </a:lnTo>
                <a:lnTo>
                  <a:pt x="59320" y="37590"/>
                </a:lnTo>
                <a:lnTo>
                  <a:pt x="59330" y="37590"/>
                </a:lnTo>
                <a:lnTo>
                  <a:pt x="59340" y="37590"/>
                </a:lnTo>
                <a:lnTo>
                  <a:pt x="59350" y="37580"/>
                </a:lnTo>
                <a:lnTo>
                  <a:pt x="59360" y="37580"/>
                </a:lnTo>
                <a:lnTo>
                  <a:pt x="59360" y="37570"/>
                </a:lnTo>
                <a:lnTo>
                  <a:pt x="59370" y="37570"/>
                </a:lnTo>
                <a:lnTo>
                  <a:pt x="59380" y="37570"/>
                </a:lnTo>
                <a:lnTo>
                  <a:pt x="59380" y="37580"/>
                </a:lnTo>
                <a:lnTo>
                  <a:pt x="59390" y="37580"/>
                </a:lnTo>
                <a:lnTo>
                  <a:pt x="59400" y="37590"/>
                </a:lnTo>
                <a:lnTo>
                  <a:pt x="59410" y="37590"/>
                </a:lnTo>
                <a:lnTo>
                  <a:pt x="59420" y="37600"/>
                </a:lnTo>
                <a:lnTo>
                  <a:pt x="59430" y="37600"/>
                </a:lnTo>
                <a:lnTo>
                  <a:pt x="59450" y="37610"/>
                </a:lnTo>
                <a:lnTo>
                  <a:pt x="59460" y="37610"/>
                </a:lnTo>
                <a:lnTo>
                  <a:pt x="59470" y="37610"/>
                </a:lnTo>
                <a:lnTo>
                  <a:pt x="59470" y="37600"/>
                </a:lnTo>
                <a:lnTo>
                  <a:pt x="59460" y="37600"/>
                </a:lnTo>
                <a:lnTo>
                  <a:pt x="59460" y="37590"/>
                </a:lnTo>
                <a:lnTo>
                  <a:pt x="59450" y="37580"/>
                </a:lnTo>
                <a:lnTo>
                  <a:pt x="59450" y="37550"/>
                </a:lnTo>
                <a:lnTo>
                  <a:pt x="59450" y="37540"/>
                </a:lnTo>
                <a:lnTo>
                  <a:pt x="59460" y="37530"/>
                </a:lnTo>
                <a:lnTo>
                  <a:pt x="59460" y="37480"/>
                </a:lnTo>
                <a:lnTo>
                  <a:pt x="59470" y="37470"/>
                </a:lnTo>
                <a:lnTo>
                  <a:pt x="59470" y="37460"/>
                </a:lnTo>
                <a:lnTo>
                  <a:pt x="59470" y="37450"/>
                </a:lnTo>
                <a:lnTo>
                  <a:pt x="59470" y="37440"/>
                </a:lnTo>
                <a:lnTo>
                  <a:pt x="59460" y="37440"/>
                </a:lnTo>
                <a:lnTo>
                  <a:pt x="59460" y="37430"/>
                </a:lnTo>
                <a:lnTo>
                  <a:pt x="59460" y="37420"/>
                </a:lnTo>
                <a:lnTo>
                  <a:pt x="59490" y="37410"/>
                </a:lnTo>
                <a:lnTo>
                  <a:pt x="59500" y="37410"/>
                </a:lnTo>
                <a:lnTo>
                  <a:pt x="59500" y="37400"/>
                </a:lnTo>
                <a:lnTo>
                  <a:pt x="59510" y="37400"/>
                </a:lnTo>
                <a:lnTo>
                  <a:pt x="59520" y="37400"/>
                </a:lnTo>
                <a:lnTo>
                  <a:pt x="59520" y="37390"/>
                </a:lnTo>
                <a:lnTo>
                  <a:pt x="59520" y="37380"/>
                </a:lnTo>
                <a:lnTo>
                  <a:pt x="59520" y="37370"/>
                </a:lnTo>
                <a:lnTo>
                  <a:pt x="59520" y="37330"/>
                </a:lnTo>
                <a:lnTo>
                  <a:pt x="59510" y="37330"/>
                </a:lnTo>
                <a:lnTo>
                  <a:pt x="59510" y="37310"/>
                </a:lnTo>
                <a:lnTo>
                  <a:pt x="59510" y="37300"/>
                </a:lnTo>
                <a:lnTo>
                  <a:pt x="59510" y="37290"/>
                </a:lnTo>
                <a:lnTo>
                  <a:pt x="59500" y="37260"/>
                </a:lnTo>
                <a:lnTo>
                  <a:pt x="59510" y="37260"/>
                </a:lnTo>
                <a:lnTo>
                  <a:pt x="59510" y="37250"/>
                </a:lnTo>
                <a:lnTo>
                  <a:pt x="59520" y="37250"/>
                </a:lnTo>
                <a:lnTo>
                  <a:pt x="59530" y="37250"/>
                </a:lnTo>
                <a:lnTo>
                  <a:pt x="59530" y="37240"/>
                </a:lnTo>
                <a:lnTo>
                  <a:pt x="59520" y="37230"/>
                </a:lnTo>
                <a:lnTo>
                  <a:pt x="59540" y="37230"/>
                </a:lnTo>
                <a:lnTo>
                  <a:pt x="59550" y="37230"/>
                </a:lnTo>
                <a:lnTo>
                  <a:pt x="59590" y="37220"/>
                </a:lnTo>
                <a:lnTo>
                  <a:pt x="59620" y="37220"/>
                </a:lnTo>
                <a:lnTo>
                  <a:pt x="59650" y="37210"/>
                </a:lnTo>
                <a:lnTo>
                  <a:pt x="59680" y="37210"/>
                </a:lnTo>
                <a:lnTo>
                  <a:pt x="59710" y="37200"/>
                </a:lnTo>
                <a:lnTo>
                  <a:pt x="59810" y="37180"/>
                </a:lnTo>
                <a:lnTo>
                  <a:pt x="59820" y="37180"/>
                </a:lnTo>
                <a:lnTo>
                  <a:pt x="59860" y="37180"/>
                </a:lnTo>
                <a:lnTo>
                  <a:pt x="59880" y="37170"/>
                </a:lnTo>
                <a:lnTo>
                  <a:pt x="59890" y="37170"/>
                </a:lnTo>
                <a:lnTo>
                  <a:pt x="59900" y="37170"/>
                </a:lnTo>
                <a:lnTo>
                  <a:pt x="59890" y="37160"/>
                </a:lnTo>
                <a:lnTo>
                  <a:pt x="59880" y="37150"/>
                </a:lnTo>
                <a:lnTo>
                  <a:pt x="59880" y="37140"/>
                </a:lnTo>
                <a:lnTo>
                  <a:pt x="59870" y="37140"/>
                </a:lnTo>
                <a:lnTo>
                  <a:pt x="59870" y="37130"/>
                </a:lnTo>
                <a:lnTo>
                  <a:pt x="59870" y="37120"/>
                </a:lnTo>
                <a:lnTo>
                  <a:pt x="59870" y="37110"/>
                </a:lnTo>
                <a:lnTo>
                  <a:pt x="59870" y="37100"/>
                </a:lnTo>
                <a:lnTo>
                  <a:pt x="59870" y="37090"/>
                </a:lnTo>
                <a:lnTo>
                  <a:pt x="59870" y="37080"/>
                </a:lnTo>
                <a:lnTo>
                  <a:pt x="59860" y="37070"/>
                </a:lnTo>
                <a:lnTo>
                  <a:pt x="59870" y="37060"/>
                </a:lnTo>
                <a:lnTo>
                  <a:pt x="59870" y="37050"/>
                </a:lnTo>
                <a:lnTo>
                  <a:pt x="59880" y="37050"/>
                </a:lnTo>
                <a:lnTo>
                  <a:pt x="59880" y="37040"/>
                </a:lnTo>
                <a:lnTo>
                  <a:pt x="59880" y="37030"/>
                </a:lnTo>
                <a:lnTo>
                  <a:pt x="59880" y="37020"/>
                </a:lnTo>
                <a:lnTo>
                  <a:pt x="59870" y="37010"/>
                </a:lnTo>
                <a:lnTo>
                  <a:pt x="59920" y="37000"/>
                </a:lnTo>
                <a:lnTo>
                  <a:pt x="59920" y="37030"/>
                </a:lnTo>
                <a:lnTo>
                  <a:pt x="59940" y="37030"/>
                </a:lnTo>
                <a:lnTo>
                  <a:pt x="59960" y="37020"/>
                </a:lnTo>
                <a:lnTo>
                  <a:pt x="59980" y="37020"/>
                </a:lnTo>
                <a:lnTo>
                  <a:pt x="60020" y="37010"/>
                </a:lnTo>
                <a:lnTo>
                  <a:pt x="60060" y="37010"/>
                </a:lnTo>
                <a:lnTo>
                  <a:pt x="60070" y="37020"/>
                </a:lnTo>
                <a:lnTo>
                  <a:pt x="60070" y="37030"/>
                </a:lnTo>
                <a:lnTo>
                  <a:pt x="60080" y="37100"/>
                </a:lnTo>
                <a:lnTo>
                  <a:pt x="60090" y="37180"/>
                </a:lnTo>
                <a:lnTo>
                  <a:pt x="60120" y="37170"/>
                </a:lnTo>
                <a:lnTo>
                  <a:pt x="60100" y="37090"/>
                </a:lnTo>
                <a:lnTo>
                  <a:pt x="60100" y="37060"/>
                </a:lnTo>
                <a:lnTo>
                  <a:pt x="60100" y="37030"/>
                </a:lnTo>
                <a:lnTo>
                  <a:pt x="60090" y="37010"/>
                </a:lnTo>
                <a:lnTo>
                  <a:pt x="60090" y="36980"/>
                </a:lnTo>
                <a:lnTo>
                  <a:pt x="60070" y="36980"/>
                </a:lnTo>
                <a:lnTo>
                  <a:pt x="60060" y="36910"/>
                </a:lnTo>
                <a:lnTo>
                  <a:pt x="60090" y="36910"/>
                </a:lnTo>
                <a:lnTo>
                  <a:pt x="60110" y="36900"/>
                </a:lnTo>
                <a:lnTo>
                  <a:pt x="60120" y="36900"/>
                </a:lnTo>
                <a:lnTo>
                  <a:pt x="60120" y="36890"/>
                </a:lnTo>
                <a:lnTo>
                  <a:pt x="60110" y="36860"/>
                </a:lnTo>
                <a:lnTo>
                  <a:pt x="60160" y="36850"/>
                </a:lnTo>
                <a:lnTo>
                  <a:pt x="60200" y="36850"/>
                </a:lnTo>
                <a:lnTo>
                  <a:pt x="60200" y="36840"/>
                </a:lnTo>
                <a:lnTo>
                  <a:pt x="60210" y="36840"/>
                </a:lnTo>
                <a:lnTo>
                  <a:pt x="60250" y="36830"/>
                </a:lnTo>
                <a:lnTo>
                  <a:pt x="60290" y="36820"/>
                </a:lnTo>
                <a:lnTo>
                  <a:pt x="60380" y="36810"/>
                </a:lnTo>
                <a:lnTo>
                  <a:pt x="60390" y="36810"/>
                </a:lnTo>
                <a:lnTo>
                  <a:pt x="60470" y="36790"/>
                </a:lnTo>
                <a:lnTo>
                  <a:pt x="60460" y="36690"/>
                </a:lnTo>
                <a:lnTo>
                  <a:pt x="60540" y="36680"/>
                </a:lnTo>
                <a:lnTo>
                  <a:pt x="60530" y="36630"/>
                </a:lnTo>
                <a:lnTo>
                  <a:pt x="60470" y="36640"/>
                </a:lnTo>
                <a:lnTo>
                  <a:pt x="60470" y="36620"/>
                </a:lnTo>
                <a:lnTo>
                  <a:pt x="60450" y="36620"/>
                </a:lnTo>
                <a:lnTo>
                  <a:pt x="60460" y="36680"/>
                </a:lnTo>
                <a:lnTo>
                  <a:pt x="60440" y="36680"/>
                </a:lnTo>
                <a:lnTo>
                  <a:pt x="60370" y="36690"/>
                </a:lnTo>
                <a:lnTo>
                  <a:pt x="60290" y="36700"/>
                </a:lnTo>
                <a:lnTo>
                  <a:pt x="60280" y="36700"/>
                </a:lnTo>
                <a:lnTo>
                  <a:pt x="60270" y="36700"/>
                </a:lnTo>
                <a:lnTo>
                  <a:pt x="60270" y="36690"/>
                </a:lnTo>
                <a:lnTo>
                  <a:pt x="60270" y="36660"/>
                </a:lnTo>
                <a:lnTo>
                  <a:pt x="60260" y="36640"/>
                </a:lnTo>
                <a:lnTo>
                  <a:pt x="60260" y="36620"/>
                </a:lnTo>
                <a:lnTo>
                  <a:pt x="60260" y="36600"/>
                </a:lnTo>
                <a:lnTo>
                  <a:pt x="60280" y="36590"/>
                </a:lnTo>
                <a:lnTo>
                  <a:pt x="60350" y="36580"/>
                </a:lnTo>
                <a:lnTo>
                  <a:pt x="60420" y="36570"/>
                </a:lnTo>
                <a:lnTo>
                  <a:pt x="60440" y="36570"/>
                </a:lnTo>
                <a:lnTo>
                  <a:pt x="60440" y="36550"/>
                </a:lnTo>
                <a:lnTo>
                  <a:pt x="60490" y="36540"/>
                </a:lnTo>
                <a:lnTo>
                  <a:pt x="60500" y="36540"/>
                </a:lnTo>
                <a:lnTo>
                  <a:pt x="60510" y="36540"/>
                </a:lnTo>
                <a:lnTo>
                  <a:pt x="60510" y="36530"/>
                </a:lnTo>
                <a:lnTo>
                  <a:pt x="60510" y="36510"/>
                </a:lnTo>
                <a:lnTo>
                  <a:pt x="60500" y="36480"/>
                </a:lnTo>
                <a:lnTo>
                  <a:pt x="60500" y="36470"/>
                </a:lnTo>
                <a:lnTo>
                  <a:pt x="60500" y="36450"/>
                </a:lnTo>
                <a:lnTo>
                  <a:pt x="60490" y="36420"/>
                </a:lnTo>
                <a:lnTo>
                  <a:pt x="60490" y="36390"/>
                </a:lnTo>
                <a:lnTo>
                  <a:pt x="60490" y="36360"/>
                </a:lnTo>
                <a:lnTo>
                  <a:pt x="60450" y="36370"/>
                </a:lnTo>
                <a:lnTo>
                  <a:pt x="60440" y="36370"/>
                </a:lnTo>
                <a:lnTo>
                  <a:pt x="60430" y="36300"/>
                </a:lnTo>
                <a:lnTo>
                  <a:pt x="60420" y="36270"/>
                </a:lnTo>
                <a:lnTo>
                  <a:pt x="60410" y="36210"/>
                </a:lnTo>
                <a:lnTo>
                  <a:pt x="60490" y="36200"/>
                </a:lnTo>
                <a:lnTo>
                  <a:pt x="60530" y="36190"/>
                </a:lnTo>
                <a:lnTo>
                  <a:pt x="60570" y="36190"/>
                </a:lnTo>
                <a:lnTo>
                  <a:pt x="60580" y="36300"/>
                </a:lnTo>
                <a:lnTo>
                  <a:pt x="60590" y="36350"/>
                </a:lnTo>
                <a:lnTo>
                  <a:pt x="60710" y="36330"/>
                </a:lnTo>
                <a:lnTo>
                  <a:pt x="60730" y="36420"/>
                </a:lnTo>
                <a:lnTo>
                  <a:pt x="60730" y="36440"/>
                </a:lnTo>
                <a:lnTo>
                  <a:pt x="60710" y="36450"/>
                </a:lnTo>
                <a:lnTo>
                  <a:pt x="60720" y="36490"/>
                </a:lnTo>
                <a:lnTo>
                  <a:pt x="60720" y="36500"/>
                </a:lnTo>
                <a:lnTo>
                  <a:pt x="60740" y="36710"/>
                </a:lnTo>
                <a:lnTo>
                  <a:pt x="60780" y="36720"/>
                </a:lnTo>
                <a:lnTo>
                  <a:pt x="60810" y="36720"/>
                </a:lnTo>
                <a:lnTo>
                  <a:pt x="60820" y="36720"/>
                </a:lnTo>
                <a:lnTo>
                  <a:pt x="60820" y="36710"/>
                </a:lnTo>
                <a:lnTo>
                  <a:pt x="60820" y="36700"/>
                </a:lnTo>
                <a:lnTo>
                  <a:pt x="60830" y="36700"/>
                </a:lnTo>
                <a:lnTo>
                  <a:pt x="60830" y="36690"/>
                </a:lnTo>
                <a:lnTo>
                  <a:pt x="60840" y="36670"/>
                </a:lnTo>
                <a:lnTo>
                  <a:pt x="60840" y="36650"/>
                </a:lnTo>
                <a:lnTo>
                  <a:pt x="60860" y="36650"/>
                </a:lnTo>
                <a:lnTo>
                  <a:pt x="60860" y="36640"/>
                </a:lnTo>
                <a:lnTo>
                  <a:pt x="60860" y="36630"/>
                </a:lnTo>
                <a:lnTo>
                  <a:pt x="60860" y="36620"/>
                </a:lnTo>
                <a:lnTo>
                  <a:pt x="60860" y="36610"/>
                </a:lnTo>
                <a:lnTo>
                  <a:pt x="60860" y="36600"/>
                </a:lnTo>
                <a:lnTo>
                  <a:pt x="60860" y="36590"/>
                </a:lnTo>
                <a:lnTo>
                  <a:pt x="60870" y="36590"/>
                </a:lnTo>
                <a:lnTo>
                  <a:pt x="60880" y="36590"/>
                </a:lnTo>
                <a:lnTo>
                  <a:pt x="60890" y="36590"/>
                </a:lnTo>
                <a:lnTo>
                  <a:pt x="60900" y="36600"/>
                </a:lnTo>
                <a:lnTo>
                  <a:pt x="60920" y="36600"/>
                </a:lnTo>
                <a:lnTo>
                  <a:pt x="60930" y="36600"/>
                </a:lnTo>
                <a:lnTo>
                  <a:pt x="60930" y="36580"/>
                </a:lnTo>
                <a:lnTo>
                  <a:pt x="60940" y="36570"/>
                </a:lnTo>
                <a:lnTo>
                  <a:pt x="60940" y="36560"/>
                </a:lnTo>
                <a:lnTo>
                  <a:pt x="60940" y="36550"/>
                </a:lnTo>
                <a:lnTo>
                  <a:pt x="60940" y="36540"/>
                </a:lnTo>
                <a:lnTo>
                  <a:pt x="60930" y="36530"/>
                </a:lnTo>
                <a:lnTo>
                  <a:pt x="60930" y="36520"/>
                </a:lnTo>
                <a:lnTo>
                  <a:pt x="60890" y="36520"/>
                </a:lnTo>
                <a:lnTo>
                  <a:pt x="60870" y="36480"/>
                </a:lnTo>
                <a:lnTo>
                  <a:pt x="60840" y="36420"/>
                </a:lnTo>
                <a:lnTo>
                  <a:pt x="60830" y="36390"/>
                </a:lnTo>
                <a:lnTo>
                  <a:pt x="60820" y="36380"/>
                </a:lnTo>
                <a:lnTo>
                  <a:pt x="60810" y="36360"/>
                </a:lnTo>
                <a:lnTo>
                  <a:pt x="60850" y="36350"/>
                </a:lnTo>
                <a:lnTo>
                  <a:pt x="60900" y="36340"/>
                </a:lnTo>
                <a:lnTo>
                  <a:pt x="60940" y="36340"/>
                </a:lnTo>
                <a:lnTo>
                  <a:pt x="60940" y="36330"/>
                </a:lnTo>
                <a:lnTo>
                  <a:pt x="60930" y="36300"/>
                </a:lnTo>
                <a:lnTo>
                  <a:pt x="60940" y="36300"/>
                </a:lnTo>
                <a:lnTo>
                  <a:pt x="61040" y="36290"/>
                </a:lnTo>
                <a:lnTo>
                  <a:pt x="61130" y="36290"/>
                </a:lnTo>
                <a:lnTo>
                  <a:pt x="61140" y="36290"/>
                </a:lnTo>
                <a:lnTo>
                  <a:pt x="61140" y="36280"/>
                </a:lnTo>
                <a:lnTo>
                  <a:pt x="61150" y="36270"/>
                </a:lnTo>
                <a:lnTo>
                  <a:pt x="61150" y="36260"/>
                </a:lnTo>
                <a:lnTo>
                  <a:pt x="61160" y="36260"/>
                </a:lnTo>
                <a:lnTo>
                  <a:pt x="61160" y="36250"/>
                </a:lnTo>
                <a:lnTo>
                  <a:pt x="61170" y="36260"/>
                </a:lnTo>
                <a:lnTo>
                  <a:pt x="61180" y="36260"/>
                </a:lnTo>
                <a:lnTo>
                  <a:pt x="61190" y="36260"/>
                </a:lnTo>
                <a:lnTo>
                  <a:pt x="61200" y="36260"/>
                </a:lnTo>
                <a:lnTo>
                  <a:pt x="61210" y="36260"/>
                </a:lnTo>
                <a:lnTo>
                  <a:pt x="61220" y="36260"/>
                </a:lnTo>
                <a:lnTo>
                  <a:pt x="61230" y="36260"/>
                </a:lnTo>
                <a:lnTo>
                  <a:pt x="61240" y="36260"/>
                </a:lnTo>
                <a:lnTo>
                  <a:pt x="61250" y="36260"/>
                </a:lnTo>
                <a:lnTo>
                  <a:pt x="61250" y="36250"/>
                </a:lnTo>
                <a:lnTo>
                  <a:pt x="61260" y="36240"/>
                </a:lnTo>
                <a:lnTo>
                  <a:pt x="61300" y="36240"/>
                </a:lnTo>
                <a:lnTo>
                  <a:pt x="61340" y="36230"/>
                </a:lnTo>
                <a:lnTo>
                  <a:pt x="61390" y="36220"/>
                </a:lnTo>
                <a:lnTo>
                  <a:pt x="61450" y="36220"/>
                </a:lnTo>
                <a:lnTo>
                  <a:pt x="61470" y="36210"/>
                </a:lnTo>
                <a:lnTo>
                  <a:pt x="61510" y="36200"/>
                </a:lnTo>
                <a:lnTo>
                  <a:pt x="61520" y="36200"/>
                </a:lnTo>
                <a:lnTo>
                  <a:pt x="61500" y="36120"/>
                </a:lnTo>
                <a:lnTo>
                  <a:pt x="61500" y="36100"/>
                </a:lnTo>
                <a:lnTo>
                  <a:pt x="61500" y="36090"/>
                </a:lnTo>
                <a:lnTo>
                  <a:pt x="61500" y="36080"/>
                </a:lnTo>
                <a:lnTo>
                  <a:pt x="61510" y="36070"/>
                </a:lnTo>
                <a:lnTo>
                  <a:pt x="61510" y="36060"/>
                </a:lnTo>
                <a:lnTo>
                  <a:pt x="61580" y="36050"/>
                </a:lnTo>
                <a:lnTo>
                  <a:pt x="61680" y="36030"/>
                </a:lnTo>
                <a:lnTo>
                  <a:pt x="61760" y="36020"/>
                </a:lnTo>
                <a:lnTo>
                  <a:pt x="61750" y="35980"/>
                </a:lnTo>
                <a:lnTo>
                  <a:pt x="61840" y="35960"/>
                </a:lnTo>
                <a:lnTo>
                  <a:pt x="61840" y="35950"/>
                </a:lnTo>
                <a:lnTo>
                  <a:pt x="61850" y="35940"/>
                </a:lnTo>
                <a:lnTo>
                  <a:pt x="61850" y="35920"/>
                </a:lnTo>
                <a:lnTo>
                  <a:pt x="61850" y="35900"/>
                </a:lnTo>
                <a:lnTo>
                  <a:pt x="61820" y="35920"/>
                </a:lnTo>
                <a:lnTo>
                  <a:pt x="61780" y="35870"/>
                </a:lnTo>
                <a:lnTo>
                  <a:pt x="61790" y="35870"/>
                </a:lnTo>
                <a:lnTo>
                  <a:pt x="61800" y="35870"/>
                </a:lnTo>
                <a:lnTo>
                  <a:pt x="61810" y="35870"/>
                </a:lnTo>
                <a:lnTo>
                  <a:pt x="61850" y="35850"/>
                </a:lnTo>
                <a:lnTo>
                  <a:pt x="61860" y="35790"/>
                </a:lnTo>
                <a:lnTo>
                  <a:pt x="61860" y="35780"/>
                </a:lnTo>
                <a:lnTo>
                  <a:pt x="61860" y="35770"/>
                </a:lnTo>
                <a:lnTo>
                  <a:pt x="61870" y="35740"/>
                </a:lnTo>
                <a:lnTo>
                  <a:pt x="61920" y="35750"/>
                </a:lnTo>
                <a:lnTo>
                  <a:pt x="61930" y="35750"/>
                </a:lnTo>
                <a:lnTo>
                  <a:pt x="61970" y="35820"/>
                </a:lnTo>
                <a:lnTo>
                  <a:pt x="61970" y="35810"/>
                </a:lnTo>
                <a:lnTo>
                  <a:pt x="61990" y="35800"/>
                </a:lnTo>
                <a:lnTo>
                  <a:pt x="62000" y="35810"/>
                </a:lnTo>
                <a:lnTo>
                  <a:pt x="62040" y="35790"/>
                </a:lnTo>
                <a:lnTo>
                  <a:pt x="62060" y="35770"/>
                </a:lnTo>
                <a:lnTo>
                  <a:pt x="62060" y="35760"/>
                </a:lnTo>
                <a:lnTo>
                  <a:pt x="62060" y="35750"/>
                </a:lnTo>
                <a:lnTo>
                  <a:pt x="62060" y="35740"/>
                </a:lnTo>
                <a:lnTo>
                  <a:pt x="62070" y="35730"/>
                </a:lnTo>
                <a:lnTo>
                  <a:pt x="62100" y="35720"/>
                </a:lnTo>
                <a:lnTo>
                  <a:pt x="62100" y="35710"/>
                </a:lnTo>
                <a:lnTo>
                  <a:pt x="62090" y="35700"/>
                </a:lnTo>
                <a:lnTo>
                  <a:pt x="62070" y="35610"/>
                </a:lnTo>
                <a:lnTo>
                  <a:pt x="62070" y="35600"/>
                </a:lnTo>
                <a:lnTo>
                  <a:pt x="62060" y="35580"/>
                </a:lnTo>
                <a:lnTo>
                  <a:pt x="62040" y="35580"/>
                </a:lnTo>
                <a:lnTo>
                  <a:pt x="62040" y="35560"/>
                </a:lnTo>
                <a:lnTo>
                  <a:pt x="62030" y="35500"/>
                </a:lnTo>
                <a:lnTo>
                  <a:pt x="62020" y="35440"/>
                </a:lnTo>
                <a:lnTo>
                  <a:pt x="62010" y="35400"/>
                </a:lnTo>
                <a:lnTo>
                  <a:pt x="61930" y="35390"/>
                </a:lnTo>
                <a:lnTo>
                  <a:pt x="61930" y="35380"/>
                </a:lnTo>
                <a:lnTo>
                  <a:pt x="61940" y="35380"/>
                </a:lnTo>
                <a:lnTo>
                  <a:pt x="61940" y="35370"/>
                </a:lnTo>
                <a:lnTo>
                  <a:pt x="61940" y="35360"/>
                </a:lnTo>
                <a:lnTo>
                  <a:pt x="61950" y="35360"/>
                </a:lnTo>
                <a:lnTo>
                  <a:pt x="61950" y="35350"/>
                </a:lnTo>
                <a:lnTo>
                  <a:pt x="61960" y="35350"/>
                </a:lnTo>
                <a:lnTo>
                  <a:pt x="61960" y="35340"/>
                </a:lnTo>
                <a:lnTo>
                  <a:pt x="61950" y="35340"/>
                </a:lnTo>
                <a:lnTo>
                  <a:pt x="61950" y="35330"/>
                </a:lnTo>
                <a:lnTo>
                  <a:pt x="61950" y="35320"/>
                </a:lnTo>
                <a:lnTo>
                  <a:pt x="61940" y="35290"/>
                </a:lnTo>
                <a:lnTo>
                  <a:pt x="61940" y="35280"/>
                </a:lnTo>
                <a:lnTo>
                  <a:pt x="61910" y="35270"/>
                </a:lnTo>
                <a:lnTo>
                  <a:pt x="61920" y="35210"/>
                </a:lnTo>
                <a:lnTo>
                  <a:pt x="61930" y="35110"/>
                </a:lnTo>
                <a:lnTo>
                  <a:pt x="61940" y="35100"/>
                </a:lnTo>
                <a:lnTo>
                  <a:pt x="61940" y="35050"/>
                </a:lnTo>
                <a:lnTo>
                  <a:pt x="61950" y="35030"/>
                </a:lnTo>
                <a:lnTo>
                  <a:pt x="61950" y="35020"/>
                </a:lnTo>
                <a:lnTo>
                  <a:pt x="61950" y="35010"/>
                </a:lnTo>
                <a:lnTo>
                  <a:pt x="61940" y="35000"/>
                </a:lnTo>
                <a:lnTo>
                  <a:pt x="61930" y="35000"/>
                </a:lnTo>
                <a:lnTo>
                  <a:pt x="61920" y="34990"/>
                </a:lnTo>
                <a:lnTo>
                  <a:pt x="61910" y="34990"/>
                </a:lnTo>
                <a:lnTo>
                  <a:pt x="61900" y="34980"/>
                </a:lnTo>
                <a:lnTo>
                  <a:pt x="61890" y="34980"/>
                </a:lnTo>
                <a:lnTo>
                  <a:pt x="61890" y="34970"/>
                </a:lnTo>
                <a:lnTo>
                  <a:pt x="61890" y="34980"/>
                </a:lnTo>
                <a:lnTo>
                  <a:pt x="61880" y="34980"/>
                </a:lnTo>
                <a:lnTo>
                  <a:pt x="61870" y="34980"/>
                </a:lnTo>
                <a:lnTo>
                  <a:pt x="61860" y="34990"/>
                </a:lnTo>
                <a:lnTo>
                  <a:pt x="61850" y="34990"/>
                </a:lnTo>
                <a:lnTo>
                  <a:pt x="61840" y="34990"/>
                </a:lnTo>
                <a:lnTo>
                  <a:pt x="61830" y="34990"/>
                </a:lnTo>
                <a:lnTo>
                  <a:pt x="61810" y="34990"/>
                </a:lnTo>
                <a:lnTo>
                  <a:pt x="61800" y="35000"/>
                </a:lnTo>
                <a:lnTo>
                  <a:pt x="61790" y="35000"/>
                </a:lnTo>
                <a:lnTo>
                  <a:pt x="61780" y="35000"/>
                </a:lnTo>
                <a:lnTo>
                  <a:pt x="61760" y="35000"/>
                </a:lnTo>
                <a:lnTo>
                  <a:pt x="61750" y="35000"/>
                </a:lnTo>
                <a:lnTo>
                  <a:pt x="61750" y="35030"/>
                </a:lnTo>
                <a:lnTo>
                  <a:pt x="61730" y="35020"/>
                </a:lnTo>
                <a:lnTo>
                  <a:pt x="61740" y="34960"/>
                </a:lnTo>
                <a:lnTo>
                  <a:pt x="61750" y="34870"/>
                </a:lnTo>
                <a:lnTo>
                  <a:pt x="61760" y="34850"/>
                </a:lnTo>
                <a:lnTo>
                  <a:pt x="61740" y="34850"/>
                </a:lnTo>
                <a:lnTo>
                  <a:pt x="61670" y="34850"/>
                </a:lnTo>
                <a:lnTo>
                  <a:pt x="61660" y="34800"/>
                </a:lnTo>
                <a:lnTo>
                  <a:pt x="61660" y="34780"/>
                </a:lnTo>
                <a:lnTo>
                  <a:pt x="61710" y="34730"/>
                </a:lnTo>
                <a:lnTo>
                  <a:pt x="61740" y="34690"/>
                </a:lnTo>
                <a:lnTo>
                  <a:pt x="61730" y="34680"/>
                </a:lnTo>
                <a:lnTo>
                  <a:pt x="61710" y="34680"/>
                </a:lnTo>
                <a:lnTo>
                  <a:pt x="61710" y="34650"/>
                </a:lnTo>
                <a:lnTo>
                  <a:pt x="61720" y="34590"/>
                </a:lnTo>
                <a:lnTo>
                  <a:pt x="61720" y="34580"/>
                </a:lnTo>
                <a:lnTo>
                  <a:pt x="61720" y="34570"/>
                </a:lnTo>
                <a:lnTo>
                  <a:pt x="61730" y="34570"/>
                </a:lnTo>
                <a:lnTo>
                  <a:pt x="61730" y="34560"/>
                </a:lnTo>
                <a:lnTo>
                  <a:pt x="61740" y="34560"/>
                </a:lnTo>
                <a:lnTo>
                  <a:pt x="61780" y="34560"/>
                </a:lnTo>
                <a:lnTo>
                  <a:pt x="61790" y="34530"/>
                </a:lnTo>
                <a:lnTo>
                  <a:pt x="61790" y="34510"/>
                </a:lnTo>
                <a:lnTo>
                  <a:pt x="61800" y="34510"/>
                </a:lnTo>
                <a:lnTo>
                  <a:pt x="61810" y="34510"/>
                </a:lnTo>
                <a:lnTo>
                  <a:pt x="61850" y="34510"/>
                </a:lnTo>
                <a:lnTo>
                  <a:pt x="61840" y="34430"/>
                </a:lnTo>
                <a:lnTo>
                  <a:pt x="61790" y="34430"/>
                </a:lnTo>
                <a:lnTo>
                  <a:pt x="61790" y="34410"/>
                </a:lnTo>
                <a:lnTo>
                  <a:pt x="61800" y="34390"/>
                </a:lnTo>
                <a:lnTo>
                  <a:pt x="61800" y="34370"/>
                </a:lnTo>
                <a:lnTo>
                  <a:pt x="61800" y="34340"/>
                </a:lnTo>
                <a:lnTo>
                  <a:pt x="61800" y="34300"/>
                </a:lnTo>
                <a:lnTo>
                  <a:pt x="61800" y="34280"/>
                </a:lnTo>
                <a:lnTo>
                  <a:pt x="61800" y="34260"/>
                </a:lnTo>
                <a:lnTo>
                  <a:pt x="61800" y="34250"/>
                </a:lnTo>
                <a:lnTo>
                  <a:pt x="61810" y="34180"/>
                </a:lnTo>
                <a:lnTo>
                  <a:pt x="61810" y="34170"/>
                </a:lnTo>
                <a:lnTo>
                  <a:pt x="61810" y="34160"/>
                </a:lnTo>
                <a:lnTo>
                  <a:pt x="61800" y="34150"/>
                </a:lnTo>
                <a:lnTo>
                  <a:pt x="61800" y="34110"/>
                </a:lnTo>
                <a:lnTo>
                  <a:pt x="61790" y="34050"/>
                </a:lnTo>
                <a:lnTo>
                  <a:pt x="61780" y="33990"/>
                </a:lnTo>
                <a:lnTo>
                  <a:pt x="61780" y="33950"/>
                </a:lnTo>
                <a:lnTo>
                  <a:pt x="61770" y="33930"/>
                </a:lnTo>
                <a:lnTo>
                  <a:pt x="61770" y="33870"/>
                </a:lnTo>
                <a:lnTo>
                  <a:pt x="61760" y="33820"/>
                </a:lnTo>
                <a:lnTo>
                  <a:pt x="61750" y="33780"/>
                </a:lnTo>
                <a:lnTo>
                  <a:pt x="61750" y="33720"/>
                </a:lnTo>
                <a:lnTo>
                  <a:pt x="61730" y="33620"/>
                </a:lnTo>
                <a:lnTo>
                  <a:pt x="61730" y="33580"/>
                </a:lnTo>
                <a:lnTo>
                  <a:pt x="61720" y="33510"/>
                </a:lnTo>
                <a:lnTo>
                  <a:pt x="61710" y="33450"/>
                </a:lnTo>
                <a:lnTo>
                  <a:pt x="61720" y="33440"/>
                </a:lnTo>
                <a:lnTo>
                  <a:pt x="61740" y="33430"/>
                </a:lnTo>
                <a:lnTo>
                  <a:pt x="61760" y="33430"/>
                </a:lnTo>
                <a:lnTo>
                  <a:pt x="61760" y="33420"/>
                </a:lnTo>
                <a:lnTo>
                  <a:pt x="61750" y="33410"/>
                </a:lnTo>
                <a:lnTo>
                  <a:pt x="61740" y="33380"/>
                </a:lnTo>
                <a:lnTo>
                  <a:pt x="61720" y="33360"/>
                </a:lnTo>
                <a:lnTo>
                  <a:pt x="61780" y="33340"/>
                </a:lnTo>
                <a:lnTo>
                  <a:pt x="61780" y="33330"/>
                </a:lnTo>
                <a:lnTo>
                  <a:pt x="61780" y="33300"/>
                </a:lnTo>
                <a:lnTo>
                  <a:pt x="61770" y="33260"/>
                </a:lnTo>
                <a:lnTo>
                  <a:pt x="61840" y="33250"/>
                </a:lnTo>
                <a:lnTo>
                  <a:pt x="61880" y="33240"/>
                </a:lnTo>
                <a:lnTo>
                  <a:pt x="61880" y="33260"/>
                </a:lnTo>
                <a:lnTo>
                  <a:pt x="61920" y="33250"/>
                </a:lnTo>
                <a:lnTo>
                  <a:pt x="61920" y="33230"/>
                </a:lnTo>
                <a:lnTo>
                  <a:pt x="61910" y="33180"/>
                </a:lnTo>
                <a:lnTo>
                  <a:pt x="61950" y="33170"/>
                </a:lnTo>
                <a:lnTo>
                  <a:pt x="61970" y="33170"/>
                </a:lnTo>
                <a:lnTo>
                  <a:pt x="62040" y="33160"/>
                </a:lnTo>
                <a:lnTo>
                  <a:pt x="62140" y="33140"/>
                </a:lnTo>
                <a:lnTo>
                  <a:pt x="62230" y="33130"/>
                </a:lnTo>
                <a:lnTo>
                  <a:pt x="62290" y="33120"/>
                </a:lnTo>
                <a:lnTo>
                  <a:pt x="62300" y="33140"/>
                </a:lnTo>
                <a:lnTo>
                  <a:pt x="62320" y="33250"/>
                </a:lnTo>
                <a:lnTo>
                  <a:pt x="62450" y="33210"/>
                </a:lnTo>
                <a:lnTo>
                  <a:pt x="62480" y="33200"/>
                </a:lnTo>
                <a:lnTo>
                  <a:pt x="62480" y="33190"/>
                </a:lnTo>
                <a:lnTo>
                  <a:pt x="62460" y="33120"/>
                </a:lnTo>
                <a:lnTo>
                  <a:pt x="62460" y="33100"/>
                </a:lnTo>
                <a:lnTo>
                  <a:pt x="62430" y="33010"/>
                </a:lnTo>
                <a:lnTo>
                  <a:pt x="62430" y="33000"/>
                </a:lnTo>
                <a:lnTo>
                  <a:pt x="62420" y="32970"/>
                </a:lnTo>
                <a:lnTo>
                  <a:pt x="62420" y="32960"/>
                </a:lnTo>
                <a:lnTo>
                  <a:pt x="62410" y="32950"/>
                </a:lnTo>
                <a:lnTo>
                  <a:pt x="62410" y="32940"/>
                </a:lnTo>
                <a:lnTo>
                  <a:pt x="62420" y="32940"/>
                </a:lnTo>
                <a:lnTo>
                  <a:pt x="62480" y="32930"/>
                </a:lnTo>
                <a:lnTo>
                  <a:pt x="62500" y="32920"/>
                </a:lnTo>
                <a:lnTo>
                  <a:pt x="62500" y="32960"/>
                </a:lnTo>
                <a:lnTo>
                  <a:pt x="62580" y="32950"/>
                </a:lnTo>
                <a:lnTo>
                  <a:pt x="62600" y="32940"/>
                </a:lnTo>
                <a:lnTo>
                  <a:pt x="62620" y="32940"/>
                </a:lnTo>
                <a:lnTo>
                  <a:pt x="62630" y="33000"/>
                </a:lnTo>
                <a:lnTo>
                  <a:pt x="62650" y="33000"/>
                </a:lnTo>
                <a:lnTo>
                  <a:pt x="62660" y="33050"/>
                </a:lnTo>
                <a:lnTo>
                  <a:pt x="62670" y="33040"/>
                </a:lnTo>
                <a:lnTo>
                  <a:pt x="62670" y="33050"/>
                </a:lnTo>
                <a:lnTo>
                  <a:pt x="62720" y="33020"/>
                </a:lnTo>
                <a:lnTo>
                  <a:pt x="62780" y="32970"/>
                </a:lnTo>
                <a:lnTo>
                  <a:pt x="62800" y="32950"/>
                </a:lnTo>
                <a:lnTo>
                  <a:pt x="62840" y="32920"/>
                </a:lnTo>
                <a:lnTo>
                  <a:pt x="62870" y="32890"/>
                </a:lnTo>
                <a:lnTo>
                  <a:pt x="62900" y="32880"/>
                </a:lnTo>
                <a:lnTo>
                  <a:pt x="62910" y="32870"/>
                </a:lnTo>
                <a:lnTo>
                  <a:pt x="62950" y="32850"/>
                </a:lnTo>
                <a:lnTo>
                  <a:pt x="62960" y="32850"/>
                </a:lnTo>
                <a:lnTo>
                  <a:pt x="62970" y="32850"/>
                </a:lnTo>
                <a:lnTo>
                  <a:pt x="62980" y="32840"/>
                </a:lnTo>
                <a:lnTo>
                  <a:pt x="62980" y="32830"/>
                </a:lnTo>
                <a:lnTo>
                  <a:pt x="63030" y="32820"/>
                </a:lnTo>
                <a:lnTo>
                  <a:pt x="63030" y="32830"/>
                </a:lnTo>
                <a:lnTo>
                  <a:pt x="63040" y="32830"/>
                </a:lnTo>
                <a:lnTo>
                  <a:pt x="63040" y="32820"/>
                </a:lnTo>
                <a:lnTo>
                  <a:pt x="63050" y="32810"/>
                </a:lnTo>
                <a:lnTo>
                  <a:pt x="63060" y="32810"/>
                </a:lnTo>
                <a:lnTo>
                  <a:pt x="63070" y="32820"/>
                </a:lnTo>
                <a:lnTo>
                  <a:pt x="63080" y="32820"/>
                </a:lnTo>
                <a:lnTo>
                  <a:pt x="63090" y="32830"/>
                </a:lnTo>
                <a:lnTo>
                  <a:pt x="63090" y="32820"/>
                </a:lnTo>
                <a:lnTo>
                  <a:pt x="63100" y="32820"/>
                </a:lnTo>
                <a:lnTo>
                  <a:pt x="63100" y="32810"/>
                </a:lnTo>
                <a:lnTo>
                  <a:pt x="63090" y="32810"/>
                </a:lnTo>
                <a:lnTo>
                  <a:pt x="63090" y="32800"/>
                </a:lnTo>
                <a:lnTo>
                  <a:pt x="63090" y="32790"/>
                </a:lnTo>
                <a:lnTo>
                  <a:pt x="63100" y="32790"/>
                </a:lnTo>
                <a:lnTo>
                  <a:pt x="63110" y="32780"/>
                </a:lnTo>
                <a:lnTo>
                  <a:pt x="63120" y="32780"/>
                </a:lnTo>
                <a:lnTo>
                  <a:pt x="63130" y="32780"/>
                </a:lnTo>
                <a:lnTo>
                  <a:pt x="63140" y="32770"/>
                </a:lnTo>
                <a:lnTo>
                  <a:pt x="63140" y="32760"/>
                </a:lnTo>
                <a:lnTo>
                  <a:pt x="63150" y="32760"/>
                </a:lnTo>
                <a:lnTo>
                  <a:pt x="63160" y="32760"/>
                </a:lnTo>
                <a:lnTo>
                  <a:pt x="63160" y="32750"/>
                </a:lnTo>
                <a:lnTo>
                  <a:pt x="63170" y="32750"/>
                </a:lnTo>
                <a:lnTo>
                  <a:pt x="63180" y="32750"/>
                </a:lnTo>
                <a:lnTo>
                  <a:pt x="63190" y="32740"/>
                </a:lnTo>
                <a:lnTo>
                  <a:pt x="63190" y="32730"/>
                </a:lnTo>
                <a:lnTo>
                  <a:pt x="63190" y="32710"/>
                </a:lnTo>
                <a:lnTo>
                  <a:pt x="63180" y="32680"/>
                </a:lnTo>
                <a:lnTo>
                  <a:pt x="63170" y="32610"/>
                </a:lnTo>
                <a:lnTo>
                  <a:pt x="63190" y="32610"/>
                </a:lnTo>
                <a:lnTo>
                  <a:pt x="63190" y="32580"/>
                </a:lnTo>
                <a:lnTo>
                  <a:pt x="63180" y="32580"/>
                </a:lnTo>
                <a:lnTo>
                  <a:pt x="63170" y="32580"/>
                </a:lnTo>
                <a:lnTo>
                  <a:pt x="63170" y="32560"/>
                </a:lnTo>
                <a:lnTo>
                  <a:pt x="63160" y="32540"/>
                </a:lnTo>
                <a:lnTo>
                  <a:pt x="63160" y="32530"/>
                </a:lnTo>
                <a:lnTo>
                  <a:pt x="63150" y="32500"/>
                </a:lnTo>
                <a:lnTo>
                  <a:pt x="63170" y="32500"/>
                </a:lnTo>
                <a:lnTo>
                  <a:pt x="63240" y="32490"/>
                </a:lnTo>
                <a:lnTo>
                  <a:pt x="63390" y="32460"/>
                </a:lnTo>
                <a:lnTo>
                  <a:pt x="63400" y="32370"/>
                </a:lnTo>
                <a:lnTo>
                  <a:pt x="63400" y="32330"/>
                </a:lnTo>
                <a:lnTo>
                  <a:pt x="63400" y="32280"/>
                </a:lnTo>
                <a:lnTo>
                  <a:pt x="63400" y="32270"/>
                </a:lnTo>
                <a:lnTo>
                  <a:pt x="63390" y="32270"/>
                </a:lnTo>
                <a:lnTo>
                  <a:pt x="63340" y="32280"/>
                </a:lnTo>
                <a:lnTo>
                  <a:pt x="63320" y="32290"/>
                </a:lnTo>
                <a:lnTo>
                  <a:pt x="63260" y="32300"/>
                </a:lnTo>
                <a:lnTo>
                  <a:pt x="63250" y="32300"/>
                </a:lnTo>
                <a:lnTo>
                  <a:pt x="63240" y="32300"/>
                </a:lnTo>
                <a:lnTo>
                  <a:pt x="63210" y="32310"/>
                </a:lnTo>
                <a:lnTo>
                  <a:pt x="63160" y="32320"/>
                </a:lnTo>
                <a:lnTo>
                  <a:pt x="63130" y="32320"/>
                </a:lnTo>
                <a:lnTo>
                  <a:pt x="63120" y="32310"/>
                </a:lnTo>
                <a:lnTo>
                  <a:pt x="63110" y="32260"/>
                </a:lnTo>
                <a:lnTo>
                  <a:pt x="63110" y="32230"/>
                </a:lnTo>
                <a:lnTo>
                  <a:pt x="63100" y="32230"/>
                </a:lnTo>
                <a:lnTo>
                  <a:pt x="63030" y="32240"/>
                </a:lnTo>
                <a:lnTo>
                  <a:pt x="63020" y="32230"/>
                </a:lnTo>
                <a:lnTo>
                  <a:pt x="63000" y="32210"/>
                </a:lnTo>
                <a:lnTo>
                  <a:pt x="62970" y="32190"/>
                </a:lnTo>
                <a:lnTo>
                  <a:pt x="62970" y="32180"/>
                </a:lnTo>
                <a:lnTo>
                  <a:pt x="62950" y="32170"/>
                </a:lnTo>
                <a:lnTo>
                  <a:pt x="62940" y="32160"/>
                </a:lnTo>
                <a:lnTo>
                  <a:pt x="62930" y="32150"/>
                </a:lnTo>
                <a:lnTo>
                  <a:pt x="62920" y="32140"/>
                </a:lnTo>
                <a:lnTo>
                  <a:pt x="62900" y="32110"/>
                </a:lnTo>
                <a:lnTo>
                  <a:pt x="62870" y="32080"/>
                </a:lnTo>
                <a:lnTo>
                  <a:pt x="62850" y="32060"/>
                </a:lnTo>
                <a:lnTo>
                  <a:pt x="62840" y="32060"/>
                </a:lnTo>
                <a:lnTo>
                  <a:pt x="62830" y="32040"/>
                </a:lnTo>
                <a:lnTo>
                  <a:pt x="62790" y="32010"/>
                </a:lnTo>
                <a:lnTo>
                  <a:pt x="62780" y="32000"/>
                </a:lnTo>
                <a:lnTo>
                  <a:pt x="62720" y="32000"/>
                </a:lnTo>
                <a:lnTo>
                  <a:pt x="62680" y="32010"/>
                </a:lnTo>
                <a:lnTo>
                  <a:pt x="62650" y="32010"/>
                </a:lnTo>
                <a:lnTo>
                  <a:pt x="62620" y="32020"/>
                </a:lnTo>
                <a:lnTo>
                  <a:pt x="62620" y="31980"/>
                </a:lnTo>
                <a:lnTo>
                  <a:pt x="62570" y="31990"/>
                </a:lnTo>
                <a:lnTo>
                  <a:pt x="62550" y="31990"/>
                </a:lnTo>
                <a:lnTo>
                  <a:pt x="62540" y="31990"/>
                </a:lnTo>
                <a:lnTo>
                  <a:pt x="62520" y="31980"/>
                </a:lnTo>
                <a:lnTo>
                  <a:pt x="62510" y="31980"/>
                </a:lnTo>
                <a:lnTo>
                  <a:pt x="62500" y="31980"/>
                </a:lnTo>
                <a:lnTo>
                  <a:pt x="62500" y="31970"/>
                </a:lnTo>
                <a:lnTo>
                  <a:pt x="62490" y="31970"/>
                </a:lnTo>
                <a:lnTo>
                  <a:pt x="62470" y="31970"/>
                </a:lnTo>
                <a:lnTo>
                  <a:pt x="62460" y="31960"/>
                </a:lnTo>
                <a:lnTo>
                  <a:pt x="62450" y="31940"/>
                </a:lnTo>
                <a:lnTo>
                  <a:pt x="62450" y="31910"/>
                </a:lnTo>
                <a:lnTo>
                  <a:pt x="62440" y="31900"/>
                </a:lnTo>
                <a:lnTo>
                  <a:pt x="62430" y="31860"/>
                </a:lnTo>
                <a:lnTo>
                  <a:pt x="62410" y="31780"/>
                </a:lnTo>
                <a:lnTo>
                  <a:pt x="62330" y="31810"/>
                </a:lnTo>
                <a:lnTo>
                  <a:pt x="62320" y="31790"/>
                </a:lnTo>
                <a:lnTo>
                  <a:pt x="62320" y="31770"/>
                </a:lnTo>
                <a:lnTo>
                  <a:pt x="62300" y="31770"/>
                </a:lnTo>
                <a:lnTo>
                  <a:pt x="62290" y="31760"/>
                </a:lnTo>
                <a:lnTo>
                  <a:pt x="62290" y="31750"/>
                </a:lnTo>
                <a:lnTo>
                  <a:pt x="62290" y="31740"/>
                </a:lnTo>
                <a:lnTo>
                  <a:pt x="62300" y="31740"/>
                </a:lnTo>
                <a:lnTo>
                  <a:pt x="62290" y="31720"/>
                </a:lnTo>
                <a:lnTo>
                  <a:pt x="62280" y="31690"/>
                </a:lnTo>
                <a:lnTo>
                  <a:pt x="62280" y="31680"/>
                </a:lnTo>
                <a:lnTo>
                  <a:pt x="62270" y="31670"/>
                </a:lnTo>
                <a:lnTo>
                  <a:pt x="62260" y="31590"/>
                </a:lnTo>
                <a:lnTo>
                  <a:pt x="62260" y="31570"/>
                </a:lnTo>
                <a:lnTo>
                  <a:pt x="62280" y="31570"/>
                </a:lnTo>
                <a:lnTo>
                  <a:pt x="62290" y="31570"/>
                </a:lnTo>
                <a:lnTo>
                  <a:pt x="62300" y="31570"/>
                </a:lnTo>
                <a:lnTo>
                  <a:pt x="62300" y="31550"/>
                </a:lnTo>
                <a:lnTo>
                  <a:pt x="62290" y="31510"/>
                </a:lnTo>
                <a:lnTo>
                  <a:pt x="62290" y="31490"/>
                </a:lnTo>
                <a:lnTo>
                  <a:pt x="62280" y="31440"/>
                </a:lnTo>
                <a:lnTo>
                  <a:pt x="62350" y="31430"/>
                </a:lnTo>
                <a:lnTo>
                  <a:pt x="62380" y="31420"/>
                </a:lnTo>
                <a:lnTo>
                  <a:pt x="62390" y="31470"/>
                </a:lnTo>
                <a:lnTo>
                  <a:pt x="62450" y="31460"/>
                </a:lnTo>
                <a:lnTo>
                  <a:pt x="62460" y="31510"/>
                </a:lnTo>
                <a:lnTo>
                  <a:pt x="62490" y="31500"/>
                </a:lnTo>
                <a:lnTo>
                  <a:pt x="62510" y="31500"/>
                </a:lnTo>
                <a:lnTo>
                  <a:pt x="62510" y="31490"/>
                </a:lnTo>
                <a:lnTo>
                  <a:pt x="62540" y="31490"/>
                </a:lnTo>
                <a:lnTo>
                  <a:pt x="62560" y="31490"/>
                </a:lnTo>
                <a:lnTo>
                  <a:pt x="62610" y="31480"/>
                </a:lnTo>
                <a:lnTo>
                  <a:pt x="62620" y="31470"/>
                </a:lnTo>
                <a:lnTo>
                  <a:pt x="62640" y="31470"/>
                </a:lnTo>
                <a:lnTo>
                  <a:pt x="62650" y="31470"/>
                </a:lnTo>
                <a:lnTo>
                  <a:pt x="62660" y="31460"/>
                </a:lnTo>
                <a:lnTo>
                  <a:pt x="62660" y="31450"/>
                </a:lnTo>
                <a:lnTo>
                  <a:pt x="62660" y="31440"/>
                </a:lnTo>
                <a:lnTo>
                  <a:pt x="62670" y="31440"/>
                </a:lnTo>
                <a:lnTo>
                  <a:pt x="62670" y="31430"/>
                </a:lnTo>
                <a:lnTo>
                  <a:pt x="62670" y="31420"/>
                </a:lnTo>
                <a:lnTo>
                  <a:pt x="62680" y="31410"/>
                </a:lnTo>
                <a:lnTo>
                  <a:pt x="62680" y="31400"/>
                </a:lnTo>
                <a:lnTo>
                  <a:pt x="62690" y="31390"/>
                </a:lnTo>
                <a:lnTo>
                  <a:pt x="62700" y="31370"/>
                </a:lnTo>
                <a:lnTo>
                  <a:pt x="62700" y="31360"/>
                </a:lnTo>
                <a:lnTo>
                  <a:pt x="62710" y="31360"/>
                </a:lnTo>
                <a:lnTo>
                  <a:pt x="62710" y="31350"/>
                </a:lnTo>
                <a:lnTo>
                  <a:pt x="62720" y="31340"/>
                </a:lnTo>
                <a:lnTo>
                  <a:pt x="62720" y="31330"/>
                </a:lnTo>
                <a:lnTo>
                  <a:pt x="62720" y="31320"/>
                </a:lnTo>
                <a:lnTo>
                  <a:pt x="62730" y="31320"/>
                </a:lnTo>
                <a:lnTo>
                  <a:pt x="62730" y="31310"/>
                </a:lnTo>
                <a:lnTo>
                  <a:pt x="62740" y="31310"/>
                </a:lnTo>
                <a:lnTo>
                  <a:pt x="62740" y="31300"/>
                </a:lnTo>
                <a:lnTo>
                  <a:pt x="62750" y="31290"/>
                </a:lnTo>
                <a:lnTo>
                  <a:pt x="62760" y="31300"/>
                </a:lnTo>
                <a:lnTo>
                  <a:pt x="62770" y="31300"/>
                </a:lnTo>
                <a:lnTo>
                  <a:pt x="62790" y="31300"/>
                </a:lnTo>
                <a:lnTo>
                  <a:pt x="62800" y="31310"/>
                </a:lnTo>
                <a:lnTo>
                  <a:pt x="62810" y="31330"/>
                </a:lnTo>
                <a:lnTo>
                  <a:pt x="62820" y="31350"/>
                </a:lnTo>
                <a:lnTo>
                  <a:pt x="62840" y="31340"/>
                </a:lnTo>
                <a:lnTo>
                  <a:pt x="62890" y="31310"/>
                </a:lnTo>
                <a:lnTo>
                  <a:pt x="62900" y="31310"/>
                </a:lnTo>
                <a:lnTo>
                  <a:pt x="62910" y="31310"/>
                </a:lnTo>
                <a:lnTo>
                  <a:pt x="62940" y="31310"/>
                </a:lnTo>
                <a:lnTo>
                  <a:pt x="62940" y="31320"/>
                </a:lnTo>
                <a:lnTo>
                  <a:pt x="62940" y="31330"/>
                </a:lnTo>
                <a:lnTo>
                  <a:pt x="62970" y="31340"/>
                </a:lnTo>
                <a:lnTo>
                  <a:pt x="62980" y="31380"/>
                </a:lnTo>
                <a:lnTo>
                  <a:pt x="62980" y="31390"/>
                </a:lnTo>
                <a:lnTo>
                  <a:pt x="62980" y="31400"/>
                </a:lnTo>
                <a:lnTo>
                  <a:pt x="62990" y="31420"/>
                </a:lnTo>
                <a:lnTo>
                  <a:pt x="62990" y="31460"/>
                </a:lnTo>
                <a:lnTo>
                  <a:pt x="63000" y="31510"/>
                </a:lnTo>
                <a:lnTo>
                  <a:pt x="63010" y="31510"/>
                </a:lnTo>
                <a:lnTo>
                  <a:pt x="63020" y="31510"/>
                </a:lnTo>
                <a:lnTo>
                  <a:pt x="63060" y="31500"/>
                </a:lnTo>
                <a:lnTo>
                  <a:pt x="63090" y="31500"/>
                </a:lnTo>
                <a:lnTo>
                  <a:pt x="63090" y="31490"/>
                </a:lnTo>
                <a:lnTo>
                  <a:pt x="63090" y="31480"/>
                </a:lnTo>
                <a:lnTo>
                  <a:pt x="63100" y="31480"/>
                </a:lnTo>
                <a:lnTo>
                  <a:pt x="63110" y="31460"/>
                </a:lnTo>
                <a:lnTo>
                  <a:pt x="63110" y="31450"/>
                </a:lnTo>
                <a:lnTo>
                  <a:pt x="63120" y="31450"/>
                </a:lnTo>
                <a:lnTo>
                  <a:pt x="63150" y="31440"/>
                </a:lnTo>
                <a:lnTo>
                  <a:pt x="63180" y="31440"/>
                </a:lnTo>
                <a:lnTo>
                  <a:pt x="63180" y="31430"/>
                </a:lnTo>
                <a:lnTo>
                  <a:pt x="63230" y="31420"/>
                </a:lnTo>
                <a:lnTo>
                  <a:pt x="63230" y="31430"/>
                </a:lnTo>
                <a:lnTo>
                  <a:pt x="63230" y="31440"/>
                </a:lnTo>
                <a:lnTo>
                  <a:pt x="63230" y="31450"/>
                </a:lnTo>
                <a:lnTo>
                  <a:pt x="63230" y="31460"/>
                </a:lnTo>
                <a:lnTo>
                  <a:pt x="63240" y="31470"/>
                </a:lnTo>
                <a:lnTo>
                  <a:pt x="63250" y="31470"/>
                </a:lnTo>
                <a:lnTo>
                  <a:pt x="63270" y="31470"/>
                </a:lnTo>
                <a:lnTo>
                  <a:pt x="63290" y="31460"/>
                </a:lnTo>
                <a:lnTo>
                  <a:pt x="63310" y="31460"/>
                </a:lnTo>
                <a:lnTo>
                  <a:pt x="63330" y="31460"/>
                </a:lnTo>
                <a:lnTo>
                  <a:pt x="63340" y="31460"/>
                </a:lnTo>
                <a:lnTo>
                  <a:pt x="63340" y="31450"/>
                </a:lnTo>
                <a:lnTo>
                  <a:pt x="63340" y="31440"/>
                </a:lnTo>
                <a:lnTo>
                  <a:pt x="63340" y="31430"/>
                </a:lnTo>
                <a:lnTo>
                  <a:pt x="63340" y="31420"/>
                </a:lnTo>
                <a:lnTo>
                  <a:pt x="63340" y="31410"/>
                </a:lnTo>
                <a:lnTo>
                  <a:pt x="63350" y="31400"/>
                </a:lnTo>
                <a:lnTo>
                  <a:pt x="63360" y="31400"/>
                </a:lnTo>
                <a:lnTo>
                  <a:pt x="63370" y="31400"/>
                </a:lnTo>
                <a:lnTo>
                  <a:pt x="63380" y="31400"/>
                </a:lnTo>
                <a:lnTo>
                  <a:pt x="63390" y="31400"/>
                </a:lnTo>
                <a:lnTo>
                  <a:pt x="63420" y="31390"/>
                </a:lnTo>
                <a:lnTo>
                  <a:pt x="63430" y="31390"/>
                </a:lnTo>
                <a:lnTo>
                  <a:pt x="63440" y="31410"/>
                </a:lnTo>
                <a:lnTo>
                  <a:pt x="63440" y="31420"/>
                </a:lnTo>
                <a:lnTo>
                  <a:pt x="63440" y="31440"/>
                </a:lnTo>
                <a:lnTo>
                  <a:pt x="63450" y="31450"/>
                </a:lnTo>
                <a:lnTo>
                  <a:pt x="63450" y="31460"/>
                </a:lnTo>
                <a:lnTo>
                  <a:pt x="63450" y="31470"/>
                </a:lnTo>
                <a:lnTo>
                  <a:pt x="63450" y="31480"/>
                </a:lnTo>
                <a:lnTo>
                  <a:pt x="63450" y="31490"/>
                </a:lnTo>
                <a:lnTo>
                  <a:pt x="63460" y="31520"/>
                </a:lnTo>
                <a:lnTo>
                  <a:pt x="63460" y="31530"/>
                </a:lnTo>
                <a:lnTo>
                  <a:pt x="63460" y="31540"/>
                </a:lnTo>
                <a:lnTo>
                  <a:pt x="63460" y="31550"/>
                </a:lnTo>
                <a:lnTo>
                  <a:pt x="63460" y="31560"/>
                </a:lnTo>
                <a:lnTo>
                  <a:pt x="63470" y="31560"/>
                </a:lnTo>
                <a:lnTo>
                  <a:pt x="63470" y="31590"/>
                </a:lnTo>
                <a:lnTo>
                  <a:pt x="63480" y="31600"/>
                </a:lnTo>
                <a:lnTo>
                  <a:pt x="63490" y="31600"/>
                </a:lnTo>
                <a:lnTo>
                  <a:pt x="63500" y="31600"/>
                </a:lnTo>
                <a:lnTo>
                  <a:pt x="63510" y="31610"/>
                </a:lnTo>
                <a:lnTo>
                  <a:pt x="63520" y="31610"/>
                </a:lnTo>
                <a:lnTo>
                  <a:pt x="63520" y="31620"/>
                </a:lnTo>
                <a:lnTo>
                  <a:pt x="63520" y="31630"/>
                </a:lnTo>
                <a:lnTo>
                  <a:pt x="63530" y="31630"/>
                </a:lnTo>
                <a:lnTo>
                  <a:pt x="63530" y="31640"/>
                </a:lnTo>
                <a:lnTo>
                  <a:pt x="63530" y="31650"/>
                </a:lnTo>
                <a:lnTo>
                  <a:pt x="63540" y="31650"/>
                </a:lnTo>
                <a:lnTo>
                  <a:pt x="63560" y="31640"/>
                </a:lnTo>
                <a:lnTo>
                  <a:pt x="63570" y="31640"/>
                </a:lnTo>
                <a:lnTo>
                  <a:pt x="63580" y="31640"/>
                </a:lnTo>
                <a:lnTo>
                  <a:pt x="63600" y="31640"/>
                </a:lnTo>
                <a:lnTo>
                  <a:pt x="63610" y="31640"/>
                </a:lnTo>
                <a:lnTo>
                  <a:pt x="63620" y="31640"/>
                </a:lnTo>
                <a:lnTo>
                  <a:pt x="63630" y="31630"/>
                </a:lnTo>
                <a:lnTo>
                  <a:pt x="63630" y="31620"/>
                </a:lnTo>
                <a:lnTo>
                  <a:pt x="63640" y="31610"/>
                </a:lnTo>
                <a:lnTo>
                  <a:pt x="63640" y="31590"/>
                </a:lnTo>
                <a:lnTo>
                  <a:pt x="63640" y="31570"/>
                </a:lnTo>
                <a:lnTo>
                  <a:pt x="63640" y="31560"/>
                </a:lnTo>
                <a:lnTo>
                  <a:pt x="63640" y="31540"/>
                </a:lnTo>
                <a:lnTo>
                  <a:pt x="63640" y="31530"/>
                </a:lnTo>
                <a:lnTo>
                  <a:pt x="63630" y="31480"/>
                </a:lnTo>
                <a:lnTo>
                  <a:pt x="63630" y="31470"/>
                </a:lnTo>
                <a:lnTo>
                  <a:pt x="63620" y="31390"/>
                </a:lnTo>
                <a:lnTo>
                  <a:pt x="63630" y="31390"/>
                </a:lnTo>
                <a:lnTo>
                  <a:pt x="63640" y="31360"/>
                </a:lnTo>
                <a:lnTo>
                  <a:pt x="63650" y="31290"/>
                </a:lnTo>
                <a:lnTo>
                  <a:pt x="63680" y="31190"/>
                </a:lnTo>
                <a:lnTo>
                  <a:pt x="63690" y="31120"/>
                </a:lnTo>
                <a:lnTo>
                  <a:pt x="63700" y="31120"/>
                </a:lnTo>
                <a:lnTo>
                  <a:pt x="63700" y="31110"/>
                </a:lnTo>
                <a:lnTo>
                  <a:pt x="63710" y="31110"/>
                </a:lnTo>
                <a:lnTo>
                  <a:pt x="63720" y="31110"/>
                </a:lnTo>
                <a:lnTo>
                  <a:pt x="63730" y="31110"/>
                </a:lnTo>
                <a:lnTo>
                  <a:pt x="63740" y="31100"/>
                </a:lnTo>
                <a:lnTo>
                  <a:pt x="63750" y="31100"/>
                </a:lnTo>
                <a:lnTo>
                  <a:pt x="63760" y="31040"/>
                </a:lnTo>
                <a:lnTo>
                  <a:pt x="63780" y="30970"/>
                </a:lnTo>
                <a:lnTo>
                  <a:pt x="63790" y="30900"/>
                </a:lnTo>
                <a:lnTo>
                  <a:pt x="63800" y="30880"/>
                </a:lnTo>
                <a:lnTo>
                  <a:pt x="63810" y="30840"/>
                </a:lnTo>
                <a:lnTo>
                  <a:pt x="63820" y="30800"/>
                </a:lnTo>
                <a:lnTo>
                  <a:pt x="63820" y="30790"/>
                </a:lnTo>
                <a:lnTo>
                  <a:pt x="63830" y="30760"/>
                </a:lnTo>
                <a:lnTo>
                  <a:pt x="63830" y="30740"/>
                </a:lnTo>
                <a:lnTo>
                  <a:pt x="63830" y="30730"/>
                </a:lnTo>
                <a:lnTo>
                  <a:pt x="63830" y="30720"/>
                </a:lnTo>
                <a:lnTo>
                  <a:pt x="63840" y="30670"/>
                </a:lnTo>
                <a:lnTo>
                  <a:pt x="63850" y="30640"/>
                </a:lnTo>
                <a:lnTo>
                  <a:pt x="63850" y="30630"/>
                </a:lnTo>
                <a:lnTo>
                  <a:pt x="63860" y="30640"/>
                </a:lnTo>
                <a:lnTo>
                  <a:pt x="63870" y="30650"/>
                </a:lnTo>
                <a:lnTo>
                  <a:pt x="63870" y="30660"/>
                </a:lnTo>
                <a:lnTo>
                  <a:pt x="63890" y="30670"/>
                </a:lnTo>
                <a:lnTo>
                  <a:pt x="63900" y="30680"/>
                </a:lnTo>
                <a:lnTo>
                  <a:pt x="63900" y="30690"/>
                </a:lnTo>
                <a:lnTo>
                  <a:pt x="63930" y="30710"/>
                </a:lnTo>
                <a:lnTo>
                  <a:pt x="63940" y="30720"/>
                </a:lnTo>
                <a:lnTo>
                  <a:pt x="63950" y="30730"/>
                </a:lnTo>
                <a:lnTo>
                  <a:pt x="63950" y="30740"/>
                </a:lnTo>
                <a:lnTo>
                  <a:pt x="63970" y="30760"/>
                </a:lnTo>
                <a:lnTo>
                  <a:pt x="63990" y="30770"/>
                </a:lnTo>
                <a:lnTo>
                  <a:pt x="64010" y="30790"/>
                </a:lnTo>
                <a:lnTo>
                  <a:pt x="64040" y="30800"/>
                </a:lnTo>
                <a:lnTo>
                  <a:pt x="64050" y="30800"/>
                </a:lnTo>
                <a:lnTo>
                  <a:pt x="64060" y="30800"/>
                </a:lnTo>
                <a:lnTo>
                  <a:pt x="64080" y="30800"/>
                </a:lnTo>
                <a:lnTo>
                  <a:pt x="64090" y="30800"/>
                </a:lnTo>
                <a:lnTo>
                  <a:pt x="64100" y="30800"/>
                </a:lnTo>
                <a:lnTo>
                  <a:pt x="64110" y="30810"/>
                </a:lnTo>
                <a:lnTo>
                  <a:pt x="64120" y="30810"/>
                </a:lnTo>
                <a:lnTo>
                  <a:pt x="64150" y="30820"/>
                </a:lnTo>
                <a:lnTo>
                  <a:pt x="64190" y="30850"/>
                </a:lnTo>
                <a:lnTo>
                  <a:pt x="64200" y="30850"/>
                </a:lnTo>
                <a:lnTo>
                  <a:pt x="64250" y="30880"/>
                </a:lnTo>
                <a:lnTo>
                  <a:pt x="64280" y="30900"/>
                </a:lnTo>
                <a:lnTo>
                  <a:pt x="64290" y="30910"/>
                </a:lnTo>
                <a:lnTo>
                  <a:pt x="64310" y="30910"/>
                </a:lnTo>
                <a:lnTo>
                  <a:pt x="64330" y="30910"/>
                </a:lnTo>
                <a:lnTo>
                  <a:pt x="64370" y="30910"/>
                </a:lnTo>
                <a:lnTo>
                  <a:pt x="64400" y="30910"/>
                </a:lnTo>
                <a:lnTo>
                  <a:pt x="64470" y="30920"/>
                </a:lnTo>
                <a:lnTo>
                  <a:pt x="64500" y="30930"/>
                </a:lnTo>
                <a:lnTo>
                  <a:pt x="64510" y="30930"/>
                </a:lnTo>
                <a:lnTo>
                  <a:pt x="64530" y="30950"/>
                </a:lnTo>
                <a:lnTo>
                  <a:pt x="64540" y="30960"/>
                </a:lnTo>
                <a:lnTo>
                  <a:pt x="64540" y="30970"/>
                </a:lnTo>
                <a:lnTo>
                  <a:pt x="64540" y="31010"/>
                </a:lnTo>
                <a:lnTo>
                  <a:pt x="64540" y="31030"/>
                </a:lnTo>
                <a:lnTo>
                  <a:pt x="64540" y="31050"/>
                </a:lnTo>
                <a:lnTo>
                  <a:pt x="64540" y="31060"/>
                </a:lnTo>
                <a:lnTo>
                  <a:pt x="64550" y="31070"/>
                </a:lnTo>
                <a:lnTo>
                  <a:pt x="64560" y="31090"/>
                </a:lnTo>
                <a:lnTo>
                  <a:pt x="64580" y="31100"/>
                </a:lnTo>
                <a:lnTo>
                  <a:pt x="64610" y="31120"/>
                </a:lnTo>
                <a:lnTo>
                  <a:pt x="64640" y="31130"/>
                </a:lnTo>
                <a:lnTo>
                  <a:pt x="64670" y="31150"/>
                </a:lnTo>
                <a:lnTo>
                  <a:pt x="64690" y="31170"/>
                </a:lnTo>
                <a:lnTo>
                  <a:pt x="64720" y="31200"/>
                </a:lnTo>
                <a:lnTo>
                  <a:pt x="64730" y="31220"/>
                </a:lnTo>
                <a:lnTo>
                  <a:pt x="64750" y="31230"/>
                </a:lnTo>
                <a:lnTo>
                  <a:pt x="64770" y="31240"/>
                </a:lnTo>
                <a:lnTo>
                  <a:pt x="64780" y="31240"/>
                </a:lnTo>
                <a:lnTo>
                  <a:pt x="64800" y="31240"/>
                </a:lnTo>
                <a:lnTo>
                  <a:pt x="64830" y="31240"/>
                </a:lnTo>
                <a:lnTo>
                  <a:pt x="64850" y="31230"/>
                </a:lnTo>
                <a:lnTo>
                  <a:pt x="64870" y="31230"/>
                </a:lnTo>
                <a:lnTo>
                  <a:pt x="64880" y="31220"/>
                </a:lnTo>
                <a:lnTo>
                  <a:pt x="64900" y="31220"/>
                </a:lnTo>
                <a:lnTo>
                  <a:pt x="64930" y="31230"/>
                </a:lnTo>
                <a:lnTo>
                  <a:pt x="64950" y="31230"/>
                </a:lnTo>
                <a:lnTo>
                  <a:pt x="64960" y="31240"/>
                </a:lnTo>
                <a:lnTo>
                  <a:pt x="64980" y="31250"/>
                </a:lnTo>
                <a:lnTo>
                  <a:pt x="65000" y="31270"/>
                </a:lnTo>
                <a:lnTo>
                  <a:pt x="65010" y="31290"/>
                </a:lnTo>
                <a:lnTo>
                  <a:pt x="65020" y="31300"/>
                </a:lnTo>
                <a:lnTo>
                  <a:pt x="65030" y="31320"/>
                </a:lnTo>
                <a:lnTo>
                  <a:pt x="65030" y="31330"/>
                </a:lnTo>
                <a:lnTo>
                  <a:pt x="65020" y="31340"/>
                </a:lnTo>
                <a:lnTo>
                  <a:pt x="65020" y="31360"/>
                </a:lnTo>
                <a:lnTo>
                  <a:pt x="64990" y="31380"/>
                </a:lnTo>
                <a:lnTo>
                  <a:pt x="64990" y="31390"/>
                </a:lnTo>
                <a:lnTo>
                  <a:pt x="64980" y="31410"/>
                </a:lnTo>
                <a:lnTo>
                  <a:pt x="64980" y="31430"/>
                </a:lnTo>
                <a:lnTo>
                  <a:pt x="64970" y="31450"/>
                </a:lnTo>
                <a:lnTo>
                  <a:pt x="64980" y="31480"/>
                </a:lnTo>
                <a:lnTo>
                  <a:pt x="64980" y="31510"/>
                </a:lnTo>
                <a:lnTo>
                  <a:pt x="64990" y="31540"/>
                </a:lnTo>
                <a:lnTo>
                  <a:pt x="65010" y="31560"/>
                </a:lnTo>
                <a:lnTo>
                  <a:pt x="65020" y="31570"/>
                </a:lnTo>
                <a:lnTo>
                  <a:pt x="65040" y="31590"/>
                </a:lnTo>
                <a:lnTo>
                  <a:pt x="65080" y="31610"/>
                </a:lnTo>
                <a:lnTo>
                  <a:pt x="65100" y="31610"/>
                </a:lnTo>
                <a:lnTo>
                  <a:pt x="65150" y="31620"/>
                </a:lnTo>
                <a:lnTo>
                  <a:pt x="65170" y="31620"/>
                </a:lnTo>
                <a:lnTo>
                  <a:pt x="65180" y="31620"/>
                </a:lnTo>
                <a:lnTo>
                  <a:pt x="65200" y="31610"/>
                </a:lnTo>
                <a:lnTo>
                  <a:pt x="65220" y="31600"/>
                </a:lnTo>
                <a:lnTo>
                  <a:pt x="65240" y="31590"/>
                </a:lnTo>
                <a:lnTo>
                  <a:pt x="65260" y="31590"/>
                </a:lnTo>
                <a:lnTo>
                  <a:pt x="65270" y="31590"/>
                </a:lnTo>
                <a:lnTo>
                  <a:pt x="65290" y="31600"/>
                </a:lnTo>
                <a:lnTo>
                  <a:pt x="65300" y="31610"/>
                </a:lnTo>
                <a:lnTo>
                  <a:pt x="65320" y="31620"/>
                </a:lnTo>
                <a:lnTo>
                  <a:pt x="65330" y="31630"/>
                </a:lnTo>
                <a:lnTo>
                  <a:pt x="65350" y="31650"/>
                </a:lnTo>
                <a:lnTo>
                  <a:pt x="65390" y="31690"/>
                </a:lnTo>
                <a:lnTo>
                  <a:pt x="65410" y="31710"/>
                </a:lnTo>
                <a:lnTo>
                  <a:pt x="65430" y="31720"/>
                </a:lnTo>
                <a:lnTo>
                  <a:pt x="65450" y="31730"/>
                </a:lnTo>
                <a:lnTo>
                  <a:pt x="65480" y="31720"/>
                </a:lnTo>
                <a:lnTo>
                  <a:pt x="65500" y="31720"/>
                </a:lnTo>
                <a:lnTo>
                  <a:pt x="65520" y="31730"/>
                </a:lnTo>
                <a:lnTo>
                  <a:pt x="65540" y="31740"/>
                </a:lnTo>
                <a:lnTo>
                  <a:pt x="65550" y="31740"/>
                </a:lnTo>
                <a:lnTo>
                  <a:pt x="65560" y="31760"/>
                </a:lnTo>
                <a:lnTo>
                  <a:pt x="65610" y="31800"/>
                </a:lnTo>
                <a:lnTo>
                  <a:pt x="65640" y="31830"/>
                </a:lnTo>
                <a:lnTo>
                  <a:pt x="65660" y="31840"/>
                </a:lnTo>
                <a:lnTo>
                  <a:pt x="65690" y="31850"/>
                </a:lnTo>
                <a:lnTo>
                  <a:pt x="65700" y="31850"/>
                </a:lnTo>
                <a:lnTo>
                  <a:pt x="65720" y="31840"/>
                </a:lnTo>
                <a:lnTo>
                  <a:pt x="65750" y="31830"/>
                </a:lnTo>
                <a:lnTo>
                  <a:pt x="65760" y="31830"/>
                </a:lnTo>
                <a:lnTo>
                  <a:pt x="65800" y="31830"/>
                </a:lnTo>
                <a:lnTo>
                  <a:pt x="65820" y="31840"/>
                </a:lnTo>
                <a:lnTo>
                  <a:pt x="65840" y="31840"/>
                </a:lnTo>
                <a:lnTo>
                  <a:pt x="65860" y="31860"/>
                </a:lnTo>
                <a:lnTo>
                  <a:pt x="65880" y="31870"/>
                </a:lnTo>
                <a:lnTo>
                  <a:pt x="65880" y="31880"/>
                </a:lnTo>
                <a:lnTo>
                  <a:pt x="65890" y="31890"/>
                </a:lnTo>
                <a:lnTo>
                  <a:pt x="65890" y="31900"/>
                </a:lnTo>
                <a:lnTo>
                  <a:pt x="65880" y="31920"/>
                </a:lnTo>
                <a:lnTo>
                  <a:pt x="65870" y="31950"/>
                </a:lnTo>
                <a:lnTo>
                  <a:pt x="65860" y="31970"/>
                </a:lnTo>
                <a:lnTo>
                  <a:pt x="65860" y="31990"/>
                </a:lnTo>
                <a:lnTo>
                  <a:pt x="65880" y="32000"/>
                </a:lnTo>
                <a:lnTo>
                  <a:pt x="65890" y="32000"/>
                </a:lnTo>
                <a:lnTo>
                  <a:pt x="65890" y="31990"/>
                </a:lnTo>
                <a:lnTo>
                  <a:pt x="65900" y="31980"/>
                </a:lnTo>
                <a:lnTo>
                  <a:pt x="65910" y="31980"/>
                </a:lnTo>
                <a:lnTo>
                  <a:pt x="65920" y="31970"/>
                </a:lnTo>
                <a:lnTo>
                  <a:pt x="65930" y="31970"/>
                </a:lnTo>
                <a:lnTo>
                  <a:pt x="65930" y="31960"/>
                </a:lnTo>
                <a:lnTo>
                  <a:pt x="65930" y="31950"/>
                </a:lnTo>
                <a:lnTo>
                  <a:pt x="65910" y="31930"/>
                </a:lnTo>
                <a:lnTo>
                  <a:pt x="65910" y="31920"/>
                </a:lnTo>
                <a:lnTo>
                  <a:pt x="65910" y="31910"/>
                </a:lnTo>
                <a:lnTo>
                  <a:pt x="65920" y="31900"/>
                </a:lnTo>
                <a:lnTo>
                  <a:pt x="65930" y="31900"/>
                </a:lnTo>
                <a:lnTo>
                  <a:pt x="65940" y="31900"/>
                </a:lnTo>
                <a:lnTo>
                  <a:pt x="65940" y="31890"/>
                </a:lnTo>
                <a:lnTo>
                  <a:pt x="65930" y="31890"/>
                </a:lnTo>
                <a:lnTo>
                  <a:pt x="65930" y="31880"/>
                </a:lnTo>
                <a:lnTo>
                  <a:pt x="65940" y="31880"/>
                </a:lnTo>
                <a:lnTo>
                  <a:pt x="65950" y="31880"/>
                </a:lnTo>
                <a:lnTo>
                  <a:pt x="65960" y="31880"/>
                </a:lnTo>
                <a:lnTo>
                  <a:pt x="65960" y="31870"/>
                </a:lnTo>
                <a:lnTo>
                  <a:pt x="65950" y="31860"/>
                </a:lnTo>
                <a:lnTo>
                  <a:pt x="65950" y="31850"/>
                </a:lnTo>
                <a:lnTo>
                  <a:pt x="65950" y="31840"/>
                </a:lnTo>
                <a:lnTo>
                  <a:pt x="65940" y="31840"/>
                </a:lnTo>
                <a:lnTo>
                  <a:pt x="65940" y="31830"/>
                </a:lnTo>
                <a:lnTo>
                  <a:pt x="65950" y="31820"/>
                </a:lnTo>
                <a:lnTo>
                  <a:pt x="65960" y="31820"/>
                </a:lnTo>
                <a:lnTo>
                  <a:pt x="65970" y="31820"/>
                </a:lnTo>
                <a:lnTo>
                  <a:pt x="65970" y="31810"/>
                </a:lnTo>
                <a:lnTo>
                  <a:pt x="65970" y="31800"/>
                </a:lnTo>
                <a:lnTo>
                  <a:pt x="65970" y="31790"/>
                </a:lnTo>
                <a:lnTo>
                  <a:pt x="65970" y="31780"/>
                </a:lnTo>
                <a:lnTo>
                  <a:pt x="65980" y="31770"/>
                </a:lnTo>
                <a:lnTo>
                  <a:pt x="65980" y="31760"/>
                </a:lnTo>
                <a:lnTo>
                  <a:pt x="65980" y="31750"/>
                </a:lnTo>
                <a:lnTo>
                  <a:pt x="65980" y="31740"/>
                </a:lnTo>
                <a:lnTo>
                  <a:pt x="65980" y="31730"/>
                </a:lnTo>
                <a:lnTo>
                  <a:pt x="65970" y="31730"/>
                </a:lnTo>
                <a:lnTo>
                  <a:pt x="65960" y="31730"/>
                </a:lnTo>
                <a:lnTo>
                  <a:pt x="65950" y="31730"/>
                </a:lnTo>
                <a:lnTo>
                  <a:pt x="65950" y="31720"/>
                </a:lnTo>
                <a:lnTo>
                  <a:pt x="65950" y="31710"/>
                </a:lnTo>
                <a:lnTo>
                  <a:pt x="65950" y="31700"/>
                </a:lnTo>
                <a:lnTo>
                  <a:pt x="65940" y="31700"/>
                </a:lnTo>
                <a:lnTo>
                  <a:pt x="65940" y="31690"/>
                </a:lnTo>
                <a:lnTo>
                  <a:pt x="65940" y="31680"/>
                </a:lnTo>
                <a:lnTo>
                  <a:pt x="65940" y="31670"/>
                </a:lnTo>
                <a:lnTo>
                  <a:pt x="65950" y="31670"/>
                </a:lnTo>
                <a:lnTo>
                  <a:pt x="65960" y="31670"/>
                </a:lnTo>
                <a:lnTo>
                  <a:pt x="65970" y="31660"/>
                </a:lnTo>
                <a:lnTo>
                  <a:pt x="65980" y="31660"/>
                </a:lnTo>
                <a:lnTo>
                  <a:pt x="65990" y="31660"/>
                </a:lnTo>
                <a:lnTo>
                  <a:pt x="66000" y="31660"/>
                </a:lnTo>
                <a:lnTo>
                  <a:pt x="66000" y="31650"/>
                </a:lnTo>
                <a:lnTo>
                  <a:pt x="66010" y="31650"/>
                </a:lnTo>
                <a:lnTo>
                  <a:pt x="66010" y="31640"/>
                </a:lnTo>
                <a:lnTo>
                  <a:pt x="66010" y="31630"/>
                </a:lnTo>
                <a:lnTo>
                  <a:pt x="66010" y="31620"/>
                </a:lnTo>
                <a:lnTo>
                  <a:pt x="66020" y="31620"/>
                </a:lnTo>
                <a:lnTo>
                  <a:pt x="66020" y="31610"/>
                </a:lnTo>
                <a:lnTo>
                  <a:pt x="66030" y="31600"/>
                </a:lnTo>
                <a:lnTo>
                  <a:pt x="66040" y="31600"/>
                </a:lnTo>
                <a:lnTo>
                  <a:pt x="66050" y="31590"/>
                </a:lnTo>
                <a:lnTo>
                  <a:pt x="66060" y="31590"/>
                </a:lnTo>
                <a:lnTo>
                  <a:pt x="66060" y="31580"/>
                </a:lnTo>
                <a:lnTo>
                  <a:pt x="66070" y="31580"/>
                </a:lnTo>
                <a:lnTo>
                  <a:pt x="66070" y="31570"/>
                </a:lnTo>
                <a:lnTo>
                  <a:pt x="66080" y="31570"/>
                </a:lnTo>
                <a:lnTo>
                  <a:pt x="66080" y="31560"/>
                </a:lnTo>
                <a:lnTo>
                  <a:pt x="66090" y="31560"/>
                </a:lnTo>
                <a:lnTo>
                  <a:pt x="66090" y="31550"/>
                </a:lnTo>
                <a:lnTo>
                  <a:pt x="66100" y="31550"/>
                </a:lnTo>
                <a:lnTo>
                  <a:pt x="66110" y="31550"/>
                </a:lnTo>
                <a:lnTo>
                  <a:pt x="66110" y="31540"/>
                </a:lnTo>
                <a:lnTo>
                  <a:pt x="66110" y="31530"/>
                </a:lnTo>
                <a:lnTo>
                  <a:pt x="66100" y="31530"/>
                </a:lnTo>
                <a:lnTo>
                  <a:pt x="66080" y="31520"/>
                </a:lnTo>
                <a:lnTo>
                  <a:pt x="66080" y="31510"/>
                </a:lnTo>
                <a:lnTo>
                  <a:pt x="66070" y="31510"/>
                </a:lnTo>
                <a:lnTo>
                  <a:pt x="66060" y="31500"/>
                </a:lnTo>
                <a:lnTo>
                  <a:pt x="66030" y="31480"/>
                </a:lnTo>
                <a:lnTo>
                  <a:pt x="66020" y="31470"/>
                </a:lnTo>
                <a:lnTo>
                  <a:pt x="66000" y="31490"/>
                </a:lnTo>
                <a:lnTo>
                  <a:pt x="65980" y="31520"/>
                </a:lnTo>
                <a:lnTo>
                  <a:pt x="65970" y="31520"/>
                </a:lnTo>
                <a:lnTo>
                  <a:pt x="65970" y="31530"/>
                </a:lnTo>
                <a:lnTo>
                  <a:pt x="65960" y="31530"/>
                </a:lnTo>
                <a:lnTo>
                  <a:pt x="65950" y="31530"/>
                </a:lnTo>
                <a:lnTo>
                  <a:pt x="65890" y="31530"/>
                </a:lnTo>
                <a:lnTo>
                  <a:pt x="65890" y="31500"/>
                </a:lnTo>
                <a:lnTo>
                  <a:pt x="65890" y="31460"/>
                </a:lnTo>
                <a:lnTo>
                  <a:pt x="65890" y="31380"/>
                </a:lnTo>
                <a:lnTo>
                  <a:pt x="65890" y="31340"/>
                </a:lnTo>
                <a:lnTo>
                  <a:pt x="65880" y="31330"/>
                </a:lnTo>
                <a:lnTo>
                  <a:pt x="65880" y="31250"/>
                </a:lnTo>
                <a:lnTo>
                  <a:pt x="65950" y="31250"/>
                </a:lnTo>
                <a:lnTo>
                  <a:pt x="66030" y="31250"/>
                </a:lnTo>
                <a:lnTo>
                  <a:pt x="66040" y="31240"/>
                </a:lnTo>
                <a:lnTo>
                  <a:pt x="66050" y="31240"/>
                </a:lnTo>
                <a:lnTo>
                  <a:pt x="66060" y="31240"/>
                </a:lnTo>
                <a:lnTo>
                  <a:pt x="66060" y="31250"/>
                </a:lnTo>
                <a:lnTo>
                  <a:pt x="66070" y="31250"/>
                </a:lnTo>
                <a:lnTo>
                  <a:pt x="66080" y="31250"/>
                </a:lnTo>
                <a:lnTo>
                  <a:pt x="66090" y="31240"/>
                </a:lnTo>
                <a:lnTo>
                  <a:pt x="66100" y="31230"/>
                </a:lnTo>
                <a:lnTo>
                  <a:pt x="66100" y="31220"/>
                </a:lnTo>
                <a:lnTo>
                  <a:pt x="66120" y="31220"/>
                </a:lnTo>
                <a:lnTo>
                  <a:pt x="66110" y="31220"/>
                </a:lnTo>
                <a:lnTo>
                  <a:pt x="66100" y="31220"/>
                </a:lnTo>
                <a:lnTo>
                  <a:pt x="66100" y="31210"/>
                </a:lnTo>
                <a:lnTo>
                  <a:pt x="66090" y="31210"/>
                </a:lnTo>
                <a:lnTo>
                  <a:pt x="66080" y="31200"/>
                </a:lnTo>
                <a:lnTo>
                  <a:pt x="66070" y="31200"/>
                </a:lnTo>
                <a:lnTo>
                  <a:pt x="66060" y="31200"/>
                </a:lnTo>
                <a:lnTo>
                  <a:pt x="66050" y="31200"/>
                </a:lnTo>
                <a:lnTo>
                  <a:pt x="66050" y="31190"/>
                </a:lnTo>
                <a:lnTo>
                  <a:pt x="66040" y="31190"/>
                </a:lnTo>
                <a:lnTo>
                  <a:pt x="66030" y="31190"/>
                </a:lnTo>
                <a:lnTo>
                  <a:pt x="66020" y="31190"/>
                </a:lnTo>
                <a:lnTo>
                  <a:pt x="66010" y="31190"/>
                </a:lnTo>
                <a:lnTo>
                  <a:pt x="66020" y="31180"/>
                </a:lnTo>
                <a:lnTo>
                  <a:pt x="66020" y="31150"/>
                </a:lnTo>
                <a:lnTo>
                  <a:pt x="66020" y="31140"/>
                </a:lnTo>
                <a:lnTo>
                  <a:pt x="66020" y="31120"/>
                </a:lnTo>
                <a:lnTo>
                  <a:pt x="66020" y="31080"/>
                </a:lnTo>
                <a:lnTo>
                  <a:pt x="66020" y="31070"/>
                </a:lnTo>
                <a:lnTo>
                  <a:pt x="66040" y="31070"/>
                </a:lnTo>
                <a:lnTo>
                  <a:pt x="66050" y="31070"/>
                </a:lnTo>
                <a:lnTo>
                  <a:pt x="66060" y="31070"/>
                </a:lnTo>
                <a:lnTo>
                  <a:pt x="66070" y="31070"/>
                </a:lnTo>
                <a:lnTo>
                  <a:pt x="66070" y="31080"/>
                </a:lnTo>
                <a:lnTo>
                  <a:pt x="66080" y="31080"/>
                </a:lnTo>
                <a:lnTo>
                  <a:pt x="66080" y="31070"/>
                </a:lnTo>
                <a:lnTo>
                  <a:pt x="66090" y="31070"/>
                </a:lnTo>
                <a:lnTo>
                  <a:pt x="66090" y="31080"/>
                </a:lnTo>
                <a:lnTo>
                  <a:pt x="66090" y="31090"/>
                </a:lnTo>
                <a:lnTo>
                  <a:pt x="66090" y="31100"/>
                </a:lnTo>
                <a:lnTo>
                  <a:pt x="66100" y="31100"/>
                </a:lnTo>
                <a:lnTo>
                  <a:pt x="66100" y="31090"/>
                </a:lnTo>
                <a:lnTo>
                  <a:pt x="66110" y="31090"/>
                </a:lnTo>
                <a:lnTo>
                  <a:pt x="66120" y="31090"/>
                </a:lnTo>
                <a:lnTo>
                  <a:pt x="66130" y="31080"/>
                </a:lnTo>
                <a:lnTo>
                  <a:pt x="66130" y="31070"/>
                </a:lnTo>
                <a:lnTo>
                  <a:pt x="66140" y="31070"/>
                </a:lnTo>
                <a:lnTo>
                  <a:pt x="66140" y="31060"/>
                </a:lnTo>
                <a:lnTo>
                  <a:pt x="66150" y="31060"/>
                </a:lnTo>
                <a:lnTo>
                  <a:pt x="66150" y="31050"/>
                </a:lnTo>
                <a:lnTo>
                  <a:pt x="66150" y="31040"/>
                </a:lnTo>
                <a:lnTo>
                  <a:pt x="66150" y="31030"/>
                </a:lnTo>
                <a:lnTo>
                  <a:pt x="66150" y="31020"/>
                </a:lnTo>
                <a:lnTo>
                  <a:pt x="66150" y="31010"/>
                </a:lnTo>
                <a:lnTo>
                  <a:pt x="66150" y="31000"/>
                </a:lnTo>
                <a:lnTo>
                  <a:pt x="66150" y="30980"/>
                </a:lnTo>
                <a:lnTo>
                  <a:pt x="66130" y="30980"/>
                </a:lnTo>
                <a:lnTo>
                  <a:pt x="66110" y="30980"/>
                </a:lnTo>
                <a:lnTo>
                  <a:pt x="66100" y="30980"/>
                </a:lnTo>
                <a:lnTo>
                  <a:pt x="66090" y="30980"/>
                </a:lnTo>
                <a:lnTo>
                  <a:pt x="66080" y="30980"/>
                </a:lnTo>
                <a:lnTo>
                  <a:pt x="66070" y="30980"/>
                </a:lnTo>
                <a:lnTo>
                  <a:pt x="66080" y="30960"/>
                </a:lnTo>
                <a:lnTo>
                  <a:pt x="66080" y="30920"/>
                </a:lnTo>
                <a:lnTo>
                  <a:pt x="66080" y="30890"/>
                </a:lnTo>
                <a:lnTo>
                  <a:pt x="66080" y="30880"/>
                </a:lnTo>
                <a:lnTo>
                  <a:pt x="66090" y="30860"/>
                </a:lnTo>
                <a:lnTo>
                  <a:pt x="66040" y="30830"/>
                </a:lnTo>
                <a:lnTo>
                  <a:pt x="66020" y="30820"/>
                </a:lnTo>
                <a:lnTo>
                  <a:pt x="65990" y="30800"/>
                </a:lnTo>
                <a:lnTo>
                  <a:pt x="65960" y="30780"/>
                </a:lnTo>
                <a:lnTo>
                  <a:pt x="65950" y="30770"/>
                </a:lnTo>
                <a:lnTo>
                  <a:pt x="65930" y="30760"/>
                </a:lnTo>
                <a:lnTo>
                  <a:pt x="65940" y="30750"/>
                </a:lnTo>
                <a:lnTo>
                  <a:pt x="65960" y="30730"/>
                </a:lnTo>
                <a:lnTo>
                  <a:pt x="65940" y="30720"/>
                </a:lnTo>
                <a:lnTo>
                  <a:pt x="65940" y="30710"/>
                </a:lnTo>
                <a:lnTo>
                  <a:pt x="65930" y="30700"/>
                </a:lnTo>
                <a:lnTo>
                  <a:pt x="65920" y="30700"/>
                </a:lnTo>
                <a:lnTo>
                  <a:pt x="65920" y="30690"/>
                </a:lnTo>
                <a:lnTo>
                  <a:pt x="65900" y="30680"/>
                </a:lnTo>
                <a:lnTo>
                  <a:pt x="65900" y="30670"/>
                </a:lnTo>
                <a:lnTo>
                  <a:pt x="65900" y="30650"/>
                </a:lnTo>
                <a:lnTo>
                  <a:pt x="65910" y="30620"/>
                </a:lnTo>
                <a:lnTo>
                  <a:pt x="65910" y="30610"/>
                </a:lnTo>
                <a:lnTo>
                  <a:pt x="65910" y="30580"/>
                </a:lnTo>
                <a:lnTo>
                  <a:pt x="65920" y="30570"/>
                </a:lnTo>
                <a:lnTo>
                  <a:pt x="65920" y="30560"/>
                </a:lnTo>
                <a:lnTo>
                  <a:pt x="65920" y="30520"/>
                </a:lnTo>
                <a:lnTo>
                  <a:pt x="65930" y="30510"/>
                </a:lnTo>
                <a:lnTo>
                  <a:pt x="65930" y="30500"/>
                </a:lnTo>
                <a:lnTo>
                  <a:pt x="65930" y="30490"/>
                </a:lnTo>
                <a:lnTo>
                  <a:pt x="65930" y="30480"/>
                </a:lnTo>
                <a:lnTo>
                  <a:pt x="65940" y="30450"/>
                </a:lnTo>
                <a:lnTo>
                  <a:pt x="65940" y="30420"/>
                </a:lnTo>
                <a:lnTo>
                  <a:pt x="65950" y="30390"/>
                </a:lnTo>
                <a:lnTo>
                  <a:pt x="65960" y="30330"/>
                </a:lnTo>
                <a:lnTo>
                  <a:pt x="66000" y="30270"/>
                </a:lnTo>
                <a:lnTo>
                  <a:pt x="66020" y="30230"/>
                </a:lnTo>
                <a:lnTo>
                  <a:pt x="66040" y="30200"/>
                </a:lnTo>
                <a:lnTo>
                  <a:pt x="66060" y="30170"/>
                </a:lnTo>
                <a:lnTo>
                  <a:pt x="66080" y="30140"/>
                </a:lnTo>
                <a:lnTo>
                  <a:pt x="66090" y="30130"/>
                </a:lnTo>
                <a:lnTo>
                  <a:pt x="66090" y="30120"/>
                </a:lnTo>
                <a:lnTo>
                  <a:pt x="66100" y="30110"/>
                </a:lnTo>
                <a:lnTo>
                  <a:pt x="66100" y="30100"/>
                </a:lnTo>
                <a:lnTo>
                  <a:pt x="66120" y="30080"/>
                </a:lnTo>
                <a:lnTo>
                  <a:pt x="66150" y="30030"/>
                </a:lnTo>
                <a:lnTo>
                  <a:pt x="66160" y="30000"/>
                </a:lnTo>
                <a:lnTo>
                  <a:pt x="66150" y="29990"/>
                </a:lnTo>
                <a:lnTo>
                  <a:pt x="66120" y="29960"/>
                </a:lnTo>
                <a:lnTo>
                  <a:pt x="66130" y="29930"/>
                </a:lnTo>
                <a:lnTo>
                  <a:pt x="66120" y="29930"/>
                </a:lnTo>
                <a:lnTo>
                  <a:pt x="66120" y="29920"/>
                </a:lnTo>
                <a:lnTo>
                  <a:pt x="66110" y="29920"/>
                </a:lnTo>
                <a:lnTo>
                  <a:pt x="66100" y="29910"/>
                </a:lnTo>
                <a:lnTo>
                  <a:pt x="66090" y="29910"/>
                </a:lnTo>
                <a:lnTo>
                  <a:pt x="66080" y="29910"/>
                </a:lnTo>
                <a:lnTo>
                  <a:pt x="66060" y="29900"/>
                </a:lnTo>
                <a:lnTo>
                  <a:pt x="66040" y="29890"/>
                </a:lnTo>
                <a:lnTo>
                  <a:pt x="66030" y="29890"/>
                </a:lnTo>
                <a:lnTo>
                  <a:pt x="66030" y="29870"/>
                </a:lnTo>
                <a:lnTo>
                  <a:pt x="66040" y="29860"/>
                </a:lnTo>
                <a:lnTo>
                  <a:pt x="66040" y="29850"/>
                </a:lnTo>
                <a:lnTo>
                  <a:pt x="66060" y="29820"/>
                </a:lnTo>
                <a:lnTo>
                  <a:pt x="66060" y="29810"/>
                </a:lnTo>
                <a:lnTo>
                  <a:pt x="66070" y="29800"/>
                </a:lnTo>
                <a:lnTo>
                  <a:pt x="66080" y="29780"/>
                </a:lnTo>
                <a:lnTo>
                  <a:pt x="66110" y="29760"/>
                </a:lnTo>
                <a:lnTo>
                  <a:pt x="66120" y="29750"/>
                </a:lnTo>
                <a:lnTo>
                  <a:pt x="66170" y="29750"/>
                </a:lnTo>
                <a:lnTo>
                  <a:pt x="66160" y="29720"/>
                </a:lnTo>
                <a:lnTo>
                  <a:pt x="66160" y="29710"/>
                </a:lnTo>
                <a:lnTo>
                  <a:pt x="66180" y="29690"/>
                </a:lnTo>
                <a:lnTo>
                  <a:pt x="66200" y="29680"/>
                </a:lnTo>
                <a:lnTo>
                  <a:pt x="66220" y="29660"/>
                </a:lnTo>
                <a:lnTo>
                  <a:pt x="66210" y="29630"/>
                </a:lnTo>
                <a:lnTo>
                  <a:pt x="66200" y="29620"/>
                </a:lnTo>
                <a:lnTo>
                  <a:pt x="66220" y="29610"/>
                </a:lnTo>
                <a:lnTo>
                  <a:pt x="66260" y="29590"/>
                </a:lnTo>
                <a:lnTo>
                  <a:pt x="66310" y="29580"/>
                </a:lnTo>
                <a:lnTo>
                  <a:pt x="66350" y="29560"/>
                </a:lnTo>
                <a:lnTo>
                  <a:pt x="66380" y="29540"/>
                </a:lnTo>
                <a:lnTo>
                  <a:pt x="66370" y="29530"/>
                </a:lnTo>
                <a:lnTo>
                  <a:pt x="66360" y="29510"/>
                </a:lnTo>
                <a:lnTo>
                  <a:pt x="66350" y="29490"/>
                </a:lnTo>
                <a:lnTo>
                  <a:pt x="66380" y="29480"/>
                </a:lnTo>
                <a:lnTo>
                  <a:pt x="66420" y="29470"/>
                </a:lnTo>
                <a:lnTo>
                  <a:pt x="66460" y="29460"/>
                </a:lnTo>
                <a:lnTo>
                  <a:pt x="66480" y="29450"/>
                </a:lnTo>
                <a:lnTo>
                  <a:pt x="66470" y="29420"/>
                </a:lnTo>
                <a:lnTo>
                  <a:pt x="66460" y="29380"/>
                </a:lnTo>
                <a:lnTo>
                  <a:pt x="66450" y="29350"/>
                </a:lnTo>
                <a:lnTo>
                  <a:pt x="66450" y="29340"/>
                </a:lnTo>
                <a:lnTo>
                  <a:pt x="66420" y="29300"/>
                </a:lnTo>
                <a:lnTo>
                  <a:pt x="66440" y="29270"/>
                </a:lnTo>
                <a:lnTo>
                  <a:pt x="66430" y="29260"/>
                </a:lnTo>
                <a:lnTo>
                  <a:pt x="66430" y="29250"/>
                </a:lnTo>
                <a:lnTo>
                  <a:pt x="66430" y="29240"/>
                </a:lnTo>
                <a:lnTo>
                  <a:pt x="66430" y="29230"/>
                </a:lnTo>
                <a:lnTo>
                  <a:pt x="66430" y="29220"/>
                </a:lnTo>
                <a:lnTo>
                  <a:pt x="66420" y="29180"/>
                </a:lnTo>
                <a:lnTo>
                  <a:pt x="66420" y="29160"/>
                </a:lnTo>
                <a:lnTo>
                  <a:pt x="66410" y="29160"/>
                </a:lnTo>
                <a:lnTo>
                  <a:pt x="66410" y="29150"/>
                </a:lnTo>
                <a:lnTo>
                  <a:pt x="66420" y="29160"/>
                </a:lnTo>
                <a:lnTo>
                  <a:pt x="66440" y="29160"/>
                </a:lnTo>
                <a:lnTo>
                  <a:pt x="66450" y="29170"/>
                </a:lnTo>
                <a:lnTo>
                  <a:pt x="66460" y="29170"/>
                </a:lnTo>
                <a:lnTo>
                  <a:pt x="66460" y="29180"/>
                </a:lnTo>
                <a:lnTo>
                  <a:pt x="66470" y="29180"/>
                </a:lnTo>
                <a:lnTo>
                  <a:pt x="66500" y="29210"/>
                </a:lnTo>
                <a:lnTo>
                  <a:pt x="66540" y="29240"/>
                </a:lnTo>
                <a:lnTo>
                  <a:pt x="66600" y="29290"/>
                </a:lnTo>
                <a:lnTo>
                  <a:pt x="66650" y="29320"/>
                </a:lnTo>
                <a:lnTo>
                  <a:pt x="66680" y="29340"/>
                </a:lnTo>
                <a:lnTo>
                  <a:pt x="66700" y="29360"/>
                </a:lnTo>
                <a:lnTo>
                  <a:pt x="66720" y="29370"/>
                </a:lnTo>
                <a:lnTo>
                  <a:pt x="66730" y="29380"/>
                </a:lnTo>
                <a:lnTo>
                  <a:pt x="66740" y="29380"/>
                </a:lnTo>
                <a:lnTo>
                  <a:pt x="66730" y="29370"/>
                </a:lnTo>
                <a:lnTo>
                  <a:pt x="66750" y="29350"/>
                </a:lnTo>
                <a:lnTo>
                  <a:pt x="66770" y="29330"/>
                </a:lnTo>
                <a:lnTo>
                  <a:pt x="66780" y="29310"/>
                </a:lnTo>
                <a:lnTo>
                  <a:pt x="66820" y="29340"/>
                </a:lnTo>
                <a:lnTo>
                  <a:pt x="66860" y="29370"/>
                </a:lnTo>
                <a:lnTo>
                  <a:pt x="66880" y="29380"/>
                </a:lnTo>
                <a:lnTo>
                  <a:pt x="66890" y="29390"/>
                </a:lnTo>
                <a:lnTo>
                  <a:pt x="66900" y="29400"/>
                </a:lnTo>
                <a:lnTo>
                  <a:pt x="66920" y="29390"/>
                </a:lnTo>
                <a:lnTo>
                  <a:pt x="66930" y="29370"/>
                </a:lnTo>
                <a:lnTo>
                  <a:pt x="66940" y="29360"/>
                </a:lnTo>
                <a:lnTo>
                  <a:pt x="66950" y="29340"/>
                </a:lnTo>
                <a:lnTo>
                  <a:pt x="66960" y="29330"/>
                </a:lnTo>
                <a:lnTo>
                  <a:pt x="66990" y="29320"/>
                </a:lnTo>
                <a:lnTo>
                  <a:pt x="67000" y="29340"/>
                </a:lnTo>
                <a:lnTo>
                  <a:pt x="67010" y="29350"/>
                </a:lnTo>
                <a:lnTo>
                  <a:pt x="67020" y="29350"/>
                </a:lnTo>
                <a:lnTo>
                  <a:pt x="67020" y="29360"/>
                </a:lnTo>
                <a:lnTo>
                  <a:pt x="67030" y="29360"/>
                </a:lnTo>
                <a:lnTo>
                  <a:pt x="67040" y="29370"/>
                </a:lnTo>
                <a:lnTo>
                  <a:pt x="67040" y="29380"/>
                </a:lnTo>
                <a:lnTo>
                  <a:pt x="67050" y="29380"/>
                </a:lnTo>
                <a:lnTo>
                  <a:pt x="67070" y="29400"/>
                </a:lnTo>
                <a:lnTo>
                  <a:pt x="67080" y="29410"/>
                </a:lnTo>
                <a:lnTo>
                  <a:pt x="67080" y="29420"/>
                </a:lnTo>
                <a:lnTo>
                  <a:pt x="67090" y="29420"/>
                </a:lnTo>
                <a:lnTo>
                  <a:pt x="67100" y="29430"/>
                </a:lnTo>
                <a:lnTo>
                  <a:pt x="67130" y="29450"/>
                </a:lnTo>
                <a:lnTo>
                  <a:pt x="67140" y="29450"/>
                </a:lnTo>
                <a:lnTo>
                  <a:pt x="67150" y="29450"/>
                </a:lnTo>
                <a:lnTo>
                  <a:pt x="67160" y="29440"/>
                </a:lnTo>
                <a:lnTo>
                  <a:pt x="67180" y="29440"/>
                </a:lnTo>
                <a:lnTo>
                  <a:pt x="67190" y="29440"/>
                </a:lnTo>
                <a:lnTo>
                  <a:pt x="67200" y="29450"/>
                </a:lnTo>
                <a:lnTo>
                  <a:pt x="67210" y="29440"/>
                </a:lnTo>
                <a:lnTo>
                  <a:pt x="67230" y="29420"/>
                </a:lnTo>
                <a:lnTo>
                  <a:pt x="67230" y="29430"/>
                </a:lnTo>
                <a:lnTo>
                  <a:pt x="67280" y="29390"/>
                </a:lnTo>
                <a:lnTo>
                  <a:pt x="67270" y="29380"/>
                </a:lnTo>
                <a:lnTo>
                  <a:pt x="67260" y="29360"/>
                </a:lnTo>
                <a:lnTo>
                  <a:pt x="67270" y="29350"/>
                </a:lnTo>
                <a:lnTo>
                  <a:pt x="67260" y="29350"/>
                </a:lnTo>
                <a:lnTo>
                  <a:pt x="67250" y="29330"/>
                </a:lnTo>
                <a:lnTo>
                  <a:pt x="67230" y="29310"/>
                </a:lnTo>
                <a:lnTo>
                  <a:pt x="67250" y="29270"/>
                </a:lnTo>
                <a:lnTo>
                  <a:pt x="67240" y="29250"/>
                </a:lnTo>
                <a:lnTo>
                  <a:pt x="67240" y="29240"/>
                </a:lnTo>
                <a:lnTo>
                  <a:pt x="67250" y="29240"/>
                </a:lnTo>
                <a:lnTo>
                  <a:pt x="67250" y="29230"/>
                </a:lnTo>
                <a:lnTo>
                  <a:pt x="67260" y="29230"/>
                </a:lnTo>
                <a:lnTo>
                  <a:pt x="67270" y="29230"/>
                </a:lnTo>
                <a:lnTo>
                  <a:pt x="67270" y="29220"/>
                </a:lnTo>
                <a:lnTo>
                  <a:pt x="67270" y="29210"/>
                </a:lnTo>
                <a:lnTo>
                  <a:pt x="67260" y="29210"/>
                </a:lnTo>
                <a:lnTo>
                  <a:pt x="67260" y="29200"/>
                </a:lnTo>
                <a:lnTo>
                  <a:pt x="67250" y="29200"/>
                </a:lnTo>
                <a:lnTo>
                  <a:pt x="67260" y="29200"/>
                </a:lnTo>
                <a:lnTo>
                  <a:pt x="67260" y="29190"/>
                </a:lnTo>
                <a:lnTo>
                  <a:pt x="67270" y="29180"/>
                </a:lnTo>
                <a:lnTo>
                  <a:pt x="67280" y="29180"/>
                </a:lnTo>
                <a:lnTo>
                  <a:pt x="67280" y="29170"/>
                </a:lnTo>
                <a:lnTo>
                  <a:pt x="67280" y="29160"/>
                </a:lnTo>
                <a:lnTo>
                  <a:pt x="67280" y="29150"/>
                </a:lnTo>
                <a:lnTo>
                  <a:pt x="67270" y="29140"/>
                </a:lnTo>
                <a:lnTo>
                  <a:pt x="67290" y="29130"/>
                </a:lnTo>
                <a:lnTo>
                  <a:pt x="67300" y="29150"/>
                </a:lnTo>
                <a:lnTo>
                  <a:pt x="67310" y="29140"/>
                </a:lnTo>
                <a:lnTo>
                  <a:pt x="67320" y="29150"/>
                </a:lnTo>
                <a:lnTo>
                  <a:pt x="67330" y="29150"/>
                </a:lnTo>
                <a:lnTo>
                  <a:pt x="67340" y="29150"/>
                </a:lnTo>
                <a:lnTo>
                  <a:pt x="67350" y="29150"/>
                </a:lnTo>
                <a:lnTo>
                  <a:pt x="67360" y="29160"/>
                </a:lnTo>
                <a:lnTo>
                  <a:pt x="67370" y="29160"/>
                </a:lnTo>
                <a:lnTo>
                  <a:pt x="67380" y="29160"/>
                </a:lnTo>
                <a:lnTo>
                  <a:pt x="67380" y="29150"/>
                </a:lnTo>
                <a:lnTo>
                  <a:pt x="67380" y="29140"/>
                </a:lnTo>
                <a:lnTo>
                  <a:pt x="67370" y="29140"/>
                </a:lnTo>
                <a:lnTo>
                  <a:pt x="67370" y="29130"/>
                </a:lnTo>
                <a:lnTo>
                  <a:pt x="67370" y="29120"/>
                </a:lnTo>
                <a:lnTo>
                  <a:pt x="67360" y="29120"/>
                </a:lnTo>
                <a:lnTo>
                  <a:pt x="67360" y="29110"/>
                </a:lnTo>
                <a:lnTo>
                  <a:pt x="67360" y="29100"/>
                </a:lnTo>
                <a:lnTo>
                  <a:pt x="67360" y="29090"/>
                </a:lnTo>
                <a:lnTo>
                  <a:pt x="67360" y="29080"/>
                </a:lnTo>
                <a:lnTo>
                  <a:pt x="67360" y="29070"/>
                </a:lnTo>
                <a:lnTo>
                  <a:pt x="67370" y="29060"/>
                </a:lnTo>
                <a:lnTo>
                  <a:pt x="67360" y="29050"/>
                </a:lnTo>
                <a:lnTo>
                  <a:pt x="67350" y="29050"/>
                </a:lnTo>
                <a:lnTo>
                  <a:pt x="67350" y="29040"/>
                </a:lnTo>
                <a:lnTo>
                  <a:pt x="67350" y="29030"/>
                </a:lnTo>
                <a:lnTo>
                  <a:pt x="67360" y="29020"/>
                </a:lnTo>
                <a:lnTo>
                  <a:pt x="67360" y="29010"/>
                </a:lnTo>
                <a:lnTo>
                  <a:pt x="67370" y="29010"/>
                </a:lnTo>
                <a:lnTo>
                  <a:pt x="67380" y="29010"/>
                </a:lnTo>
                <a:lnTo>
                  <a:pt x="67390" y="29010"/>
                </a:lnTo>
                <a:lnTo>
                  <a:pt x="67390" y="29020"/>
                </a:lnTo>
                <a:lnTo>
                  <a:pt x="67400" y="29020"/>
                </a:lnTo>
                <a:lnTo>
                  <a:pt x="67400" y="29010"/>
                </a:lnTo>
                <a:lnTo>
                  <a:pt x="67410" y="29010"/>
                </a:lnTo>
                <a:lnTo>
                  <a:pt x="67400" y="29020"/>
                </a:lnTo>
                <a:lnTo>
                  <a:pt x="67400" y="29030"/>
                </a:lnTo>
                <a:lnTo>
                  <a:pt x="67400" y="29040"/>
                </a:lnTo>
                <a:lnTo>
                  <a:pt x="67410" y="29040"/>
                </a:lnTo>
                <a:lnTo>
                  <a:pt x="67420" y="29030"/>
                </a:lnTo>
                <a:lnTo>
                  <a:pt x="67420" y="29020"/>
                </a:lnTo>
                <a:lnTo>
                  <a:pt x="67430" y="29020"/>
                </a:lnTo>
                <a:lnTo>
                  <a:pt x="67440" y="29020"/>
                </a:lnTo>
                <a:lnTo>
                  <a:pt x="67450" y="29010"/>
                </a:lnTo>
                <a:lnTo>
                  <a:pt x="67450" y="28990"/>
                </a:lnTo>
                <a:lnTo>
                  <a:pt x="67480" y="28970"/>
                </a:lnTo>
                <a:lnTo>
                  <a:pt x="67510" y="28950"/>
                </a:lnTo>
                <a:lnTo>
                  <a:pt x="67520" y="28950"/>
                </a:lnTo>
                <a:lnTo>
                  <a:pt x="67520" y="28940"/>
                </a:lnTo>
                <a:lnTo>
                  <a:pt x="67530" y="28930"/>
                </a:lnTo>
                <a:lnTo>
                  <a:pt x="67540" y="28930"/>
                </a:lnTo>
                <a:lnTo>
                  <a:pt x="67540" y="28920"/>
                </a:lnTo>
                <a:lnTo>
                  <a:pt x="67550" y="28920"/>
                </a:lnTo>
                <a:lnTo>
                  <a:pt x="67560" y="28920"/>
                </a:lnTo>
                <a:lnTo>
                  <a:pt x="67560" y="28910"/>
                </a:lnTo>
                <a:lnTo>
                  <a:pt x="67570" y="28910"/>
                </a:lnTo>
                <a:lnTo>
                  <a:pt x="67570" y="28900"/>
                </a:lnTo>
                <a:lnTo>
                  <a:pt x="67580" y="28900"/>
                </a:lnTo>
                <a:lnTo>
                  <a:pt x="67570" y="28900"/>
                </a:lnTo>
                <a:lnTo>
                  <a:pt x="67570" y="28910"/>
                </a:lnTo>
                <a:lnTo>
                  <a:pt x="67580" y="28910"/>
                </a:lnTo>
                <a:lnTo>
                  <a:pt x="67570" y="28910"/>
                </a:lnTo>
                <a:lnTo>
                  <a:pt x="67570" y="28920"/>
                </a:lnTo>
                <a:lnTo>
                  <a:pt x="67570" y="28910"/>
                </a:lnTo>
                <a:lnTo>
                  <a:pt x="67580" y="28910"/>
                </a:lnTo>
                <a:lnTo>
                  <a:pt x="67580" y="28920"/>
                </a:lnTo>
                <a:lnTo>
                  <a:pt x="67590" y="28920"/>
                </a:lnTo>
                <a:lnTo>
                  <a:pt x="67600" y="28920"/>
                </a:lnTo>
                <a:lnTo>
                  <a:pt x="67600" y="28910"/>
                </a:lnTo>
                <a:lnTo>
                  <a:pt x="67590" y="28910"/>
                </a:lnTo>
                <a:lnTo>
                  <a:pt x="67590" y="28900"/>
                </a:lnTo>
                <a:lnTo>
                  <a:pt x="67600" y="28900"/>
                </a:lnTo>
                <a:lnTo>
                  <a:pt x="67610" y="28900"/>
                </a:lnTo>
                <a:lnTo>
                  <a:pt x="67610" y="28890"/>
                </a:lnTo>
                <a:lnTo>
                  <a:pt x="67620" y="28890"/>
                </a:lnTo>
                <a:lnTo>
                  <a:pt x="67630" y="28890"/>
                </a:lnTo>
                <a:lnTo>
                  <a:pt x="67640" y="28890"/>
                </a:lnTo>
                <a:lnTo>
                  <a:pt x="67640" y="28880"/>
                </a:lnTo>
                <a:lnTo>
                  <a:pt x="67630" y="28880"/>
                </a:lnTo>
                <a:lnTo>
                  <a:pt x="67630" y="28870"/>
                </a:lnTo>
                <a:lnTo>
                  <a:pt x="67640" y="28870"/>
                </a:lnTo>
                <a:lnTo>
                  <a:pt x="67650" y="28870"/>
                </a:lnTo>
                <a:lnTo>
                  <a:pt x="67650" y="28860"/>
                </a:lnTo>
                <a:lnTo>
                  <a:pt x="67660" y="28860"/>
                </a:lnTo>
                <a:lnTo>
                  <a:pt x="67660" y="28870"/>
                </a:lnTo>
                <a:lnTo>
                  <a:pt x="67660" y="28880"/>
                </a:lnTo>
                <a:lnTo>
                  <a:pt x="67670" y="28880"/>
                </a:lnTo>
                <a:lnTo>
                  <a:pt x="67670" y="28890"/>
                </a:lnTo>
                <a:lnTo>
                  <a:pt x="67670" y="28900"/>
                </a:lnTo>
                <a:lnTo>
                  <a:pt x="67660" y="28900"/>
                </a:lnTo>
                <a:lnTo>
                  <a:pt x="67670" y="28900"/>
                </a:lnTo>
                <a:lnTo>
                  <a:pt x="67670" y="28910"/>
                </a:lnTo>
                <a:lnTo>
                  <a:pt x="67670" y="28920"/>
                </a:lnTo>
                <a:lnTo>
                  <a:pt x="67670" y="28930"/>
                </a:lnTo>
                <a:lnTo>
                  <a:pt x="67680" y="28930"/>
                </a:lnTo>
                <a:lnTo>
                  <a:pt x="67680" y="28920"/>
                </a:lnTo>
                <a:lnTo>
                  <a:pt x="67690" y="28920"/>
                </a:lnTo>
                <a:lnTo>
                  <a:pt x="67700" y="28920"/>
                </a:lnTo>
                <a:lnTo>
                  <a:pt x="67700" y="28930"/>
                </a:lnTo>
                <a:lnTo>
                  <a:pt x="67710" y="28930"/>
                </a:lnTo>
                <a:lnTo>
                  <a:pt x="67710" y="28940"/>
                </a:lnTo>
                <a:lnTo>
                  <a:pt x="67720" y="28950"/>
                </a:lnTo>
                <a:lnTo>
                  <a:pt x="67730" y="28960"/>
                </a:lnTo>
                <a:lnTo>
                  <a:pt x="67820" y="28940"/>
                </a:lnTo>
                <a:lnTo>
                  <a:pt x="67820" y="28900"/>
                </a:lnTo>
                <a:lnTo>
                  <a:pt x="67820" y="28890"/>
                </a:lnTo>
                <a:lnTo>
                  <a:pt x="67820" y="28880"/>
                </a:lnTo>
                <a:lnTo>
                  <a:pt x="67820" y="28870"/>
                </a:lnTo>
                <a:lnTo>
                  <a:pt x="67830" y="28870"/>
                </a:lnTo>
                <a:lnTo>
                  <a:pt x="67830" y="28860"/>
                </a:lnTo>
                <a:lnTo>
                  <a:pt x="67840" y="28860"/>
                </a:lnTo>
                <a:lnTo>
                  <a:pt x="67850" y="28860"/>
                </a:lnTo>
                <a:lnTo>
                  <a:pt x="67850" y="28850"/>
                </a:lnTo>
                <a:lnTo>
                  <a:pt x="67860" y="28850"/>
                </a:lnTo>
                <a:lnTo>
                  <a:pt x="67870" y="28850"/>
                </a:lnTo>
                <a:lnTo>
                  <a:pt x="67880" y="28850"/>
                </a:lnTo>
                <a:lnTo>
                  <a:pt x="67890" y="28840"/>
                </a:lnTo>
                <a:lnTo>
                  <a:pt x="67900" y="28850"/>
                </a:lnTo>
                <a:lnTo>
                  <a:pt x="67890" y="28850"/>
                </a:lnTo>
                <a:lnTo>
                  <a:pt x="67890" y="28860"/>
                </a:lnTo>
                <a:lnTo>
                  <a:pt x="67900" y="28860"/>
                </a:lnTo>
                <a:lnTo>
                  <a:pt x="67900" y="28870"/>
                </a:lnTo>
                <a:lnTo>
                  <a:pt x="67910" y="28870"/>
                </a:lnTo>
                <a:lnTo>
                  <a:pt x="67910" y="28880"/>
                </a:lnTo>
                <a:lnTo>
                  <a:pt x="67920" y="28880"/>
                </a:lnTo>
                <a:lnTo>
                  <a:pt x="67930" y="28880"/>
                </a:lnTo>
                <a:lnTo>
                  <a:pt x="67940" y="28880"/>
                </a:lnTo>
                <a:lnTo>
                  <a:pt x="67950" y="28880"/>
                </a:lnTo>
                <a:lnTo>
                  <a:pt x="67950" y="28870"/>
                </a:lnTo>
                <a:lnTo>
                  <a:pt x="67960" y="28870"/>
                </a:lnTo>
                <a:lnTo>
                  <a:pt x="67970" y="28870"/>
                </a:lnTo>
                <a:lnTo>
                  <a:pt x="67970" y="28860"/>
                </a:lnTo>
                <a:lnTo>
                  <a:pt x="67980" y="28860"/>
                </a:lnTo>
                <a:lnTo>
                  <a:pt x="67990" y="28850"/>
                </a:lnTo>
                <a:lnTo>
                  <a:pt x="68000" y="28850"/>
                </a:lnTo>
                <a:lnTo>
                  <a:pt x="68000" y="28840"/>
                </a:lnTo>
                <a:lnTo>
                  <a:pt x="68010" y="28830"/>
                </a:lnTo>
                <a:lnTo>
                  <a:pt x="68020" y="28830"/>
                </a:lnTo>
                <a:lnTo>
                  <a:pt x="68020" y="28820"/>
                </a:lnTo>
                <a:lnTo>
                  <a:pt x="68030" y="28820"/>
                </a:lnTo>
                <a:lnTo>
                  <a:pt x="68030" y="28830"/>
                </a:lnTo>
                <a:lnTo>
                  <a:pt x="68040" y="28830"/>
                </a:lnTo>
                <a:lnTo>
                  <a:pt x="68050" y="28830"/>
                </a:lnTo>
                <a:lnTo>
                  <a:pt x="68060" y="28830"/>
                </a:lnTo>
                <a:lnTo>
                  <a:pt x="68070" y="28820"/>
                </a:lnTo>
                <a:lnTo>
                  <a:pt x="68080" y="28810"/>
                </a:lnTo>
                <a:lnTo>
                  <a:pt x="68090" y="28800"/>
                </a:lnTo>
                <a:lnTo>
                  <a:pt x="68100" y="28790"/>
                </a:lnTo>
                <a:lnTo>
                  <a:pt x="68100" y="28780"/>
                </a:lnTo>
                <a:lnTo>
                  <a:pt x="68110" y="28780"/>
                </a:lnTo>
                <a:lnTo>
                  <a:pt x="68110" y="28770"/>
                </a:lnTo>
                <a:lnTo>
                  <a:pt x="68110" y="28760"/>
                </a:lnTo>
                <a:lnTo>
                  <a:pt x="68120" y="28760"/>
                </a:lnTo>
                <a:lnTo>
                  <a:pt x="68130" y="28760"/>
                </a:lnTo>
                <a:lnTo>
                  <a:pt x="68130" y="28770"/>
                </a:lnTo>
                <a:lnTo>
                  <a:pt x="68140" y="28770"/>
                </a:lnTo>
                <a:lnTo>
                  <a:pt x="68140" y="28780"/>
                </a:lnTo>
                <a:lnTo>
                  <a:pt x="68150" y="28790"/>
                </a:lnTo>
                <a:lnTo>
                  <a:pt x="68160" y="28790"/>
                </a:lnTo>
                <a:lnTo>
                  <a:pt x="68170" y="28790"/>
                </a:lnTo>
                <a:lnTo>
                  <a:pt x="68170" y="28780"/>
                </a:lnTo>
                <a:lnTo>
                  <a:pt x="68170" y="28770"/>
                </a:lnTo>
                <a:lnTo>
                  <a:pt x="68170" y="28760"/>
                </a:lnTo>
                <a:lnTo>
                  <a:pt x="68210" y="28770"/>
                </a:lnTo>
                <a:lnTo>
                  <a:pt x="68230" y="28770"/>
                </a:lnTo>
                <a:lnTo>
                  <a:pt x="68250" y="28760"/>
                </a:lnTo>
                <a:lnTo>
                  <a:pt x="68250" y="28740"/>
                </a:lnTo>
                <a:lnTo>
                  <a:pt x="68240" y="28720"/>
                </a:lnTo>
                <a:lnTo>
                  <a:pt x="68240" y="28710"/>
                </a:lnTo>
                <a:lnTo>
                  <a:pt x="68250" y="28700"/>
                </a:lnTo>
                <a:lnTo>
                  <a:pt x="68250" y="28680"/>
                </a:lnTo>
                <a:lnTo>
                  <a:pt x="68240" y="28680"/>
                </a:lnTo>
                <a:lnTo>
                  <a:pt x="68240" y="28670"/>
                </a:lnTo>
                <a:lnTo>
                  <a:pt x="68230" y="28670"/>
                </a:lnTo>
                <a:lnTo>
                  <a:pt x="68230" y="28660"/>
                </a:lnTo>
                <a:lnTo>
                  <a:pt x="68220" y="28660"/>
                </a:lnTo>
                <a:lnTo>
                  <a:pt x="68220" y="28650"/>
                </a:lnTo>
                <a:lnTo>
                  <a:pt x="68220" y="28640"/>
                </a:lnTo>
                <a:lnTo>
                  <a:pt x="68220" y="28630"/>
                </a:lnTo>
                <a:lnTo>
                  <a:pt x="68220" y="28620"/>
                </a:lnTo>
                <a:lnTo>
                  <a:pt x="68210" y="28620"/>
                </a:lnTo>
                <a:lnTo>
                  <a:pt x="68210" y="28610"/>
                </a:lnTo>
                <a:lnTo>
                  <a:pt x="68210" y="28600"/>
                </a:lnTo>
                <a:lnTo>
                  <a:pt x="68200" y="28600"/>
                </a:lnTo>
                <a:lnTo>
                  <a:pt x="68200" y="28590"/>
                </a:lnTo>
                <a:lnTo>
                  <a:pt x="68210" y="28590"/>
                </a:lnTo>
                <a:lnTo>
                  <a:pt x="68210" y="28580"/>
                </a:lnTo>
                <a:lnTo>
                  <a:pt x="68220" y="28580"/>
                </a:lnTo>
                <a:lnTo>
                  <a:pt x="68240" y="28580"/>
                </a:lnTo>
                <a:lnTo>
                  <a:pt x="68240" y="28570"/>
                </a:lnTo>
                <a:lnTo>
                  <a:pt x="68240" y="28560"/>
                </a:lnTo>
                <a:lnTo>
                  <a:pt x="68250" y="28560"/>
                </a:lnTo>
                <a:lnTo>
                  <a:pt x="68250" y="28570"/>
                </a:lnTo>
                <a:lnTo>
                  <a:pt x="68260" y="28570"/>
                </a:lnTo>
                <a:lnTo>
                  <a:pt x="68260" y="28560"/>
                </a:lnTo>
                <a:lnTo>
                  <a:pt x="68270" y="28560"/>
                </a:lnTo>
                <a:lnTo>
                  <a:pt x="68270" y="28570"/>
                </a:lnTo>
                <a:lnTo>
                  <a:pt x="68270" y="28560"/>
                </a:lnTo>
                <a:lnTo>
                  <a:pt x="68280" y="28560"/>
                </a:lnTo>
                <a:lnTo>
                  <a:pt x="68290" y="28560"/>
                </a:lnTo>
                <a:lnTo>
                  <a:pt x="68280" y="28560"/>
                </a:lnTo>
                <a:lnTo>
                  <a:pt x="68280" y="28550"/>
                </a:lnTo>
                <a:lnTo>
                  <a:pt x="68290" y="28550"/>
                </a:lnTo>
                <a:lnTo>
                  <a:pt x="68290" y="28540"/>
                </a:lnTo>
                <a:lnTo>
                  <a:pt x="68290" y="28530"/>
                </a:lnTo>
                <a:lnTo>
                  <a:pt x="68300" y="28530"/>
                </a:lnTo>
                <a:lnTo>
                  <a:pt x="68290" y="28520"/>
                </a:lnTo>
                <a:lnTo>
                  <a:pt x="68300" y="28520"/>
                </a:lnTo>
                <a:lnTo>
                  <a:pt x="68310" y="28520"/>
                </a:lnTo>
                <a:lnTo>
                  <a:pt x="68320" y="28520"/>
                </a:lnTo>
                <a:lnTo>
                  <a:pt x="68330" y="28520"/>
                </a:lnTo>
                <a:lnTo>
                  <a:pt x="68340" y="28510"/>
                </a:lnTo>
                <a:lnTo>
                  <a:pt x="68340" y="28500"/>
                </a:lnTo>
                <a:lnTo>
                  <a:pt x="68340" y="28510"/>
                </a:lnTo>
                <a:lnTo>
                  <a:pt x="68350" y="28510"/>
                </a:lnTo>
                <a:lnTo>
                  <a:pt x="68340" y="28520"/>
                </a:lnTo>
                <a:lnTo>
                  <a:pt x="68340" y="28530"/>
                </a:lnTo>
                <a:lnTo>
                  <a:pt x="68350" y="28530"/>
                </a:lnTo>
                <a:lnTo>
                  <a:pt x="68350" y="28520"/>
                </a:lnTo>
                <a:lnTo>
                  <a:pt x="68360" y="28520"/>
                </a:lnTo>
                <a:lnTo>
                  <a:pt x="68370" y="28520"/>
                </a:lnTo>
                <a:lnTo>
                  <a:pt x="68380" y="28520"/>
                </a:lnTo>
                <a:lnTo>
                  <a:pt x="68390" y="28520"/>
                </a:lnTo>
                <a:lnTo>
                  <a:pt x="68390" y="28510"/>
                </a:lnTo>
                <a:lnTo>
                  <a:pt x="68400" y="28510"/>
                </a:lnTo>
                <a:lnTo>
                  <a:pt x="68400" y="28500"/>
                </a:lnTo>
                <a:lnTo>
                  <a:pt x="68400" y="28510"/>
                </a:lnTo>
                <a:lnTo>
                  <a:pt x="68410" y="28510"/>
                </a:lnTo>
                <a:lnTo>
                  <a:pt x="68410" y="28500"/>
                </a:lnTo>
                <a:lnTo>
                  <a:pt x="68420" y="28500"/>
                </a:lnTo>
                <a:lnTo>
                  <a:pt x="68430" y="28500"/>
                </a:lnTo>
                <a:lnTo>
                  <a:pt x="68440" y="28500"/>
                </a:lnTo>
                <a:lnTo>
                  <a:pt x="68440" y="28510"/>
                </a:lnTo>
                <a:lnTo>
                  <a:pt x="68450" y="28510"/>
                </a:lnTo>
                <a:lnTo>
                  <a:pt x="68450" y="28520"/>
                </a:lnTo>
                <a:lnTo>
                  <a:pt x="68440" y="28520"/>
                </a:lnTo>
                <a:lnTo>
                  <a:pt x="68430" y="28520"/>
                </a:lnTo>
                <a:lnTo>
                  <a:pt x="68430" y="28530"/>
                </a:lnTo>
                <a:lnTo>
                  <a:pt x="68430" y="28540"/>
                </a:lnTo>
                <a:lnTo>
                  <a:pt x="68440" y="28540"/>
                </a:lnTo>
                <a:lnTo>
                  <a:pt x="68450" y="28540"/>
                </a:lnTo>
                <a:lnTo>
                  <a:pt x="68450" y="28530"/>
                </a:lnTo>
                <a:lnTo>
                  <a:pt x="68460" y="28530"/>
                </a:lnTo>
                <a:lnTo>
                  <a:pt x="68460" y="28520"/>
                </a:lnTo>
                <a:lnTo>
                  <a:pt x="68460" y="28530"/>
                </a:lnTo>
                <a:lnTo>
                  <a:pt x="68470" y="28530"/>
                </a:lnTo>
                <a:lnTo>
                  <a:pt x="68460" y="28530"/>
                </a:lnTo>
                <a:lnTo>
                  <a:pt x="68460" y="28540"/>
                </a:lnTo>
                <a:lnTo>
                  <a:pt x="68450" y="28540"/>
                </a:lnTo>
                <a:lnTo>
                  <a:pt x="68450" y="28550"/>
                </a:lnTo>
                <a:lnTo>
                  <a:pt x="68450" y="28560"/>
                </a:lnTo>
                <a:lnTo>
                  <a:pt x="68450" y="28570"/>
                </a:lnTo>
                <a:lnTo>
                  <a:pt x="68450" y="28580"/>
                </a:lnTo>
                <a:lnTo>
                  <a:pt x="68450" y="28590"/>
                </a:lnTo>
                <a:lnTo>
                  <a:pt x="68460" y="28590"/>
                </a:lnTo>
                <a:lnTo>
                  <a:pt x="68460" y="28600"/>
                </a:lnTo>
                <a:lnTo>
                  <a:pt x="68470" y="28590"/>
                </a:lnTo>
                <a:lnTo>
                  <a:pt x="68480" y="28590"/>
                </a:lnTo>
                <a:lnTo>
                  <a:pt x="68490" y="28590"/>
                </a:lnTo>
                <a:lnTo>
                  <a:pt x="68490" y="28580"/>
                </a:lnTo>
                <a:lnTo>
                  <a:pt x="68500" y="28580"/>
                </a:lnTo>
                <a:lnTo>
                  <a:pt x="68500" y="28570"/>
                </a:lnTo>
                <a:lnTo>
                  <a:pt x="68500" y="28560"/>
                </a:lnTo>
                <a:lnTo>
                  <a:pt x="68490" y="28560"/>
                </a:lnTo>
                <a:lnTo>
                  <a:pt x="68500" y="28560"/>
                </a:lnTo>
                <a:lnTo>
                  <a:pt x="68500" y="28550"/>
                </a:lnTo>
                <a:lnTo>
                  <a:pt x="68510" y="28540"/>
                </a:lnTo>
                <a:lnTo>
                  <a:pt x="68520" y="28540"/>
                </a:lnTo>
                <a:lnTo>
                  <a:pt x="68530" y="28540"/>
                </a:lnTo>
                <a:lnTo>
                  <a:pt x="68540" y="28540"/>
                </a:lnTo>
                <a:lnTo>
                  <a:pt x="68540" y="28530"/>
                </a:lnTo>
                <a:lnTo>
                  <a:pt x="68550" y="28530"/>
                </a:lnTo>
                <a:lnTo>
                  <a:pt x="68560" y="28530"/>
                </a:lnTo>
                <a:lnTo>
                  <a:pt x="68560" y="28520"/>
                </a:lnTo>
                <a:lnTo>
                  <a:pt x="68560" y="28510"/>
                </a:lnTo>
                <a:lnTo>
                  <a:pt x="68550" y="28510"/>
                </a:lnTo>
                <a:lnTo>
                  <a:pt x="68540" y="28520"/>
                </a:lnTo>
                <a:lnTo>
                  <a:pt x="68530" y="28520"/>
                </a:lnTo>
                <a:lnTo>
                  <a:pt x="68530" y="28510"/>
                </a:lnTo>
                <a:lnTo>
                  <a:pt x="68530" y="28500"/>
                </a:lnTo>
                <a:lnTo>
                  <a:pt x="68540" y="28500"/>
                </a:lnTo>
                <a:lnTo>
                  <a:pt x="68540" y="28490"/>
                </a:lnTo>
                <a:lnTo>
                  <a:pt x="68550" y="28490"/>
                </a:lnTo>
                <a:lnTo>
                  <a:pt x="68550" y="28480"/>
                </a:lnTo>
                <a:lnTo>
                  <a:pt x="68540" y="28480"/>
                </a:lnTo>
                <a:lnTo>
                  <a:pt x="68530" y="28480"/>
                </a:lnTo>
                <a:lnTo>
                  <a:pt x="68530" y="28470"/>
                </a:lnTo>
                <a:lnTo>
                  <a:pt x="68530" y="28460"/>
                </a:lnTo>
                <a:lnTo>
                  <a:pt x="68520" y="28460"/>
                </a:lnTo>
                <a:lnTo>
                  <a:pt x="68520" y="28450"/>
                </a:lnTo>
                <a:lnTo>
                  <a:pt x="68510" y="28450"/>
                </a:lnTo>
                <a:lnTo>
                  <a:pt x="68510" y="28440"/>
                </a:lnTo>
                <a:lnTo>
                  <a:pt x="68520" y="28440"/>
                </a:lnTo>
                <a:lnTo>
                  <a:pt x="68520" y="28430"/>
                </a:lnTo>
                <a:lnTo>
                  <a:pt x="68530" y="28430"/>
                </a:lnTo>
                <a:lnTo>
                  <a:pt x="68530" y="28420"/>
                </a:lnTo>
                <a:lnTo>
                  <a:pt x="68540" y="28420"/>
                </a:lnTo>
                <a:lnTo>
                  <a:pt x="68550" y="28420"/>
                </a:lnTo>
                <a:lnTo>
                  <a:pt x="68540" y="28430"/>
                </a:lnTo>
                <a:lnTo>
                  <a:pt x="68550" y="28430"/>
                </a:lnTo>
                <a:lnTo>
                  <a:pt x="68560" y="28430"/>
                </a:lnTo>
                <a:lnTo>
                  <a:pt x="68570" y="28430"/>
                </a:lnTo>
                <a:lnTo>
                  <a:pt x="68570" y="28420"/>
                </a:lnTo>
                <a:lnTo>
                  <a:pt x="68580" y="28420"/>
                </a:lnTo>
                <a:lnTo>
                  <a:pt x="68590" y="28420"/>
                </a:lnTo>
                <a:lnTo>
                  <a:pt x="68600" y="28420"/>
                </a:lnTo>
                <a:lnTo>
                  <a:pt x="68610" y="28420"/>
                </a:lnTo>
                <a:lnTo>
                  <a:pt x="68620" y="28410"/>
                </a:lnTo>
                <a:lnTo>
                  <a:pt x="68630" y="28410"/>
                </a:lnTo>
                <a:lnTo>
                  <a:pt x="68640" y="28410"/>
                </a:lnTo>
                <a:lnTo>
                  <a:pt x="68650" y="28410"/>
                </a:lnTo>
                <a:lnTo>
                  <a:pt x="68650" y="28400"/>
                </a:lnTo>
                <a:lnTo>
                  <a:pt x="68660" y="28400"/>
                </a:lnTo>
                <a:lnTo>
                  <a:pt x="68660" y="28410"/>
                </a:lnTo>
                <a:lnTo>
                  <a:pt x="68660" y="28400"/>
                </a:lnTo>
                <a:lnTo>
                  <a:pt x="68670" y="28400"/>
                </a:lnTo>
                <a:lnTo>
                  <a:pt x="68670" y="28410"/>
                </a:lnTo>
                <a:lnTo>
                  <a:pt x="68680" y="28410"/>
                </a:lnTo>
                <a:lnTo>
                  <a:pt x="68690" y="28410"/>
                </a:lnTo>
                <a:lnTo>
                  <a:pt x="68700" y="28410"/>
                </a:lnTo>
                <a:lnTo>
                  <a:pt x="68710" y="28410"/>
                </a:lnTo>
                <a:lnTo>
                  <a:pt x="68710" y="28420"/>
                </a:lnTo>
                <a:lnTo>
                  <a:pt x="68700" y="28420"/>
                </a:lnTo>
                <a:lnTo>
                  <a:pt x="68700" y="28430"/>
                </a:lnTo>
                <a:lnTo>
                  <a:pt x="68710" y="28440"/>
                </a:lnTo>
                <a:lnTo>
                  <a:pt x="68700" y="28440"/>
                </a:lnTo>
                <a:lnTo>
                  <a:pt x="68700" y="28450"/>
                </a:lnTo>
                <a:lnTo>
                  <a:pt x="68710" y="28450"/>
                </a:lnTo>
                <a:lnTo>
                  <a:pt x="68710" y="28460"/>
                </a:lnTo>
                <a:lnTo>
                  <a:pt x="68720" y="28460"/>
                </a:lnTo>
                <a:lnTo>
                  <a:pt x="68720" y="28470"/>
                </a:lnTo>
                <a:lnTo>
                  <a:pt x="68730" y="28470"/>
                </a:lnTo>
                <a:lnTo>
                  <a:pt x="68730" y="28460"/>
                </a:lnTo>
                <a:lnTo>
                  <a:pt x="68730" y="28470"/>
                </a:lnTo>
                <a:lnTo>
                  <a:pt x="68740" y="28470"/>
                </a:lnTo>
                <a:lnTo>
                  <a:pt x="68740" y="28480"/>
                </a:lnTo>
                <a:lnTo>
                  <a:pt x="68750" y="28480"/>
                </a:lnTo>
                <a:lnTo>
                  <a:pt x="68760" y="28480"/>
                </a:lnTo>
                <a:lnTo>
                  <a:pt x="68770" y="28480"/>
                </a:lnTo>
                <a:lnTo>
                  <a:pt x="68780" y="28480"/>
                </a:lnTo>
                <a:lnTo>
                  <a:pt x="68790" y="28480"/>
                </a:lnTo>
                <a:lnTo>
                  <a:pt x="68800" y="28480"/>
                </a:lnTo>
                <a:lnTo>
                  <a:pt x="68810" y="28490"/>
                </a:lnTo>
                <a:lnTo>
                  <a:pt x="68820" y="28490"/>
                </a:lnTo>
                <a:lnTo>
                  <a:pt x="68830" y="28490"/>
                </a:lnTo>
                <a:lnTo>
                  <a:pt x="68840" y="28490"/>
                </a:lnTo>
                <a:lnTo>
                  <a:pt x="68850" y="28490"/>
                </a:lnTo>
                <a:lnTo>
                  <a:pt x="68860" y="28490"/>
                </a:lnTo>
                <a:lnTo>
                  <a:pt x="68860" y="28500"/>
                </a:lnTo>
                <a:lnTo>
                  <a:pt x="68870" y="28500"/>
                </a:lnTo>
                <a:lnTo>
                  <a:pt x="68870" y="28510"/>
                </a:lnTo>
                <a:lnTo>
                  <a:pt x="68870" y="28500"/>
                </a:lnTo>
                <a:lnTo>
                  <a:pt x="68880" y="28500"/>
                </a:lnTo>
                <a:lnTo>
                  <a:pt x="68890" y="28500"/>
                </a:lnTo>
                <a:lnTo>
                  <a:pt x="68890" y="28510"/>
                </a:lnTo>
                <a:lnTo>
                  <a:pt x="68900" y="28510"/>
                </a:lnTo>
                <a:lnTo>
                  <a:pt x="68900" y="28500"/>
                </a:lnTo>
                <a:lnTo>
                  <a:pt x="68910" y="28500"/>
                </a:lnTo>
                <a:lnTo>
                  <a:pt x="68920" y="28500"/>
                </a:lnTo>
                <a:lnTo>
                  <a:pt x="68930" y="28500"/>
                </a:lnTo>
                <a:lnTo>
                  <a:pt x="68940" y="28510"/>
                </a:lnTo>
                <a:lnTo>
                  <a:pt x="68930" y="28510"/>
                </a:lnTo>
                <a:lnTo>
                  <a:pt x="68930" y="28520"/>
                </a:lnTo>
                <a:lnTo>
                  <a:pt x="68930" y="28530"/>
                </a:lnTo>
                <a:lnTo>
                  <a:pt x="68930" y="28540"/>
                </a:lnTo>
                <a:lnTo>
                  <a:pt x="68920" y="28540"/>
                </a:lnTo>
                <a:lnTo>
                  <a:pt x="68920" y="28550"/>
                </a:lnTo>
                <a:lnTo>
                  <a:pt x="68910" y="28560"/>
                </a:lnTo>
                <a:lnTo>
                  <a:pt x="68910" y="28570"/>
                </a:lnTo>
                <a:lnTo>
                  <a:pt x="68900" y="28570"/>
                </a:lnTo>
                <a:lnTo>
                  <a:pt x="68900" y="28580"/>
                </a:lnTo>
                <a:lnTo>
                  <a:pt x="68890" y="28580"/>
                </a:lnTo>
                <a:lnTo>
                  <a:pt x="68880" y="28580"/>
                </a:lnTo>
                <a:lnTo>
                  <a:pt x="68880" y="28590"/>
                </a:lnTo>
                <a:lnTo>
                  <a:pt x="68870" y="28590"/>
                </a:lnTo>
                <a:lnTo>
                  <a:pt x="68870" y="28580"/>
                </a:lnTo>
                <a:lnTo>
                  <a:pt x="68850" y="28580"/>
                </a:lnTo>
                <a:lnTo>
                  <a:pt x="68830" y="28570"/>
                </a:lnTo>
                <a:lnTo>
                  <a:pt x="68820" y="28570"/>
                </a:lnTo>
                <a:lnTo>
                  <a:pt x="68810" y="28570"/>
                </a:lnTo>
                <a:lnTo>
                  <a:pt x="68800" y="28580"/>
                </a:lnTo>
                <a:lnTo>
                  <a:pt x="68790" y="28580"/>
                </a:lnTo>
                <a:lnTo>
                  <a:pt x="68780" y="28580"/>
                </a:lnTo>
                <a:lnTo>
                  <a:pt x="68770" y="28580"/>
                </a:lnTo>
                <a:lnTo>
                  <a:pt x="68770" y="28590"/>
                </a:lnTo>
                <a:lnTo>
                  <a:pt x="68760" y="28590"/>
                </a:lnTo>
                <a:lnTo>
                  <a:pt x="68760" y="28600"/>
                </a:lnTo>
                <a:lnTo>
                  <a:pt x="68750" y="28600"/>
                </a:lnTo>
                <a:lnTo>
                  <a:pt x="68750" y="28630"/>
                </a:lnTo>
                <a:lnTo>
                  <a:pt x="68750" y="28640"/>
                </a:lnTo>
                <a:lnTo>
                  <a:pt x="68750" y="28650"/>
                </a:lnTo>
                <a:lnTo>
                  <a:pt x="68760" y="28650"/>
                </a:lnTo>
                <a:lnTo>
                  <a:pt x="68770" y="28650"/>
                </a:lnTo>
                <a:lnTo>
                  <a:pt x="68770" y="28640"/>
                </a:lnTo>
                <a:lnTo>
                  <a:pt x="68780" y="28650"/>
                </a:lnTo>
                <a:lnTo>
                  <a:pt x="68810" y="28660"/>
                </a:lnTo>
                <a:lnTo>
                  <a:pt x="68870" y="28680"/>
                </a:lnTo>
                <a:lnTo>
                  <a:pt x="68870" y="28700"/>
                </a:lnTo>
                <a:lnTo>
                  <a:pt x="68920" y="28720"/>
                </a:lnTo>
                <a:lnTo>
                  <a:pt x="68940" y="28700"/>
                </a:lnTo>
                <a:lnTo>
                  <a:pt x="68940" y="28690"/>
                </a:lnTo>
                <a:lnTo>
                  <a:pt x="68950" y="28690"/>
                </a:lnTo>
                <a:lnTo>
                  <a:pt x="68960" y="28690"/>
                </a:lnTo>
                <a:lnTo>
                  <a:pt x="68960" y="28680"/>
                </a:lnTo>
                <a:lnTo>
                  <a:pt x="68960" y="28670"/>
                </a:lnTo>
                <a:lnTo>
                  <a:pt x="68970" y="28670"/>
                </a:lnTo>
                <a:lnTo>
                  <a:pt x="68970" y="28680"/>
                </a:lnTo>
                <a:lnTo>
                  <a:pt x="68980" y="28680"/>
                </a:lnTo>
                <a:lnTo>
                  <a:pt x="68980" y="28690"/>
                </a:lnTo>
                <a:lnTo>
                  <a:pt x="68990" y="28690"/>
                </a:lnTo>
                <a:lnTo>
                  <a:pt x="69000" y="28680"/>
                </a:lnTo>
                <a:lnTo>
                  <a:pt x="69010" y="28680"/>
                </a:lnTo>
                <a:lnTo>
                  <a:pt x="69020" y="28680"/>
                </a:lnTo>
                <a:lnTo>
                  <a:pt x="69020" y="28670"/>
                </a:lnTo>
                <a:lnTo>
                  <a:pt x="69020" y="28660"/>
                </a:lnTo>
                <a:lnTo>
                  <a:pt x="69030" y="28660"/>
                </a:lnTo>
                <a:lnTo>
                  <a:pt x="69020" y="28650"/>
                </a:lnTo>
                <a:lnTo>
                  <a:pt x="69020" y="28640"/>
                </a:lnTo>
                <a:lnTo>
                  <a:pt x="69020" y="28620"/>
                </a:lnTo>
                <a:lnTo>
                  <a:pt x="69030" y="28600"/>
                </a:lnTo>
                <a:lnTo>
                  <a:pt x="69030" y="28580"/>
                </a:lnTo>
                <a:lnTo>
                  <a:pt x="69030" y="28570"/>
                </a:lnTo>
                <a:lnTo>
                  <a:pt x="69030" y="28560"/>
                </a:lnTo>
                <a:lnTo>
                  <a:pt x="69030" y="28550"/>
                </a:lnTo>
                <a:lnTo>
                  <a:pt x="69030" y="28540"/>
                </a:lnTo>
                <a:lnTo>
                  <a:pt x="69030" y="28530"/>
                </a:lnTo>
                <a:lnTo>
                  <a:pt x="69030" y="28520"/>
                </a:lnTo>
                <a:lnTo>
                  <a:pt x="69040" y="28510"/>
                </a:lnTo>
                <a:lnTo>
                  <a:pt x="69040" y="28500"/>
                </a:lnTo>
                <a:lnTo>
                  <a:pt x="69040" y="28490"/>
                </a:lnTo>
                <a:lnTo>
                  <a:pt x="69050" y="28480"/>
                </a:lnTo>
                <a:lnTo>
                  <a:pt x="69050" y="28470"/>
                </a:lnTo>
                <a:lnTo>
                  <a:pt x="69050" y="28460"/>
                </a:lnTo>
                <a:lnTo>
                  <a:pt x="69060" y="28460"/>
                </a:lnTo>
                <a:lnTo>
                  <a:pt x="69060" y="28450"/>
                </a:lnTo>
                <a:lnTo>
                  <a:pt x="69070" y="28450"/>
                </a:lnTo>
                <a:lnTo>
                  <a:pt x="69080" y="28460"/>
                </a:lnTo>
                <a:lnTo>
                  <a:pt x="69100" y="28480"/>
                </a:lnTo>
                <a:lnTo>
                  <a:pt x="69120" y="28450"/>
                </a:lnTo>
                <a:lnTo>
                  <a:pt x="69130" y="28440"/>
                </a:lnTo>
                <a:lnTo>
                  <a:pt x="69160" y="28390"/>
                </a:lnTo>
                <a:lnTo>
                  <a:pt x="69170" y="28390"/>
                </a:lnTo>
                <a:lnTo>
                  <a:pt x="69170" y="28400"/>
                </a:lnTo>
                <a:lnTo>
                  <a:pt x="69180" y="28400"/>
                </a:lnTo>
                <a:lnTo>
                  <a:pt x="69180" y="28390"/>
                </a:lnTo>
                <a:lnTo>
                  <a:pt x="69190" y="28390"/>
                </a:lnTo>
                <a:lnTo>
                  <a:pt x="69190" y="28400"/>
                </a:lnTo>
                <a:lnTo>
                  <a:pt x="69190" y="28390"/>
                </a:lnTo>
                <a:lnTo>
                  <a:pt x="69200" y="28390"/>
                </a:lnTo>
                <a:lnTo>
                  <a:pt x="69210" y="28390"/>
                </a:lnTo>
                <a:lnTo>
                  <a:pt x="69220" y="28400"/>
                </a:lnTo>
                <a:lnTo>
                  <a:pt x="69230" y="28400"/>
                </a:lnTo>
                <a:lnTo>
                  <a:pt x="69230" y="28410"/>
                </a:lnTo>
                <a:lnTo>
                  <a:pt x="69220" y="28410"/>
                </a:lnTo>
                <a:lnTo>
                  <a:pt x="69220" y="28420"/>
                </a:lnTo>
                <a:lnTo>
                  <a:pt x="69220" y="28430"/>
                </a:lnTo>
                <a:lnTo>
                  <a:pt x="69210" y="28430"/>
                </a:lnTo>
                <a:lnTo>
                  <a:pt x="69210" y="28440"/>
                </a:lnTo>
                <a:lnTo>
                  <a:pt x="69220" y="28440"/>
                </a:lnTo>
                <a:lnTo>
                  <a:pt x="69220" y="28450"/>
                </a:lnTo>
                <a:lnTo>
                  <a:pt x="69230" y="28450"/>
                </a:lnTo>
                <a:lnTo>
                  <a:pt x="69230" y="28440"/>
                </a:lnTo>
                <a:lnTo>
                  <a:pt x="69240" y="28430"/>
                </a:lnTo>
                <a:lnTo>
                  <a:pt x="69240" y="28420"/>
                </a:lnTo>
                <a:lnTo>
                  <a:pt x="69240" y="28410"/>
                </a:lnTo>
                <a:lnTo>
                  <a:pt x="69240" y="28420"/>
                </a:lnTo>
                <a:lnTo>
                  <a:pt x="69240" y="28430"/>
                </a:lnTo>
                <a:lnTo>
                  <a:pt x="69240" y="28440"/>
                </a:lnTo>
                <a:lnTo>
                  <a:pt x="69240" y="28450"/>
                </a:lnTo>
                <a:lnTo>
                  <a:pt x="69240" y="28460"/>
                </a:lnTo>
                <a:lnTo>
                  <a:pt x="69250" y="28460"/>
                </a:lnTo>
                <a:lnTo>
                  <a:pt x="69250" y="28470"/>
                </a:lnTo>
                <a:lnTo>
                  <a:pt x="69260" y="28470"/>
                </a:lnTo>
                <a:lnTo>
                  <a:pt x="69270" y="28470"/>
                </a:lnTo>
                <a:lnTo>
                  <a:pt x="69280" y="28470"/>
                </a:lnTo>
                <a:lnTo>
                  <a:pt x="69290" y="28470"/>
                </a:lnTo>
                <a:lnTo>
                  <a:pt x="69300" y="28480"/>
                </a:lnTo>
                <a:lnTo>
                  <a:pt x="69310" y="28480"/>
                </a:lnTo>
                <a:lnTo>
                  <a:pt x="69320" y="28480"/>
                </a:lnTo>
                <a:lnTo>
                  <a:pt x="69320" y="28490"/>
                </a:lnTo>
                <a:lnTo>
                  <a:pt x="69310" y="28510"/>
                </a:lnTo>
                <a:lnTo>
                  <a:pt x="69360" y="28580"/>
                </a:lnTo>
                <a:lnTo>
                  <a:pt x="69370" y="28570"/>
                </a:lnTo>
                <a:lnTo>
                  <a:pt x="69400" y="28590"/>
                </a:lnTo>
                <a:lnTo>
                  <a:pt x="69400" y="28600"/>
                </a:lnTo>
                <a:lnTo>
                  <a:pt x="69400" y="28610"/>
                </a:lnTo>
                <a:lnTo>
                  <a:pt x="69410" y="28610"/>
                </a:lnTo>
                <a:lnTo>
                  <a:pt x="69440" y="28630"/>
                </a:lnTo>
                <a:lnTo>
                  <a:pt x="69450" y="28630"/>
                </a:lnTo>
                <a:lnTo>
                  <a:pt x="69460" y="28640"/>
                </a:lnTo>
                <a:lnTo>
                  <a:pt x="69470" y="28640"/>
                </a:lnTo>
                <a:lnTo>
                  <a:pt x="69460" y="28670"/>
                </a:lnTo>
                <a:lnTo>
                  <a:pt x="69470" y="28670"/>
                </a:lnTo>
                <a:lnTo>
                  <a:pt x="69470" y="28680"/>
                </a:lnTo>
                <a:lnTo>
                  <a:pt x="69470" y="28670"/>
                </a:lnTo>
                <a:lnTo>
                  <a:pt x="69480" y="28670"/>
                </a:lnTo>
                <a:lnTo>
                  <a:pt x="69480" y="28680"/>
                </a:lnTo>
                <a:lnTo>
                  <a:pt x="69490" y="28680"/>
                </a:lnTo>
                <a:lnTo>
                  <a:pt x="69500" y="28680"/>
                </a:lnTo>
                <a:lnTo>
                  <a:pt x="69500" y="28690"/>
                </a:lnTo>
                <a:lnTo>
                  <a:pt x="69500" y="28700"/>
                </a:lnTo>
                <a:lnTo>
                  <a:pt x="69500" y="28710"/>
                </a:lnTo>
                <a:lnTo>
                  <a:pt x="69490" y="28710"/>
                </a:lnTo>
                <a:lnTo>
                  <a:pt x="69490" y="28720"/>
                </a:lnTo>
                <a:lnTo>
                  <a:pt x="69490" y="28730"/>
                </a:lnTo>
                <a:lnTo>
                  <a:pt x="69500" y="28730"/>
                </a:lnTo>
                <a:lnTo>
                  <a:pt x="69510" y="28720"/>
                </a:lnTo>
                <a:lnTo>
                  <a:pt x="69520" y="28720"/>
                </a:lnTo>
                <a:lnTo>
                  <a:pt x="69520" y="28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