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Chernihivska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Chernihi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61480" y="3290"/>
                </a:moveTo>
                <a:lnTo>
                  <a:pt x="61450" y="3350"/>
                </a:lnTo>
                <a:lnTo>
                  <a:pt x="61450" y="3360"/>
                </a:lnTo>
                <a:lnTo>
                  <a:pt x="61440" y="3360"/>
                </a:lnTo>
                <a:lnTo>
                  <a:pt x="61440" y="3370"/>
                </a:lnTo>
                <a:lnTo>
                  <a:pt x="61440" y="3380"/>
                </a:lnTo>
                <a:lnTo>
                  <a:pt x="61430" y="3380"/>
                </a:lnTo>
                <a:lnTo>
                  <a:pt x="61430" y="3390"/>
                </a:lnTo>
                <a:lnTo>
                  <a:pt x="61430" y="3400"/>
                </a:lnTo>
                <a:lnTo>
                  <a:pt x="61420" y="3410"/>
                </a:lnTo>
                <a:lnTo>
                  <a:pt x="61410" y="3420"/>
                </a:lnTo>
                <a:lnTo>
                  <a:pt x="61400" y="3430"/>
                </a:lnTo>
                <a:lnTo>
                  <a:pt x="61390" y="3430"/>
                </a:lnTo>
                <a:lnTo>
                  <a:pt x="61380" y="3430"/>
                </a:lnTo>
                <a:lnTo>
                  <a:pt x="61380" y="3440"/>
                </a:lnTo>
                <a:lnTo>
                  <a:pt x="61380" y="3450"/>
                </a:lnTo>
                <a:lnTo>
                  <a:pt x="61370" y="3470"/>
                </a:lnTo>
                <a:lnTo>
                  <a:pt x="61370" y="3480"/>
                </a:lnTo>
                <a:lnTo>
                  <a:pt x="61360" y="3490"/>
                </a:lnTo>
                <a:lnTo>
                  <a:pt x="61360" y="3500"/>
                </a:lnTo>
                <a:lnTo>
                  <a:pt x="61350" y="3500"/>
                </a:lnTo>
                <a:lnTo>
                  <a:pt x="61340" y="3500"/>
                </a:lnTo>
                <a:lnTo>
                  <a:pt x="61330" y="3490"/>
                </a:lnTo>
                <a:lnTo>
                  <a:pt x="61320" y="3480"/>
                </a:lnTo>
                <a:lnTo>
                  <a:pt x="61310" y="3470"/>
                </a:lnTo>
                <a:lnTo>
                  <a:pt x="61300" y="3470"/>
                </a:lnTo>
                <a:lnTo>
                  <a:pt x="61290" y="3470"/>
                </a:lnTo>
                <a:lnTo>
                  <a:pt x="61290" y="3480"/>
                </a:lnTo>
                <a:lnTo>
                  <a:pt x="61290" y="3490"/>
                </a:lnTo>
                <a:lnTo>
                  <a:pt x="61300" y="3490"/>
                </a:lnTo>
                <a:lnTo>
                  <a:pt x="61300" y="3500"/>
                </a:lnTo>
                <a:lnTo>
                  <a:pt x="61300" y="3510"/>
                </a:lnTo>
                <a:lnTo>
                  <a:pt x="61300" y="3520"/>
                </a:lnTo>
                <a:lnTo>
                  <a:pt x="61350" y="3540"/>
                </a:lnTo>
                <a:lnTo>
                  <a:pt x="61350" y="3550"/>
                </a:lnTo>
                <a:lnTo>
                  <a:pt x="61360" y="3550"/>
                </a:lnTo>
                <a:lnTo>
                  <a:pt x="61360" y="3560"/>
                </a:lnTo>
                <a:lnTo>
                  <a:pt x="61360" y="3570"/>
                </a:lnTo>
                <a:lnTo>
                  <a:pt x="61360" y="3580"/>
                </a:lnTo>
                <a:lnTo>
                  <a:pt x="61360" y="3590"/>
                </a:lnTo>
                <a:lnTo>
                  <a:pt x="61360" y="3600"/>
                </a:lnTo>
                <a:lnTo>
                  <a:pt x="61360" y="3590"/>
                </a:lnTo>
                <a:lnTo>
                  <a:pt x="61370" y="3590"/>
                </a:lnTo>
                <a:lnTo>
                  <a:pt x="61370" y="3610"/>
                </a:lnTo>
                <a:lnTo>
                  <a:pt x="61360" y="3610"/>
                </a:lnTo>
                <a:lnTo>
                  <a:pt x="61360" y="3620"/>
                </a:lnTo>
                <a:lnTo>
                  <a:pt x="61330" y="3590"/>
                </a:lnTo>
                <a:lnTo>
                  <a:pt x="61290" y="3630"/>
                </a:lnTo>
                <a:lnTo>
                  <a:pt x="61320" y="3660"/>
                </a:lnTo>
                <a:lnTo>
                  <a:pt x="61320" y="3670"/>
                </a:lnTo>
                <a:lnTo>
                  <a:pt x="61330" y="3670"/>
                </a:lnTo>
                <a:lnTo>
                  <a:pt x="61330" y="3680"/>
                </a:lnTo>
                <a:lnTo>
                  <a:pt x="61330" y="3690"/>
                </a:lnTo>
                <a:lnTo>
                  <a:pt x="61320" y="3690"/>
                </a:lnTo>
                <a:lnTo>
                  <a:pt x="61310" y="3690"/>
                </a:lnTo>
                <a:lnTo>
                  <a:pt x="61300" y="3680"/>
                </a:lnTo>
                <a:lnTo>
                  <a:pt x="61290" y="3690"/>
                </a:lnTo>
                <a:lnTo>
                  <a:pt x="61290" y="3700"/>
                </a:lnTo>
                <a:lnTo>
                  <a:pt x="61280" y="3700"/>
                </a:lnTo>
                <a:lnTo>
                  <a:pt x="61280" y="3710"/>
                </a:lnTo>
                <a:lnTo>
                  <a:pt x="61290" y="3710"/>
                </a:lnTo>
                <a:lnTo>
                  <a:pt x="61290" y="3720"/>
                </a:lnTo>
                <a:lnTo>
                  <a:pt x="61280" y="3720"/>
                </a:lnTo>
                <a:lnTo>
                  <a:pt x="61280" y="3730"/>
                </a:lnTo>
                <a:lnTo>
                  <a:pt x="61280" y="3740"/>
                </a:lnTo>
                <a:lnTo>
                  <a:pt x="61280" y="3750"/>
                </a:lnTo>
                <a:lnTo>
                  <a:pt x="61280" y="3760"/>
                </a:lnTo>
                <a:lnTo>
                  <a:pt x="61280" y="3750"/>
                </a:lnTo>
                <a:lnTo>
                  <a:pt x="61290" y="3750"/>
                </a:lnTo>
                <a:lnTo>
                  <a:pt x="61290" y="3760"/>
                </a:lnTo>
                <a:lnTo>
                  <a:pt x="61280" y="3770"/>
                </a:lnTo>
                <a:lnTo>
                  <a:pt x="61270" y="3770"/>
                </a:lnTo>
                <a:lnTo>
                  <a:pt x="61270" y="3780"/>
                </a:lnTo>
                <a:lnTo>
                  <a:pt x="61280" y="3780"/>
                </a:lnTo>
                <a:lnTo>
                  <a:pt x="61290" y="3770"/>
                </a:lnTo>
                <a:lnTo>
                  <a:pt x="61290" y="3780"/>
                </a:lnTo>
                <a:lnTo>
                  <a:pt x="61290" y="3790"/>
                </a:lnTo>
                <a:lnTo>
                  <a:pt x="61280" y="3790"/>
                </a:lnTo>
                <a:lnTo>
                  <a:pt x="61270" y="3800"/>
                </a:lnTo>
                <a:lnTo>
                  <a:pt x="61270" y="3810"/>
                </a:lnTo>
                <a:lnTo>
                  <a:pt x="61270" y="3800"/>
                </a:lnTo>
                <a:lnTo>
                  <a:pt x="61270" y="3790"/>
                </a:lnTo>
                <a:lnTo>
                  <a:pt x="61260" y="3790"/>
                </a:lnTo>
                <a:lnTo>
                  <a:pt x="61260" y="3800"/>
                </a:lnTo>
                <a:lnTo>
                  <a:pt x="61250" y="3800"/>
                </a:lnTo>
                <a:lnTo>
                  <a:pt x="61240" y="3810"/>
                </a:lnTo>
                <a:lnTo>
                  <a:pt x="61240" y="3820"/>
                </a:lnTo>
                <a:lnTo>
                  <a:pt x="61250" y="3820"/>
                </a:lnTo>
                <a:lnTo>
                  <a:pt x="61260" y="3820"/>
                </a:lnTo>
                <a:lnTo>
                  <a:pt x="61270" y="3820"/>
                </a:lnTo>
                <a:lnTo>
                  <a:pt x="61270" y="3810"/>
                </a:lnTo>
                <a:lnTo>
                  <a:pt x="61270" y="3820"/>
                </a:lnTo>
                <a:lnTo>
                  <a:pt x="61280" y="3820"/>
                </a:lnTo>
                <a:lnTo>
                  <a:pt x="61280" y="3830"/>
                </a:lnTo>
                <a:lnTo>
                  <a:pt x="61270" y="3830"/>
                </a:lnTo>
                <a:lnTo>
                  <a:pt x="61270" y="3840"/>
                </a:lnTo>
                <a:lnTo>
                  <a:pt x="61260" y="3840"/>
                </a:lnTo>
                <a:lnTo>
                  <a:pt x="61260" y="3830"/>
                </a:lnTo>
                <a:lnTo>
                  <a:pt x="61260" y="3840"/>
                </a:lnTo>
                <a:lnTo>
                  <a:pt x="61250" y="3840"/>
                </a:lnTo>
                <a:lnTo>
                  <a:pt x="61260" y="3840"/>
                </a:lnTo>
                <a:lnTo>
                  <a:pt x="61260" y="3850"/>
                </a:lnTo>
                <a:lnTo>
                  <a:pt x="61260" y="3840"/>
                </a:lnTo>
                <a:lnTo>
                  <a:pt x="61270" y="3840"/>
                </a:lnTo>
                <a:lnTo>
                  <a:pt x="61280" y="3840"/>
                </a:lnTo>
                <a:lnTo>
                  <a:pt x="61280" y="3830"/>
                </a:lnTo>
                <a:lnTo>
                  <a:pt x="61290" y="3830"/>
                </a:lnTo>
                <a:lnTo>
                  <a:pt x="61290" y="3840"/>
                </a:lnTo>
                <a:lnTo>
                  <a:pt x="61290" y="3850"/>
                </a:lnTo>
                <a:lnTo>
                  <a:pt x="61270" y="3890"/>
                </a:lnTo>
                <a:lnTo>
                  <a:pt x="61260" y="3890"/>
                </a:lnTo>
                <a:lnTo>
                  <a:pt x="61220" y="3950"/>
                </a:lnTo>
                <a:lnTo>
                  <a:pt x="61200" y="3950"/>
                </a:lnTo>
                <a:lnTo>
                  <a:pt x="61170" y="3980"/>
                </a:lnTo>
                <a:lnTo>
                  <a:pt x="61160" y="3950"/>
                </a:lnTo>
                <a:lnTo>
                  <a:pt x="61150" y="3950"/>
                </a:lnTo>
                <a:lnTo>
                  <a:pt x="61150" y="3960"/>
                </a:lnTo>
                <a:lnTo>
                  <a:pt x="61150" y="3970"/>
                </a:lnTo>
                <a:lnTo>
                  <a:pt x="61150" y="3980"/>
                </a:lnTo>
                <a:lnTo>
                  <a:pt x="61140" y="3980"/>
                </a:lnTo>
                <a:lnTo>
                  <a:pt x="61140" y="3990"/>
                </a:lnTo>
                <a:lnTo>
                  <a:pt x="61150" y="3990"/>
                </a:lnTo>
                <a:lnTo>
                  <a:pt x="61150" y="4000"/>
                </a:lnTo>
                <a:lnTo>
                  <a:pt x="61150" y="4010"/>
                </a:lnTo>
                <a:lnTo>
                  <a:pt x="61160" y="4010"/>
                </a:lnTo>
                <a:lnTo>
                  <a:pt x="61160" y="4020"/>
                </a:lnTo>
                <a:lnTo>
                  <a:pt x="61160" y="4030"/>
                </a:lnTo>
                <a:lnTo>
                  <a:pt x="61160" y="4040"/>
                </a:lnTo>
                <a:lnTo>
                  <a:pt x="61160" y="4050"/>
                </a:lnTo>
                <a:lnTo>
                  <a:pt x="61160" y="4060"/>
                </a:lnTo>
                <a:lnTo>
                  <a:pt x="61170" y="4060"/>
                </a:lnTo>
                <a:lnTo>
                  <a:pt x="61180" y="4060"/>
                </a:lnTo>
                <a:lnTo>
                  <a:pt x="61190" y="4060"/>
                </a:lnTo>
                <a:lnTo>
                  <a:pt x="61190" y="4070"/>
                </a:lnTo>
                <a:lnTo>
                  <a:pt x="61200" y="4070"/>
                </a:lnTo>
                <a:lnTo>
                  <a:pt x="61190" y="4070"/>
                </a:lnTo>
                <a:lnTo>
                  <a:pt x="61190" y="4080"/>
                </a:lnTo>
                <a:lnTo>
                  <a:pt x="61190" y="4090"/>
                </a:lnTo>
                <a:lnTo>
                  <a:pt x="61180" y="4100"/>
                </a:lnTo>
                <a:lnTo>
                  <a:pt x="61170" y="4120"/>
                </a:lnTo>
                <a:lnTo>
                  <a:pt x="61160" y="4120"/>
                </a:lnTo>
                <a:lnTo>
                  <a:pt x="61160" y="4130"/>
                </a:lnTo>
                <a:lnTo>
                  <a:pt x="61170" y="4130"/>
                </a:lnTo>
                <a:lnTo>
                  <a:pt x="61170" y="4140"/>
                </a:lnTo>
                <a:lnTo>
                  <a:pt x="61180" y="4150"/>
                </a:lnTo>
                <a:lnTo>
                  <a:pt x="61190" y="4150"/>
                </a:lnTo>
                <a:lnTo>
                  <a:pt x="61190" y="4160"/>
                </a:lnTo>
                <a:lnTo>
                  <a:pt x="61190" y="4170"/>
                </a:lnTo>
                <a:lnTo>
                  <a:pt x="61180" y="4170"/>
                </a:lnTo>
                <a:lnTo>
                  <a:pt x="61170" y="4170"/>
                </a:lnTo>
                <a:lnTo>
                  <a:pt x="61160" y="4180"/>
                </a:lnTo>
                <a:lnTo>
                  <a:pt x="61150" y="4190"/>
                </a:lnTo>
                <a:lnTo>
                  <a:pt x="61140" y="4190"/>
                </a:lnTo>
                <a:lnTo>
                  <a:pt x="61140" y="4200"/>
                </a:lnTo>
                <a:lnTo>
                  <a:pt x="61140" y="4210"/>
                </a:lnTo>
                <a:lnTo>
                  <a:pt x="61130" y="4210"/>
                </a:lnTo>
                <a:lnTo>
                  <a:pt x="61130" y="4220"/>
                </a:lnTo>
                <a:lnTo>
                  <a:pt x="61130" y="4230"/>
                </a:lnTo>
                <a:lnTo>
                  <a:pt x="61130" y="4250"/>
                </a:lnTo>
                <a:lnTo>
                  <a:pt x="61120" y="4250"/>
                </a:lnTo>
                <a:lnTo>
                  <a:pt x="61120" y="4260"/>
                </a:lnTo>
                <a:lnTo>
                  <a:pt x="61110" y="4270"/>
                </a:lnTo>
                <a:lnTo>
                  <a:pt x="61100" y="4270"/>
                </a:lnTo>
                <a:lnTo>
                  <a:pt x="61100" y="4260"/>
                </a:lnTo>
                <a:lnTo>
                  <a:pt x="61090" y="4260"/>
                </a:lnTo>
                <a:lnTo>
                  <a:pt x="61080" y="4260"/>
                </a:lnTo>
                <a:lnTo>
                  <a:pt x="61070" y="4260"/>
                </a:lnTo>
                <a:lnTo>
                  <a:pt x="61060" y="4260"/>
                </a:lnTo>
                <a:lnTo>
                  <a:pt x="61060" y="4270"/>
                </a:lnTo>
                <a:lnTo>
                  <a:pt x="61050" y="4270"/>
                </a:lnTo>
                <a:lnTo>
                  <a:pt x="61050" y="4280"/>
                </a:lnTo>
                <a:lnTo>
                  <a:pt x="61040" y="4290"/>
                </a:lnTo>
                <a:lnTo>
                  <a:pt x="61040" y="4300"/>
                </a:lnTo>
                <a:lnTo>
                  <a:pt x="61030" y="4300"/>
                </a:lnTo>
                <a:lnTo>
                  <a:pt x="61020" y="4310"/>
                </a:lnTo>
                <a:lnTo>
                  <a:pt x="61010" y="4310"/>
                </a:lnTo>
                <a:lnTo>
                  <a:pt x="61000" y="4310"/>
                </a:lnTo>
                <a:lnTo>
                  <a:pt x="61000" y="4300"/>
                </a:lnTo>
                <a:lnTo>
                  <a:pt x="60990" y="4300"/>
                </a:lnTo>
                <a:lnTo>
                  <a:pt x="60990" y="4290"/>
                </a:lnTo>
                <a:lnTo>
                  <a:pt x="60990" y="4280"/>
                </a:lnTo>
                <a:lnTo>
                  <a:pt x="60990" y="4270"/>
                </a:lnTo>
                <a:lnTo>
                  <a:pt x="60990" y="4260"/>
                </a:lnTo>
                <a:lnTo>
                  <a:pt x="60980" y="4260"/>
                </a:lnTo>
                <a:lnTo>
                  <a:pt x="60980" y="4250"/>
                </a:lnTo>
                <a:lnTo>
                  <a:pt x="60970" y="4250"/>
                </a:lnTo>
                <a:lnTo>
                  <a:pt x="60970" y="4260"/>
                </a:lnTo>
                <a:lnTo>
                  <a:pt x="60960" y="4260"/>
                </a:lnTo>
                <a:lnTo>
                  <a:pt x="60950" y="4280"/>
                </a:lnTo>
                <a:lnTo>
                  <a:pt x="60930" y="4310"/>
                </a:lnTo>
                <a:lnTo>
                  <a:pt x="60930" y="4320"/>
                </a:lnTo>
                <a:lnTo>
                  <a:pt x="60940" y="4330"/>
                </a:lnTo>
                <a:lnTo>
                  <a:pt x="60950" y="4330"/>
                </a:lnTo>
                <a:lnTo>
                  <a:pt x="60960" y="4330"/>
                </a:lnTo>
                <a:lnTo>
                  <a:pt x="60970" y="4330"/>
                </a:lnTo>
                <a:lnTo>
                  <a:pt x="60980" y="4330"/>
                </a:lnTo>
                <a:lnTo>
                  <a:pt x="60980" y="4340"/>
                </a:lnTo>
                <a:lnTo>
                  <a:pt x="60980" y="4350"/>
                </a:lnTo>
                <a:lnTo>
                  <a:pt x="60980" y="4360"/>
                </a:lnTo>
                <a:lnTo>
                  <a:pt x="61000" y="4390"/>
                </a:lnTo>
                <a:lnTo>
                  <a:pt x="61000" y="4400"/>
                </a:lnTo>
                <a:lnTo>
                  <a:pt x="61010" y="4400"/>
                </a:lnTo>
                <a:lnTo>
                  <a:pt x="61010" y="4410"/>
                </a:lnTo>
                <a:lnTo>
                  <a:pt x="61010" y="4420"/>
                </a:lnTo>
                <a:lnTo>
                  <a:pt x="61010" y="4430"/>
                </a:lnTo>
                <a:lnTo>
                  <a:pt x="61000" y="4430"/>
                </a:lnTo>
                <a:lnTo>
                  <a:pt x="61000" y="4440"/>
                </a:lnTo>
                <a:lnTo>
                  <a:pt x="61000" y="4450"/>
                </a:lnTo>
                <a:lnTo>
                  <a:pt x="61010" y="4450"/>
                </a:lnTo>
                <a:lnTo>
                  <a:pt x="61000" y="4450"/>
                </a:lnTo>
                <a:lnTo>
                  <a:pt x="60990" y="4450"/>
                </a:lnTo>
                <a:lnTo>
                  <a:pt x="60990" y="4460"/>
                </a:lnTo>
                <a:lnTo>
                  <a:pt x="60990" y="4470"/>
                </a:lnTo>
                <a:lnTo>
                  <a:pt x="60980" y="4470"/>
                </a:lnTo>
                <a:lnTo>
                  <a:pt x="60980" y="4480"/>
                </a:lnTo>
                <a:lnTo>
                  <a:pt x="60970" y="4480"/>
                </a:lnTo>
                <a:lnTo>
                  <a:pt x="60970" y="4470"/>
                </a:lnTo>
                <a:lnTo>
                  <a:pt x="60960" y="4470"/>
                </a:lnTo>
                <a:lnTo>
                  <a:pt x="60960" y="4480"/>
                </a:lnTo>
                <a:lnTo>
                  <a:pt x="60960" y="4490"/>
                </a:lnTo>
                <a:lnTo>
                  <a:pt x="60960" y="4510"/>
                </a:lnTo>
                <a:lnTo>
                  <a:pt x="60970" y="4510"/>
                </a:lnTo>
                <a:lnTo>
                  <a:pt x="60960" y="4510"/>
                </a:lnTo>
                <a:lnTo>
                  <a:pt x="60960" y="4520"/>
                </a:lnTo>
                <a:lnTo>
                  <a:pt x="60950" y="4520"/>
                </a:lnTo>
                <a:lnTo>
                  <a:pt x="60950" y="4510"/>
                </a:lnTo>
                <a:lnTo>
                  <a:pt x="60940" y="4510"/>
                </a:lnTo>
                <a:lnTo>
                  <a:pt x="60940" y="4500"/>
                </a:lnTo>
                <a:lnTo>
                  <a:pt x="60930" y="4500"/>
                </a:lnTo>
                <a:lnTo>
                  <a:pt x="60920" y="4500"/>
                </a:lnTo>
                <a:lnTo>
                  <a:pt x="60910" y="4500"/>
                </a:lnTo>
                <a:lnTo>
                  <a:pt x="60910" y="4510"/>
                </a:lnTo>
                <a:lnTo>
                  <a:pt x="60910" y="4520"/>
                </a:lnTo>
                <a:lnTo>
                  <a:pt x="60910" y="4530"/>
                </a:lnTo>
                <a:lnTo>
                  <a:pt x="60920" y="4530"/>
                </a:lnTo>
                <a:lnTo>
                  <a:pt x="60920" y="4540"/>
                </a:lnTo>
                <a:lnTo>
                  <a:pt x="60920" y="4550"/>
                </a:lnTo>
                <a:lnTo>
                  <a:pt x="60910" y="4550"/>
                </a:lnTo>
                <a:lnTo>
                  <a:pt x="60900" y="4550"/>
                </a:lnTo>
                <a:lnTo>
                  <a:pt x="60900" y="4560"/>
                </a:lnTo>
                <a:lnTo>
                  <a:pt x="60910" y="4560"/>
                </a:lnTo>
                <a:lnTo>
                  <a:pt x="60910" y="4570"/>
                </a:lnTo>
                <a:lnTo>
                  <a:pt x="60920" y="4570"/>
                </a:lnTo>
                <a:lnTo>
                  <a:pt x="60920" y="4560"/>
                </a:lnTo>
                <a:lnTo>
                  <a:pt x="60930" y="4560"/>
                </a:lnTo>
                <a:lnTo>
                  <a:pt x="60930" y="4570"/>
                </a:lnTo>
                <a:lnTo>
                  <a:pt x="60930" y="4580"/>
                </a:lnTo>
                <a:lnTo>
                  <a:pt x="60940" y="4580"/>
                </a:lnTo>
                <a:lnTo>
                  <a:pt x="60940" y="4590"/>
                </a:lnTo>
                <a:lnTo>
                  <a:pt x="60950" y="4590"/>
                </a:lnTo>
                <a:lnTo>
                  <a:pt x="60950" y="4600"/>
                </a:lnTo>
                <a:lnTo>
                  <a:pt x="60940" y="4600"/>
                </a:lnTo>
                <a:lnTo>
                  <a:pt x="60940" y="4610"/>
                </a:lnTo>
                <a:lnTo>
                  <a:pt x="60940" y="4620"/>
                </a:lnTo>
                <a:lnTo>
                  <a:pt x="60930" y="4630"/>
                </a:lnTo>
                <a:lnTo>
                  <a:pt x="60940" y="4630"/>
                </a:lnTo>
                <a:lnTo>
                  <a:pt x="60940" y="4640"/>
                </a:lnTo>
                <a:lnTo>
                  <a:pt x="60950" y="4640"/>
                </a:lnTo>
                <a:lnTo>
                  <a:pt x="60950" y="4650"/>
                </a:lnTo>
                <a:lnTo>
                  <a:pt x="60950" y="4660"/>
                </a:lnTo>
                <a:lnTo>
                  <a:pt x="60960" y="4660"/>
                </a:lnTo>
                <a:lnTo>
                  <a:pt x="60970" y="4690"/>
                </a:lnTo>
                <a:lnTo>
                  <a:pt x="60980" y="4690"/>
                </a:lnTo>
                <a:lnTo>
                  <a:pt x="60980" y="4680"/>
                </a:lnTo>
                <a:lnTo>
                  <a:pt x="60990" y="4680"/>
                </a:lnTo>
                <a:lnTo>
                  <a:pt x="61000" y="4680"/>
                </a:lnTo>
                <a:lnTo>
                  <a:pt x="61020" y="4710"/>
                </a:lnTo>
                <a:lnTo>
                  <a:pt x="61010" y="4720"/>
                </a:lnTo>
                <a:lnTo>
                  <a:pt x="61010" y="4730"/>
                </a:lnTo>
                <a:lnTo>
                  <a:pt x="61020" y="4740"/>
                </a:lnTo>
                <a:lnTo>
                  <a:pt x="61040" y="4740"/>
                </a:lnTo>
                <a:lnTo>
                  <a:pt x="61040" y="4750"/>
                </a:lnTo>
                <a:lnTo>
                  <a:pt x="61040" y="4780"/>
                </a:lnTo>
                <a:lnTo>
                  <a:pt x="61040" y="4790"/>
                </a:lnTo>
                <a:lnTo>
                  <a:pt x="61040" y="4800"/>
                </a:lnTo>
                <a:lnTo>
                  <a:pt x="60990" y="4800"/>
                </a:lnTo>
                <a:lnTo>
                  <a:pt x="60980" y="4840"/>
                </a:lnTo>
                <a:lnTo>
                  <a:pt x="60980" y="4860"/>
                </a:lnTo>
                <a:lnTo>
                  <a:pt x="60980" y="4870"/>
                </a:lnTo>
                <a:lnTo>
                  <a:pt x="60970" y="4900"/>
                </a:lnTo>
                <a:lnTo>
                  <a:pt x="60970" y="4920"/>
                </a:lnTo>
                <a:lnTo>
                  <a:pt x="60970" y="4930"/>
                </a:lnTo>
                <a:lnTo>
                  <a:pt x="60970" y="4940"/>
                </a:lnTo>
                <a:lnTo>
                  <a:pt x="60970" y="4950"/>
                </a:lnTo>
                <a:lnTo>
                  <a:pt x="60970" y="4960"/>
                </a:lnTo>
                <a:lnTo>
                  <a:pt x="61070" y="4960"/>
                </a:lnTo>
                <a:lnTo>
                  <a:pt x="61070" y="4950"/>
                </a:lnTo>
                <a:lnTo>
                  <a:pt x="61070" y="4940"/>
                </a:lnTo>
                <a:lnTo>
                  <a:pt x="61060" y="4940"/>
                </a:lnTo>
                <a:lnTo>
                  <a:pt x="61050" y="4940"/>
                </a:lnTo>
                <a:lnTo>
                  <a:pt x="61040" y="4940"/>
                </a:lnTo>
                <a:lnTo>
                  <a:pt x="61030" y="4940"/>
                </a:lnTo>
                <a:lnTo>
                  <a:pt x="61020" y="4940"/>
                </a:lnTo>
                <a:lnTo>
                  <a:pt x="61010" y="4940"/>
                </a:lnTo>
                <a:lnTo>
                  <a:pt x="61010" y="4930"/>
                </a:lnTo>
                <a:lnTo>
                  <a:pt x="61000" y="4930"/>
                </a:lnTo>
                <a:lnTo>
                  <a:pt x="61000" y="4920"/>
                </a:lnTo>
                <a:lnTo>
                  <a:pt x="61000" y="4910"/>
                </a:lnTo>
                <a:lnTo>
                  <a:pt x="61030" y="4900"/>
                </a:lnTo>
                <a:lnTo>
                  <a:pt x="61050" y="4890"/>
                </a:lnTo>
                <a:lnTo>
                  <a:pt x="61060" y="4880"/>
                </a:lnTo>
                <a:lnTo>
                  <a:pt x="61070" y="4880"/>
                </a:lnTo>
                <a:lnTo>
                  <a:pt x="61080" y="4880"/>
                </a:lnTo>
                <a:lnTo>
                  <a:pt x="61090" y="4880"/>
                </a:lnTo>
                <a:lnTo>
                  <a:pt x="61100" y="4890"/>
                </a:lnTo>
                <a:lnTo>
                  <a:pt x="61170" y="4930"/>
                </a:lnTo>
                <a:lnTo>
                  <a:pt x="61210" y="4940"/>
                </a:lnTo>
                <a:lnTo>
                  <a:pt x="61240" y="4960"/>
                </a:lnTo>
                <a:lnTo>
                  <a:pt x="61270" y="4980"/>
                </a:lnTo>
                <a:lnTo>
                  <a:pt x="61320" y="5000"/>
                </a:lnTo>
                <a:lnTo>
                  <a:pt x="61380" y="5030"/>
                </a:lnTo>
                <a:lnTo>
                  <a:pt x="61390" y="5040"/>
                </a:lnTo>
                <a:lnTo>
                  <a:pt x="61450" y="5070"/>
                </a:lnTo>
                <a:lnTo>
                  <a:pt x="61410" y="5130"/>
                </a:lnTo>
                <a:lnTo>
                  <a:pt x="61450" y="5150"/>
                </a:lnTo>
                <a:lnTo>
                  <a:pt x="61530" y="5180"/>
                </a:lnTo>
                <a:lnTo>
                  <a:pt x="61550" y="5210"/>
                </a:lnTo>
                <a:lnTo>
                  <a:pt x="61570" y="5250"/>
                </a:lnTo>
                <a:lnTo>
                  <a:pt x="61570" y="5260"/>
                </a:lnTo>
                <a:lnTo>
                  <a:pt x="61580" y="5270"/>
                </a:lnTo>
                <a:lnTo>
                  <a:pt x="61590" y="5270"/>
                </a:lnTo>
                <a:lnTo>
                  <a:pt x="61580" y="5290"/>
                </a:lnTo>
                <a:lnTo>
                  <a:pt x="61580" y="5300"/>
                </a:lnTo>
                <a:lnTo>
                  <a:pt x="61580" y="5310"/>
                </a:lnTo>
                <a:lnTo>
                  <a:pt x="61570" y="5310"/>
                </a:lnTo>
                <a:lnTo>
                  <a:pt x="61570" y="5320"/>
                </a:lnTo>
                <a:lnTo>
                  <a:pt x="61560" y="5330"/>
                </a:lnTo>
                <a:lnTo>
                  <a:pt x="61550" y="5340"/>
                </a:lnTo>
                <a:lnTo>
                  <a:pt x="61550" y="5350"/>
                </a:lnTo>
                <a:lnTo>
                  <a:pt x="61550" y="5360"/>
                </a:lnTo>
                <a:lnTo>
                  <a:pt x="61560" y="5350"/>
                </a:lnTo>
                <a:lnTo>
                  <a:pt x="61570" y="5350"/>
                </a:lnTo>
                <a:lnTo>
                  <a:pt x="61580" y="5340"/>
                </a:lnTo>
                <a:lnTo>
                  <a:pt x="61590" y="5340"/>
                </a:lnTo>
                <a:lnTo>
                  <a:pt x="61600" y="5340"/>
                </a:lnTo>
                <a:lnTo>
                  <a:pt x="61610" y="5340"/>
                </a:lnTo>
                <a:lnTo>
                  <a:pt x="61620" y="5340"/>
                </a:lnTo>
                <a:lnTo>
                  <a:pt x="61630" y="5340"/>
                </a:lnTo>
                <a:lnTo>
                  <a:pt x="61640" y="5340"/>
                </a:lnTo>
                <a:lnTo>
                  <a:pt x="61650" y="5340"/>
                </a:lnTo>
                <a:lnTo>
                  <a:pt x="61660" y="5340"/>
                </a:lnTo>
                <a:lnTo>
                  <a:pt x="61660" y="5360"/>
                </a:lnTo>
                <a:lnTo>
                  <a:pt x="61720" y="5370"/>
                </a:lnTo>
                <a:lnTo>
                  <a:pt x="61810" y="5400"/>
                </a:lnTo>
                <a:lnTo>
                  <a:pt x="61820" y="5390"/>
                </a:lnTo>
                <a:lnTo>
                  <a:pt x="61820" y="5360"/>
                </a:lnTo>
                <a:lnTo>
                  <a:pt x="61840" y="5360"/>
                </a:lnTo>
                <a:lnTo>
                  <a:pt x="61850" y="5350"/>
                </a:lnTo>
                <a:lnTo>
                  <a:pt x="61850" y="5340"/>
                </a:lnTo>
                <a:lnTo>
                  <a:pt x="61860" y="5340"/>
                </a:lnTo>
                <a:lnTo>
                  <a:pt x="61860" y="5350"/>
                </a:lnTo>
                <a:lnTo>
                  <a:pt x="61860" y="5400"/>
                </a:lnTo>
                <a:lnTo>
                  <a:pt x="61860" y="5510"/>
                </a:lnTo>
                <a:lnTo>
                  <a:pt x="61870" y="5590"/>
                </a:lnTo>
                <a:lnTo>
                  <a:pt x="61870" y="5760"/>
                </a:lnTo>
                <a:lnTo>
                  <a:pt x="61860" y="5760"/>
                </a:lnTo>
                <a:lnTo>
                  <a:pt x="61760" y="5760"/>
                </a:lnTo>
                <a:lnTo>
                  <a:pt x="61720" y="5760"/>
                </a:lnTo>
                <a:lnTo>
                  <a:pt x="61710" y="5760"/>
                </a:lnTo>
                <a:lnTo>
                  <a:pt x="61700" y="5760"/>
                </a:lnTo>
                <a:lnTo>
                  <a:pt x="61690" y="5760"/>
                </a:lnTo>
                <a:lnTo>
                  <a:pt x="61680" y="5760"/>
                </a:lnTo>
                <a:lnTo>
                  <a:pt x="61670" y="5760"/>
                </a:lnTo>
                <a:lnTo>
                  <a:pt x="61670" y="5770"/>
                </a:lnTo>
                <a:lnTo>
                  <a:pt x="61660" y="5770"/>
                </a:lnTo>
                <a:lnTo>
                  <a:pt x="61650" y="5770"/>
                </a:lnTo>
                <a:lnTo>
                  <a:pt x="61650" y="5780"/>
                </a:lnTo>
                <a:lnTo>
                  <a:pt x="61640" y="5780"/>
                </a:lnTo>
                <a:lnTo>
                  <a:pt x="61630" y="5780"/>
                </a:lnTo>
                <a:lnTo>
                  <a:pt x="61620" y="5790"/>
                </a:lnTo>
                <a:lnTo>
                  <a:pt x="61600" y="5800"/>
                </a:lnTo>
                <a:lnTo>
                  <a:pt x="61580" y="5800"/>
                </a:lnTo>
                <a:lnTo>
                  <a:pt x="61570" y="5800"/>
                </a:lnTo>
                <a:lnTo>
                  <a:pt x="61560" y="5810"/>
                </a:lnTo>
                <a:lnTo>
                  <a:pt x="61550" y="5810"/>
                </a:lnTo>
                <a:lnTo>
                  <a:pt x="61550" y="5820"/>
                </a:lnTo>
                <a:lnTo>
                  <a:pt x="61540" y="5830"/>
                </a:lnTo>
                <a:lnTo>
                  <a:pt x="61530" y="5830"/>
                </a:lnTo>
                <a:lnTo>
                  <a:pt x="61530" y="5840"/>
                </a:lnTo>
                <a:lnTo>
                  <a:pt x="61530" y="5850"/>
                </a:lnTo>
                <a:lnTo>
                  <a:pt x="61520" y="5860"/>
                </a:lnTo>
                <a:lnTo>
                  <a:pt x="61510" y="5860"/>
                </a:lnTo>
                <a:lnTo>
                  <a:pt x="61490" y="5850"/>
                </a:lnTo>
                <a:lnTo>
                  <a:pt x="61420" y="5800"/>
                </a:lnTo>
                <a:lnTo>
                  <a:pt x="61410" y="5780"/>
                </a:lnTo>
                <a:lnTo>
                  <a:pt x="61390" y="5730"/>
                </a:lnTo>
                <a:lnTo>
                  <a:pt x="61370" y="5660"/>
                </a:lnTo>
                <a:lnTo>
                  <a:pt x="61350" y="5660"/>
                </a:lnTo>
                <a:lnTo>
                  <a:pt x="61340" y="5660"/>
                </a:lnTo>
                <a:lnTo>
                  <a:pt x="61320" y="5670"/>
                </a:lnTo>
                <a:lnTo>
                  <a:pt x="61310" y="5670"/>
                </a:lnTo>
                <a:lnTo>
                  <a:pt x="61240" y="5710"/>
                </a:lnTo>
                <a:lnTo>
                  <a:pt x="61230" y="5720"/>
                </a:lnTo>
                <a:lnTo>
                  <a:pt x="61210" y="5730"/>
                </a:lnTo>
                <a:lnTo>
                  <a:pt x="61190" y="5740"/>
                </a:lnTo>
                <a:lnTo>
                  <a:pt x="61180" y="5750"/>
                </a:lnTo>
                <a:lnTo>
                  <a:pt x="61170" y="5760"/>
                </a:lnTo>
                <a:lnTo>
                  <a:pt x="61170" y="5770"/>
                </a:lnTo>
                <a:lnTo>
                  <a:pt x="61160" y="5770"/>
                </a:lnTo>
                <a:lnTo>
                  <a:pt x="61160" y="5780"/>
                </a:lnTo>
                <a:lnTo>
                  <a:pt x="61150" y="5790"/>
                </a:lnTo>
                <a:lnTo>
                  <a:pt x="61150" y="5800"/>
                </a:lnTo>
                <a:lnTo>
                  <a:pt x="61140" y="5810"/>
                </a:lnTo>
                <a:lnTo>
                  <a:pt x="61140" y="5820"/>
                </a:lnTo>
                <a:lnTo>
                  <a:pt x="61130" y="5820"/>
                </a:lnTo>
                <a:lnTo>
                  <a:pt x="61120" y="5820"/>
                </a:lnTo>
                <a:lnTo>
                  <a:pt x="61110" y="5820"/>
                </a:lnTo>
                <a:lnTo>
                  <a:pt x="61100" y="5820"/>
                </a:lnTo>
                <a:lnTo>
                  <a:pt x="61090" y="5830"/>
                </a:lnTo>
                <a:lnTo>
                  <a:pt x="61080" y="5830"/>
                </a:lnTo>
                <a:lnTo>
                  <a:pt x="61070" y="5830"/>
                </a:lnTo>
                <a:lnTo>
                  <a:pt x="61060" y="5830"/>
                </a:lnTo>
                <a:lnTo>
                  <a:pt x="61050" y="5830"/>
                </a:lnTo>
                <a:lnTo>
                  <a:pt x="61040" y="5830"/>
                </a:lnTo>
                <a:lnTo>
                  <a:pt x="61030" y="5830"/>
                </a:lnTo>
                <a:lnTo>
                  <a:pt x="61030" y="5820"/>
                </a:lnTo>
                <a:lnTo>
                  <a:pt x="61020" y="5820"/>
                </a:lnTo>
                <a:lnTo>
                  <a:pt x="61010" y="5820"/>
                </a:lnTo>
                <a:lnTo>
                  <a:pt x="60980" y="5820"/>
                </a:lnTo>
                <a:lnTo>
                  <a:pt x="60970" y="5820"/>
                </a:lnTo>
                <a:lnTo>
                  <a:pt x="60940" y="5810"/>
                </a:lnTo>
                <a:lnTo>
                  <a:pt x="60930" y="5820"/>
                </a:lnTo>
                <a:lnTo>
                  <a:pt x="60920" y="5830"/>
                </a:lnTo>
                <a:lnTo>
                  <a:pt x="60920" y="5840"/>
                </a:lnTo>
                <a:lnTo>
                  <a:pt x="60920" y="5850"/>
                </a:lnTo>
                <a:lnTo>
                  <a:pt x="60920" y="5860"/>
                </a:lnTo>
                <a:lnTo>
                  <a:pt x="60920" y="5870"/>
                </a:lnTo>
                <a:lnTo>
                  <a:pt x="60920" y="5880"/>
                </a:lnTo>
                <a:lnTo>
                  <a:pt x="60930" y="5890"/>
                </a:lnTo>
                <a:lnTo>
                  <a:pt x="60930" y="5900"/>
                </a:lnTo>
                <a:lnTo>
                  <a:pt x="60940" y="5910"/>
                </a:lnTo>
                <a:lnTo>
                  <a:pt x="60940" y="5920"/>
                </a:lnTo>
                <a:lnTo>
                  <a:pt x="60940" y="5930"/>
                </a:lnTo>
                <a:lnTo>
                  <a:pt x="60940" y="5940"/>
                </a:lnTo>
                <a:lnTo>
                  <a:pt x="60930" y="5950"/>
                </a:lnTo>
                <a:lnTo>
                  <a:pt x="60920" y="5950"/>
                </a:lnTo>
                <a:lnTo>
                  <a:pt x="60910" y="5950"/>
                </a:lnTo>
                <a:lnTo>
                  <a:pt x="60900" y="5950"/>
                </a:lnTo>
                <a:lnTo>
                  <a:pt x="60890" y="5950"/>
                </a:lnTo>
                <a:lnTo>
                  <a:pt x="60890" y="5940"/>
                </a:lnTo>
                <a:lnTo>
                  <a:pt x="60890" y="5930"/>
                </a:lnTo>
                <a:lnTo>
                  <a:pt x="60880" y="5930"/>
                </a:lnTo>
                <a:lnTo>
                  <a:pt x="60880" y="5940"/>
                </a:lnTo>
                <a:lnTo>
                  <a:pt x="60880" y="5950"/>
                </a:lnTo>
                <a:lnTo>
                  <a:pt x="60870" y="5950"/>
                </a:lnTo>
                <a:lnTo>
                  <a:pt x="60870" y="5960"/>
                </a:lnTo>
                <a:lnTo>
                  <a:pt x="60880" y="5960"/>
                </a:lnTo>
                <a:lnTo>
                  <a:pt x="60880" y="5970"/>
                </a:lnTo>
                <a:lnTo>
                  <a:pt x="60890" y="5970"/>
                </a:lnTo>
                <a:lnTo>
                  <a:pt x="60900" y="5970"/>
                </a:lnTo>
                <a:lnTo>
                  <a:pt x="60910" y="5970"/>
                </a:lnTo>
                <a:lnTo>
                  <a:pt x="60920" y="5970"/>
                </a:lnTo>
                <a:lnTo>
                  <a:pt x="60930" y="5980"/>
                </a:lnTo>
                <a:lnTo>
                  <a:pt x="60940" y="5990"/>
                </a:lnTo>
                <a:lnTo>
                  <a:pt x="60950" y="5990"/>
                </a:lnTo>
                <a:lnTo>
                  <a:pt x="60950" y="6000"/>
                </a:lnTo>
                <a:lnTo>
                  <a:pt x="60970" y="6000"/>
                </a:lnTo>
                <a:lnTo>
                  <a:pt x="60980" y="6010"/>
                </a:lnTo>
                <a:lnTo>
                  <a:pt x="60990" y="6010"/>
                </a:lnTo>
                <a:lnTo>
                  <a:pt x="61000" y="6010"/>
                </a:lnTo>
                <a:lnTo>
                  <a:pt x="61000" y="6020"/>
                </a:lnTo>
                <a:lnTo>
                  <a:pt x="61020" y="6020"/>
                </a:lnTo>
                <a:lnTo>
                  <a:pt x="61030" y="6020"/>
                </a:lnTo>
                <a:lnTo>
                  <a:pt x="61040" y="6020"/>
                </a:lnTo>
                <a:lnTo>
                  <a:pt x="61060" y="6050"/>
                </a:lnTo>
                <a:lnTo>
                  <a:pt x="61070" y="6060"/>
                </a:lnTo>
                <a:lnTo>
                  <a:pt x="61070" y="6070"/>
                </a:lnTo>
                <a:lnTo>
                  <a:pt x="61080" y="6080"/>
                </a:lnTo>
                <a:lnTo>
                  <a:pt x="61090" y="6080"/>
                </a:lnTo>
                <a:lnTo>
                  <a:pt x="61100" y="6090"/>
                </a:lnTo>
                <a:lnTo>
                  <a:pt x="61100" y="6100"/>
                </a:lnTo>
                <a:lnTo>
                  <a:pt x="61100" y="6110"/>
                </a:lnTo>
                <a:lnTo>
                  <a:pt x="61100" y="6120"/>
                </a:lnTo>
                <a:lnTo>
                  <a:pt x="61090" y="6120"/>
                </a:lnTo>
                <a:lnTo>
                  <a:pt x="61090" y="6130"/>
                </a:lnTo>
                <a:lnTo>
                  <a:pt x="61100" y="6130"/>
                </a:lnTo>
                <a:lnTo>
                  <a:pt x="61100" y="6140"/>
                </a:lnTo>
                <a:lnTo>
                  <a:pt x="61100" y="6150"/>
                </a:lnTo>
                <a:lnTo>
                  <a:pt x="61110" y="6160"/>
                </a:lnTo>
                <a:lnTo>
                  <a:pt x="61100" y="6160"/>
                </a:lnTo>
                <a:lnTo>
                  <a:pt x="61100" y="6170"/>
                </a:lnTo>
                <a:lnTo>
                  <a:pt x="61100" y="6180"/>
                </a:lnTo>
                <a:lnTo>
                  <a:pt x="61100" y="6190"/>
                </a:lnTo>
                <a:lnTo>
                  <a:pt x="61100" y="6200"/>
                </a:lnTo>
                <a:lnTo>
                  <a:pt x="61110" y="6200"/>
                </a:lnTo>
                <a:lnTo>
                  <a:pt x="61110" y="6210"/>
                </a:lnTo>
                <a:lnTo>
                  <a:pt x="61110" y="6220"/>
                </a:lnTo>
                <a:lnTo>
                  <a:pt x="61120" y="6220"/>
                </a:lnTo>
                <a:lnTo>
                  <a:pt x="61130" y="6220"/>
                </a:lnTo>
                <a:lnTo>
                  <a:pt x="61140" y="6220"/>
                </a:lnTo>
                <a:lnTo>
                  <a:pt x="61140" y="6230"/>
                </a:lnTo>
                <a:lnTo>
                  <a:pt x="61150" y="6230"/>
                </a:lnTo>
                <a:lnTo>
                  <a:pt x="61160" y="6230"/>
                </a:lnTo>
                <a:lnTo>
                  <a:pt x="61160" y="6240"/>
                </a:lnTo>
                <a:lnTo>
                  <a:pt x="61170" y="6240"/>
                </a:lnTo>
                <a:lnTo>
                  <a:pt x="61180" y="6250"/>
                </a:lnTo>
                <a:lnTo>
                  <a:pt x="61190" y="6250"/>
                </a:lnTo>
                <a:lnTo>
                  <a:pt x="61190" y="6230"/>
                </a:lnTo>
                <a:lnTo>
                  <a:pt x="61210" y="6240"/>
                </a:lnTo>
                <a:lnTo>
                  <a:pt x="61220" y="6250"/>
                </a:lnTo>
                <a:lnTo>
                  <a:pt x="61230" y="6260"/>
                </a:lnTo>
                <a:lnTo>
                  <a:pt x="61230" y="6270"/>
                </a:lnTo>
                <a:lnTo>
                  <a:pt x="61220" y="6280"/>
                </a:lnTo>
                <a:lnTo>
                  <a:pt x="61220" y="6290"/>
                </a:lnTo>
                <a:lnTo>
                  <a:pt x="61220" y="6300"/>
                </a:lnTo>
                <a:lnTo>
                  <a:pt x="61220" y="6310"/>
                </a:lnTo>
                <a:lnTo>
                  <a:pt x="61230" y="6310"/>
                </a:lnTo>
                <a:lnTo>
                  <a:pt x="61240" y="6310"/>
                </a:lnTo>
                <a:lnTo>
                  <a:pt x="61250" y="6300"/>
                </a:lnTo>
                <a:lnTo>
                  <a:pt x="61260" y="6300"/>
                </a:lnTo>
                <a:lnTo>
                  <a:pt x="61270" y="6300"/>
                </a:lnTo>
                <a:lnTo>
                  <a:pt x="61280" y="6300"/>
                </a:lnTo>
                <a:lnTo>
                  <a:pt x="61290" y="6310"/>
                </a:lnTo>
                <a:lnTo>
                  <a:pt x="61290" y="6320"/>
                </a:lnTo>
                <a:lnTo>
                  <a:pt x="61300" y="6320"/>
                </a:lnTo>
                <a:lnTo>
                  <a:pt x="61300" y="6330"/>
                </a:lnTo>
                <a:lnTo>
                  <a:pt x="61310" y="6340"/>
                </a:lnTo>
                <a:lnTo>
                  <a:pt x="61320" y="6350"/>
                </a:lnTo>
                <a:lnTo>
                  <a:pt x="61330" y="6360"/>
                </a:lnTo>
                <a:lnTo>
                  <a:pt x="61330" y="6370"/>
                </a:lnTo>
                <a:lnTo>
                  <a:pt x="61330" y="6380"/>
                </a:lnTo>
                <a:lnTo>
                  <a:pt x="61340" y="6380"/>
                </a:lnTo>
                <a:lnTo>
                  <a:pt x="61340" y="6390"/>
                </a:lnTo>
                <a:lnTo>
                  <a:pt x="61340" y="6410"/>
                </a:lnTo>
                <a:lnTo>
                  <a:pt x="61340" y="6420"/>
                </a:lnTo>
                <a:lnTo>
                  <a:pt x="61340" y="6430"/>
                </a:lnTo>
                <a:lnTo>
                  <a:pt x="61340" y="6440"/>
                </a:lnTo>
                <a:lnTo>
                  <a:pt x="61330" y="6450"/>
                </a:lnTo>
                <a:lnTo>
                  <a:pt x="61320" y="6450"/>
                </a:lnTo>
                <a:lnTo>
                  <a:pt x="61320" y="6460"/>
                </a:lnTo>
                <a:lnTo>
                  <a:pt x="61310" y="6460"/>
                </a:lnTo>
                <a:lnTo>
                  <a:pt x="61300" y="6460"/>
                </a:lnTo>
                <a:lnTo>
                  <a:pt x="61290" y="6460"/>
                </a:lnTo>
                <a:lnTo>
                  <a:pt x="61280" y="6460"/>
                </a:lnTo>
                <a:lnTo>
                  <a:pt x="61270" y="6460"/>
                </a:lnTo>
                <a:lnTo>
                  <a:pt x="61270" y="6450"/>
                </a:lnTo>
                <a:lnTo>
                  <a:pt x="61260" y="6450"/>
                </a:lnTo>
                <a:lnTo>
                  <a:pt x="61250" y="6450"/>
                </a:lnTo>
                <a:lnTo>
                  <a:pt x="61250" y="6440"/>
                </a:lnTo>
                <a:lnTo>
                  <a:pt x="61240" y="6440"/>
                </a:lnTo>
                <a:lnTo>
                  <a:pt x="61230" y="6450"/>
                </a:lnTo>
                <a:lnTo>
                  <a:pt x="61220" y="6450"/>
                </a:lnTo>
                <a:lnTo>
                  <a:pt x="61210" y="6460"/>
                </a:lnTo>
                <a:lnTo>
                  <a:pt x="61210" y="6470"/>
                </a:lnTo>
                <a:lnTo>
                  <a:pt x="61200" y="6470"/>
                </a:lnTo>
                <a:lnTo>
                  <a:pt x="61200" y="6480"/>
                </a:lnTo>
                <a:lnTo>
                  <a:pt x="61200" y="6490"/>
                </a:lnTo>
                <a:lnTo>
                  <a:pt x="61210" y="6500"/>
                </a:lnTo>
                <a:lnTo>
                  <a:pt x="61210" y="6510"/>
                </a:lnTo>
                <a:lnTo>
                  <a:pt x="61210" y="6520"/>
                </a:lnTo>
                <a:lnTo>
                  <a:pt x="61200" y="6520"/>
                </a:lnTo>
                <a:lnTo>
                  <a:pt x="61190" y="6520"/>
                </a:lnTo>
                <a:lnTo>
                  <a:pt x="61180" y="6520"/>
                </a:lnTo>
                <a:lnTo>
                  <a:pt x="61170" y="6510"/>
                </a:lnTo>
                <a:lnTo>
                  <a:pt x="61160" y="6510"/>
                </a:lnTo>
                <a:lnTo>
                  <a:pt x="61160" y="6520"/>
                </a:lnTo>
                <a:lnTo>
                  <a:pt x="61160" y="6530"/>
                </a:lnTo>
                <a:lnTo>
                  <a:pt x="61160" y="6550"/>
                </a:lnTo>
                <a:lnTo>
                  <a:pt x="61160" y="6560"/>
                </a:lnTo>
                <a:lnTo>
                  <a:pt x="61140" y="6570"/>
                </a:lnTo>
                <a:lnTo>
                  <a:pt x="61150" y="6590"/>
                </a:lnTo>
                <a:lnTo>
                  <a:pt x="61150" y="6610"/>
                </a:lnTo>
                <a:lnTo>
                  <a:pt x="61140" y="6620"/>
                </a:lnTo>
                <a:lnTo>
                  <a:pt x="61140" y="6630"/>
                </a:lnTo>
                <a:lnTo>
                  <a:pt x="61140" y="6640"/>
                </a:lnTo>
                <a:lnTo>
                  <a:pt x="61130" y="6640"/>
                </a:lnTo>
                <a:lnTo>
                  <a:pt x="61130" y="6650"/>
                </a:lnTo>
                <a:lnTo>
                  <a:pt x="61110" y="6650"/>
                </a:lnTo>
                <a:lnTo>
                  <a:pt x="61100" y="6650"/>
                </a:lnTo>
                <a:lnTo>
                  <a:pt x="61070" y="6650"/>
                </a:lnTo>
                <a:lnTo>
                  <a:pt x="61010" y="6650"/>
                </a:lnTo>
                <a:lnTo>
                  <a:pt x="61000" y="6630"/>
                </a:lnTo>
                <a:lnTo>
                  <a:pt x="61000" y="6620"/>
                </a:lnTo>
                <a:lnTo>
                  <a:pt x="60950" y="6620"/>
                </a:lnTo>
                <a:lnTo>
                  <a:pt x="60940" y="6620"/>
                </a:lnTo>
                <a:lnTo>
                  <a:pt x="60940" y="6610"/>
                </a:lnTo>
                <a:lnTo>
                  <a:pt x="60940" y="6600"/>
                </a:lnTo>
                <a:lnTo>
                  <a:pt x="60940" y="6590"/>
                </a:lnTo>
                <a:lnTo>
                  <a:pt x="60910" y="6610"/>
                </a:lnTo>
                <a:lnTo>
                  <a:pt x="60900" y="6610"/>
                </a:lnTo>
                <a:lnTo>
                  <a:pt x="60870" y="6620"/>
                </a:lnTo>
                <a:lnTo>
                  <a:pt x="60860" y="6620"/>
                </a:lnTo>
                <a:lnTo>
                  <a:pt x="60840" y="6610"/>
                </a:lnTo>
                <a:lnTo>
                  <a:pt x="60840" y="6620"/>
                </a:lnTo>
                <a:lnTo>
                  <a:pt x="60830" y="6640"/>
                </a:lnTo>
                <a:lnTo>
                  <a:pt x="60830" y="6650"/>
                </a:lnTo>
                <a:lnTo>
                  <a:pt x="60820" y="6660"/>
                </a:lnTo>
                <a:lnTo>
                  <a:pt x="60820" y="6670"/>
                </a:lnTo>
                <a:lnTo>
                  <a:pt x="60820" y="6680"/>
                </a:lnTo>
                <a:lnTo>
                  <a:pt x="60820" y="6690"/>
                </a:lnTo>
                <a:lnTo>
                  <a:pt x="60810" y="6690"/>
                </a:lnTo>
                <a:lnTo>
                  <a:pt x="60810" y="6700"/>
                </a:lnTo>
                <a:lnTo>
                  <a:pt x="60800" y="6700"/>
                </a:lnTo>
                <a:lnTo>
                  <a:pt x="60800" y="6710"/>
                </a:lnTo>
                <a:lnTo>
                  <a:pt x="60790" y="6710"/>
                </a:lnTo>
                <a:lnTo>
                  <a:pt x="60780" y="6710"/>
                </a:lnTo>
                <a:lnTo>
                  <a:pt x="60770" y="6710"/>
                </a:lnTo>
                <a:lnTo>
                  <a:pt x="60760" y="6710"/>
                </a:lnTo>
                <a:lnTo>
                  <a:pt x="60730" y="6700"/>
                </a:lnTo>
                <a:lnTo>
                  <a:pt x="60720" y="6700"/>
                </a:lnTo>
                <a:lnTo>
                  <a:pt x="60710" y="6700"/>
                </a:lnTo>
                <a:lnTo>
                  <a:pt x="60700" y="6710"/>
                </a:lnTo>
                <a:lnTo>
                  <a:pt x="60690" y="6710"/>
                </a:lnTo>
                <a:lnTo>
                  <a:pt x="60690" y="6720"/>
                </a:lnTo>
                <a:lnTo>
                  <a:pt x="60680" y="6730"/>
                </a:lnTo>
                <a:lnTo>
                  <a:pt x="60670" y="6740"/>
                </a:lnTo>
                <a:lnTo>
                  <a:pt x="60670" y="6730"/>
                </a:lnTo>
                <a:lnTo>
                  <a:pt x="60660" y="6730"/>
                </a:lnTo>
                <a:lnTo>
                  <a:pt x="60650" y="6710"/>
                </a:lnTo>
                <a:lnTo>
                  <a:pt x="60640" y="6700"/>
                </a:lnTo>
                <a:lnTo>
                  <a:pt x="60640" y="6690"/>
                </a:lnTo>
                <a:lnTo>
                  <a:pt x="60620" y="6680"/>
                </a:lnTo>
                <a:lnTo>
                  <a:pt x="60610" y="6680"/>
                </a:lnTo>
                <a:lnTo>
                  <a:pt x="60610" y="6690"/>
                </a:lnTo>
                <a:lnTo>
                  <a:pt x="60620" y="6690"/>
                </a:lnTo>
                <a:lnTo>
                  <a:pt x="60620" y="6700"/>
                </a:lnTo>
                <a:lnTo>
                  <a:pt x="60620" y="6710"/>
                </a:lnTo>
                <a:lnTo>
                  <a:pt x="60610" y="6710"/>
                </a:lnTo>
                <a:lnTo>
                  <a:pt x="60610" y="6720"/>
                </a:lnTo>
                <a:lnTo>
                  <a:pt x="60600" y="6720"/>
                </a:lnTo>
                <a:lnTo>
                  <a:pt x="60590" y="6720"/>
                </a:lnTo>
                <a:lnTo>
                  <a:pt x="60580" y="6720"/>
                </a:lnTo>
                <a:lnTo>
                  <a:pt x="60580" y="6730"/>
                </a:lnTo>
                <a:lnTo>
                  <a:pt x="60580" y="6740"/>
                </a:lnTo>
                <a:lnTo>
                  <a:pt x="60590" y="6740"/>
                </a:lnTo>
                <a:lnTo>
                  <a:pt x="60590" y="6750"/>
                </a:lnTo>
                <a:lnTo>
                  <a:pt x="60600" y="6750"/>
                </a:lnTo>
                <a:lnTo>
                  <a:pt x="60590" y="6760"/>
                </a:lnTo>
                <a:lnTo>
                  <a:pt x="60580" y="6760"/>
                </a:lnTo>
                <a:lnTo>
                  <a:pt x="60570" y="6760"/>
                </a:lnTo>
                <a:lnTo>
                  <a:pt x="60560" y="6760"/>
                </a:lnTo>
                <a:lnTo>
                  <a:pt x="60560" y="6770"/>
                </a:lnTo>
                <a:lnTo>
                  <a:pt x="60550" y="6770"/>
                </a:lnTo>
                <a:lnTo>
                  <a:pt x="60540" y="6770"/>
                </a:lnTo>
                <a:lnTo>
                  <a:pt x="60540" y="6780"/>
                </a:lnTo>
                <a:lnTo>
                  <a:pt x="60540" y="6790"/>
                </a:lnTo>
                <a:lnTo>
                  <a:pt x="60540" y="6800"/>
                </a:lnTo>
                <a:lnTo>
                  <a:pt x="60540" y="6810"/>
                </a:lnTo>
                <a:lnTo>
                  <a:pt x="60530" y="6810"/>
                </a:lnTo>
                <a:lnTo>
                  <a:pt x="60520" y="6820"/>
                </a:lnTo>
                <a:lnTo>
                  <a:pt x="60510" y="6820"/>
                </a:lnTo>
                <a:lnTo>
                  <a:pt x="60500" y="6820"/>
                </a:lnTo>
                <a:lnTo>
                  <a:pt x="60490" y="6820"/>
                </a:lnTo>
                <a:lnTo>
                  <a:pt x="60480" y="6810"/>
                </a:lnTo>
                <a:lnTo>
                  <a:pt x="60480" y="6800"/>
                </a:lnTo>
                <a:lnTo>
                  <a:pt x="60470" y="6790"/>
                </a:lnTo>
                <a:lnTo>
                  <a:pt x="60460" y="6790"/>
                </a:lnTo>
                <a:lnTo>
                  <a:pt x="60460" y="6780"/>
                </a:lnTo>
                <a:lnTo>
                  <a:pt x="60450" y="6780"/>
                </a:lnTo>
                <a:lnTo>
                  <a:pt x="60450" y="6790"/>
                </a:lnTo>
                <a:lnTo>
                  <a:pt x="60450" y="6800"/>
                </a:lnTo>
                <a:lnTo>
                  <a:pt x="60450" y="6810"/>
                </a:lnTo>
                <a:lnTo>
                  <a:pt x="60450" y="6820"/>
                </a:lnTo>
                <a:lnTo>
                  <a:pt x="60460" y="6820"/>
                </a:lnTo>
                <a:lnTo>
                  <a:pt x="60460" y="6830"/>
                </a:lnTo>
                <a:lnTo>
                  <a:pt x="60470" y="6830"/>
                </a:lnTo>
                <a:lnTo>
                  <a:pt x="60470" y="6840"/>
                </a:lnTo>
                <a:lnTo>
                  <a:pt x="60470" y="6850"/>
                </a:lnTo>
                <a:lnTo>
                  <a:pt x="60460" y="6850"/>
                </a:lnTo>
                <a:lnTo>
                  <a:pt x="60450" y="6850"/>
                </a:lnTo>
                <a:lnTo>
                  <a:pt x="60450" y="6860"/>
                </a:lnTo>
                <a:lnTo>
                  <a:pt x="60450" y="6850"/>
                </a:lnTo>
                <a:lnTo>
                  <a:pt x="60440" y="6850"/>
                </a:lnTo>
                <a:lnTo>
                  <a:pt x="60430" y="6850"/>
                </a:lnTo>
                <a:lnTo>
                  <a:pt x="60430" y="6840"/>
                </a:lnTo>
                <a:lnTo>
                  <a:pt x="60430" y="6830"/>
                </a:lnTo>
                <a:lnTo>
                  <a:pt x="60430" y="6820"/>
                </a:lnTo>
                <a:lnTo>
                  <a:pt x="60430" y="6810"/>
                </a:lnTo>
                <a:lnTo>
                  <a:pt x="60430" y="6800"/>
                </a:lnTo>
                <a:lnTo>
                  <a:pt x="60430" y="6790"/>
                </a:lnTo>
                <a:lnTo>
                  <a:pt x="60420" y="6790"/>
                </a:lnTo>
                <a:lnTo>
                  <a:pt x="60410" y="6790"/>
                </a:lnTo>
                <a:lnTo>
                  <a:pt x="60400" y="6790"/>
                </a:lnTo>
                <a:lnTo>
                  <a:pt x="60390" y="6790"/>
                </a:lnTo>
                <a:lnTo>
                  <a:pt x="60390" y="6800"/>
                </a:lnTo>
                <a:lnTo>
                  <a:pt x="60380" y="6800"/>
                </a:lnTo>
                <a:lnTo>
                  <a:pt x="60370" y="6810"/>
                </a:lnTo>
                <a:lnTo>
                  <a:pt x="60360" y="6810"/>
                </a:lnTo>
                <a:lnTo>
                  <a:pt x="60350" y="6810"/>
                </a:lnTo>
                <a:lnTo>
                  <a:pt x="60350" y="6820"/>
                </a:lnTo>
                <a:lnTo>
                  <a:pt x="60340" y="6820"/>
                </a:lnTo>
                <a:lnTo>
                  <a:pt x="60330" y="6810"/>
                </a:lnTo>
                <a:lnTo>
                  <a:pt x="60320" y="6810"/>
                </a:lnTo>
                <a:lnTo>
                  <a:pt x="60320" y="6800"/>
                </a:lnTo>
                <a:lnTo>
                  <a:pt x="60310" y="6800"/>
                </a:lnTo>
                <a:lnTo>
                  <a:pt x="60300" y="6790"/>
                </a:lnTo>
                <a:lnTo>
                  <a:pt x="60290" y="6790"/>
                </a:lnTo>
                <a:lnTo>
                  <a:pt x="60280" y="6790"/>
                </a:lnTo>
                <a:lnTo>
                  <a:pt x="60280" y="6800"/>
                </a:lnTo>
                <a:lnTo>
                  <a:pt x="60280" y="6810"/>
                </a:lnTo>
                <a:lnTo>
                  <a:pt x="60280" y="6830"/>
                </a:lnTo>
                <a:lnTo>
                  <a:pt x="60280" y="6840"/>
                </a:lnTo>
                <a:lnTo>
                  <a:pt x="60280" y="6850"/>
                </a:lnTo>
                <a:lnTo>
                  <a:pt x="60270" y="6850"/>
                </a:lnTo>
                <a:lnTo>
                  <a:pt x="60270" y="6860"/>
                </a:lnTo>
                <a:lnTo>
                  <a:pt x="60270" y="6870"/>
                </a:lnTo>
                <a:lnTo>
                  <a:pt x="60260" y="6870"/>
                </a:lnTo>
                <a:lnTo>
                  <a:pt x="60250" y="6860"/>
                </a:lnTo>
                <a:lnTo>
                  <a:pt x="60250" y="6850"/>
                </a:lnTo>
                <a:lnTo>
                  <a:pt x="60240" y="6850"/>
                </a:lnTo>
                <a:lnTo>
                  <a:pt x="60230" y="6850"/>
                </a:lnTo>
                <a:lnTo>
                  <a:pt x="60220" y="6850"/>
                </a:lnTo>
                <a:lnTo>
                  <a:pt x="60220" y="6860"/>
                </a:lnTo>
                <a:lnTo>
                  <a:pt x="60220" y="6870"/>
                </a:lnTo>
                <a:lnTo>
                  <a:pt x="60210" y="6870"/>
                </a:lnTo>
                <a:lnTo>
                  <a:pt x="60210" y="6880"/>
                </a:lnTo>
                <a:lnTo>
                  <a:pt x="60200" y="6880"/>
                </a:lnTo>
                <a:lnTo>
                  <a:pt x="60200" y="6890"/>
                </a:lnTo>
                <a:lnTo>
                  <a:pt x="60200" y="6900"/>
                </a:lnTo>
                <a:lnTo>
                  <a:pt x="60210" y="6900"/>
                </a:lnTo>
                <a:lnTo>
                  <a:pt x="60220" y="6900"/>
                </a:lnTo>
                <a:lnTo>
                  <a:pt x="60230" y="6900"/>
                </a:lnTo>
                <a:lnTo>
                  <a:pt x="60230" y="6910"/>
                </a:lnTo>
                <a:lnTo>
                  <a:pt x="60240" y="6910"/>
                </a:lnTo>
                <a:lnTo>
                  <a:pt x="60240" y="6920"/>
                </a:lnTo>
                <a:lnTo>
                  <a:pt x="60240" y="6930"/>
                </a:lnTo>
                <a:lnTo>
                  <a:pt x="60250" y="6940"/>
                </a:lnTo>
                <a:lnTo>
                  <a:pt x="60250" y="6950"/>
                </a:lnTo>
                <a:lnTo>
                  <a:pt x="60250" y="6960"/>
                </a:lnTo>
                <a:lnTo>
                  <a:pt x="60250" y="6970"/>
                </a:lnTo>
                <a:lnTo>
                  <a:pt x="60250" y="6980"/>
                </a:lnTo>
                <a:lnTo>
                  <a:pt x="60250" y="6990"/>
                </a:lnTo>
                <a:lnTo>
                  <a:pt x="60250" y="7000"/>
                </a:lnTo>
                <a:lnTo>
                  <a:pt x="60250" y="7010"/>
                </a:lnTo>
                <a:lnTo>
                  <a:pt x="60240" y="7020"/>
                </a:lnTo>
                <a:lnTo>
                  <a:pt x="60230" y="7030"/>
                </a:lnTo>
                <a:lnTo>
                  <a:pt x="60220" y="7030"/>
                </a:lnTo>
                <a:lnTo>
                  <a:pt x="60210" y="7040"/>
                </a:lnTo>
                <a:lnTo>
                  <a:pt x="60200" y="7050"/>
                </a:lnTo>
                <a:lnTo>
                  <a:pt x="60190" y="7050"/>
                </a:lnTo>
                <a:lnTo>
                  <a:pt x="60180" y="7050"/>
                </a:lnTo>
                <a:lnTo>
                  <a:pt x="60170" y="7050"/>
                </a:lnTo>
                <a:lnTo>
                  <a:pt x="60150" y="7050"/>
                </a:lnTo>
                <a:lnTo>
                  <a:pt x="60140" y="7050"/>
                </a:lnTo>
                <a:lnTo>
                  <a:pt x="60130" y="7060"/>
                </a:lnTo>
                <a:lnTo>
                  <a:pt x="60120" y="7060"/>
                </a:lnTo>
                <a:lnTo>
                  <a:pt x="60110" y="7070"/>
                </a:lnTo>
                <a:lnTo>
                  <a:pt x="60100" y="7070"/>
                </a:lnTo>
                <a:lnTo>
                  <a:pt x="60090" y="7070"/>
                </a:lnTo>
                <a:lnTo>
                  <a:pt x="60070" y="7080"/>
                </a:lnTo>
                <a:lnTo>
                  <a:pt x="60070" y="7090"/>
                </a:lnTo>
                <a:lnTo>
                  <a:pt x="60070" y="7100"/>
                </a:lnTo>
                <a:lnTo>
                  <a:pt x="60080" y="7100"/>
                </a:lnTo>
                <a:lnTo>
                  <a:pt x="60080" y="7110"/>
                </a:lnTo>
                <a:lnTo>
                  <a:pt x="60070" y="7120"/>
                </a:lnTo>
                <a:lnTo>
                  <a:pt x="60060" y="7120"/>
                </a:lnTo>
                <a:lnTo>
                  <a:pt x="60060" y="7130"/>
                </a:lnTo>
                <a:lnTo>
                  <a:pt x="60050" y="7120"/>
                </a:lnTo>
                <a:lnTo>
                  <a:pt x="60040" y="7120"/>
                </a:lnTo>
                <a:lnTo>
                  <a:pt x="60030" y="7110"/>
                </a:lnTo>
                <a:lnTo>
                  <a:pt x="60020" y="7120"/>
                </a:lnTo>
                <a:lnTo>
                  <a:pt x="60010" y="7120"/>
                </a:lnTo>
                <a:lnTo>
                  <a:pt x="60020" y="7130"/>
                </a:lnTo>
                <a:lnTo>
                  <a:pt x="60020" y="7140"/>
                </a:lnTo>
                <a:lnTo>
                  <a:pt x="60020" y="7150"/>
                </a:lnTo>
                <a:lnTo>
                  <a:pt x="60020" y="7170"/>
                </a:lnTo>
                <a:lnTo>
                  <a:pt x="60020" y="7180"/>
                </a:lnTo>
                <a:lnTo>
                  <a:pt x="60020" y="7190"/>
                </a:lnTo>
                <a:lnTo>
                  <a:pt x="60020" y="7200"/>
                </a:lnTo>
                <a:lnTo>
                  <a:pt x="60020" y="7210"/>
                </a:lnTo>
                <a:lnTo>
                  <a:pt x="60010" y="7210"/>
                </a:lnTo>
                <a:lnTo>
                  <a:pt x="60000" y="7210"/>
                </a:lnTo>
                <a:lnTo>
                  <a:pt x="60000" y="7200"/>
                </a:lnTo>
                <a:lnTo>
                  <a:pt x="60000" y="7190"/>
                </a:lnTo>
                <a:lnTo>
                  <a:pt x="59990" y="7190"/>
                </a:lnTo>
                <a:lnTo>
                  <a:pt x="59990" y="7180"/>
                </a:lnTo>
                <a:lnTo>
                  <a:pt x="59980" y="7180"/>
                </a:lnTo>
                <a:lnTo>
                  <a:pt x="59970" y="7180"/>
                </a:lnTo>
                <a:lnTo>
                  <a:pt x="59960" y="7190"/>
                </a:lnTo>
                <a:lnTo>
                  <a:pt x="59960" y="7200"/>
                </a:lnTo>
                <a:lnTo>
                  <a:pt x="59960" y="7210"/>
                </a:lnTo>
                <a:lnTo>
                  <a:pt x="59970" y="7220"/>
                </a:lnTo>
                <a:lnTo>
                  <a:pt x="59990" y="7230"/>
                </a:lnTo>
                <a:lnTo>
                  <a:pt x="60000" y="7240"/>
                </a:lnTo>
                <a:lnTo>
                  <a:pt x="60010" y="7250"/>
                </a:lnTo>
                <a:lnTo>
                  <a:pt x="60010" y="7260"/>
                </a:lnTo>
                <a:lnTo>
                  <a:pt x="60000" y="7260"/>
                </a:lnTo>
                <a:lnTo>
                  <a:pt x="59990" y="7260"/>
                </a:lnTo>
                <a:lnTo>
                  <a:pt x="59980" y="7260"/>
                </a:lnTo>
                <a:lnTo>
                  <a:pt x="59970" y="7260"/>
                </a:lnTo>
                <a:lnTo>
                  <a:pt x="59970" y="7270"/>
                </a:lnTo>
                <a:lnTo>
                  <a:pt x="59970" y="7280"/>
                </a:lnTo>
                <a:lnTo>
                  <a:pt x="59970" y="7290"/>
                </a:lnTo>
                <a:lnTo>
                  <a:pt x="59970" y="7300"/>
                </a:lnTo>
                <a:lnTo>
                  <a:pt x="59960" y="7320"/>
                </a:lnTo>
                <a:lnTo>
                  <a:pt x="59960" y="7330"/>
                </a:lnTo>
                <a:lnTo>
                  <a:pt x="59960" y="7340"/>
                </a:lnTo>
                <a:lnTo>
                  <a:pt x="59960" y="7350"/>
                </a:lnTo>
                <a:lnTo>
                  <a:pt x="59970" y="7350"/>
                </a:lnTo>
                <a:lnTo>
                  <a:pt x="59980" y="7340"/>
                </a:lnTo>
                <a:lnTo>
                  <a:pt x="59980" y="7330"/>
                </a:lnTo>
                <a:lnTo>
                  <a:pt x="59990" y="7330"/>
                </a:lnTo>
                <a:lnTo>
                  <a:pt x="59990" y="7340"/>
                </a:lnTo>
                <a:lnTo>
                  <a:pt x="60000" y="7350"/>
                </a:lnTo>
                <a:lnTo>
                  <a:pt x="60000" y="7360"/>
                </a:lnTo>
                <a:lnTo>
                  <a:pt x="59990" y="7360"/>
                </a:lnTo>
                <a:lnTo>
                  <a:pt x="59980" y="7360"/>
                </a:lnTo>
                <a:lnTo>
                  <a:pt x="59990" y="7370"/>
                </a:lnTo>
                <a:lnTo>
                  <a:pt x="59980" y="7420"/>
                </a:lnTo>
                <a:lnTo>
                  <a:pt x="59990" y="7430"/>
                </a:lnTo>
                <a:lnTo>
                  <a:pt x="60000" y="7430"/>
                </a:lnTo>
                <a:lnTo>
                  <a:pt x="60020" y="7440"/>
                </a:lnTo>
                <a:lnTo>
                  <a:pt x="60030" y="7440"/>
                </a:lnTo>
                <a:lnTo>
                  <a:pt x="60030" y="7450"/>
                </a:lnTo>
                <a:lnTo>
                  <a:pt x="60040" y="7450"/>
                </a:lnTo>
                <a:lnTo>
                  <a:pt x="60050" y="7470"/>
                </a:lnTo>
                <a:lnTo>
                  <a:pt x="60050" y="7480"/>
                </a:lnTo>
                <a:lnTo>
                  <a:pt x="60060" y="7500"/>
                </a:lnTo>
                <a:lnTo>
                  <a:pt x="60070" y="7520"/>
                </a:lnTo>
                <a:lnTo>
                  <a:pt x="60080" y="7530"/>
                </a:lnTo>
                <a:lnTo>
                  <a:pt x="60080" y="7540"/>
                </a:lnTo>
                <a:lnTo>
                  <a:pt x="60080" y="7550"/>
                </a:lnTo>
                <a:lnTo>
                  <a:pt x="60080" y="7560"/>
                </a:lnTo>
                <a:lnTo>
                  <a:pt x="60080" y="7570"/>
                </a:lnTo>
                <a:lnTo>
                  <a:pt x="60080" y="7580"/>
                </a:lnTo>
                <a:lnTo>
                  <a:pt x="60080" y="7590"/>
                </a:lnTo>
                <a:lnTo>
                  <a:pt x="60070" y="7590"/>
                </a:lnTo>
                <a:lnTo>
                  <a:pt x="60060" y="7600"/>
                </a:lnTo>
                <a:lnTo>
                  <a:pt x="60050" y="7600"/>
                </a:lnTo>
                <a:lnTo>
                  <a:pt x="60040" y="7600"/>
                </a:lnTo>
                <a:lnTo>
                  <a:pt x="60040" y="7590"/>
                </a:lnTo>
                <a:lnTo>
                  <a:pt x="60030" y="7580"/>
                </a:lnTo>
                <a:lnTo>
                  <a:pt x="60020" y="7580"/>
                </a:lnTo>
                <a:lnTo>
                  <a:pt x="60010" y="7580"/>
                </a:lnTo>
                <a:lnTo>
                  <a:pt x="60000" y="7590"/>
                </a:lnTo>
                <a:lnTo>
                  <a:pt x="59980" y="7610"/>
                </a:lnTo>
                <a:lnTo>
                  <a:pt x="59970" y="7610"/>
                </a:lnTo>
                <a:lnTo>
                  <a:pt x="59970" y="7620"/>
                </a:lnTo>
                <a:lnTo>
                  <a:pt x="59960" y="7620"/>
                </a:lnTo>
                <a:lnTo>
                  <a:pt x="59950" y="7630"/>
                </a:lnTo>
                <a:lnTo>
                  <a:pt x="59950" y="7640"/>
                </a:lnTo>
                <a:lnTo>
                  <a:pt x="59950" y="7650"/>
                </a:lnTo>
                <a:lnTo>
                  <a:pt x="59950" y="7660"/>
                </a:lnTo>
                <a:lnTo>
                  <a:pt x="59940" y="7680"/>
                </a:lnTo>
                <a:lnTo>
                  <a:pt x="59930" y="7700"/>
                </a:lnTo>
                <a:lnTo>
                  <a:pt x="59920" y="7710"/>
                </a:lnTo>
                <a:lnTo>
                  <a:pt x="59910" y="7720"/>
                </a:lnTo>
                <a:lnTo>
                  <a:pt x="59910" y="7730"/>
                </a:lnTo>
                <a:lnTo>
                  <a:pt x="59900" y="7740"/>
                </a:lnTo>
                <a:lnTo>
                  <a:pt x="59890" y="7750"/>
                </a:lnTo>
                <a:lnTo>
                  <a:pt x="59880" y="7750"/>
                </a:lnTo>
                <a:lnTo>
                  <a:pt x="59880" y="7760"/>
                </a:lnTo>
                <a:lnTo>
                  <a:pt x="59870" y="7770"/>
                </a:lnTo>
                <a:lnTo>
                  <a:pt x="59860" y="7780"/>
                </a:lnTo>
                <a:lnTo>
                  <a:pt x="59860" y="7790"/>
                </a:lnTo>
                <a:lnTo>
                  <a:pt x="59850" y="7790"/>
                </a:lnTo>
                <a:lnTo>
                  <a:pt x="59850" y="7800"/>
                </a:lnTo>
                <a:lnTo>
                  <a:pt x="59850" y="7820"/>
                </a:lnTo>
                <a:lnTo>
                  <a:pt x="59850" y="7830"/>
                </a:lnTo>
                <a:lnTo>
                  <a:pt x="59850" y="7840"/>
                </a:lnTo>
                <a:lnTo>
                  <a:pt x="59860" y="7850"/>
                </a:lnTo>
                <a:lnTo>
                  <a:pt x="59860" y="7860"/>
                </a:lnTo>
                <a:lnTo>
                  <a:pt x="59850" y="7860"/>
                </a:lnTo>
                <a:lnTo>
                  <a:pt x="59840" y="7860"/>
                </a:lnTo>
                <a:lnTo>
                  <a:pt x="59830" y="7850"/>
                </a:lnTo>
                <a:lnTo>
                  <a:pt x="59820" y="7850"/>
                </a:lnTo>
                <a:lnTo>
                  <a:pt x="59810" y="7840"/>
                </a:lnTo>
                <a:lnTo>
                  <a:pt x="59800" y="7840"/>
                </a:lnTo>
                <a:lnTo>
                  <a:pt x="59800" y="7850"/>
                </a:lnTo>
                <a:lnTo>
                  <a:pt x="59810" y="7850"/>
                </a:lnTo>
                <a:lnTo>
                  <a:pt x="59810" y="7860"/>
                </a:lnTo>
                <a:lnTo>
                  <a:pt x="59800" y="7860"/>
                </a:lnTo>
                <a:lnTo>
                  <a:pt x="59790" y="7860"/>
                </a:lnTo>
                <a:lnTo>
                  <a:pt x="59780" y="7860"/>
                </a:lnTo>
                <a:lnTo>
                  <a:pt x="59770" y="7860"/>
                </a:lnTo>
                <a:lnTo>
                  <a:pt x="59770" y="7870"/>
                </a:lnTo>
                <a:lnTo>
                  <a:pt x="59760" y="7890"/>
                </a:lnTo>
                <a:lnTo>
                  <a:pt x="59750" y="7890"/>
                </a:lnTo>
                <a:lnTo>
                  <a:pt x="59750" y="7900"/>
                </a:lnTo>
                <a:lnTo>
                  <a:pt x="59740" y="7900"/>
                </a:lnTo>
                <a:lnTo>
                  <a:pt x="59730" y="7900"/>
                </a:lnTo>
                <a:lnTo>
                  <a:pt x="59740" y="7910"/>
                </a:lnTo>
                <a:lnTo>
                  <a:pt x="59740" y="7920"/>
                </a:lnTo>
                <a:lnTo>
                  <a:pt x="59750" y="7920"/>
                </a:lnTo>
                <a:lnTo>
                  <a:pt x="59750" y="7930"/>
                </a:lnTo>
                <a:lnTo>
                  <a:pt x="59760" y="7940"/>
                </a:lnTo>
                <a:lnTo>
                  <a:pt x="59760" y="7950"/>
                </a:lnTo>
                <a:lnTo>
                  <a:pt x="59760" y="7960"/>
                </a:lnTo>
                <a:lnTo>
                  <a:pt x="59770" y="7960"/>
                </a:lnTo>
                <a:lnTo>
                  <a:pt x="59780" y="7950"/>
                </a:lnTo>
                <a:lnTo>
                  <a:pt x="59780" y="7940"/>
                </a:lnTo>
                <a:lnTo>
                  <a:pt x="59780" y="7930"/>
                </a:lnTo>
                <a:lnTo>
                  <a:pt x="59790" y="7930"/>
                </a:lnTo>
                <a:lnTo>
                  <a:pt x="59790" y="7920"/>
                </a:lnTo>
                <a:lnTo>
                  <a:pt x="59800" y="7920"/>
                </a:lnTo>
                <a:lnTo>
                  <a:pt x="59810" y="7940"/>
                </a:lnTo>
                <a:lnTo>
                  <a:pt x="59810" y="7960"/>
                </a:lnTo>
                <a:lnTo>
                  <a:pt x="59810" y="7970"/>
                </a:lnTo>
                <a:lnTo>
                  <a:pt x="59810" y="7980"/>
                </a:lnTo>
                <a:lnTo>
                  <a:pt x="59810" y="7990"/>
                </a:lnTo>
                <a:lnTo>
                  <a:pt x="59810" y="8000"/>
                </a:lnTo>
                <a:lnTo>
                  <a:pt x="59820" y="8000"/>
                </a:lnTo>
                <a:lnTo>
                  <a:pt x="59820" y="8010"/>
                </a:lnTo>
                <a:lnTo>
                  <a:pt x="59830" y="8010"/>
                </a:lnTo>
                <a:lnTo>
                  <a:pt x="59830" y="8020"/>
                </a:lnTo>
                <a:lnTo>
                  <a:pt x="59830" y="8030"/>
                </a:lnTo>
                <a:lnTo>
                  <a:pt x="59820" y="8030"/>
                </a:lnTo>
                <a:lnTo>
                  <a:pt x="59820" y="8040"/>
                </a:lnTo>
                <a:lnTo>
                  <a:pt x="59820" y="8050"/>
                </a:lnTo>
                <a:lnTo>
                  <a:pt x="59820" y="8060"/>
                </a:lnTo>
                <a:lnTo>
                  <a:pt x="59830" y="8070"/>
                </a:lnTo>
                <a:lnTo>
                  <a:pt x="59830" y="8080"/>
                </a:lnTo>
                <a:lnTo>
                  <a:pt x="59840" y="8080"/>
                </a:lnTo>
                <a:lnTo>
                  <a:pt x="59840" y="8090"/>
                </a:lnTo>
                <a:lnTo>
                  <a:pt x="59840" y="8100"/>
                </a:lnTo>
                <a:lnTo>
                  <a:pt x="59840" y="8110"/>
                </a:lnTo>
                <a:lnTo>
                  <a:pt x="59840" y="8120"/>
                </a:lnTo>
                <a:lnTo>
                  <a:pt x="59850" y="8120"/>
                </a:lnTo>
                <a:lnTo>
                  <a:pt x="59850" y="8130"/>
                </a:lnTo>
                <a:lnTo>
                  <a:pt x="59860" y="8140"/>
                </a:lnTo>
                <a:lnTo>
                  <a:pt x="59860" y="8150"/>
                </a:lnTo>
                <a:lnTo>
                  <a:pt x="59870" y="8150"/>
                </a:lnTo>
                <a:lnTo>
                  <a:pt x="59870" y="8160"/>
                </a:lnTo>
                <a:lnTo>
                  <a:pt x="59880" y="8170"/>
                </a:lnTo>
                <a:lnTo>
                  <a:pt x="59880" y="8180"/>
                </a:lnTo>
                <a:lnTo>
                  <a:pt x="59890" y="8180"/>
                </a:lnTo>
                <a:lnTo>
                  <a:pt x="59890" y="8190"/>
                </a:lnTo>
                <a:lnTo>
                  <a:pt x="59900" y="8190"/>
                </a:lnTo>
                <a:lnTo>
                  <a:pt x="59910" y="8200"/>
                </a:lnTo>
                <a:lnTo>
                  <a:pt x="59920" y="8210"/>
                </a:lnTo>
                <a:lnTo>
                  <a:pt x="59930" y="8210"/>
                </a:lnTo>
                <a:lnTo>
                  <a:pt x="59930" y="8220"/>
                </a:lnTo>
                <a:lnTo>
                  <a:pt x="59940" y="8220"/>
                </a:lnTo>
                <a:lnTo>
                  <a:pt x="59950" y="8230"/>
                </a:lnTo>
                <a:lnTo>
                  <a:pt x="59960" y="8240"/>
                </a:lnTo>
                <a:lnTo>
                  <a:pt x="59970" y="8240"/>
                </a:lnTo>
                <a:lnTo>
                  <a:pt x="59970" y="8250"/>
                </a:lnTo>
                <a:lnTo>
                  <a:pt x="59970" y="8260"/>
                </a:lnTo>
                <a:lnTo>
                  <a:pt x="59980" y="8260"/>
                </a:lnTo>
                <a:lnTo>
                  <a:pt x="59990" y="8270"/>
                </a:lnTo>
                <a:lnTo>
                  <a:pt x="60000" y="8280"/>
                </a:lnTo>
                <a:lnTo>
                  <a:pt x="60010" y="8280"/>
                </a:lnTo>
                <a:lnTo>
                  <a:pt x="60010" y="8290"/>
                </a:lnTo>
                <a:lnTo>
                  <a:pt x="60020" y="8290"/>
                </a:lnTo>
                <a:lnTo>
                  <a:pt x="60030" y="8310"/>
                </a:lnTo>
                <a:lnTo>
                  <a:pt x="60040" y="8310"/>
                </a:lnTo>
                <a:lnTo>
                  <a:pt x="60030" y="8320"/>
                </a:lnTo>
                <a:lnTo>
                  <a:pt x="60010" y="8350"/>
                </a:lnTo>
                <a:lnTo>
                  <a:pt x="60030" y="8370"/>
                </a:lnTo>
                <a:lnTo>
                  <a:pt x="60040" y="8380"/>
                </a:lnTo>
                <a:lnTo>
                  <a:pt x="60050" y="8390"/>
                </a:lnTo>
                <a:lnTo>
                  <a:pt x="60060" y="8390"/>
                </a:lnTo>
                <a:lnTo>
                  <a:pt x="60070" y="8400"/>
                </a:lnTo>
                <a:lnTo>
                  <a:pt x="60080" y="8410"/>
                </a:lnTo>
                <a:lnTo>
                  <a:pt x="60090" y="8420"/>
                </a:lnTo>
                <a:lnTo>
                  <a:pt x="60090" y="8430"/>
                </a:lnTo>
                <a:lnTo>
                  <a:pt x="60100" y="8450"/>
                </a:lnTo>
                <a:lnTo>
                  <a:pt x="60110" y="8460"/>
                </a:lnTo>
                <a:lnTo>
                  <a:pt x="60110" y="8470"/>
                </a:lnTo>
                <a:lnTo>
                  <a:pt x="60110" y="8480"/>
                </a:lnTo>
                <a:lnTo>
                  <a:pt x="60120" y="8490"/>
                </a:lnTo>
                <a:lnTo>
                  <a:pt x="60120" y="8500"/>
                </a:lnTo>
                <a:lnTo>
                  <a:pt x="60130" y="8510"/>
                </a:lnTo>
                <a:lnTo>
                  <a:pt x="60140" y="8520"/>
                </a:lnTo>
                <a:lnTo>
                  <a:pt x="60150" y="8520"/>
                </a:lnTo>
                <a:lnTo>
                  <a:pt x="60160" y="8520"/>
                </a:lnTo>
                <a:lnTo>
                  <a:pt x="60170" y="8520"/>
                </a:lnTo>
                <a:lnTo>
                  <a:pt x="60180" y="8510"/>
                </a:lnTo>
                <a:lnTo>
                  <a:pt x="60190" y="8510"/>
                </a:lnTo>
                <a:lnTo>
                  <a:pt x="60200" y="8520"/>
                </a:lnTo>
                <a:lnTo>
                  <a:pt x="60210" y="8530"/>
                </a:lnTo>
                <a:lnTo>
                  <a:pt x="60210" y="8540"/>
                </a:lnTo>
                <a:lnTo>
                  <a:pt x="60200" y="8550"/>
                </a:lnTo>
                <a:lnTo>
                  <a:pt x="60200" y="8560"/>
                </a:lnTo>
                <a:lnTo>
                  <a:pt x="60190" y="8570"/>
                </a:lnTo>
                <a:lnTo>
                  <a:pt x="60190" y="8580"/>
                </a:lnTo>
                <a:lnTo>
                  <a:pt x="60180" y="8590"/>
                </a:lnTo>
                <a:lnTo>
                  <a:pt x="60160" y="8600"/>
                </a:lnTo>
                <a:lnTo>
                  <a:pt x="60140" y="8610"/>
                </a:lnTo>
                <a:lnTo>
                  <a:pt x="60130" y="8610"/>
                </a:lnTo>
                <a:lnTo>
                  <a:pt x="60120" y="8620"/>
                </a:lnTo>
                <a:lnTo>
                  <a:pt x="60110" y="8610"/>
                </a:lnTo>
                <a:lnTo>
                  <a:pt x="60100" y="8610"/>
                </a:lnTo>
                <a:lnTo>
                  <a:pt x="60090" y="8610"/>
                </a:lnTo>
                <a:lnTo>
                  <a:pt x="60090" y="8600"/>
                </a:lnTo>
                <a:lnTo>
                  <a:pt x="60080" y="8600"/>
                </a:lnTo>
                <a:lnTo>
                  <a:pt x="60080" y="8590"/>
                </a:lnTo>
                <a:lnTo>
                  <a:pt x="60070" y="8590"/>
                </a:lnTo>
                <a:lnTo>
                  <a:pt x="60070" y="8600"/>
                </a:lnTo>
                <a:lnTo>
                  <a:pt x="60070" y="8610"/>
                </a:lnTo>
                <a:lnTo>
                  <a:pt x="60070" y="8620"/>
                </a:lnTo>
                <a:lnTo>
                  <a:pt x="60080" y="8650"/>
                </a:lnTo>
                <a:lnTo>
                  <a:pt x="60080" y="8660"/>
                </a:lnTo>
                <a:lnTo>
                  <a:pt x="60090" y="8670"/>
                </a:lnTo>
                <a:lnTo>
                  <a:pt x="60100" y="8670"/>
                </a:lnTo>
                <a:lnTo>
                  <a:pt x="60110" y="8670"/>
                </a:lnTo>
                <a:lnTo>
                  <a:pt x="60120" y="8680"/>
                </a:lnTo>
                <a:lnTo>
                  <a:pt x="60130" y="8670"/>
                </a:lnTo>
                <a:lnTo>
                  <a:pt x="60140" y="8670"/>
                </a:lnTo>
                <a:lnTo>
                  <a:pt x="60160" y="8670"/>
                </a:lnTo>
                <a:lnTo>
                  <a:pt x="60170" y="8670"/>
                </a:lnTo>
                <a:lnTo>
                  <a:pt x="60170" y="8680"/>
                </a:lnTo>
                <a:lnTo>
                  <a:pt x="60170" y="8690"/>
                </a:lnTo>
                <a:lnTo>
                  <a:pt x="60160" y="8700"/>
                </a:lnTo>
                <a:lnTo>
                  <a:pt x="60150" y="8700"/>
                </a:lnTo>
                <a:lnTo>
                  <a:pt x="60140" y="8700"/>
                </a:lnTo>
                <a:lnTo>
                  <a:pt x="60120" y="8700"/>
                </a:lnTo>
                <a:lnTo>
                  <a:pt x="60110" y="8700"/>
                </a:lnTo>
                <a:lnTo>
                  <a:pt x="60090" y="8700"/>
                </a:lnTo>
                <a:lnTo>
                  <a:pt x="60080" y="8700"/>
                </a:lnTo>
                <a:lnTo>
                  <a:pt x="60070" y="8690"/>
                </a:lnTo>
                <a:lnTo>
                  <a:pt x="60060" y="8690"/>
                </a:lnTo>
                <a:lnTo>
                  <a:pt x="60050" y="8690"/>
                </a:lnTo>
                <a:lnTo>
                  <a:pt x="60050" y="8700"/>
                </a:lnTo>
                <a:lnTo>
                  <a:pt x="60040" y="8710"/>
                </a:lnTo>
                <a:lnTo>
                  <a:pt x="60040" y="8720"/>
                </a:lnTo>
                <a:lnTo>
                  <a:pt x="60050" y="8720"/>
                </a:lnTo>
                <a:lnTo>
                  <a:pt x="60050" y="8730"/>
                </a:lnTo>
                <a:lnTo>
                  <a:pt x="60040" y="8740"/>
                </a:lnTo>
                <a:lnTo>
                  <a:pt x="60050" y="8740"/>
                </a:lnTo>
                <a:lnTo>
                  <a:pt x="60060" y="8740"/>
                </a:lnTo>
                <a:lnTo>
                  <a:pt x="60060" y="8750"/>
                </a:lnTo>
                <a:lnTo>
                  <a:pt x="60070" y="8750"/>
                </a:lnTo>
                <a:lnTo>
                  <a:pt x="60070" y="8760"/>
                </a:lnTo>
                <a:lnTo>
                  <a:pt x="60080" y="8760"/>
                </a:lnTo>
                <a:lnTo>
                  <a:pt x="60080" y="8770"/>
                </a:lnTo>
                <a:lnTo>
                  <a:pt x="60070" y="8790"/>
                </a:lnTo>
                <a:lnTo>
                  <a:pt x="60060" y="8810"/>
                </a:lnTo>
                <a:lnTo>
                  <a:pt x="60050" y="8820"/>
                </a:lnTo>
                <a:lnTo>
                  <a:pt x="60040" y="8840"/>
                </a:lnTo>
                <a:lnTo>
                  <a:pt x="60030" y="8840"/>
                </a:lnTo>
                <a:lnTo>
                  <a:pt x="60020" y="8840"/>
                </a:lnTo>
                <a:lnTo>
                  <a:pt x="60010" y="8850"/>
                </a:lnTo>
                <a:lnTo>
                  <a:pt x="60010" y="8860"/>
                </a:lnTo>
                <a:lnTo>
                  <a:pt x="60000" y="8870"/>
                </a:lnTo>
                <a:lnTo>
                  <a:pt x="59990" y="8880"/>
                </a:lnTo>
                <a:lnTo>
                  <a:pt x="59990" y="8890"/>
                </a:lnTo>
                <a:lnTo>
                  <a:pt x="59980" y="8890"/>
                </a:lnTo>
                <a:lnTo>
                  <a:pt x="59980" y="8910"/>
                </a:lnTo>
                <a:lnTo>
                  <a:pt x="59980" y="8920"/>
                </a:lnTo>
                <a:lnTo>
                  <a:pt x="59970" y="8930"/>
                </a:lnTo>
                <a:lnTo>
                  <a:pt x="59970" y="8940"/>
                </a:lnTo>
                <a:lnTo>
                  <a:pt x="59970" y="8950"/>
                </a:lnTo>
                <a:lnTo>
                  <a:pt x="59970" y="8960"/>
                </a:lnTo>
                <a:lnTo>
                  <a:pt x="59980" y="8970"/>
                </a:lnTo>
                <a:lnTo>
                  <a:pt x="59980" y="8980"/>
                </a:lnTo>
                <a:lnTo>
                  <a:pt x="59980" y="8990"/>
                </a:lnTo>
                <a:lnTo>
                  <a:pt x="59990" y="8990"/>
                </a:lnTo>
                <a:lnTo>
                  <a:pt x="60010" y="8980"/>
                </a:lnTo>
                <a:lnTo>
                  <a:pt x="60050" y="9010"/>
                </a:lnTo>
                <a:lnTo>
                  <a:pt x="60110" y="9000"/>
                </a:lnTo>
                <a:lnTo>
                  <a:pt x="60120" y="9000"/>
                </a:lnTo>
                <a:lnTo>
                  <a:pt x="60120" y="9030"/>
                </a:lnTo>
                <a:lnTo>
                  <a:pt x="60120" y="9090"/>
                </a:lnTo>
                <a:lnTo>
                  <a:pt x="60120" y="9110"/>
                </a:lnTo>
                <a:lnTo>
                  <a:pt x="60120" y="9170"/>
                </a:lnTo>
                <a:lnTo>
                  <a:pt x="60120" y="9280"/>
                </a:lnTo>
                <a:lnTo>
                  <a:pt x="60130" y="9280"/>
                </a:lnTo>
                <a:lnTo>
                  <a:pt x="60160" y="9300"/>
                </a:lnTo>
                <a:lnTo>
                  <a:pt x="60230" y="9360"/>
                </a:lnTo>
                <a:lnTo>
                  <a:pt x="60240" y="9370"/>
                </a:lnTo>
                <a:lnTo>
                  <a:pt x="60250" y="9390"/>
                </a:lnTo>
                <a:lnTo>
                  <a:pt x="60270" y="9420"/>
                </a:lnTo>
                <a:lnTo>
                  <a:pt x="60290" y="9440"/>
                </a:lnTo>
                <a:lnTo>
                  <a:pt x="60310" y="9470"/>
                </a:lnTo>
                <a:lnTo>
                  <a:pt x="60380" y="9480"/>
                </a:lnTo>
                <a:lnTo>
                  <a:pt x="60430" y="9490"/>
                </a:lnTo>
                <a:lnTo>
                  <a:pt x="60460" y="9500"/>
                </a:lnTo>
                <a:lnTo>
                  <a:pt x="60430" y="9510"/>
                </a:lnTo>
                <a:lnTo>
                  <a:pt x="60420" y="9510"/>
                </a:lnTo>
                <a:lnTo>
                  <a:pt x="60420" y="9520"/>
                </a:lnTo>
                <a:lnTo>
                  <a:pt x="60400" y="9560"/>
                </a:lnTo>
                <a:lnTo>
                  <a:pt x="60390" y="9570"/>
                </a:lnTo>
                <a:lnTo>
                  <a:pt x="60390" y="9580"/>
                </a:lnTo>
                <a:lnTo>
                  <a:pt x="60320" y="9560"/>
                </a:lnTo>
                <a:lnTo>
                  <a:pt x="60300" y="9560"/>
                </a:lnTo>
                <a:lnTo>
                  <a:pt x="60290" y="9560"/>
                </a:lnTo>
                <a:lnTo>
                  <a:pt x="60280" y="9560"/>
                </a:lnTo>
                <a:lnTo>
                  <a:pt x="60210" y="9580"/>
                </a:lnTo>
                <a:lnTo>
                  <a:pt x="60190" y="9580"/>
                </a:lnTo>
                <a:lnTo>
                  <a:pt x="60180" y="9580"/>
                </a:lnTo>
                <a:lnTo>
                  <a:pt x="60140" y="9570"/>
                </a:lnTo>
                <a:lnTo>
                  <a:pt x="60150" y="9600"/>
                </a:lnTo>
                <a:lnTo>
                  <a:pt x="60150" y="9610"/>
                </a:lnTo>
                <a:lnTo>
                  <a:pt x="60140" y="9620"/>
                </a:lnTo>
                <a:lnTo>
                  <a:pt x="60130" y="9620"/>
                </a:lnTo>
                <a:lnTo>
                  <a:pt x="60130" y="9630"/>
                </a:lnTo>
                <a:lnTo>
                  <a:pt x="60130" y="9670"/>
                </a:lnTo>
                <a:lnTo>
                  <a:pt x="60130" y="9700"/>
                </a:lnTo>
                <a:lnTo>
                  <a:pt x="60170" y="9710"/>
                </a:lnTo>
                <a:lnTo>
                  <a:pt x="60170" y="9720"/>
                </a:lnTo>
                <a:lnTo>
                  <a:pt x="60170" y="9730"/>
                </a:lnTo>
                <a:lnTo>
                  <a:pt x="60170" y="9740"/>
                </a:lnTo>
                <a:lnTo>
                  <a:pt x="60180" y="9750"/>
                </a:lnTo>
                <a:lnTo>
                  <a:pt x="60180" y="9790"/>
                </a:lnTo>
                <a:lnTo>
                  <a:pt x="60220" y="9810"/>
                </a:lnTo>
                <a:lnTo>
                  <a:pt x="60260" y="9830"/>
                </a:lnTo>
                <a:lnTo>
                  <a:pt x="60270" y="9840"/>
                </a:lnTo>
                <a:lnTo>
                  <a:pt x="60280" y="9850"/>
                </a:lnTo>
                <a:lnTo>
                  <a:pt x="60280" y="9890"/>
                </a:lnTo>
                <a:lnTo>
                  <a:pt x="60280" y="9910"/>
                </a:lnTo>
                <a:lnTo>
                  <a:pt x="60290" y="9920"/>
                </a:lnTo>
                <a:lnTo>
                  <a:pt x="60290" y="9930"/>
                </a:lnTo>
                <a:lnTo>
                  <a:pt x="60300" y="9940"/>
                </a:lnTo>
                <a:lnTo>
                  <a:pt x="60310" y="9950"/>
                </a:lnTo>
                <a:lnTo>
                  <a:pt x="60310" y="9960"/>
                </a:lnTo>
                <a:lnTo>
                  <a:pt x="60320" y="9970"/>
                </a:lnTo>
                <a:lnTo>
                  <a:pt x="60320" y="9980"/>
                </a:lnTo>
                <a:lnTo>
                  <a:pt x="60320" y="10020"/>
                </a:lnTo>
                <a:lnTo>
                  <a:pt x="60310" y="10050"/>
                </a:lnTo>
                <a:lnTo>
                  <a:pt x="60310" y="10080"/>
                </a:lnTo>
                <a:lnTo>
                  <a:pt x="60310" y="10100"/>
                </a:lnTo>
                <a:lnTo>
                  <a:pt x="60250" y="10090"/>
                </a:lnTo>
                <a:lnTo>
                  <a:pt x="60240" y="10090"/>
                </a:lnTo>
                <a:lnTo>
                  <a:pt x="60220" y="10140"/>
                </a:lnTo>
                <a:lnTo>
                  <a:pt x="60220" y="10150"/>
                </a:lnTo>
                <a:lnTo>
                  <a:pt x="60180" y="10160"/>
                </a:lnTo>
                <a:lnTo>
                  <a:pt x="60180" y="10170"/>
                </a:lnTo>
                <a:lnTo>
                  <a:pt x="60150" y="10190"/>
                </a:lnTo>
                <a:lnTo>
                  <a:pt x="60130" y="10200"/>
                </a:lnTo>
                <a:lnTo>
                  <a:pt x="60120" y="10200"/>
                </a:lnTo>
                <a:lnTo>
                  <a:pt x="60110" y="10210"/>
                </a:lnTo>
                <a:lnTo>
                  <a:pt x="60100" y="10210"/>
                </a:lnTo>
                <a:lnTo>
                  <a:pt x="60090" y="10210"/>
                </a:lnTo>
                <a:lnTo>
                  <a:pt x="60090" y="10200"/>
                </a:lnTo>
                <a:lnTo>
                  <a:pt x="60080" y="10200"/>
                </a:lnTo>
                <a:lnTo>
                  <a:pt x="60090" y="10190"/>
                </a:lnTo>
                <a:lnTo>
                  <a:pt x="60100" y="10180"/>
                </a:lnTo>
                <a:lnTo>
                  <a:pt x="60090" y="10170"/>
                </a:lnTo>
                <a:lnTo>
                  <a:pt x="60070" y="10170"/>
                </a:lnTo>
                <a:lnTo>
                  <a:pt x="60060" y="10170"/>
                </a:lnTo>
                <a:lnTo>
                  <a:pt x="60060" y="10180"/>
                </a:lnTo>
                <a:lnTo>
                  <a:pt x="60050" y="10180"/>
                </a:lnTo>
                <a:lnTo>
                  <a:pt x="60040" y="10180"/>
                </a:lnTo>
                <a:lnTo>
                  <a:pt x="60030" y="10180"/>
                </a:lnTo>
                <a:lnTo>
                  <a:pt x="60030" y="10190"/>
                </a:lnTo>
                <a:lnTo>
                  <a:pt x="60020" y="10210"/>
                </a:lnTo>
                <a:lnTo>
                  <a:pt x="60010" y="10240"/>
                </a:lnTo>
                <a:lnTo>
                  <a:pt x="60000" y="10260"/>
                </a:lnTo>
                <a:lnTo>
                  <a:pt x="60000" y="10290"/>
                </a:lnTo>
                <a:lnTo>
                  <a:pt x="60000" y="10300"/>
                </a:lnTo>
                <a:lnTo>
                  <a:pt x="60000" y="10320"/>
                </a:lnTo>
                <a:lnTo>
                  <a:pt x="60000" y="10330"/>
                </a:lnTo>
                <a:lnTo>
                  <a:pt x="60000" y="10340"/>
                </a:lnTo>
                <a:lnTo>
                  <a:pt x="60020" y="10410"/>
                </a:lnTo>
                <a:lnTo>
                  <a:pt x="60020" y="10420"/>
                </a:lnTo>
                <a:lnTo>
                  <a:pt x="59970" y="10470"/>
                </a:lnTo>
                <a:lnTo>
                  <a:pt x="59960" y="10520"/>
                </a:lnTo>
                <a:lnTo>
                  <a:pt x="59940" y="10580"/>
                </a:lnTo>
                <a:lnTo>
                  <a:pt x="59940" y="10600"/>
                </a:lnTo>
                <a:lnTo>
                  <a:pt x="59910" y="10720"/>
                </a:lnTo>
                <a:lnTo>
                  <a:pt x="59910" y="10730"/>
                </a:lnTo>
                <a:lnTo>
                  <a:pt x="60000" y="10810"/>
                </a:lnTo>
                <a:lnTo>
                  <a:pt x="60020" y="10820"/>
                </a:lnTo>
                <a:lnTo>
                  <a:pt x="60020" y="10830"/>
                </a:lnTo>
                <a:lnTo>
                  <a:pt x="60010" y="10840"/>
                </a:lnTo>
                <a:lnTo>
                  <a:pt x="59980" y="10910"/>
                </a:lnTo>
                <a:lnTo>
                  <a:pt x="59960" y="10930"/>
                </a:lnTo>
                <a:lnTo>
                  <a:pt x="59940" y="10930"/>
                </a:lnTo>
                <a:lnTo>
                  <a:pt x="59940" y="10950"/>
                </a:lnTo>
                <a:lnTo>
                  <a:pt x="59970" y="10950"/>
                </a:lnTo>
                <a:lnTo>
                  <a:pt x="60000" y="10960"/>
                </a:lnTo>
                <a:lnTo>
                  <a:pt x="60020" y="10960"/>
                </a:lnTo>
                <a:lnTo>
                  <a:pt x="60030" y="11000"/>
                </a:lnTo>
                <a:lnTo>
                  <a:pt x="60010" y="11010"/>
                </a:lnTo>
                <a:lnTo>
                  <a:pt x="60010" y="11060"/>
                </a:lnTo>
                <a:lnTo>
                  <a:pt x="60010" y="11090"/>
                </a:lnTo>
                <a:lnTo>
                  <a:pt x="60010" y="11100"/>
                </a:lnTo>
                <a:lnTo>
                  <a:pt x="60000" y="11100"/>
                </a:lnTo>
                <a:lnTo>
                  <a:pt x="60000" y="11110"/>
                </a:lnTo>
                <a:lnTo>
                  <a:pt x="59990" y="11110"/>
                </a:lnTo>
                <a:lnTo>
                  <a:pt x="59980" y="11110"/>
                </a:lnTo>
                <a:lnTo>
                  <a:pt x="59970" y="11110"/>
                </a:lnTo>
                <a:lnTo>
                  <a:pt x="59960" y="11110"/>
                </a:lnTo>
                <a:lnTo>
                  <a:pt x="59950" y="11110"/>
                </a:lnTo>
                <a:lnTo>
                  <a:pt x="59940" y="11100"/>
                </a:lnTo>
                <a:lnTo>
                  <a:pt x="59930" y="11090"/>
                </a:lnTo>
                <a:lnTo>
                  <a:pt x="59930" y="11070"/>
                </a:lnTo>
                <a:lnTo>
                  <a:pt x="59920" y="11070"/>
                </a:lnTo>
                <a:lnTo>
                  <a:pt x="59910" y="11050"/>
                </a:lnTo>
                <a:lnTo>
                  <a:pt x="59900" y="11050"/>
                </a:lnTo>
                <a:lnTo>
                  <a:pt x="59890" y="11040"/>
                </a:lnTo>
                <a:lnTo>
                  <a:pt x="59880" y="11040"/>
                </a:lnTo>
                <a:lnTo>
                  <a:pt x="59870" y="11040"/>
                </a:lnTo>
                <a:lnTo>
                  <a:pt x="59860" y="11040"/>
                </a:lnTo>
                <a:lnTo>
                  <a:pt x="59850" y="11040"/>
                </a:lnTo>
                <a:lnTo>
                  <a:pt x="59840" y="11040"/>
                </a:lnTo>
                <a:lnTo>
                  <a:pt x="59830" y="11040"/>
                </a:lnTo>
                <a:lnTo>
                  <a:pt x="59830" y="11050"/>
                </a:lnTo>
                <a:lnTo>
                  <a:pt x="59820" y="11040"/>
                </a:lnTo>
                <a:lnTo>
                  <a:pt x="59810" y="11040"/>
                </a:lnTo>
                <a:lnTo>
                  <a:pt x="59800" y="11040"/>
                </a:lnTo>
                <a:lnTo>
                  <a:pt x="59790" y="11060"/>
                </a:lnTo>
                <a:lnTo>
                  <a:pt x="59810" y="11070"/>
                </a:lnTo>
                <a:lnTo>
                  <a:pt x="59820" y="11080"/>
                </a:lnTo>
                <a:lnTo>
                  <a:pt x="59830" y="11080"/>
                </a:lnTo>
                <a:lnTo>
                  <a:pt x="59840" y="11080"/>
                </a:lnTo>
                <a:lnTo>
                  <a:pt x="59850" y="11080"/>
                </a:lnTo>
                <a:lnTo>
                  <a:pt x="59850" y="11090"/>
                </a:lnTo>
                <a:lnTo>
                  <a:pt x="59870" y="11090"/>
                </a:lnTo>
                <a:lnTo>
                  <a:pt x="59880" y="11100"/>
                </a:lnTo>
                <a:lnTo>
                  <a:pt x="59890" y="11100"/>
                </a:lnTo>
                <a:lnTo>
                  <a:pt x="59890" y="11110"/>
                </a:lnTo>
                <a:lnTo>
                  <a:pt x="59900" y="11120"/>
                </a:lnTo>
                <a:lnTo>
                  <a:pt x="59890" y="11130"/>
                </a:lnTo>
                <a:lnTo>
                  <a:pt x="59880" y="11120"/>
                </a:lnTo>
                <a:lnTo>
                  <a:pt x="59870" y="11140"/>
                </a:lnTo>
                <a:lnTo>
                  <a:pt x="59890" y="11160"/>
                </a:lnTo>
                <a:lnTo>
                  <a:pt x="59880" y="11170"/>
                </a:lnTo>
                <a:lnTo>
                  <a:pt x="59880" y="11180"/>
                </a:lnTo>
                <a:lnTo>
                  <a:pt x="59900" y="11200"/>
                </a:lnTo>
                <a:lnTo>
                  <a:pt x="59880" y="11240"/>
                </a:lnTo>
                <a:lnTo>
                  <a:pt x="59860" y="11230"/>
                </a:lnTo>
                <a:lnTo>
                  <a:pt x="59850" y="11230"/>
                </a:lnTo>
                <a:lnTo>
                  <a:pt x="59840" y="11220"/>
                </a:lnTo>
                <a:lnTo>
                  <a:pt x="59820" y="11220"/>
                </a:lnTo>
                <a:lnTo>
                  <a:pt x="59810" y="11200"/>
                </a:lnTo>
                <a:lnTo>
                  <a:pt x="59790" y="11220"/>
                </a:lnTo>
                <a:lnTo>
                  <a:pt x="59780" y="11220"/>
                </a:lnTo>
                <a:lnTo>
                  <a:pt x="59780" y="11210"/>
                </a:lnTo>
                <a:lnTo>
                  <a:pt x="59770" y="11210"/>
                </a:lnTo>
                <a:lnTo>
                  <a:pt x="59770" y="11200"/>
                </a:lnTo>
                <a:lnTo>
                  <a:pt x="59770" y="11190"/>
                </a:lnTo>
                <a:lnTo>
                  <a:pt x="59770" y="11180"/>
                </a:lnTo>
                <a:lnTo>
                  <a:pt x="59760" y="11180"/>
                </a:lnTo>
                <a:lnTo>
                  <a:pt x="59760" y="11190"/>
                </a:lnTo>
                <a:lnTo>
                  <a:pt x="59760" y="11210"/>
                </a:lnTo>
                <a:lnTo>
                  <a:pt x="59760" y="11220"/>
                </a:lnTo>
                <a:lnTo>
                  <a:pt x="59760" y="11210"/>
                </a:lnTo>
                <a:lnTo>
                  <a:pt x="59750" y="11210"/>
                </a:lnTo>
                <a:lnTo>
                  <a:pt x="59720" y="11210"/>
                </a:lnTo>
                <a:lnTo>
                  <a:pt x="59710" y="11210"/>
                </a:lnTo>
                <a:lnTo>
                  <a:pt x="59700" y="11200"/>
                </a:lnTo>
                <a:lnTo>
                  <a:pt x="59680" y="11200"/>
                </a:lnTo>
                <a:lnTo>
                  <a:pt x="59670" y="11200"/>
                </a:lnTo>
                <a:lnTo>
                  <a:pt x="59660" y="11200"/>
                </a:lnTo>
                <a:lnTo>
                  <a:pt x="59650" y="11200"/>
                </a:lnTo>
                <a:lnTo>
                  <a:pt x="59640" y="11200"/>
                </a:lnTo>
                <a:lnTo>
                  <a:pt x="59640" y="11190"/>
                </a:lnTo>
                <a:lnTo>
                  <a:pt x="59640" y="11180"/>
                </a:lnTo>
                <a:lnTo>
                  <a:pt x="59640" y="11160"/>
                </a:lnTo>
                <a:lnTo>
                  <a:pt x="59640" y="11150"/>
                </a:lnTo>
                <a:lnTo>
                  <a:pt x="59650" y="11150"/>
                </a:lnTo>
                <a:lnTo>
                  <a:pt x="59660" y="11120"/>
                </a:lnTo>
                <a:lnTo>
                  <a:pt x="59650" y="11110"/>
                </a:lnTo>
                <a:lnTo>
                  <a:pt x="59640" y="11100"/>
                </a:lnTo>
                <a:lnTo>
                  <a:pt x="59630" y="11090"/>
                </a:lnTo>
                <a:lnTo>
                  <a:pt x="59620" y="11090"/>
                </a:lnTo>
                <a:lnTo>
                  <a:pt x="59610" y="11090"/>
                </a:lnTo>
                <a:lnTo>
                  <a:pt x="59600" y="11080"/>
                </a:lnTo>
                <a:lnTo>
                  <a:pt x="59590" y="11070"/>
                </a:lnTo>
                <a:lnTo>
                  <a:pt x="59570" y="11070"/>
                </a:lnTo>
                <a:lnTo>
                  <a:pt x="59560" y="11050"/>
                </a:lnTo>
                <a:lnTo>
                  <a:pt x="59540" y="11030"/>
                </a:lnTo>
                <a:lnTo>
                  <a:pt x="59550" y="11020"/>
                </a:lnTo>
                <a:lnTo>
                  <a:pt x="59550" y="11010"/>
                </a:lnTo>
                <a:lnTo>
                  <a:pt x="59540" y="11010"/>
                </a:lnTo>
                <a:lnTo>
                  <a:pt x="59540" y="11000"/>
                </a:lnTo>
                <a:lnTo>
                  <a:pt x="59560" y="10990"/>
                </a:lnTo>
                <a:lnTo>
                  <a:pt x="59570" y="11000"/>
                </a:lnTo>
                <a:lnTo>
                  <a:pt x="59600" y="10990"/>
                </a:lnTo>
                <a:lnTo>
                  <a:pt x="59610" y="10990"/>
                </a:lnTo>
                <a:lnTo>
                  <a:pt x="59600" y="10980"/>
                </a:lnTo>
                <a:lnTo>
                  <a:pt x="59620" y="10960"/>
                </a:lnTo>
                <a:lnTo>
                  <a:pt x="59630" y="10930"/>
                </a:lnTo>
                <a:lnTo>
                  <a:pt x="59580" y="10880"/>
                </a:lnTo>
                <a:lnTo>
                  <a:pt x="59570" y="10870"/>
                </a:lnTo>
                <a:lnTo>
                  <a:pt x="59560" y="10880"/>
                </a:lnTo>
                <a:lnTo>
                  <a:pt x="59560" y="10890"/>
                </a:lnTo>
                <a:lnTo>
                  <a:pt x="59560" y="10900"/>
                </a:lnTo>
                <a:lnTo>
                  <a:pt x="59560" y="10910"/>
                </a:lnTo>
                <a:lnTo>
                  <a:pt x="59560" y="10920"/>
                </a:lnTo>
                <a:lnTo>
                  <a:pt x="59540" y="10930"/>
                </a:lnTo>
                <a:lnTo>
                  <a:pt x="59540" y="10950"/>
                </a:lnTo>
                <a:lnTo>
                  <a:pt x="59460" y="10980"/>
                </a:lnTo>
                <a:lnTo>
                  <a:pt x="59420" y="10990"/>
                </a:lnTo>
                <a:lnTo>
                  <a:pt x="59440" y="11040"/>
                </a:lnTo>
                <a:lnTo>
                  <a:pt x="59460" y="11080"/>
                </a:lnTo>
                <a:lnTo>
                  <a:pt x="59460" y="11090"/>
                </a:lnTo>
                <a:lnTo>
                  <a:pt x="59470" y="11110"/>
                </a:lnTo>
                <a:lnTo>
                  <a:pt x="59500" y="11170"/>
                </a:lnTo>
                <a:lnTo>
                  <a:pt x="59500" y="11180"/>
                </a:lnTo>
                <a:lnTo>
                  <a:pt x="59510" y="11180"/>
                </a:lnTo>
                <a:lnTo>
                  <a:pt x="59510" y="11200"/>
                </a:lnTo>
                <a:lnTo>
                  <a:pt x="59540" y="11210"/>
                </a:lnTo>
                <a:lnTo>
                  <a:pt x="59550" y="11220"/>
                </a:lnTo>
                <a:lnTo>
                  <a:pt x="59540" y="11230"/>
                </a:lnTo>
                <a:lnTo>
                  <a:pt x="59540" y="11240"/>
                </a:lnTo>
                <a:lnTo>
                  <a:pt x="59520" y="11280"/>
                </a:lnTo>
                <a:lnTo>
                  <a:pt x="59520" y="11340"/>
                </a:lnTo>
                <a:lnTo>
                  <a:pt x="59520" y="11360"/>
                </a:lnTo>
                <a:lnTo>
                  <a:pt x="59530" y="11400"/>
                </a:lnTo>
                <a:lnTo>
                  <a:pt x="59540" y="11410"/>
                </a:lnTo>
                <a:lnTo>
                  <a:pt x="59550" y="11410"/>
                </a:lnTo>
                <a:lnTo>
                  <a:pt x="59550" y="11420"/>
                </a:lnTo>
                <a:lnTo>
                  <a:pt x="59560" y="11420"/>
                </a:lnTo>
                <a:lnTo>
                  <a:pt x="59560" y="11430"/>
                </a:lnTo>
                <a:lnTo>
                  <a:pt x="59570" y="11430"/>
                </a:lnTo>
                <a:lnTo>
                  <a:pt x="59570" y="11420"/>
                </a:lnTo>
                <a:lnTo>
                  <a:pt x="59580" y="11420"/>
                </a:lnTo>
                <a:lnTo>
                  <a:pt x="59560" y="11410"/>
                </a:lnTo>
                <a:lnTo>
                  <a:pt x="59580" y="11390"/>
                </a:lnTo>
                <a:lnTo>
                  <a:pt x="59590" y="11410"/>
                </a:lnTo>
                <a:lnTo>
                  <a:pt x="59600" y="11410"/>
                </a:lnTo>
                <a:lnTo>
                  <a:pt x="59600" y="11400"/>
                </a:lnTo>
                <a:lnTo>
                  <a:pt x="59610" y="11400"/>
                </a:lnTo>
                <a:lnTo>
                  <a:pt x="59620" y="11400"/>
                </a:lnTo>
                <a:lnTo>
                  <a:pt x="59630" y="11390"/>
                </a:lnTo>
                <a:lnTo>
                  <a:pt x="59640" y="11390"/>
                </a:lnTo>
                <a:lnTo>
                  <a:pt x="59640" y="11380"/>
                </a:lnTo>
                <a:lnTo>
                  <a:pt x="59670" y="11380"/>
                </a:lnTo>
                <a:lnTo>
                  <a:pt x="59660" y="11390"/>
                </a:lnTo>
                <a:lnTo>
                  <a:pt x="59720" y="11440"/>
                </a:lnTo>
                <a:lnTo>
                  <a:pt x="59690" y="11490"/>
                </a:lnTo>
                <a:lnTo>
                  <a:pt x="59690" y="11500"/>
                </a:lnTo>
                <a:lnTo>
                  <a:pt x="59690" y="11510"/>
                </a:lnTo>
                <a:lnTo>
                  <a:pt x="59690" y="11520"/>
                </a:lnTo>
                <a:lnTo>
                  <a:pt x="59700" y="11530"/>
                </a:lnTo>
                <a:lnTo>
                  <a:pt x="59700" y="11540"/>
                </a:lnTo>
                <a:lnTo>
                  <a:pt x="59710" y="11540"/>
                </a:lnTo>
                <a:lnTo>
                  <a:pt x="59710" y="11550"/>
                </a:lnTo>
                <a:lnTo>
                  <a:pt x="59720" y="11550"/>
                </a:lnTo>
                <a:lnTo>
                  <a:pt x="59720" y="11560"/>
                </a:lnTo>
                <a:lnTo>
                  <a:pt x="59720" y="11570"/>
                </a:lnTo>
                <a:lnTo>
                  <a:pt x="59730" y="11570"/>
                </a:lnTo>
                <a:lnTo>
                  <a:pt x="59730" y="11580"/>
                </a:lnTo>
                <a:lnTo>
                  <a:pt x="59740" y="11580"/>
                </a:lnTo>
                <a:lnTo>
                  <a:pt x="59740" y="11590"/>
                </a:lnTo>
                <a:lnTo>
                  <a:pt x="59710" y="11620"/>
                </a:lnTo>
                <a:lnTo>
                  <a:pt x="59710" y="11650"/>
                </a:lnTo>
                <a:lnTo>
                  <a:pt x="59720" y="11660"/>
                </a:lnTo>
                <a:lnTo>
                  <a:pt x="59730" y="11660"/>
                </a:lnTo>
                <a:lnTo>
                  <a:pt x="59690" y="11670"/>
                </a:lnTo>
                <a:lnTo>
                  <a:pt x="59690" y="11680"/>
                </a:lnTo>
                <a:lnTo>
                  <a:pt x="59700" y="11690"/>
                </a:lnTo>
                <a:lnTo>
                  <a:pt x="59700" y="11700"/>
                </a:lnTo>
                <a:lnTo>
                  <a:pt x="59690" y="11710"/>
                </a:lnTo>
                <a:lnTo>
                  <a:pt x="59680" y="11720"/>
                </a:lnTo>
                <a:lnTo>
                  <a:pt x="59670" y="11720"/>
                </a:lnTo>
                <a:lnTo>
                  <a:pt x="59660" y="11720"/>
                </a:lnTo>
                <a:lnTo>
                  <a:pt x="59660" y="11710"/>
                </a:lnTo>
                <a:lnTo>
                  <a:pt x="59660" y="11700"/>
                </a:lnTo>
                <a:lnTo>
                  <a:pt x="59640" y="11720"/>
                </a:lnTo>
                <a:lnTo>
                  <a:pt x="59620" y="11740"/>
                </a:lnTo>
                <a:lnTo>
                  <a:pt x="59590" y="11740"/>
                </a:lnTo>
                <a:lnTo>
                  <a:pt x="59590" y="11730"/>
                </a:lnTo>
                <a:lnTo>
                  <a:pt x="59580" y="11730"/>
                </a:lnTo>
                <a:lnTo>
                  <a:pt x="59570" y="11740"/>
                </a:lnTo>
                <a:lnTo>
                  <a:pt x="59570" y="11750"/>
                </a:lnTo>
                <a:lnTo>
                  <a:pt x="59600" y="11770"/>
                </a:lnTo>
                <a:lnTo>
                  <a:pt x="59600" y="11780"/>
                </a:lnTo>
                <a:lnTo>
                  <a:pt x="59600" y="11790"/>
                </a:lnTo>
                <a:lnTo>
                  <a:pt x="59610" y="11790"/>
                </a:lnTo>
                <a:lnTo>
                  <a:pt x="59610" y="11780"/>
                </a:lnTo>
                <a:lnTo>
                  <a:pt x="59620" y="11780"/>
                </a:lnTo>
                <a:lnTo>
                  <a:pt x="59620" y="11770"/>
                </a:lnTo>
                <a:lnTo>
                  <a:pt x="59630" y="11770"/>
                </a:lnTo>
                <a:lnTo>
                  <a:pt x="59640" y="11770"/>
                </a:lnTo>
                <a:lnTo>
                  <a:pt x="59650" y="11770"/>
                </a:lnTo>
                <a:lnTo>
                  <a:pt x="59640" y="11780"/>
                </a:lnTo>
                <a:lnTo>
                  <a:pt x="59650" y="11780"/>
                </a:lnTo>
                <a:lnTo>
                  <a:pt x="59650" y="11790"/>
                </a:lnTo>
                <a:lnTo>
                  <a:pt x="59640" y="11790"/>
                </a:lnTo>
                <a:lnTo>
                  <a:pt x="59640" y="11800"/>
                </a:lnTo>
                <a:lnTo>
                  <a:pt x="59630" y="11800"/>
                </a:lnTo>
                <a:lnTo>
                  <a:pt x="59620" y="11800"/>
                </a:lnTo>
                <a:lnTo>
                  <a:pt x="59610" y="11800"/>
                </a:lnTo>
                <a:lnTo>
                  <a:pt x="59610" y="11810"/>
                </a:lnTo>
                <a:lnTo>
                  <a:pt x="59600" y="11800"/>
                </a:lnTo>
                <a:lnTo>
                  <a:pt x="59590" y="11800"/>
                </a:lnTo>
                <a:lnTo>
                  <a:pt x="59580" y="11810"/>
                </a:lnTo>
                <a:lnTo>
                  <a:pt x="59570" y="11810"/>
                </a:lnTo>
                <a:lnTo>
                  <a:pt x="59560" y="11800"/>
                </a:lnTo>
                <a:lnTo>
                  <a:pt x="59550" y="11840"/>
                </a:lnTo>
                <a:lnTo>
                  <a:pt x="59550" y="11850"/>
                </a:lnTo>
                <a:lnTo>
                  <a:pt x="59560" y="11860"/>
                </a:lnTo>
                <a:lnTo>
                  <a:pt x="59570" y="11860"/>
                </a:lnTo>
                <a:lnTo>
                  <a:pt x="59580" y="11860"/>
                </a:lnTo>
                <a:lnTo>
                  <a:pt x="59590" y="11860"/>
                </a:lnTo>
                <a:lnTo>
                  <a:pt x="59600" y="11860"/>
                </a:lnTo>
                <a:lnTo>
                  <a:pt x="59610" y="11850"/>
                </a:lnTo>
                <a:lnTo>
                  <a:pt x="59620" y="11850"/>
                </a:lnTo>
                <a:lnTo>
                  <a:pt x="59650" y="11840"/>
                </a:lnTo>
                <a:lnTo>
                  <a:pt x="59670" y="11830"/>
                </a:lnTo>
                <a:lnTo>
                  <a:pt x="59660" y="11840"/>
                </a:lnTo>
                <a:lnTo>
                  <a:pt x="59660" y="11850"/>
                </a:lnTo>
                <a:lnTo>
                  <a:pt x="59660" y="11860"/>
                </a:lnTo>
                <a:lnTo>
                  <a:pt x="59650" y="11860"/>
                </a:lnTo>
                <a:lnTo>
                  <a:pt x="59650" y="11870"/>
                </a:lnTo>
                <a:lnTo>
                  <a:pt x="59640" y="11860"/>
                </a:lnTo>
                <a:lnTo>
                  <a:pt x="59640" y="11870"/>
                </a:lnTo>
                <a:lnTo>
                  <a:pt x="59650" y="11870"/>
                </a:lnTo>
                <a:lnTo>
                  <a:pt x="59660" y="11880"/>
                </a:lnTo>
                <a:lnTo>
                  <a:pt x="59670" y="11870"/>
                </a:lnTo>
                <a:lnTo>
                  <a:pt x="59680" y="11870"/>
                </a:lnTo>
                <a:lnTo>
                  <a:pt x="59680" y="11860"/>
                </a:lnTo>
                <a:lnTo>
                  <a:pt x="59680" y="11850"/>
                </a:lnTo>
                <a:lnTo>
                  <a:pt x="59690" y="11850"/>
                </a:lnTo>
                <a:lnTo>
                  <a:pt x="59690" y="11840"/>
                </a:lnTo>
                <a:lnTo>
                  <a:pt x="59700" y="11840"/>
                </a:lnTo>
                <a:lnTo>
                  <a:pt x="59700" y="11850"/>
                </a:lnTo>
                <a:lnTo>
                  <a:pt x="59700" y="11860"/>
                </a:lnTo>
                <a:lnTo>
                  <a:pt x="59710" y="11860"/>
                </a:lnTo>
                <a:lnTo>
                  <a:pt x="59720" y="11850"/>
                </a:lnTo>
                <a:lnTo>
                  <a:pt x="59730" y="11850"/>
                </a:lnTo>
                <a:lnTo>
                  <a:pt x="59730" y="11860"/>
                </a:lnTo>
                <a:lnTo>
                  <a:pt x="59700" y="11870"/>
                </a:lnTo>
                <a:lnTo>
                  <a:pt x="59710" y="11870"/>
                </a:lnTo>
                <a:lnTo>
                  <a:pt x="59710" y="11880"/>
                </a:lnTo>
                <a:lnTo>
                  <a:pt x="59720" y="11890"/>
                </a:lnTo>
                <a:lnTo>
                  <a:pt x="59710" y="11890"/>
                </a:lnTo>
                <a:lnTo>
                  <a:pt x="59690" y="11890"/>
                </a:lnTo>
                <a:lnTo>
                  <a:pt x="59690" y="11900"/>
                </a:lnTo>
                <a:lnTo>
                  <a:pt x="59680" y="11900"/>
                </a:lnTo>
                <a:lnTo>
                  <a:pt x="59670" y="11900"/>
                </a:lnTo>
                <a:lnTo>
                  <a:pt x="59680" y="11910"/>
                </a:lnTo>
                <a:lnTo>
                  <a:pt x="59690" y="11900"/>
                </a:lnTo>
                <a:lnTo>
                  <a:pt x="59700" y="11900"/>
                </a:lnTo>
                <a:lnTo>
                  <a:pt x="59710" y="11900"/>
                </a:lnTo>
                <a:lnTo>
                  <a:pt x="59710" y="11960"/>
                </a:lnTo>
                <a:lnTo>
                  <a:pt x="59710" y="11970"/>
                </a:lnTo>
                <a:lnTo>
                  <a:pt x="59670" y="11970"/>
                </a:lnTo>
                <a:lnTo>
                  <a:pt x="59670" y="11990"/>
                </a:lnTo>
                <a:lnTo>
                  <a:pt x="59670" y="12000"/>
                </a:lnTo>
                <a:lnTo>
                  <a:pt x="59680" y="12020"/>
                </a:lnTo>
                <a:lnTo>
                  <a:pt x="59630" y="12040"/>
                </a:lnTo>
                <a:lnTo>
                  <a:pt x="59640" y="12090"/>
                </a:lnTo>
                <a:lnTo>
                  <a:pt x="59650" y="12110"/>
                </a:lnTo>
                <a:lnTo>
                  <a:pt x="59660" y="12120"/>
                </a:lnTo>
                <a:lnTo>
                  <a:pt x="59670" y="12120"/>
                </a:lnTo>
                <a:lnTo>
                  <a:pt x="59690" y="12130"/>
                </a:lnTo>
                <a:lnTo>
                  <a:pt x="59670" y="12150"/>
                </a:lnTo>
                <a:lnTo>
                  <a:pt x="59580" y="12240"/>
                </a:lnTo>
                <a:lnTo>
                  <a:pt x="59550" y="12280"/>
                </a:lnTo>
                <a:lnTo>
                  <a:pt x="59510" y="12320"/>
                </a:lnTo>
                <a:lnTo>
                  <a:pt x="59490" y="12350"/>
                </a:lnTo>
                <a:lnTo>
                  <a:pt x="59510" y="12390"/>
                </a:lnTo>
                <a:lnTo>
                  <a:pt x="59540" y="12410"/>
                </a:lnTo>
                <a:lnTo>
                  <a:pt x="59540" y="12480"/>
                </a:lnTo>
                <a:lnTo>
                  <a:pt x="59550" y="12480"/>
                </a:lnTo>
                <a:lnTo>
                  <a:pt x="59550" y="12500"/>
                </a:lnTo>
                <a:lnTo>
                  <a:pt x="59550" y="12530"/>
                </a:lnTo>
                <a:lnTo>
                  <a:pt x="59490" y="12530"/>
                </a:lnTo>
                <a:lnTo>
                  <a:pt x="59490" y="12570"/>
                </a:lnTo>
                <a:lnTo>
                  <a:pt x="59460" y="12570"/>
                </a:lnTo>
                <a:lnTo>
                  <a:pt x="59400" y="12580"/>
                </a:lnTo>
                <a:lnTo>
                  <a:pt x="59370" y="12580"/>
                </a:lnTo>
                <a:lnTo>
                  <a:pt x="59350" y="12590"/>
                </a:lnTo>
                <a:lnTo>
                  <a:pt x="59330" y="12590"/>
                </a:lnTo>
                <a:lnTo>
                  <a:pt x="59310" y="12590"/>
                </a:lnTo>
                <a:lnTo>
                  <a:pt x="59290" y="12590"/>
                </a:lnTo>
                <a:lnTo>
                  <a:pt x="59280" y="12600"/>
                </a:lnTo>
                <a:lnTo>
                  <a:pt x="59230" y="12670"/>
                </a:lnTo>
                <a:lnTo>
                  <a:pt x="59260" y="12690"/>
                </a:lnTo>
                <a:lnTo>
                  <a:pt x="59270" y="12700"/>
                </a:lnTo>
                <a:lnTo>
                  <a:pt x="59260" y="12720"/>
                </a:lnTo>
                <a:lnTo>
                  <a:pt x="59220" y="12770"/>
                </a:lnTo>
                <a:lnTo>
                  <a:pt x="59170" y="12840"/>
                </a:lnTo>
                <a:lnTo>
                  <a:pt x="59160" y="12840"/>
                </a:lnTo>
                <a:lnTo>
                  <a:pt x="59140" y="12870"/>
                </a:lnTo>
                <a:lnTo>
                  <a:pt x="59200" y="12930"/>
                </a:lnTo>
                <a:lnTo>
                  <a:pt x="59210" y="12950"/>
                </a:lnTo>
                <a:lnTo>
                  <a:pt x="59250" y="12980"/>
                </a:lnTo>
                <a:lnTo>
                  <a:pt x="59260" y="12990"/>
                </a:lnTo>
                <a:lnTo>
                  <a:pt x="59290" y="13020"/>
                </a:lnTo>
                <a:lnTo>
                  <a:pt x="59300" y="13020"/>
                </a:lnTo>
                <a:lnTo>
                  <a:pt x="59300" y="13030"/>
                </a:lnTo>
                <a:lnTo>
                  <a:pt x="59280" y="13070"/>
                </a:lnTo>
                <a:lnTo>
                  <a:pt x="59220" y="13170"/>
                </a:lnTo>
                <a:lnTo>
                  <a:pt x="59190" y="13220"/>
                </a:lnTo>
                <a:lnTo>
                  <a:pt x="59180" y="13250"/>
                </a:lnTo>
                <a:lnTo>
                  <a:pt x="59160" y="13280"/>
                </a:lnTo>
                <a:lnTo>
                  <a:pt x="59150" y="13290"/>
                </a:lnTo>
                <a:lnTo>
                  <a:pt x="59090" y="13380"/>
                </a:lnTo>
                <a:lnTo>
                  <a:pt x="59080" y="13400"/>
                </a:lnTo>
                <a:lnTo>
                  <a:pt x="59050" y="13460"/>
                </a:lnTo>
                <a:lnTo>
                  <a:pt x="59080" y="13470"/>
                </a:lnTo>
                <a:lnTo>
                  <a:pt x="59080" y="13480"/>
                </a:lnTo>
                <a:lnTo>
                  <a:pt x="59110" y="13500"/>
                </a:lnTo>
                <a:lnTo>
                  <a:pt x="59150" y="13470"/>
                </a:lnTo>
                <a:lnTo>
                  <a:pt x="59180" y="13470"/>
                </a:lnTo>
                <a:lnTo>
                  <a:pt x="59260" y="13480"/>
                </a:lnTo>
                <a:lnTo>
                  <a:pt x="59320" y="13490"/>
                </a:lnTo>
                <a:lnTo>
                  <a:pt x="59390" y="13500"/>
                </a:lnTo>
                <a:lnTo>
                  <a:pt x="59510" y="13520"/>
                </a:lnTo>
                <a:lnTo>
                  <a:pt x="59550" y="13520"/>
                </a:lnTo>
                <a:lnTo>
                  <a:pt x="59530" y="13600"/>
                </a:lnTo>
                <a:lnTo>
                  <a:pt x="59550" y="13610"/>
                </a:lnTo>
                <a:lnTo>
                  <a:pt x="59610" y="13610"/>
                </a:lnTo>
                <a:lnTo>
                  <a:pt x="59650" y="13620"/>
                </a:lnTo>
                <a:lnTo>
                  <a:pt x="59690" y="13620"/>
                </a:lnTo>
                <a:lnTo>
                  <a:pt x="59690" y="13630"/>
                </a:lnTo>
                <a:lnTo>
                  <a:pt x="59700" y="13670"/>
                </a:lnTo>
                <a:lnTo>
                  <a:pt x="59680" y="13720"/>
                </a:lnTo>
                <a:lnTo>
                  <a:pt x="59640" y="13780"/>
                </a:lnTo>
                <a:lnTo>
                  <a:pt x="59700" y="13830"/>
                </a:lnTo>
                <a:lnTo>
                  <a:pt x="59760" y="13860"/>
                </a:lnTo>
                <a:lnTo>
                  <a:pt x="59770" y="13870"/>
                </a:lnTo>
                <a:lnTo>
                  <a:pt x="59730" y="13930"/>
                </a:lnTo>
                <a:lnTo>
                  <a:pt x="59730" y="13940"/>
                </a:lnTo>
                <a:lnTo>
                  <a:pt x="59710" y="13920"/>
                </a:lnTo>
                <a:lnTo>
                  <a:pt x="59690" y="13960"/>
                </a:lnTo>
                <a:lnTo>
                  <a:pt x="59660" y="14000"/>
                </a:lnTo>
                <a:lnTo>
                  <a:pt x="59650" y="13990"/>
                </a:lnTo>
                <a:lnTo>
                  <a:pt x="59640" y="14000"/>
                </a:lnTo>
                <a:lnTo>
                  <a:pt x="59640" y="14010"/>
                </a:lnTo>
                <a:lnTo>
                  <a:pt x="59640" y="14020"/>
                </a:lnTo>
                <a:lnTo>
                  <a:pt x="59630" y="14030"/>
                </a:lnTo>
                <a:lnTo>
                  <a:pt x="59630" y="14040"/>
                </a:lnTo>
                <a:lnTo>
                  <a:pt x="59640" y="14040"/>
                </a:lnTo>
                <a:lnTo>
                  <a:pt x="59630" y="14050"/>
                </a:lnTo>
                <a:lnTo>
                  <a:pt x="59630" y="14060"/>
                </a:lnTo>
                <a:lnTo>
                  <a:pt x="59620" y="14070"/>
                </a:lnTo>
                <a:lnTo>
                  <a:pt x="59600" y="14080"/>
                </a:lnTo>
                <a:lnTo>
                  <a:pt x="59600" y="14090"/>
                </a:lnTo>
                <a:lnTo>
                  <a:pt x="59590" y="14120"/>
                </a:lnTo>
                <a:lnTo>
                  <a:pt x="59580" y="14140"/>
                </a:lnTo>
                <a:lnTo>
                  <a:pt x="59570" y="14150"/>
                </a:lnTo>
                <a:lnTo>
                  <a:pt x="59570" y="14160"/>
                </a:lnTo>
                <a:lnTo>
                  <a:pt x="59560" y="14160"/>
                </a:lnTo>
                <a:lnTo>
                  <a:pt x="59560" y="14170"/>
                </a:lnTo>
                <a:lnTo>
                  <a:pt x="59560" y="14180"/>
                </a:lnTo>
                <a:lnTo>
                  <a:pt x="59560" y="14190"/>
                </a:lnTo>
                <a:lnTo>
                  <a:pt x="59550" y="14190"/>
                </a:lnTo>
                <a:lnTo>
                  <a:pt x="59550" y="14200"/>
                </a:lnTo>
                <a:lnTo>
                  <a:pt x="59550" y="14210"/>
                </a:lnTo>
                <a:lnTo>
                  <a:pt x="59540" y="14210"/>
                </a:lnTo>
                <a:lnTo>
                  <a:pt x="59540" y="14220"/>
                </a:lnTo>
                <a:lnTo>
                  <a:pt x="59530" y="14230"/>
                </a:lnTo>
                <a:lnTo>
                  <a:pt x="59550" y="14240"/>
                </a:lnTo>
                <a:lnTo>
                  <a:pt x="59570" y="14250"/>
                </a:lnTo>
                <a:lnTo>
                  <a:pt x="59580" y="14250"/>
                </a:lnTo>
                <a:lnTo>
                  <a:pt x="59580" y="14260"/>
                </a:lnTo>
                <a:lnTo>
                  <a:pt x="59590" y="14270"/>
                </a:lnTo>
                <a:lnTo>
                  <a:pt x="59600" y="14270"/>
                </a:lnTo>
                <a:lnTo>
                  <a:pt x="59600" y="14280"/>
                </a:lnTo>
                <a:lnTo>
                  <a:pt x="59610" y="14280"/>
                </a:lnTo>
                <a:lnTo>
                  <a:pt x="59620" y="14280"/>
                </a:lnTo>
                <a:lnTo>
                  <a:pt x="59630" y="14280"/>
                </a:lnTo>
                <a:lnTo>
                  <a:pt x="59640" y="14280"/>
                </a:lnTo>
                <a:lnTo>
                  <a:pt x="59640" y="14290"/>
                </a:lnTo>
                <a:lnTo>
                  <a:pt x="59650" y="14290"/>
                </a:lnTo>
                <a:lnTo>
                  <a:pt x="59650" y="14300"/>
                </a:lnTo>
                <a:lnTo>
                  <a:pt x="59660" y="14300"/>
                </a:lnTo>
                <a:lnTo>
                  <a:pt x="59670" y="14300"/>
                </a:lnTo>
                <a:lnTo>
                  <a:pt x="59680" y="14310"/>
                </a:lnTo>
                <a:lnTo>
                  <a:pt x="59690" y="14310"/>
                </a:lnTo>
                <a:lnTo>
                  <a:pt x="59700" y="14310"/>
                </a:lnTo>
                <a:lnTo>
                  <a:pt x="59700" y="14320"/>
                </a:lnTo>
                <a:lnTo>
                  <a:pt x="59710" y="14320"/>
                </a:lnTo>
                <a:lnTo>
                  <a:pt x="59720" y="14320"/>
                </a:lnTo>
                <a:lnTo>
                  <a:pt x="59730" y="14320"/>
                </a:lnTo>
                <a:lnTo>
                  <a:pt x="59730" y="14330"/>
                </a:lnTo>
                <a:lnTo>
                  <a:pt x="59740" y="14330"/>
                </a:lnTo>
                <a:lnTo>
                  <a:pt x="59740" y="14340"/>
                </a:lnTo>
                <a:lnTo>
                  <a:pt x="59740" y="14330"/>
                </a:lnTo>
                <a:lnTo>
                  <a:pt x="59740" y="14320"/>
                </a:lnTo>
                <a:lnTo>
                  <a:pt x="59740" y="14300"/>
                </a:lnTo>
                <a:lnTo>
                  <a:pt x="59740" y="14280"/>
                </a:lnTo>
                <a:lnTo>
                  <a:pt x="59740" y="14270"/>
                </a:lnTo>
                <a:lnTo>
                  <a:pt x="59730" y="14240"/>
                </a:lnTo>
                <a:lnTo>
                  <a:pt x="59760" y="14230"/>
                </a:lnTo>
                <a:lnTo>
                  <a:pt x="59830" y="14180"/>
                </a:lnTo>
                <a:lnTo>
                  <a:pt x="59850" y="14170"/>
                </a:lnTo>
                <a:lnTo>
                  <a:pt x="59890" y="14150"/>
                </a:lnTo>
                <a:lnTo>
                  <a:pt x="59900" y="14140"/>
                </a:lnTo>
                <a:lnTo>
                  <a:pt x="59910" y="14140"/>
                </a:lnTo>
                <a:lnTo>
                  <a:pt x="59940" y="14120"/>
                </a:lnTo>
                <a:lnTo>
                  <a:pt x="59940" y="14130"/>
                </a:lnTo>
                <a:lnTo>
                  <a:pt x="59950" y="14140"/>
                </a:lnTo>
                <a:lnTo>
                  <a:pt x="59960" y="14150"/>
                </a:lnTo>
                <a:lnTo>
                  <a:pt x="59970" y="14160"/>
                </a:lnTo>
                <a:lnTo>
                  <a:pt x="59980" y="14170"/>
                </a:lnTo>
                <a:lnTo>
                  <a:pt x="59970" y="14180"/>
                </a:lnTo>
                <a:lnTo>
                  <a:pt x="59970" y="14190"/>
                </a:lnTo>
                <a:lnTo>
                  <a:pt x="59960" y="14190"/>
                </a:lnTo>
                <a:lnTo>
                  <a:pt x="59950" y="14200"/>
                </a:lnTo>
                <a:lnTo>
                  <a:pt x="59960" y="14210"/>
                </a:lnTo>
                <a:lnTo>
                  <a:pt x="59960" y="14220"/>
                </a:lnTo>
                <a:lnTo>
                  <a:pt x="59960" y="14230"/>
                </a:lnTo>
                <a:lnTo>
                  <a:pt x="59980" y="14280"/>
                </a:lnTo>
                <a:lnTo>
                  <a:pt x="60000" y="14320"/>
                </a:lnTo>
                <a:lnTo>
                  <a:pt x="60030" y="14390"/>
                </a:lnTo>
                <a:lnTo>
                  <a:pt x="60030" y="14410"/>
                </a:lnTo>
                <a:lnTo>
                  <a:pt x="60040" y="14440"/>
                </a:lnTo>
                <a:lnTo>
                  <a:pt x="60040" y="14450"/>
                </a:lnTo>
                <a:lnTo>
                  <a:pt x="60030" y="14490"/>
                </a:lnTo>
                <a:lnTo>
                  <a:pt x="60040" y="14480"/>
                </a:lnTo>
                <a:lnTo>
                  <a:pt x="60050" y="14480"/>
                </a:lnTo>
                <a:lnTo>
                  <a:pt x="60070" y="14480"/>
                </a:lnTo>
                <a:lnTo>
                  <a:pt x="60090" y="14480"/>
                </a:lnTo>
                <a:lnTo>
                  <a:pt x="60150" y="14490"/>
                </a:lnTo>
                <a:lnTo>
                  <a:pt x="60190" y="14500"/>
                </a:lnTo>
                <a:lnTo>
                  <a:pt x="60210" y="14500"/>
                </a:lnTo>
                <a:lnTo>
                  <a:pt x="60260" y="14510"/>
                </a:lnTo>
                <a:lnTo>
                  <a:pt x="60270" y="14510"/>
                </a:lnTo>
                <a:lnTo>
                  <a:pt x="60280" y="14510"/>
                </a:lnTo>
                <a:lnTo>
                  <a:pt x="60290" y="14500"/>
                </a:lnTo>
                <a:lnTo>
                  <a:pt x="60290" y="14490"/>
                </a:lnTo>
                <a:lnTo>
                  <a:pt x="60290" y="14480"/>
                </a:lnTo>
                <a:lnTo>
                  <a:pt x="60300" y="14480"/>
                </a:lnTo>
                <a:lnTo>
                  <a:pt x="60310" y="14480"/>
                </a:lnTo>
                <a:lnTo>
                  <a:pt x="60320" y="14480"/>
                </a:lnTo>
                <a:lnTo>
                  <a:pt x="60330" y="14480"/>
                </a:lnTo>
                <a:lnTo>
                  <a:pt x="60340" y="14480"/>
                </a:lnTo>
                <a:lnTo>
                  <a:pt x="60350" y="14490"/>
                </a:lnTo>
                <a:lnTo>
                  <a:pt x="60350" y="14500"/>
                </a:lnTo>
                <a:lnTo>
                  <a:pt x="60350" y="14590"/>
                </a:lnTo>
                <a:lnTo>
                  <a:pt x="60350" y="14650"/>
                </a:lnTo>
                <a:lnTo>
                  <a:pt x="60350" y="14700"/>
                </a:lnTo>
                <a:lnTo>
                  <a:pt x="60330" y="14730"/>
                </a:lnTo>
                <a:lnTo>
                  <a:pt x="60330" y="14790"/>
                </a:lnTo>
                <a:lnTo>
                  <a:pt x="60330" y="14820"/>
                </a:lnTo>
                <a:lnTo>
                  <a:pt x="60360" y="14870"/>
                </a:lnTo>
                <a:lnTo>
                  <a:pt x="60380" y="14920"/>
                </a:lnTo>
                <a:lnTo>
                  <a:pt x="60390" y="14940"/>
                </a:lnTo>
                <a:lnTo>
                  <a:pt x="60400" y="14960"/>
                </a:lnTo>
                <a:lnTo>
                  <a:pt x="60400" y="14970"/>
                </a:lnTo>
                <a:lnTo>
                  <a:pt x="60390" y="14970"/>
                </a:lnTo>
                <a:lnTo>
                  <a:pt x="60380" y="14970"/>
                </a:lnTo>
                <a:lnTo>
                  <a:pt x="60380" y="14980"/>
                </a:lnTo>
                <a:lnTo>
                  <a:pt x="60360" y="14990"/>
                </a:lnTo>
                <a:lnTo>
                  <a:pt x="60390" y="15030"/>
                </a:lnTo>
                <a:lnTo>
                  <a:pt x="60380" y="15030"/>
                </a:lnTo>
                <a:lnTo>
                  <a:pt x="60380" y="15040"/>
                </a:lnTo>
                <a:lnTo>
                  <a:pt x="60370" y="15040"/>
                </a:lnTo>
                <a:lnTo>
                  <a:pt x="60370" y="15030"/>
                </a:lnTo>
                <a:lnTo>
                  <a:pt x="60360" y="15030"/>
                </a:lnTo>
                <a:lnTo>
                  <a:pt x="60350" y="15030"/>
                </a:lnTo>
                <a:lnTo>
                  <a:pt x="60350" y="15020"/>
                </a:lnTo>
                <a:lnTo>
                  <a:pt x="60350" y="15010"/>
                </a:lnTo>
                <a:lnTo>
                  <a:pt x="60340" y="15010"/>
                </a:lnTo>
                <a:lnTo>
                  <a:pt x="60340" y="15020"/>
                </a:lnTo>
                <a:lnTo>
                  <a:pt x="60340" y="15030"/>
                </a:lnTo>
                <a:lnTo>
                  <a:pt x="60350" y="15040"/>
                </a:lnTo>
                <a:lnTo>
                  <a:pt x="60350" y="15050"/>
                </a:lnTo>
                <a:lnTo>
                  <a:pt x="60340" y="15050"/>
                </a:lnTo>
                <a:lnTo>
                  <a:pt x="60330" y="15050"/>
                </a:lnTo>
                <a:lnTo>
                  <a:pt x="60330" y="15040"/>
                </a:lnTo>
                <a:lnTo>
                  <a:pt x="60320" y="15040"/>
                </a:lnTo>
                <a:lnTo>
                  <a:pt x="60310" y="15040"/>
                </a:lnTo>
                <a:lnTo>
                  <a:pt x="60310" y="15050"/>
                </a:lnTo>
                <a:lnTo>
                  <a:pt x="60300" y="15050"/>
                </a:lnTo>
                <a:lnTo>
                  <a:pt x="60290" y="15050"/>
                </a:lnTo>
                <a:lnTo>
                  <a:pt x="60290" y="15040"/>
                </a:lnTo>
                <a:lnTo>
                  <a:pt x="60290" y="15030"/>
                </a:lnTo>
                <a:lnTo>
                  <a:pt x="60280" y="15030"/>
                </a:lnTo>
                <a:lnTo>
                  <a:pt x="60290" y="15030"/>
                </a:lnTo>
                <a:lnTo>
                  <a:pt x="60290" y="15020"/>
                </a:lnTo>
                <a:lnTo>
                  <a:pt x="60280" y="15020"/>
                </a:lnTo>
                <a:lnTo>
                  <a:pt x="60270" y="15030"/>
                </a:lnTo>
                <a:lnTo>
                  <a:pt x="60270" y="15040"/>
                </a:lnTo>
                <a:lnTo>
                  <a:pt x="60250" y="15020"/>
                </a:lnTo>
                <a:lnTo>
                  <a:pt x="60240" y="15030"/>
                </a:lnTo>
                <a:lnTo>
                  <a:pt x="60230" y="15040"/>
                </a:lnTo>
                <a:lnTo>
                  <a:pt x="60220" y="15050"/>
                </a:lnTo>
                <a:lnTo>
                  <a:pt x="60210" y="15060"/>
                </a:lnTo>
                <a:lnTo>
                  <a:pt x="60210" y="15070"/>
                </a:lnTo>
                <a:lnTo>
                  <a:pt x="60200" y="15070"/>
                </a:lnTo>
                <a:lnTo>
                  <a:pt x="60200" y="15080"/>
                </a:lnTo>
                <a:lnTo>
                  <a:pt x="60200" y="15090"/>
                </a:lnTo>
                <a:lnTo>
                  <a:pt x="60190" y="15100"/>
                </a:lnTo>
                <a:lnTo>
                  <a:pt x="60190" y="15110"/>
                </a:lnTo>
                <a:lnTo>
                  <a:pt x="60190" y="15120"/>
                </a:lnTo>
                <a:lnTo>
                  <a:pt x="60190" y="15130"/>
                </a:lnTo>
                <a:lnTo>
                  <a:pt x="60190" y="15140"/>
                </a:lnTo>
                <a:lnTo>
                  <a:pt x="60200" y="15140"/>
                </a:lnTo>
                <a:lnTo>
                  <a:pt x="60200" y="15150"/>
                </a:lnTo>
                <a:lnTo>
                  <a:pt x="60200" y="15160"/>
                </a:lnTo>
                <a:lnTo>
                  <a:pt x="60200" y="15170"/>
                </a:lnTo>
                <a:lnTo>
                  <a:pt x="60200" y="15180"/>
                </a:lnTo>
                <a:lnTo>
                  <a:pt x="60210" y="15180"/>
                </a:lnTo>
                <a:lnTo>
                  <a:pt x="60220" y="15180"/>
                </a:lnTo>
                <a:lnTo>
                  <a:pt x="60210" y="15190"/>
                </a:lnTo>
                <a:lnTo>
                  <a:pt x="60220" y="15190"/>
                </a:lnTo>
                <a:lnTo>
                  <a:pt x="60230" y="15200"/>
                </a:lnTo>
                <a:lnTo>
                  <a:pt x="60220" y="15200"/>
                </a:lnTo>
                <a:lnTo>
                  <a:pt x="60220" y="15210"/>
                </a:lnTo>
                <a:lnTo>
                  <a:pt x="60220" y="15220"/>
                </a:lnTo>
                <a:lnTo>
                  <a:pt x="60220" y="15210"/>
                </a:lnTo>
                <a:lnTo>
                  <a:pt x="60230" y="15210"/>
                </a:lnTo>
                <a:lnTo>
                  <a:pt x="60230" y="15220"/>
                </a:lnTo>
                <a:lnTo>
                  <a:pt x="60230" y="15230"/>
                </a:lnTo>
                <a:lnTo>
                  <a:pt x="60230" y="15240"/>
                </a:lnTo>
                <a:lnTo>
                  <a:pt x="60240" y="15240"/>
                </a:lnTo>
                <a:lnTo>
                  <a:pt x="60250" y="15240"/>
                </a:lnTo>
                <a:lnTo>
                  <a:pt x="60240" y="15240"/>
                </a:lnTo>
                <a:lnTo>
                  <a:pt x="60220" y="15250"/>
                </a:lnTo>
                <a:lnTo>
                  <a:pt x="60210" y="15320"/>
                </a:lnTo>
                <a:lnTo>
                  <a:pt x="60210" y="15330"/>
                </a:lnTo>
                <a:lnTo>
                  <a:pt x="60210" y="15340"/>
                </a:lnTo>
                <a:lnTo>
                  <a:pt x="60200" y="15350"/>
                </a:lnTo>
                <a:lnTo>
                  <a:pt x="60200" y="15370"/>
                </a:lnTo>
                <a:lnTo>
                  <a:pt x="60190" y="15370"/>
                </a:lnTo>
                <a:lnTo>
                  <a:pt x="60220" y="15380"/>
                </a:lnTo>
                <a:lnTo>
                  <a:pt x="60270" y="15380"/>
                </a:lnTo>
                <a:lnTo>
                  <a:pt x="60280" y="15390"/>
                </a:lnTo>
                <a:lnTo>
                  <a:pt x="60270" y="15400"/>
                </a:lnTo>
                <a:lnTo>
                  <a:pt x="60270" y="15410"/>
                </a:lnTo>
                <a:lnTo>
                  <a:pt x="60260" y="15410"/>
                </a:lnTo>
                <a:lnTo>
                  <a:pt x="60260" y="15420"/>
                </a:lnTo>
                <a:lnTo>
                  <a:pt x="60250" y="15420"/>
                </a:lnTo>
                <a:lnTo>
                  <a:pt x="60250" y="15430"/>
                </a:lnTo>
                <a:lnTo>
                  <a:pt x="60240" y="15430"/>
                </a:lnTo>
                <a:lnTo>
                  <a:pt x="60240" y="15420"/>
                </a:lnTo>
                <a:lnTo>
                  <a:pt x="60230" y="15420"/>
                </a:lnTo>
                <a:lnTo>
                  <a:pt x="60230" y="15430"/>
                </a:lnTo>
                <a:lnTo>
                  <a:pt x="60220" y="15430"/>
                </a:lnTo>
                <a:lnTo>
                  <a:pt x="60220" y="15440"/>
                </a:lnTo>
                <a:lnTo>
                  <a:pt x="60210" y="15440"/>
                </a:lnTo>
                <a:lnTo>
                  <a:pt x="60210" y="15450"/>
                </a:lnTo>
                <a:lnTo>
                  <a:pt x="60200" y="15450"/>
                </a:lnTo>
                <a:lnTo>
                  <a:pt x="60200" y="15460"/>
                </a:lnTo>
                <a:lnTo>
                  <a:pt x="60200" y="15470"/>
                </a:lnTo>
                <a:lnTo>
                  <a:pt x="60190" y="15490"/>
                </a:lnTo>
                <a:lnTo>
                  <a:pt x="60180" y="15510"/>
                </a:lnTo>
                <a:lnTo>
                  <a:pt x="60180" y="15520"/>
                </a:lnTo>
                <a:lnTo>
                  <a:pt x="60180" y="15530"/>
                </a:lnTo>
                <a:lnTo>
                  <a:pt x="60160" y="15540"/>
                </a:lnTo>
                <a:lnTo>
                  <a:pt x="60150" y="15550"/>
                </a:lnTo>
                <a:lnTo>
                  <a:pt x="60140" y="15550"/>
                </a:lnTo>
                <a:lnTo>
                  <a:pt x="60130" y="15550"/>
                </a:lnTo>
                <a:lnTo>
                  <a:pt x="60120" y="15550"/>
                </a:lnTo>
                <a:lnTo>
                  <a:pt x="60120" y="15560"/>
                </a:lnTo>
                <a:lnTo>
                  <a:pt x="60120" y="15570"/>
                </a:lnTo>
                <a:lnTo>
                  <a:pt x="60120" y="15580"/>
                </a:lnTo>
                <a:lnTo>
                  <a:pt x="60120" y="15590"/>
                </a:lnTo>
                <a:lnTo>
                  <a:pt x="60120" y="15600"/>
                </a:lnTo>
                <a:lnTo>
                  <a:pt x="60130" y="15600"/>
                </a:lnTo>
                <a:lnTo>
                  <a:pt x="60130" y="15610"/>
                </a:lnTo>
                <a:lnTo>
                  <a:pt x="60140" y="15610"/>
                </a:lnTo>
                <a:lnTo>
                  <a:pt x="60150" y="15610"/>
                </a:lnTo>
                <a:lnTo>
                  <a:pt x="60150" y="15620"/>
                </a:lnTo>
                <a:lnTo>
                  <a:pt x="60150" y="15630"/>
                </a:lnTo>
                <a:lnTo>
                  <a:pt x="60150" y="15640"/>
                </a:lnTo>
                <a:lnTo>
                  <a:pt x="60160" y="15640"/>
                </a:lnTo>
                <a:lnTo>
                  <a:pt x="60160" y="15650"/>
                </a:lnTo>
                <a:lnTo>
                  <a:pt x="60160" y="15660"/>
                </a:lnTo>
                <a:lnTo>
                  <a:pt x="60170" y="15660"/>
                </a:lnTo>
                <a:lnTo>
                  <a:pt x="60180" y="15660"/>
                </a:lnTo>
                <a:lnTo>
                  <a:pt x="60180" y="15690"/>
                </a:lnTo>
                <a:lnTo>
                  <a:pt x="60180" y="15720"/>
                </a:lnTo>
                <a:lnTo>
                  <a:pt x="60170" y="15740"/>
                </a:lnTo>
                <a:lnTo>
                  <a:pt x="60170" y="15750"/>
                </a:lnTo>
                <a:lnTo>
                  <a:pt x="60170" y="15760"/>
                </a:lnTo>
                <a:lnTo>
                  <a:pt x="60170" y="15770"/>
                </a:lnTo>
                <a:lnTo>
                  <a:pt x="60180" y="15770"/>
                </a:lnTo>
                <a:lnTo>
                  <a:pt x="60190" y="15780"/>
                </a:lnTo>
                <a:lnTo>
                  <a:pt x="60170" y="15840"/>
                </a:lnTo>
                <a:lnTo>
                  <a:pt x="60140" y="15830"/>
                </a:lnTo>
                <a:lnTo>
                  <a:pt x="60130" y="15830"/>
                </a:lnTo>
                <a:lnTo>
                  <a:pt x="60120" y="15830"/>
                </a:lnTo>
                <a:lnTo>
                  <a:pt x="60110" y="15830"/>
                </a:lnTo>
                <a:lnTo>
                  <a:pt x="60140" y="15890"/>
                </a:lnTo>
                <a:lnTo>
                  <a:pt x="60170" y="15970"/>
                </a:lnTo>
                <a:lnTo>
                  <a:pt x="60200" y="16010"/>
                </a:lnTo>
                <a:lnTo>
                  <a:pt x="60240" y="16080"/>
                </a:lnTo>
                <a:lnTo>
                  <a:pt x="60260" y="16130"/>
                </a:lnTo>
                <a:lnTo>
                  <a:pt x="60280" y="16170"/>
                </a:lnTo>
                <a:lnTo>
                  <a:pt x="60290" y="16170"/>
                </a:lnTo>
                <a:lnTo>
                  <a:pt x="60300" y="16190"/>
                </a:lnTo>
                <a:lnTo>
                  <a:pt x="60300" y="16200"/>
                </a:lnTo>
                <a:lnTo>
                  <a:pt x="60330" y="16200"/>
                </a:lnTo>
                <a:lnTo>
                  <a:pt x="60380" y="16200"/>
                </a:lnTo>
                <a:lnTo>
                  <a:pt x="60390" y="16200"/>
                </a:lnTo>
                <a:lnTo>
                  <a:pt x="60390" y="16210"/>
                </a:lnTo>
                <a:lnTo>
                  <a:pt x="60400" y="16230"/>
                </a:lnTo>
                <a:lnTo>
                  <a:pt x="60410" y="16270"/>
                </a:lnTo>
                <a:lnTo>
                  <a:pt x="60410" y="16290"/>
                </a:lnTo>
                <a:lnTo>
                  <a:pt x="60430" y="16290"/>
                </a:lnTo>
                <a:lnTo>
                  <a:pt x="60500" y="16270"/>
                </a:lnTo>
                <a:lnTo>
                  <a:pt x="60510" y="16280"/>
                </a:lnTo>
                <a:lnTo>
                  <a:pt x="60510" y="16290"/>
                </a:lnTo>
                <a:lnTo>
                  <a:pt x="60510" y="16300"/>
                </a:lnTo>
                <a:lnTo>
                  <a:pt x="60530" y="16290"/>
                </a:lnTo>
                <a:lnTo>
                  <a:pt x="60550" y="16320"/>
                </a:lnTo>
                <a:lnTo>
                  <a:pt x="60530" y="16330"/>
                </a:lnTo>
                <a:lnTo>
                  <a:pt x="60520" y="16330"/>
                </a:lnTo>
                <a:lnTo>
                  <a:pt x="60490" y="16340"/>
                </a:lnTo>
                <a:lnTo>
                  <a:pt x="60480" y="16340"/>
                </a:lnTo>
                <a:lnTo>
                  <a:pt x="60460" y="16350"/>
                </a:lnTo>
                <a:lnTo>
                  <a:pt x="60450" y="16350"/>
                </a:lnTo>
                <a:lnTo>
                  <a:pt x="60420" y="16360"/>
                </a:lnTo>
                <a:lnTo>
                  <a:pt x="60420" y="16400"/>
                </a:lnTo>
                <a:lnTo>
                  <a:pt x="60400" y="16410"/>
                </a:lnTo>
                <a:lnTo>
                  <a:pt x="60390" y="16410"/>
                </a:lnTo>
                <a:lnTo>
                  <a:pt x="60390" y="16400"/>
                </a:lnTo>
                <a:lnTo>
                  <a:pt x="60380" y="16400"/>
                </a:lnTo>
                <a:lnTo>
                  <a:pt x="60370" y="16400"/>
                </a:lnTo>
                <a:lnTo>
                  <a:pt x="60360" y="16400"/>
                </a:lnTo>
                <a:lnTo>
                  <a:pt x="60350" y="16400"/>
                </a:lnTo>
                <a:lnTo>
                  <a:pt x="60340" y="16400"/>
                </a:lnTo>
                <a:lnTo>
                  <a:pt x="60330" y="16400"/>
                </a:lnTo>
                <a:lnTo>
                  <a:pt x="60320" y="16400"/>
                </a:lnTo>
                <a:lnTo>
                  <a:pt x="60310" y="16400"/>
                </a:lnTo>
                <a:lnTo>
                  <a:pt x="60310" y="16410"/>
                </a:lnTo>
                <a:lnTo>
                  <a:pt x="60300" y="16420"/>
                </a:lnTo>
                <a:lnTo>
                  <a:pt x="60290" y="16420"/>
                </a:lnTo>
                <a:lnTo>
                  <a:pt x="60280" y="16420"/>
                </a:lnTo>
                <a:lnTo>
                  <a:pt x="60270" y="16420"/>
                </a:lnTo>
                <a:lnTo>
                  <a:pt x="60260" y="16420"/>
                </a:lnTo>
                <a:lnTo>
                  <a:pt x="60260" y="16430"/>
                </a:lnTo>
                <a:lnTo>
                  <a:pt x="60250" y="16430"/>
                </a:lnTo>
                <a:lnTo>
                  <a:pt x="60240" y="16430"/>
                </a:lnTo>
                <a:lnTo>
                  <a:pt x="60240" y="16440"/>
                </a:lnTo>
                <a:lnTo>
                  <a:pt x="60230" y="16440"/>
                </a:lnTo>
                <a:lnTo>
                  <a:pt x="60220" y="16440"/>
                </a:lnTo>
                <a:lnTo>
                  <a:pt x="60210" y="16440"/>
                </a:lnTo>
                <a:lnTo>
                  <a:pt x="60210" y="16450"/>
                </a:lnTo>
                <a:lnTo>
                  <a:pt x="60190" y="16450"/>
                </a:lnTo>
                <a:lnTo>
                  <a:pt x="60180" y="16450"/>
                </a:lnTo>
                <a:lnTo>
                  <a:pt x="60170" y="16450"/>
                </a:lnTo>
                <a:lnTo>
                  <a:pt x="60160" y="16460"/>
                </a:lnTo>
                <a:lnTo>
                  <a:pt x="60150" y="16460"/>
                </a:lnTo>
                <a:lnTo>
                  <a:pt x="60140" y="16450"/>
                </a:lnTo>
                <a:lnTo>
                  <a:pt x="60140" y="16460"/>
                </a:lnTo>
                <a:lnTo>
                  <a:pt x="60130" y="16460"/>
                </a:lnTo>
                <a:lnTo>
                  <a:pt x="60130" y="16470"/>
                </a:lnTo>
                <a:lnTo>
                  <a:pt x="60130" y="16480"/>
                </a:lnTo>
                <a:lnTo>
                  <a:pt x="60130" y="16490"/>
                </a:lnTo>
                <a:lnTo>
                  <a:pt x="60120" y="16500"/>
                </a:lnTo>
                <a:lnTo>
                  <a:pt x="60110" y="16500"/>
                </a:lnTo>
                <a:lnTo>
                  <a:pt x="60100" y="16500"/>
                </a:lnTo>
                <a:lnTo>
                  <a:pt x="60090" y="16500"/>
                </a:lnTo>
                <a:lnTo>
                  <a:pt x="60080" y="16500"/>
                </a:lnTo>
                <a:lnTo>
                  <a:pt x="60070" y="16490"/>
                </a:lnTo>
                <a:lnTo>
                  <a:pt x="60060" y="16490"/>
                </a:lnTo>
                <a:lnTo>
                  <a:pt x="60050" y="16490"/>
                </a:lnTo>
                <a:lnTo>
                  <a:pt x="60040" y="16480"/>
                </a:lnTo>
                <a:lnTo>
                  <a:pt x="60030" y="16490"/>
                </a:lnTo>
                <a:lnTo>
                  <a:pt x="60040" y="16510"/>
                </a:lnTo>
                <a:lnTo>
                  <a:pt x="60050" y="16530"/>
                </a:lnTo>
                <a:lnTo>
                  <a:pt x="60070" y="16560"/>
                </a:lnTo>
                <a:lnTo>
                  <a:pt x="60070" y="16570"/>
                </a:lnTo>
                <a:lnTo>
                  <a:pt x="60080" y="16580"/>
                </a:lnTo>
                <a:lnTo>
                  <a:pt x="60080" y="16590"/>
                </a:lnTo>
                <a:lnTo>
                  <a:pt x="60090" y="16600"/>
                </a:lnTo>
                <a:lnTo>
                  <a:pt x="60100" y="16610"/>
                </a:lnTo>
                <a:lnTo>
                  <a:pt x="60100" y="16620"/>
                </a:lnTo>
                <a:lnTo>
                  <a:pt x="60100" y="16630"/>
                </a:lnTo>
                <a:lnTo>
                  <a:pt x="60100" y="16670"/>
                </a:lnTo>
                <a:lnTo>
                  <a:pt x="60100" y="16690"/>
                </a:lnTo>
                <a:lnTo>
                  <a:pt x="60100" y="16720"/>
                </a:lnTo>
                <a:lnTo>
                  <a:pt x="60090" y="16760"/>
                </a:lnTo>
                <a:lnTo>
                  <a:pt x="60080" y="16820"/>
                </a:lnTo>
                <a:lnTo>
                  <a:pt x="60080" y="16830"/>
                </a:lnTo>
                <a:lnTo>
                  <a:pt x="60080" y="16860"/>
                </a:lnTo>
                <a:lnTo>
                  <a:pt x="60080" y="16890"/>
                </a:lnTo>
                <a:lnTo>
                  <a:pt x="60080" y="16930"/>
                </a:lnTo>
                <a:lnTo>
                  <a:pt x="60080" y="16940"/>
                </a:lnTo>
                <a:lnTo>
                  <a:pt x="60070" y="16950"/>
                </a:lnTo>
                <a:lnTo>
                  <a:pt x="60040" y="16970"/>
                </a:lnTo>
                <a:lnTo>
                  <a:pt x="60040" y="16980"/>
                </a:lnTo>
                <a:lnTo>
                  <a:pt x="60030" y="16980"/>
                </a:lnTo>
                <a:lnTo>
                  <a:pt x="60020" y="16980"/>
                </a:lnTo>
                <a:lnTo>
                  <a:pt x="60010" y="16980"/>
                </a:lnTo>
                <a:lnTo>
                  <a:pt x="60000" y="16980"/>
                </a:lnTo>
                <a:lnTo>
                  <a:pt x="59990" y="16970"/>
                </a:lnTo>
                <a:lnTo>
                  <a:pt x="59980" y="16970"/>
                </a:lnTo>
                <a:lnTo>
                  <a:pt x="59970" y="16970"/>
                </a:lnTo>
                <a:lnTo>
                  <a:pt x="59960" y="16980"/>
                </a:lnTo>
                <a:lnTo>
                  <a:pt x="59950" y="16980"/>
                </a:lnTo>
                <a:lnTo>
                  <a:pt x="59950" y="16990"/>
                </a:lnTo>
                <a:lnTo>
                  <a:pt x="59940" y="16990"/>
                </a:lnTo>
                <a:lnTo>
                  <a:pt x="59930" y="16990"/>
                </a:lnTo>
                <a:lnTo>
                  <a:pt x="59930" y="17000"/>
                </a:lnTo>
                <a:lnTo>
                  <a:pt x="59930" y="17010"/>
                </a:lnTo>
                <a:lnTo>
                  <a:pt x="59930" y="17020"/>
                </a:lnTo>
                <a:lnTo>
                  <a:pt x="59940" y="17030"/>
                </a:lnTo>
                <a:lnTo>
                  <a:pt x="59940" y="17040"/>
                </a:lnTo>
                <a:lnTo>
                  <a:pt x="59940" y="17050"/>
                </a:lnTo>
                <a:lnTo>
                  <a:pt x="59950" y="17050"/>
                </a:lnTo>
                <a:lnTo>
                  <a:pt x="59950" y="17060"/>
                </a:lnTo>
                <a:lnTo>
                  <a:pt x="59950" y="17070"/>
                </a:lnTo>
                <a:lnTo>
                  <a:pt x="59930" y="17140"/>
                </a:lnTo>
                <a:lnTo>
                  <a:pt x="59920" y="17180"/>
                </a:lnTo>
                <a:lnTo>
                  <a:pt x="59910" y="17250"/>
                </a:lnTo>
                <a:lnTo>
                  <a:pt x="59900" y="17260"/>
                </a:lnTo>
                <a:lnTo>
                  <a:pt x="59900" y="17280"/>
                </a:lnTo>
                <a:lnTo>
                  <a:pt x="59900" y="17290"/>
                </a:lnTo>
                <a:lnTo>
                  <a:pt x="59890" y="17290"/>
                </a:lnTo>
                <a:lnTo>
                  <a:pt x="59880" y="17310"/>
                </a:lnTo>
                <a:lnTo>
                  <a:pt x="59880" y="17320"/>
                </a:lnTo>
                <a:lnTo>
                  <a:pt x="59870" y="17330"/>
                </a:lnTo>
                <a:lnTo>
                  <a:pt x="59860" y="17350"/>
                </a:lnTo>
                <a:lnTo>
                  <a:pt x="59890" y="17360"/>
                </a:lnTo>
                <a:lnTo>
                  <a:pt x="59930" y="17370"/>
                </a:lnTo>
                <a:lnTo>
                  <a:pt x="59940" y="17370"/>
                </a:lnTo>
                <a:lnTo>
                  <a:pt x="59950" y="17370"/>
                </a:lnTo>
                <a:lnTo>
                  <a:pt x="59960" y="17380"/>
                </a:lnTo>
                <a:lnTo>
                  <a:pt x="59960" y="17390"/>
                </a:lnTo>
                <a:lnTo>
                  <a:pt x="59960" y="17400"/>
                </a:lnTo>
                <a:lnTo>
                  <a:pt x="59960" y="17410"/>
                </a:lnTo>
                <a:lnTo>
                  <a:pt x="59950" y="17420"/>
                </a:lnTo>
                <a:lnTo>
                  <a:pt x="59950" y="17430"/>
                </a:lnTo>
                <a:lnTo>
                  <a:pt x="59940" y="17430"/>
                </a:lnTo>
                <a:lnTo>
                  <a:pt x="59940" y="17440"/>
                </a:lnTo>
                <a:lnTo>
                  <a:pt x="59930" y="17430"/>
                </a:lnTo>
                <a:lnTo>
                  <a:pt x="59870" y="17420"/>
                </a:lnTo>
                <a:lnTo>
                  <a:pt x="59850" y="17440"/>
                </a:lnTo>
                <a:lnTo>
                  <a:pt x="59840" y="17450"/>
                </a:lnTo>
                <a:lnTo>
                  <a:pt x="59820" y="17470"/>
                </a:lnTo>
                <a:lnTo>
                  <a:pt x="59810" y="17490"/>
                </a:lnTo>
                <a:lnTo>
                  <a:pt x="59810" y="17500"/>
                </a:lnTo>
                <a:lnTo>
                  <a:pt x="59820" y="17510"/>
                </a:lnTo>
                <a:lnTo>
                  <a:pt x="59830" y="17530"/>
                </a:lnTo>
                <a:lnTo>
                  <a:pt x="59820" y="17540"/>
                </a:lnTo>
                <a:lnTo>
                  <a:pt x="59810" y="17550"/>
                </a:lnTo>
                <a:lnTo>
                  <a:pt x="59790" y="17570"/>
                </a:lnTo>
                <a:lnTo>
                  <a:pt x="59770" y="17590"/>
                </a:lnTo>
                <a:lnTo>
                  <a:pt x="59750" y="17620"/>
                </a:lnTo>
                <a:lnTo>
                  <a:pt x="59740" y="17640"/>
                </a:lnTo>
                <a:lnTo>
                  <a:pt x="59730" y="17650"/>
                </a:lnTo>
                <a:lnTo>
                  <a:pt x="59730" y="17660"/>
                </a:lnTo>
                <a:lnTo>
                  <a:pt x="59720" y="17690"/>
                </a:lnTo>
                <a:lnTo>
                  <a:pt x="59720" y="17710"/>
                </a:lnTo>
                <a:lnTo>
                  <a:pt x="59710" y="17710"/>
                </a:lnTo>
                <a:lnTo>
                  <a:pt x="59710" y="17720"/>
                </a:lnTo>
                <a:lnTo>
                  <a:pt x="59700" y="17730"/>
                </a:lnTo>
                <a:lnTo>
                  <a:pt x="59680" y="17750"/>
                </a:lnTo>
                <a:lnTo>
                  <a:pt x="59650" y="17770"/>
                </a:lnTo>
                <a:lnTo>
                  <a:pt x="59640" y="17780"/>
                </a:lnTo>
                <a:lnTo>
                  <a:pt x="59640" y="17790"/>
                </a:lnTo>
                <a:lnTo>
                  <a:pt x="59630" y="17790"/>
                </a:lnTo>
                <a:lnTo>
                  <a:pt x="59630" y="17800"/>
                </a:lnTo>
                <a:lnTo>
                  <a:pt x="59620" y="17800"/>
                </a:lnTo>
                <a:lnTo>
                  <a:pt x="59620" y="17810"/>
                </a:lnTo>
                <a:lnTo>
                  <a:pt x="59600" y="17830"/>
                </a:lnTo>
                <a:lnTo>
                  <a:pt x="59590" y="17830"/>
                </a:lnTo>
                <a:lnTo>
                  <a:pt x="59590" y="17840"/>
                </a:lnTo>
                <a:lnTo>
                  <a:pt x="59600" y="17850"/>
                </a:lnTo>
                <a:lnTo>
                  <a:pt x="59610" y="17870"/>
                </a:lnTo>
                <a:lnTo>
                  <a:pt x="59650" y="17950"/>
                </a:lnTo>
                <a:lnTo>
                  <a:pt x="59650" y="17960"/>
                </a:lnTo>
                <a:lnTo>
                  <a:pt x="59650" y="17990"/>
                </a:lnTo>
                <a:lnTo>
                  <a:pt x="59670" y="18010"/>
                </a:lnTo>
                <a:lnTo>
                  <a:pt x="59660" y="18020"/>
                </a:lnTo>
                <a:lnTo>
                  <a:pt x="59650" y="18020"/>
                </a:lnTo>
                <a:lnTo>
                  <a:pt x="59640" y="18020"/>
                </a:lnTo>
                <a:lnTo>
                  <a:pt x="59630" y="18030"/>
                </a:lnTo>
                <a:lnTo>
                  <a:pt x="59630" y="18040"/>
                </a:lnTo>
                <a:lnTo>
                  <a:pt x="59610" y="18070"/>
                </a:lnTo>
                <a:lnTo>
                  <a:pt x="59590" y="18100"/>
                </a:lnTo>
                <a:lnTo>
                  <a:pt x="59570" y="18130"/>
                </a:lnTo>
                <a:lnTo>
                  <a:pt x="59560" y="18150"/>
                </a:lnTo>
                <a:lnTo>
                  <a:pt x="59540" y="18140"/>
                </a:lnTo>
                <a:lnTo>
                  <a:pt x="59530" y="18150"/>
                </a:lnTo>
                <a:lnTo>
                  <a:pt x="59520" y="18150"/>
                </a:lnTo>
                <a:lnTo>
                  <a:pt x="59510" y="18150"/>
                </a:lnTo>
                <a:lnTo>
                  <a:pt x="59500" y="18150"/>
                </a:lnTo>
                <a:lnTo>
                  <a:pt x="59500" y="18140"/>
                </a:lnTo>
                <a:lnTo>
                  <a:pt x="59490" y="18140"/>
                </a:lnTo>
                <a:lnTo>
                  <a:pt x="59480" y="18140"/>
                </a:lnTo>
                <a:lnTo>
                  <a:pt x="59470" y="18140"/>
                </a:lnTo>
                <a:lnTo>
                  <a:pt x="59470" y="18150"/>
                </a:lnTo>
                <a:lnTo>
                  <a:pt x="59460" y="18150"/>
                </a:lnTo>
                <a:lnTo>
                  <a:pt x="59460" y="18160"/>
                </a:lnTo>
                <a:lnTo>
                  <a:pt x="59460" y="18170"/>
                </a:lnTo>
                <a:lnTo>
                  <a:pt x="59460" y="18180"/>
                </a:lnTo>
                <a:lnTo>
                  <a:pt x="59450" y="18180"/>
                </a:lnTo>
                <a:lnTo>
                  <a:pt x="59450" y="18190"/>
                </a:lnTo>
                <a:lnTo>
                  <a:pt x="59450" y="18200"/>
                </a:lnTo>
                <a:lnTo>
                  <a:pt x="59460" y="18200"/>
                </a:lnTo>
                <a:lnTo>
                  <a:pt x="59460" y="18210"/>
                </a:lnTo>
                <a:lnTo>
                  <a:pt x="59470" y="18210"/>
                </a:lnTo>
                <a:lnTo>
                  <a:pt x="59470" y="18220"/>
                </a:lnTo>
                <a:lnTo>
                  <a:pt x="59460" y="18230"/>
                </a:lnTo>
                <a:lnTo>
                  <a:pt x="59440" y="18270"/>
                </a:lnTo>
                <a:lnTo>
                  <a:pt x="59420" y="18300"/>
                </a:lnTo>
                <a:lnTo>
                  <a:pt x="59410" y="18320"/>
                </a:lnTo>
                <a:lnTo>
                  <a:pt x="59420" y="18400"/>
                </a:lnTo>
                <a:lnTo>
                  <a:pt x="59400" y="18390"/>
                </a:lnTo>
                <a:lnTo>
                  <a:pt x="59390" y="18380"/>
                </a:lnTo>
                <a:lnTo>
                  <a:pt x="59360" y="18370"/>
                </a:lnTo>
                <a:lnTo>
                  <a:pt x="59350" y="18370"/>
                </a:lnTo>
                <a:lnTo>
                  <a:pt x="59330" y="18360"/>
                </a:lnTo>
                <a:lnTo>
                  <a:pt x="59290" y="18340"/>
                </a:lnTo>
                <a:lnTo>
                  <a:pt x="59280" y="18370"/>
                </a:lnTo>
                <a:lnTo>
                  <a:pt x="59270" y="18370"/>
                </a:lnTo>
                <a:lnTo>
                  <a:pt x="59240" y="18370"/>
                </a:lnTo>
                <a:lnTo>
                  <a:pt x="59230" y="18370"/>
                </a:lnTo>
                <a:lnTo>
                  <a:pt x="59230" y="18360"/>
                </a:lnTo>
                <a:lnTo>
                  <a:pt x="59220" y="18360"/>
                </a:lnTo>
                <a:lnTo>
                  <a:pt x="59200" y="18360"/>
                </a:lnTo>
                <a:lnTo>
                  <a:pt x="59190" y="18370"/>
                </a:lnTo>
                <a:lnTo>
                  <a:pt x="59210" y="18410"/>
                </a:lnTo>
                <a:lnTo>
                  <a:pt x="59210" y="18420"/>
                </a:lnTo>
                <a:lnTo>
                  <a:pt x="59230" y="18450"/>
                </a:lnTo>
                <a:lnTo>
                  <a:pt x="59230" y="18460"/>
                </a:lnTo>
                <a:lnTo>
                  <a:pt x="59220" y="18480"/>
                </a:lnTo>
                <a:lnTo>
                  <a:pt x="59190" y="18490"/>
                </a:lnTo>
                <a:lnTo>
                  <a:pt x="59180" y="18490"/>
                </a:lnTo>
                <a:lnTo>
                  <a:pt x="59180" y="18500"/>
                </a:lnTo>
                <a:lnTo>
                  <a:pt x="59180" y="18510"/>
                </a:lnTo>
                <a:lnTo>
                  <a:pt x="59180" y="18520"/>
                </a:lnTo>
                <a:lnTo>
                  <a:pt x="59170" y="18520"/>
                </a:lnTo>
                <a:lnTo>
                  <a:pt x="59170" y="18530"/>
                </a:lnTo>
                <a:lnTo>
                  <a:pt x="59180" y="18540"/>
                </a:lnTo>
                <a:lnTo>
                  <a:pt x="59180" y="18550"/>
                </a:lnTo>
                <a:lnTo>
                  <a:pt x="59190" y="18550"/>
                </a:lnTo>
                <a:lnTo>
                  <a:pt x="59190" y="18560"/>
                </a:lnTo>
                <a:lnTo>
                  <a:pt x="59190" y="18570"/>
                </a:lnTo>
                <a:lnTo>
                  <a:pt x="59180" y="18570"/>
                </a:lnTo>
                <a:lnTo>
                  <a:pt x="59180" y="18580"/>
                </a:lnTo>
                <a:lnTo>
                  <a:pt x="59170" y="18590"/>
                </a:lnTo>
                <a:lnTo>
                  <a:pt x="59170" y="18600"/>
                </a:lnTo>
                <a:lnTo>
                  <a:pt x="59160" y="18600"/>
                </a:lnTo>
                <a:lnTo>
                  <a:pt x="59130" y="18620"/>
                </a:lnTo>
                <a:lnTo>
                  <a:pt x="59110" y="18610"/>
                </a:lnTo>
                <a:lnTo>
                  <a:pt x="59100" y="18600"/>
                </a:lnTo>
                <a:lnTo>
                  <a:pt x="59090" y="18600"/>
                </a:lnTo>
                <a:lnTo>
                  <a:pt x="59080" y="18590"/>
                </a:lnTo>
                <a:lnTo>
                  <a:pt x="59070" y="18600"/>
                </a:lnTo>
                <a:lnTo>
                  <a:pt x="59070" y="18610"/>
                </a:lnTo>
                <a:lnTo>
                  <a:pt x="59030" y="18640"/>
                </a:lnTo>
                <a:lnTo>
                  <a:pt x="59000" y="18660"/>
                </a:lnTo>
                <a:lnTo>
                  <a:pt x="59000" y="18670"/>
                </a:lnTo>
                <a:lnTo>
                  <a:pt x="59000" y="18680"/>
                </a:lnTo>
                <a:lnTo>
                  <a:pt x="59010" y="18680"/>
                </a:lnTo>
                <a:lnTo>
                  <a:pt x="59020" y="18680"/>
                </a:lnTo>
                <a:lnTo>
                  <a:pt x="59020" y="18690"/>
                </a:lnTo>
                <a:lnTo>
                  <a:pt x="59020" y="18700"/>
                </a:lnTo>
                <a:lnTo>
                  <a:pt x="59030" y="18700"/>
                </a:lnTo>
                <a:lnTo>
                  <a:pt x="59030" y="18710"/>
                </a:lnTo>
                <a:lnTo>
                  <a:pt x="59030" y="18720"/>
                </a:lnTo>
                <a:lnTo>
                  <a:pt x="59040" y="18720"/>
                </a:lnTo>
                <a:lnTo>
                  <a:pt x="59040" y="18730"/>
                </a:lnTo>
                <a:lnTo>
                  <a:pt x="59030" y="18720"/>
                </a:lnTo>
                <a:lnTo>
                  <a:pt x="59020" y="18720"/>
                </a:lnTo>
                <a:lnTo>
                  <a:pt x="59010" y="18720"/>
                </a:lnTo>
                <a:lnTo>
                  <a:pt x="59010" y="18730"/>
                </a:lnTo>
                <a:lnTo>
                  <a:pt x="59000" y="18730"/>
                </a:lnTo>
                <a:lnTo>
                  <a:pt x="58990" y="18730"/>
                </a:lnTo>
                <a:lnTo>
                  <a:pt x="58990" y="18720"/>
                </a:lnTo>
                <a:lnTo>
                  <a:pt x="58940" y="18730"/>
                </a:lnTo>
                <a:lnTo>
                  <a:pt x="58940" y="18760"/>
                </a:lnTo>
                <a:lnTo>
                  <a:pt x="58910" y="18770"/>
                </a:lnTo>
                <a:lnTo>
                  <a:pt x="58900" y="18770"/>
                </a:lnTo>
                <a:lnTo>
                  <a:pt x="58900" y="18780"/>
                </a:lnTo>
                <a:lnTo>
                  <a:pt x="58900" y="18810"/>
                </a:lnTo>
                <a:lnTo>
                  <a:pt x="58910" y="18830"/>
                </a:lnTo>
                <a:lnTo>
                  <a:pt x="58910" y="18850"/>
                </a:lnTo>
                <a:lnTo>
                  <a:pt x="58910" y="18860"/>
                </a:lnTo>
                <a:lnTo>
                  <a:pt x="58910" y="18870"/>
                </a:lnTo>
                <a:lnTo>
                  <a:pt x="58910" y="18880"/>
                </a:lnTo>
                <a:lnTo>
                  <a:pt x="58920" y="18880"/>
                </a:lnTo>
                <a:lnTo>
                  <a:pt x="58920" y="18890"/>
                </a:lnTo>
                <a:lnTo>
                  <a:pt x="58920" y="18900"/>
                </a:lnTo>
                <a:lnTo>
                  <a:pt x="58910" y="18900"/>
                </a:lnTo>
                <a:lnTo>
                  <a:pt x="58910" y="18910"/>
                </a:lnTo>
                <a:lnTo>
                  <a:pt x="58900" y="18910"/>
                </a:lnTo>
                <a:lnTo>
                  <a:pt x="58830" y="18910"/>
                </a:lnTo>
                <a:lnTo>
                  <a:pt x="58820" y="18920"/>
                </a:lnTo>
                <a:lnTo>
                  <a:pt x="58780" y="18950"/>
                </a:lnTo>
                <a:lnTo>
                  <a:pt x="58710" y="19000"/>
                </a:lnTo>
                <a:lnTo>
                  <a:pt x="58660" y="19050"/>
                </a:lnTo>
                <a:lnTo>
                  <a:pt x="58650" y="19050"/>
                </a:lnTo>
                <a:lnTo>
                  <a:pt x="58580" y="19110"/>
                </a:lnTo>
                <a:lnTo>
                  <a:pt x="58520" y="19160"/>
                </a:lnTo>
                <a:lnTo>
                  <a:pt x="58460" y="19160"/>
                </a:lnTo>
                <a:lnTo>
                  <a:pt x="58390" y="19160"/>
                </a:lnTo>
                <a:lnTo>
                  <a:pt x="58380" y="19160"/>
                </a:lnTo>
                <a:lnTo>
                  <a:pt x="58350" y="19170"/>
                </a:lnTo>
                <a:lnTo>
                  <a:pt x="58340" y="19180"/>
                </a:lnTo>
                <a:lnTo>
                  <a:pt x="58330" y="19180"/>
                </a:lnTo>
                <a:lnTo>
                  <a:pt x="58320" y="19180"/>
                </a:lnTo>
                <a:lnTo>
                  <a:pt x="58310" y="19180"/>
                </a:lnTo>
                <a:lnTo>
                  <a:pt x="58310" y="19190"/>
                </a:lnTo>
                <a:lnTo>
                  <a:pt x="58300" y="19190"/>
                </a:lnTo>
                <a:lnTo>
                  <a:pt x="58280" y="19190"/>
                </a:lnTo>
                <a:lnTo>
                  <a:pt x="58280" y="19200"/>
                </a:lnTo>
                <a:lnTo>
                  <a:pt x="58280" y="19210"/>
                </a:lnTo>
                <a:lnTo>
                  <a:pt x="58270" y="19210"/>
                </a:lnTo>
                <a:lnTo>
                  <a:pt x="58260" y="19210"/>
                </a:lnTo>
                <a:lnTo>
                  <a:pt x="58270" y="19220"/>
                </a:lnTo>
                <a:lnTo>
                  <a:pt x="58270" y="19230"/>
                </a:lnTo>
                <a:lnTo>
                  <a:pt x="58280" y="19230"/>
                </a:lnTo>
                <a:lnTo>
                  <a:pt x="58290" y="19240"/>
                </a:lnTo>
                <a:lnTo>
                  <a:pt x="58290" y="19250"/>
                </a:lnTo>
                <a:lnTo>
                  <a:pt x="58280" y="19250"/>
                </a:lnTo>
                <a:lnTo>
                  <a:pt x="58270" y="19250"/>
                </a:lnTo>
                <a:lnTo>
                  <a:pt x="58270" y="19260"/>
                </a:lnTo>
                <a:lnTo>
                  <a:pt x="58260" y="19260"/>
                </a:lnTo>
                <a:lnTo>
                  <a:pt x="58280" y="19270"/>
                </a:lnTo>
                <a:lnTo>
                  <a:pt x="58300" y="19290"/>
                </a:lnTo>
                <a:lnTo>
                  <a:pt x="58310" y="19290"/>
                </a:lnTo>
                <a:lnTo>
                  <a:pt x="58340" y="19300"/>
                </a:lnTo>
                <a:lnTo>
                  <a:pt x="58330" y="19310"/>
                </a:lnTo>
                <a:lnTo>
                  <a:pt x="58320" y="19330"/>
                </a:lnTo>
                <a:lnTo>
                  <a:pt x="58310" y="19350"/>
                </a:lnTo>
                <a:lnTo>
                  <a:pt x="58300" y="19370"/>
                </a:lnTo>
                <a:lnTo>
                  <a:pt x="58300" y="19380"/>
                </a:lnTo>
                <a:lnTo>
                  <a:pt x="58180" y="19330"/>
                </a:lnTo>
                <a:lnTo>
                  <a:pt x="58170" y="19330"/>
                </a:lnTo>
                <a:lnTo>
                  <a:pt x="58170" y="19340"/>
                </a:lnTo>
                <a:lnTo>
                  <a:pt x="58160" y="19340"/>
                </a:lnTo>
                <a:lnTo>
                  <a:pt x="58150" y="19360"/>
                </a:lnTo>
                <a:lnTo>
                  <a:pt x="58140" y="19360"/>
                </a:lnTo>
                <a:lnTo>
                  <a:pt x="58130" y="19360"/>
                </a:lnTo>
                <a:lnTo>
                  <a:pt x="58130" y="19350"/>
                </a:lnTo>
                <a:lnTo>
                  <a:pt x="58120" y="19350"/>
                </a:lnTo>
                <a:lnTo>
                  <a:pt x="58110" y="19330"/>
                </a:lnTo>
                <a:lnTo>
                  <a:pt x="58100" y="19310"/>
                </a:lnTo>
                <a:lnTo>
                  <a:pt x="58100" y="19300"/>
                </a:lnTo>
                <a:lnTo>
                  <a:pt x="58090" y="19300"/>
                </a:lnTo>
                <a:lnTo>
                  <a:pt x="58080" y="19290"/>
                </a:lnTo>
                <a:lnTo>
                  <a:pt x="58080" y="19280"/>
                </a:lnTo>
                <a:lnTo>
                  <a:pt x="58070" y="19280"/>
                </a:lnTo>
                <a:lnTo>
                  <a:pt x="58060" y="19290"/>
                </a:lnTo>
                <a:lnTo>
                  <a:pt x="58050" y="19320"/>
                </a:lnTo>
                <a:lnTo>
                  <a:pt x="58050" y="19340"/>
                </a:lnTo>
                <a:lnTo>
                  <a:pt x="58040" y="19340"/>
                </a:lnTo>
                <a:lnTo>
                  <a:pt x="58030" y="19320"/>
                </a:lnTo>
                <a:lnTo>
                  <a:pt x="58030" y="19310"/>
                </a:lnTo>
                <a:lnTo>
                  <a:pt x="58040" y="19310"/>
                </a:lnTo>
                <a:lnTo>
                  <a:pt x="58040" y="19300"/>
                </a:lnTo>
                <a:lnTo>
                  <a:pt x="58040" y="19290"/>
                </a:lnTo>
                <a:lnTo>
                  <a:pt x="58030" y="19290"/>
                </a:lnTo>
                <a:lnTo>
                  <a:pt x="58000" y="19300"/>
                </a:lnTo>
                <a:lnTo>
                  <a:pt x="57990" y="19300"/>
                </a:lnTo>
                <a:lnTo>
                  <a:pt x="57980" y="19310"/>
                </a:lnTo>
                <a:lnTo>
                  <a:pt x="57960" y="19300"/>
                </a:lnTo>
                <a:lnTo>
                  <a:pt x="57900" y="19300"/>
                </a:lnTo>
                <a:lnTo>
                  <a:pt x="57850" y="19300"/>
                </a:lnTo>
                <a:lnTo>
                  <a:pt x="57840" y="19300"/>
                </a:lnTo>
                <a:lnTo>
                  <a:pt x="57830" y="19300"/>
                </a:lnTo>
                <a:lnTo>
                  <a:pt x="57820" y="19300"/>
                </a:lnTo>
                <a:lnTo>
                  <a:pt x="57770" y="19290"/>
                </a:lnTo>
                <a:lnTo>
                  <a:pt x="57710" y="19290"/>
                </a:lnTo>
                <a:lnTo>
                  <a:pt x="57700" y="19290"/>
                </a:lnTo>
                <a:lnTo>
                  <a:pt x="57680" y="19290"/>
                </a:lnTo>
                <a:lnTo>
                  <a:pt x="57680" y="19210"/>
                </a:lnTo>
                <a:lnTo>
                  <a:pt x="57680" y="19190"/>
                </a:lnTo>
                <a:lnTo>
                  <a:pt x="57680" y="19200"/>
                </a:lnTo>
                <a:lnTo>
                  <a:pt x="57670" y="19200"/>
                </a:lnTo>
                <a:lnTo>
                  <a:pt x="57660" y="19200"/>
                </a:lnTo>
                <a:lnTo>
                  <a:pt x="57640" y="19210"/>
                </a:lnTo>
                <a:lnTo>
                  <a:pt x="57590" y="19210"/>
                </a:lnTo>
                <a:lnTo>
                  <a:pt x="57570" y="19210"/>
                </a:lnTo>
                <a:lnTo>
                  <a:pt x="57560" y="19220"/>
                </a:lnTo>
                <a:lnTo>
                  <a:pt x="57550" y="19220"/>
                </a:lnTo>
                <a:lnTo>
                  <a:pt x="57540" y="19220"/>
                </a:lnTo>
                <a:lnTo>
                  <a:pt x="57530" y="19220"/>
                </a:lnTo>
                <a:lnTo>
                  <a:pt x="57500" y="19220"/>
                </a:lnTo>
                <a:lnTo>
                  <a:pt x="57490" y="19220"/>
                </a:lnTo>
                <a:lnTo>
                  <a:pt x="57490" y="19260"/>
                </a:lnTo>
                <a:lnTo>
                  <a:pt x="57500" y="19300"/>
                </a:lnTo>
                <a:lnTo>
                  <a:pt x="57490" y="19300"/>
                </a:lnTo>
                <a:lnTo>
                  <a:pt x="57480" y="19300"/>
                </a:lnTo>
                <a:lnTo>
                  <a:pt x="57440" y="19300"/>
                </a:lnTo>
                <a:lnTo>
                  <a:pt x="57430" y="19300"/>
                </a:lnTo>
                <a:lnTo>
                  <a:pt x="57390" y="19300"/>
                </a:lnTo>
                <a:lnTo>
                  <a:pt x="57310" y="19310"/>
                </a:lnTo>
                <a:lnTo>
                  <a:pt x="57270" y="19310"/>
                </a:lnTo>
                <a:lnTo>
                  <a:pt x="57260" y="19310"/>
                </a:lnTo>
                <a:lnTo>
                  <a:pt x="57250" y="19310"/>
                </a:lnTo>
                <a:lnTo>
                  <a:pt x="57240" y="19310"/>
                </a:lnTo>
                <a:lnTo>
                  <a:pt x="57240" y="19300"/>
                </a:lnTo>
                <a:lnTo>
                  <a:pt x="57230" y="19290"/>
                </a:lnTo>
                <a:lnTo>
                  <a:pt x="57220" y="19290"/>
                </a:lnTo>
                <a:lnTo>
                  <a:pt x="57210" y="19290"/>
                </a:lnTo>
                <a:lnTo>
                  <a:pt x="57200" y="19290"/>
                </a:lnTo>
                <a:lnTo>
                  <a:pt x="57200" y="19280"/>
                </a:lnTo>
                <a:lnTo>
                  <a:pt x="57190" y="19280"/>
                </a:lnTo>
                <a:lnTo>
                  <a:pt x="57180" y="19280"/>
                </a:lnTo>
                <a:lnTo>
                  <a:pt x="57170" y="19280"/>
                </a:lnTo>
                <a:lnTo>
                  <a:pt x="57160" y="19280"/>
                </a:lnTo>
                <a:lnTo>
                  <a:pt x="57140" y="19280"/>
                </a:lnTo>
                <a:lnTo>
                  <a:pt x="57130" y="19280"/>
                </a:lnTo>
                <a:lnTo>
                  <a:pt x="57130" y="19290"/>
                </a:lnTo>
                <a:lnTo>
                  <a:pt x="57120" y="19290"/>
                </a:lnTo>
                <a:lnTo>
                  <a:pt x="57110" y="19300"/>
                </a:lnTo>
                <a:lnTo>
                  <a:pt x="57110" y="19310"/>
                </a:lnTo>
                <a:lnTo>
                  <a:pt x="57100" y="19320"/>
                </a:lnTo>
                <a:lnTo>
                  <a:pt x="57080" y="19320"/>
                </a:lnTo>
                <a:lnTo>
                  <a:pt x="57070" y="19320"/>
                </a:lnTo>
                <a:lnTo>
                  <a:pt x="57060" y="19330"/>
                </a:lnTo>
                <a:lnTo>
                  <a:pt x="57040" y="19320"/>
                </a:lnTo>
                <a:lnTo>
                  <a:pt x="57040" y="19330"/>
                </a:lnTo>
                <a:lnTo>
                  <a:pt x="57030" y="19340"/>
                </a:lnTo>
                <a:lnTo>
                  <a:pt x="57000" y="19360"/>
                </a:lnTo>
                <a:lnTo>
                  <a:pt x="57000" y="19370"/>
                </a:lnTo>
                <a:lnTo>
                  <a:pt x="56990" y="19370"/>
                </a:lnTo>
                <a:lnTo>
                  <a:pt x="56960" y="19390"/>
                </a:lnTo>
                <a:lnTo>
                  <a:pt x="56950" y="19390"/>
                </a:lnTo>
                <a:lnTo>
                  <a:pt x="56940" y="19390"/>
                </a:lnTo>
                <a:lnTo>
                  <a:pt x="56940" y="19380"/>
                </a:lnTo>
                <a:lnTo>
                  <a:pt x="56920" y="19360"/>
                </a:lnTo>
                <a:lnTo>
                  <a:pt x="56870" y="19280"/>
                </a:lnTo>
                <a:lnTo>
                  <a:pt x="56840" y="19260"/>
                </a:lnTo>
                <a:lnTo>
                  <a:pt x="56820" y="19250"/>
                </a:lnTo>
                <a:lnTo>
                  <a:pt x="56790" y="19240"/>
                </a:lnTo>
                <a:lnTo>
                  <a:pt x="56790" y="19220"/>
                </a:lnTo>
                <a:lnTo>
                  <a:pt x="56750" y="19210"/>
                </a:lnTo>
                <a:lnTo>
                  <a:pt x="56750" y="19200"/>
                </a:lnTo>
                <a:lnTo>
                  <a:pt x="56750" y="19180"/>
                </a:lnTo>
                <a:lnTo>
                  <a:pt x="56740" y="19180"/>
                </a:lnTo>
                <a:lnTo>
                  <a:pt x="56740" y="19170"/>
                </a:lnTo>
                <a:lnTo>
                  <a:pt x="56740" y="19160"/>
                </a:lnTo>
                <a:lnTo>
                  <a:pt x="56750" y="19160"/>
                </a:lnTo>
                <a:lnTo>
                  <a:pt x="56750" y="19150"/>
                </a:lnTo>
                <a:lnTo>
                  <a:pt x="56780" y="19150"/>
                </a:lnTo>
                <a:lnTo>
                  <a:pt x="56780" y="19140"/>
                </a:lnTo>
                <a:lnTo>
                  <a:pt x="56780" y="19050"/>
                </a:lnTo>
                <a:lnTo>
                  <a:pt x="56780" y="19040"/>
                </a:lnTo>
                <a:lnTo>
                  <a:pt x="56770" y="19020"/>
                </a:lnTo>
                <a:lnTo>
                  <a:pt x="56760" y="19010"/>
                </a:lnTo>
                <a:lnTo>
                  <a:pt x="56770" y="19010"/>
                </a:lnTo>
                <a:lnTo>
                  <a:pt x="56780" y="19020"/>
                </a:lnTo>
                <a:lnTo>
                  <a:pt x="56790" y="19000"/>
                </a:lnTo>
                <a:lnTo>
                  <a:pt x="56780" y="18990"/>
                </a:lnTo>
                <a:lnTo>
                  <a:pt x="56780" y="18980"/>
                </a:lnTo>
                <a:lnTo>
                  <a:pt x="56790" y="18980"/>
                </a:lnTo>
                <a:lnTo>
                  <a:pt x="56790" y="18970"/>
                </a:lnTo>
                <a:lnTo>
                  <a:pt x="56790" y="18960"/>
                </a:lnTo>
                <a:lnTo>
                  <a:pt x="56760" y="18980"/>
                </a:lnTo>
                <a:lnTo>
                  <a:pt x="56740" y="18950"/>
                </a:lnTo>
                <a:lnTo>
                  <a:pt x="56700" y="18980"/>
                </a:lnTo>
                <a:lnTo>
                  <a:pt x="56660" y="18980"/>
                </a:lnTo>
                <a:lnTo>
                  <a:pt x="56630" y="18980"/>
                </a:lnTo>
                <a:lnTo>
                  <a:pt x="56550" y="18970"/>
                </a:lnTo>
                <a:lnTo>
                  <a:pt x="56490" y="18940"/>
                </a:lnTo>
                <a:lnTo>
                  <a:pt x="56420" y="18910"/>
                </a:lnTo>
                <a:lnTo>
                  <a:pt x="56320" y="18860"/>
                </a:lnTo>
                <a:lnTo>
                  <a:pt x="56300" y="18900"/>
                </a:lnTo>
                <a:lnTo>
                  <a:pt x="56160" y="18840"/>
                </a:lnTo>
                <a:lnTo>
                  <a:pt x="56160" y="18830"/>
                </a:lnTo>
                <a:lnTo>
                  <a:pt x="56160" y="18820"/>
                </a:lnTo>
                <a:lnTo>
                  <a:pt x="56150" y="18810"/>
                </a:lnTo>
                <a:lnTo>
                  <a:pt x="56140" y="18760"/>
                </a:lnTo>
                <a:lnTo>
                  <a:pt x="56140" y="18750"/>
                </a:lnTo>
                <a:lnTo>
                  <a:pt x="56080" y="18740"/>
                </a:lnTo>
                <a:lnTo>
                  <a:pt x="56030" y="18740"/>
                </a:lnTo>
                <a:lnTo>
                  <a:pt x="56010" y="18740"/>
                </a:lnTo>
                <a:lnTo>
                  <a:pt x="56010" y="18730"/>
                </a:lnTo>
                <a:lnTo>
                  <a:pt x="56000" y="18730"/>
                </a:lnTo>
                <a:lnTo>
                  <a:pt x="56000" y="18740"/>
                </a:lnTo>
                <a:lnTo>
                  <a:pt x="55990" y="18740"/>
                </a:lnTo>
                <a:lnTo>
                  <a:pt x="55990" y="18750"/>
                </a:lnTo>
                <a:lnTo>
                  <a:pt x="55980" y="18750"/>
                </a:lnTo>
                <a:lnTo>
                  <a:pt x="55970" y="18750"/>
                </a:lnTo>
                <a:lnTo>
                  <a:pt x="55970" y="18740"/>
                </a:lnTo>
                <a:lnTo>
                  <a:pt x="55970" y="18750"/>
                </a:lnTo>
                <a:lnTo>
                  <a:pt x="55960" y="18750"/>
                </a:lnTo>
                <a:lnTo>
                  <a:pt x="55950" y="18750"/>
                </a:lnTo>
                <a:lnTo>
                  <a:pt x="55950" y="18760"/>
                </a:lnTo>
                <a:lnTo>
                  <a:pt x="55940" y="18760"/>
                </a:lnTo>
                <a:lnTo>
                  <a:pt x="55930" y="18760"/>
                </a:lnTo>
                <a:lnTo>
                  <a:pt x="55920" y="18760"/>
                </a:lnTo>
                <a:lnTo>
                  <a:pt x="55920" y="18770"/>
                </a:lnTo>
                <a:lnTo>
                  <a:pt x="55910" y="18770"/>
                </a:lnTo>
                <a:lnTo>
                  <a:pt x="55910" y="18780"/>
                </a:lnTo>
                <a:lnTo>
                  <a:pt x="55890" y="18810"/>
                </a:lnTo>
                <a:lnTo>
                  <a:pt x="55890" y="18820"/>
                </a:lnTo>
                <a:lnTo>
                  <a:pt x="55890" y="18830"/>
                </a:lnTo>
                <a:lnTo>
                  <a:pt x="55910" y="18860"/>
                </a:lnTo>
                <a:lnTo>
                  <a:pt x="55930" y="18910"/>
                </a:lnTo>
                <a:lnTo>
                  <a:pt x="55930" y="18920"/>
                </a:lnTo>
                <a:lnTo>
                  <a:pt x="55940" y="18930"/>
                </a:lnTo>
                <a:lnTo>
                  <a:pt x="55850" y="18940"/>
                </a:lnTo>
                <a:lnTo>
                  <a:pt x="55840" y="18940"/>
                </a:lnTo>
                <a:lnTo>
                  <a:pt x="55820" y="18980"/>
                </a:lnTo>
                <a:lnTo>
                  <a:pt x="55790" y="18970"/>
                </a:lnTo>
                <a:lnTo>
                  <a:pt x="55780" y="19010"/>
                </a:lnTo>
                <a:lnTo>
                  <a:pt x="55770" y="19090"/>
                </a:lnTo>
                <a:lnTo>
                  <a:pt x="55760" y="19120"/>
                </a:lnTo>
                <a:lnTo>
                  <a:pt x="55700" y="19110"/>
                </a:lnTo>
                <a:lnTo>
                  <a:pt x="55700" y="19160"/>
                </a:lnTo>
                <a:lnTo>
                  <a:pt x="55580" y="19160"/>
                </a:lnTo>
                <a:lnTo>
                  <a:pt x="55570" y="19160"/>
                </a:lnTo>
                <a:lnTo>
                  <a:pt x="55580" y="19190"/>
                </a:lnTo>
                <a:lnTo>
                  <a:pt x="55580" y="19210"/>
                </a:lnTo>
                <a:lnTo>
                  <a:pt x="55610" y="19220"/>
                </a:lnTo>
                <a:lnTo>
                  <a:pt x="55610" y="19230"/>
                </a:lnTo>
                <a:lnTo>
                  <a:pt x="55610" y="19240"/>
                </a:lnTo>
                <a:lnTo>
                  <a:pt x="55630" y="19250"/>
                </a:lnTo>
                <a:lnTo>
                  <a:pt x="55630" y="19270"/>
                </a:lnTo>
                <a:lnTo>
                  <a:pt x="55610" y="19280"/>
                </a:lnTo>
                <a:lnTo>
                  <a:pt x="55600" y="19290"/>
                </a:lnTo>
                <a:lnTo>
                  <a:pt x="55590" y="19290"/>
                </a:lnTo>
                <a:lnTo>
                  <a:pt x="55580" y="19330"/>
                </a:lnTo>
                <a:lnTo>
                  <a:pt x="55580" y="19340"/>
                </a:lnTo>
                <a:lnTo>
                  <a:pt x="55630" y="19320"/>
                </a:lnTo>
                <a:lnTo>
                  <a:pt x="55640" y="19320"/>
                </a:lnTo>
                <a:lnTo>
                  <a:pt x="55650" y="19330"/>
                </a:lnTo>
                <a:lnTo>
                  <a:pt x="55650" y="19340"/>
                </a:lnTo>
                <a:lnTo>
                  <a:pt x="55630" y="19350"/>
                </a:lnTo>
                <a:lnTo>
                  <a:pt x="55580" y="19380"/>
                </a:lnTo>
                <a:lnTo>
                  <a:pt x="55570" y="19370"/>
                </a:lnTo>
                <a:lnTo>
                  <a:pt x="55500" y="19350"/>
                </a:lnTo>
                <a:lnTo>
                  <a:pt x="55500" y="19340"/>
                </a:lnTo>
                <a:lnTo>
                  <a:pt x="55510" y="19340"/>
                </a:lnTo>
                <a:lnTo>
                  <a:pt x="55510" y="19330"/>
                </a:lnTo>
                <a:lnTo>
                  <a:pt x="55490" y="19320"/>
                </a:lnTo>
                <a:lnTo>
                  <a:pt x="55480" y="19330"/>
                </a:lnTo>
                <a:lnTo>
                  <a:pt x="55470" y="19340"/>
                </a:lnTo>
                <a:lnTo>
                  <a:pt x="55460" y="19350"/>
                </a:lnTo>
                <a:lnTo>
                  <a:pt x="55450" y="19350"/>
                </a:lnTo>
                <a:lnTo>
                  <a:pt x="55440" y="19340"/>
                </a:lnTo>
                <a:lnTo>
                  <a:pt x="55430" y="19340"/>
                </a:lnTo>
                <a:lnTo>
                  <a:pt x="55430" y="19330"/>
                </a:lnTo>
                <a:lnTo>
                  <a:pt x="55430" y="19320"/>
                </a:lnTo>
                <a:lnTo>
                  <a:pt x="55420" y="19320"/>
                </a:lnTo>
                <a:lnTo>
                  <a:pt x="55420" y="19310"/>
                </a:lnTo>
                <a:lnTo>
                  <a:pt x="55410" y="19310"/>
                </a:lnTo>
                <a:lnTo>
                  <a:pt x="55410" y="19300"/>
                </a:lnTo>
                <a:lnTo>
                  <a:pt x="55400" y="19300"/>
                </a:lnTo>
                <a:lnTo>
                  <a:pt x="55400" y="19290"/>
                </a:lnTo>
                <a:lnTo>
                  <a:pt x="55390" y="19290"/>
                </a:lnTo>
                <a:lnTo>
                  <a:pt x="55380" y="19290"/>
                </a:lnTo>
                <a:lnTo>
                  <a:pt x="55330" y="19300"/>
                </a:lnTo>
                <a:lnTo>
                  <a:pt x="55240" y="19310"/>
                </a:lnTo>
                <a:lnTo>
                  <a:pt x="55190" y="19320"/>
                </a:lnTo>
                <a:lnTo>
                  <a:pt x="55140" y="19330"/>
                </a:lnTo>
                <a:lnTo>
                  <a:pt x="55110" y="19340"/>
                </a:lnTo>
                <a:lnTo>
                  <a:pt x="55040" y="19360"/>
                </a:lnTo>
                <a:lnTo>
                  <a:pt x="55030" y="19360"/>
                </a:lnTo>
                <a:lnTo>
                  <a:pt x="55020" y="19370"/>
                </a:lnTo>
                <a:lnTo>
                  <a:pt x="55020" y="19360"/>
                </a:lnTo>
                <a:lnTo>
                  <a:pt x="55010" y="19330"/>
                </a:lnTo>
                <a:lnTo>
                  <a:pt x="55010" y="19320"/>
                </a:lnTo>
                <a:lnTo>
                  <a:pt x="55050" y="19280"/>
                </a:lnTo>
                <a:lnTo>
                  <a:pt x="55110" y="19210"/>
                </a:lnTo>
                <a:lnTo>
                  <a:pt x="55080" y="19140"/>
                </a:lnTo>
                <a:lnTo>
                  <a:pt x="55070" y="19140"/>
                </a:lnTo>
                <a:lnTo>
                  <a:pt x="55060" y="19140"/>
                </a:lnTo>
                <a:lnTo>
                  <a:pt x="55010" y="19140"/>
                </a:lnTo>
                <a:lnTo>
                  <a:pt x="55000" y="19140"/>
                </a:lnTo>
                <a:lnTo>
                  <a:pt x="54990" y="19140"/>
                </a:lnTo>
                <a:lnTo>
                  <a:pt x="54960" y="19130"/>
                </a:lnTo>
                <a:lnTo>
                  <a:pt x="54940" y="19120"/>
                </a:lnTo>
                <a:lnTo>
                  <a:pt x="54900" y="19110"/>
                </a:lnTo>
                <a:lnTo>
                  <a:pt x="54890" y="19110"/>
                </a:lnTo>
                <a:lnTo>
                  <a:pt x="54830" y="19130"/>
                </a:lnTo>
                <a:lnTo>
                  <a:pt x="54820" y="19160"/>
                </a:lnTo>
                <a:lnTo>
                  <a:pt x="54790" y="19180"/>
                </a:lnTo>
                <a:lnTo>
                  <a:pt x="54780" y="19180"/>
                </a:lnTo>
                <a:lnTo>
                  <a:pt x="54760" y="19200"/>
                </a:lnTo>
                <a:lnTo>
                  <a:pt x="54730" y="19180"/>
                </a:lnTo>
                <a:lnTo>
                  <a:pt x="54680" y="19160"/>
                </a:lnTo>
                <a:lnTo>
                  <a:pt x="54720" y="19120"/>
                </a:lnTo>
                <a:lnTo>
                  <a:pt x="54710" y="19090"/>
                </a:lnTo>
                <a:lnTo>
                  <a:pt x="54720" y="19070"/>
                </a:lnTo>
                <a:lnTo>
                  <a:pt x="54680" y="19020"/>
                </a:lnTo>
                <a:lnTo>
                  <a:pt x="54720" y="18980"/>
                </a:lnTo>
                <a:lnTo>
                  <a:pt x="54810" y="18860"/>
                </a:lnTo>
                <a:lnTo>
                  <a:pt x="54780" y="18830"/>
                </a:lnTo>
                <a:lnTo>
                  <a:pt x="54780" y="18820"/>
                </a:lnTo>
                <a:lnTo>
                  <a:pt x="54720" y="18870"/>
                </a:lnTo>
                <a:lnTo>
                  <a:pt x="54710" y="18880"/>
                </a:lnTo>
                <a:lnTo>
                  <a:pt x="54690" y="18900"/>
                </a:lnTo>
                <a:lnTo>
                  <a:pt x="54680" y="18900"/>
                </a:lnTo>
                <a:lnTo>
                  <a:pt x="54650" y="18930"/>
                </a:lnTo>
                <a:lnTo>
                  <a:pt x="54640" y="18940"/>
                </a:lnTo>
                <a:lnTo>
                  <a:pt x="54580" y="18980"/>
                </a:lnTo>
                <a:lnTo>
                  <a:pt x="54540" y="18950"/>
                </a:lnTo>
                <a:lnTo>
                  <a:pt x="54530" y="18940"/>
                </a:lnTo>
                <a:lnTo>
                  <a:pt x="54530" y="18890"/>
                </a:lnTo>
                <a:lnTo>
                  <a:pt x="54520" y="18890"/>
                </a:lnTo>
                <a:lnTo>
                  <a:pt x="54520" y="18880"/>
                </a:lnTo>
                <a:lnTo>
                  <a:pt x="54520" y="18870"/>
                </a:lnTo>
                <a:lnTo>
                  <a:pt x="54510" y="18850"/>
                </a:lnTo>
                <a:lnTo>
                  <a:pt x="54510" y="18840"/>
                </a:lnTo>
                <a:lnTo>
                  <a:pt x="54500" y="18790"/>
                </a:lnTo>
                <a:lnTo>
                  <a:pt x="54500" y="18730"/>
                </a:lnTo>
                <a:lnTo>
                  <a:pt x="54490" y="18730"/>
                </a:lnTo>
                <a:lnTo>
                  <a:pt x="54490" y="18720"/>
                </a:lnTo>
                <a:lnTo>
                  <a:pt x="54440" y="18680"/>
                </a:lnTo>
                <a:lnTo>
                  <a:pt x="54440" y="18670"/>
                </a:lnTo>
                <a:lnTo>
                  <a:pt x="54430" y="18630"/>
                </a:lnTo>
                <a:lnTo>
                  <a:pt x="54430" y="18590"/>
                </a:lnTo>
                <a:lnTo>
                  <a:pt x="54430" y="18570"/>
                </a:lnTo>
                <a:lnTo>
                  <a:pt x="54420" y="18530"/>
                </a:lnTo>
                <a:lnTo>
                  <a:pt x="54420" y="18510"/>
                </a:lnTo>
                <a:lnTo>
                  <a:pt x="54420" y="18500"/>
                </a:lnTo>
                <a:lnTo>
                  <a:pt x="54410" y="18490"/>
                </a:lnTo>
                <a:lnTo>
                  <a:pt x="54360" y="18480"/>
                </a:lnTo>
                <a:lnTo>
                  <a:pt x="54270" y="18460"/>
                </a:lnTo>
                <a:lnTo>
                  <a:pt x="54190" y="18440"/>
                </a:lnTo>
                <a:lnTo>
                  <a:pt x="54160" y="18430"/>
                </a:lnTo>
                <a:lnTo>
                  <a:pt x="54160" y="18420"/>
                </a:lnTo>
                <a:lnTo>
                  <a:pt x="54150" y="18370"/>
                </a:lnTo>
                <a:lnTo>
                  <a:pt x="54160" y="18360"/>
                </a:lnTo>
                <a:lnTo>
                  <a:pt x="54160" y="18350"/>
                </a:lnTo>
                <a:lnTo>
                  <a:pt x="54170" y="18340"/>
                </a:lnTo>
                <a:lnTo>
                  <a:pt x="54180" y="18330"/>
                </a:lnTo>
                <a:lnTo>
                  <a:pt x="54190" y="18330"/>
                </a:lnTo>
                <a:lnTo>
                  <a:pt x="54190" y="18320"/>
                </a:lnTo>
                <a:lnTo>
                  <a:pt x="54190" y="18310"/>
                </a:lnTo>
                <a:lnTo>
                  <a:pt x="54180" y="18310"/>
                </a:lnTo>
                <a:lnTo>
                  <a:pt x="54170" y="18320"/>
                </a:lnTo>
                <a:lnTo>
                  <a:pt x="54160" y="18320"/>
                </a:lnTo>
                <a:lnTo>
                  <a:pt x="54160" y="18310"/>
                </a:lnTo>
                <a:lnTo>
                  <a:pt x="54160" y="18300"/>
                </a:lnTo>
                <a:lnTo>
                  <a:pt x="54150" y="18290"/>
                </a:lnTo>
                <a:lnTo>
                  <a:pt x="54150" y="18300"/>
                </a:lnTo>
                <a:lnTo>
                  <a:pt x="54140" y="18310"/>
                </a:lnTo>
                <a:lnTo>
                  <a:pt x="54130" y="18300"/>
                </a:lnTo>
                <a:lnTo>
                  <a:pt x="54130" y="18290"/>
                </a:lnTo>
                <a:lnTo>
                  <a:pt x="54120" y="18290"/>
                </a:lnTo>
                <a:lnTo>
                  <a:pt x="54120" y="18280"/>
                </a:lnTo>
                <a:lnTo>
                  <a:pt x="54110" y="18280"/>
                </a:lnTo>
                <a:lnTo>
                  <a:pt x="54120" y="18270"/>
                </a:lnTo>
                <a:lnTo>
                  <a:pt x="54120" y="18260"/>
                </a:lnTo>
                <a:lnTo>
                  <a:pt x="54130" y="18260"/>
                </a:lnTo>
                <a:lnTo>
                  <a:pt x="54140" y="18260"/>
                </a:lnTo>
                <a:lnTo>
                  <a:pt x="54150" y="18260"/>
                </a:lnTo>
                <a:lnTo>
                  <a:pt x="54160" y="18260"/>
                </a:lnTo>
                <a:lnTo>
                  <a:pt x="54170" y="18250"/>
                </a:lnTo>
                <a:lnTo>
                  <a:pt x="54180" y="18250"/>
                </a:lnTo>
                <a:lnTo>
                  <a:pt x="54180" y="18260"/>
                </a:lnTo>
                <a:lnTo>
                  <a:pt x="54180" y="18280"/>
                </a:lnTo>
                <a:lnTo>
                  <a:pt x="54190" y="18280"/>
                </a:lnTo>
                <a:lnTo>
                  <a:pt x="54190" y="18290"/>
                </a:lnTo>
                <a:lnTo>
                  <a:pt x="54210" y="18300"/>
                </a:lnTo>
                <a:lnTo>
                  <a:pt x="54220" y="18290"/>
                </a:lnTo>
                <a:lnTo>
                  <a:pt x="54220" y="18280"/>
                </a:lnTo>
                <a:lnTo>
                  <a:pt x="54220" y="18270"/>
                </a:lnTo>
                <a:lnTo>
                  <a:pt x="54230" y="18270"/>
                </a:lnTo>
                <a:lnTo>
                  <a:pt x="54230" y="18260"/>
                </a:lnTo>
                <a:lnTo>
                  <a:pt x="54220" y="18250"/>
                </a:lnTo>
                <a:lnTo>
                  <a:pt x="54220" y="18230"/>
                </a:lnTo>
                <a:lnTo>
                  <a:pt x="54220" y="18220"/>
                </a:lnTo>
                <a:lnTo>
                  <a:pt x="54220" y="18210"/>
                </a:lnTo>
                <a:lnTo>
                  <a:pt x="54220" y="18200"/>
                </a:lnTo>
                <a:lnTo>
                  <a:pt x="54230" y="18190"/>
                </a:lnTo>
                <a:lnTo>
                  <a:pt x="54230" y="18200"/>
                </a:lnTo>
                <a:lnTo>
                  <a:pt x="54260" y="18210"/>
                </a:lnTo>
                <a:lnTo>
                  <a:pt x="54260" y="18200"/>
                </a:lnTo>
                <a:lnTo>
                  <a:pt x="54270" y="18200"/>
                </a:lnTo>
                <a:lnTo>
                  <a:pt x="54280" y="18190"/>
                </a:lnTo>
                <a:lnTo>
                  <a:pt x="54290" y="18190"/>
                </a:lnTo>
                <a:lnTo>
                  <a:pt x="54300" y="18200"/>
                </a:lnTo>
                <a:lnTo>
                  <a:pt x="54310" y="18190"/>
                </a:lnTo>
                <a:lnTo>
                  <a:pt x="54310" y="18200"/>
                </a:lnTo>
                <a:lnTo>
                  <a:pt x="54320" y="18210"/>
                </a:lnTo>
                <a:lnTo>
                  <a:pt x="54320" y="18250"/>
                </a:lnTo>
                <a:lnTo>
                  <a:pt x="54330" y="18260"/>
                </a:lnTo>
                <a:lnTo>
                  <a:pt x="54330" y="18270"/>
                </a:lnTo>
                <a:lnTo>
                  <a:pt x="54360" y="18260"/>
                </a:lnTo>
                <a:lnTo>
                  <a:pt x="54530" y="18200"/>
                </a:lnTo>
                <a:lnTo>
                  <a:pt x="54620" y="18070"/>
                </a:lnTo>
                <a:lnTo>
                  <a:pt x="54560" y="17980"/>
                </a:lnTo>
                <a:lnTo>
                  <a:pt x="54610" y="17930"/>
                </a:lnTo>
                <a:lnTo>
                  <a:pt x="54610" y="17920"/>
                </a:lnTo>
                <a:lnTo>
                  <a:pt x="54610" y="17900"/>
                </a:lnTo>
                <a:lnTo>
                  <a:pt x="54610" y="17870"/>
                </a:lnTo>
                <a:lnTo>
                  <a:pt x="54620" y="17840"/>
                </a:lnTo>
                <a:lnTo>
                  <a:pt x="54610" y="17840"/>
                </a:lnTo>
                <a:lnTo>
                  <a:pt x="54530" y="17830"/>
                </a:lnTo>
                <a:lnTo>
                  <a:pt x="54350" y="17840"/>
                </a:lnTo>
                <a:lnTo>
                  <a:pt x="54260" y="17840"/>
                </a:lnTo>
                <a:lnTo>
                  <a:pt x="54180" y="17850"/>
                </a:lnTo>
                <a:lnTo>
                  <a:pt x="54170" y="17850"/>
                </a:lnTo>
                <a:lnTo>
                  <a:pt x="54070" y="17820"/>
                </a:lnTo>
                <a:lnTo>
                  <a:pt x="54070" y="17810"/>
                </a:lnTo>
                <a:lnTo>
                  <a:pt x="54060" y="17770"/>
                </a:lnTo>
                <a:lnTo>
                  <a:pt x="54050" y="17750"/>
                </a:lnTo>
                <a:lnTo>
                  <a:pt x="54030" y="17720"/>
                </a:lnTo>
                <a:lnTo>
                  <a:pt x="54030" y="17710"/>
                </a:lnTo>
                <a:lnTo>
                  <a:pt x="54020" y="17690"/>
                </a:lnTo>
                <a:lnTo>
                  <a:pt x="54020" y="17680"/>
                </a:lnTo>
                <a:lnTo>
                  <a:pt x="54020" y="17670"/>
                </a:lnTo>
                <a:lnTo>
                  <a:pt x="54020" y="17660"/>
                </a:lnTo>
                <a:lnTo>
                  <a:pt x="54020" y="17650"/>
                </a:lnTo>
                <a:lnTo>
                  <a:pt x="54010" y="17650"/>
                </a:lnTo>
                <a:lnTo>
                  <a:pt x="54010" y="17640"/>
                </a:lnTo>
                <a:lnTo>
                  <a:pt x="54010" y="17630"/>
                </a:lnTo>
                <a:lnTo>
                  <a:pt x="54000" y="17630"/>
                </a:lnTo>
                <a:lnTo>
                  <a:pt x="54000" y="17620"/>
                </a:lnTo>
                <a:lnTo>
                  <a:pt x="54000" y="17610"/>
                </a:lnTo>
                <a:lnTo>
                  <a:pt x="54000" y="17600"/>
                </a:lnTo>
                <a:lnTo>
                  <a:pt x="53990" y="17590"/>
                </a:lnTo>
                <a:lnTo>
                  <a:pt x="53990" y="17580"/>
                </a:lnTo>
                <a:lnTo>
                  <a:pt x="53980" y="17580"/>
                </a:lnTo>
                <a:lnTo>
                  <a:pt x="53980" y="17570"/>
                </a:lnTo>
                <a:lnTo>
                  <a:pt x="53970" y="17570"/>
                </a:lnTo>
                <a:lnTo>
                  <a:pt x="53970" y="17560"/>
                </a:lnTo>
                <a:lnTo>
                  <a:pt x="53950" y="17550"/>
                </a:lnTo>
                <a:lnTo>
                  <a:pt x="53950" y="17540"/>
                </a:lnTo>
                <a:lnTo>
                  <a:pt x="53940" y="17530"/>
                </a:lnTo>
                <a:lnTo>
                  <a:pt x="53930" y="17530"/>
                </a:lnTo>
                <a:lnTo>
                  <a:pt x="53930" y="17520"/>
                </a:lnTo>
                <a:lnTo>
                  <a:pt x="53920" y="17510"/>
                </a:lnTo>
                <a:lnTo>
                  <a:pt x="53920" y="17500"/>
                </a:lnTo>
                <a:lnTo>
                  <a:pt x="53910" y="17480"/>
                </a:lnTo>
                <a:lnTo>
                  <a:pt x="53910" y="17460"/>
                </a:lnTo>
                <a:lnTo>
                  <a:pt x="53910" y="17440"/>
                </a:lnTo>
                <a:lnTo>
                  <a:pt x="53900" y="17420"/>
                </a:lnTo>
                <a:lnTo>
                  <a:pt x="53890" y="17410"/>
                </a:lnTo>
                <a:lnTo>
                  <a:pt x="53880" y="17390"/>
                </a:lnTo>
                <a:lnTo>
                  <a:pt x="53860" y="17380"/>
                </a:lnTo>
                <a:lnTo>
                  <a:pt x="53820" y="17360"/>
                </a:lnTo>
                <a:lnTo>
                  <a:pt x="53780" y="17340"/>
                </a:lnTo>
                <a:lnTo>
                  <a:pt x="53730" y="17300"/>
                </a:lnTo>
                <a:lnTo>
                  <a:pt x="53710" y="17310"/>
                </a:lnTo>
                <a:lnTo>
                  <a:pt x="53650" y="17220"/>
                </a:lnTo>
                <a:lnTo>
                  <a:pt x="53630" y="17220"/>
                </a:lnTo>
                <a:lnTo>
                  <a:pt x="53590" y="17120"/>
                </a:lnTo>
                <a:lnTo>
                  <a:pt x="53520" y="17140"/>
                </a:lnTo>
                <a:lnTo>
                  <a:pt x="53520" y="17150"/>
                </a:lnTo>
                <a:lnTo>
                  <a:pt x="53340" y="17180"/>
                </a:lnTo>
                <a:lnTo>
                  <a:pt x="53340" y="17190"/>
                </a:lnTo>
                <a:lnTo>
                  <a:pt x="53340" y="17200"/>
                </a:lnTo>
                <a:lnTo>
                  <a:pt x="53350" y="17260"/>
                </a:lnTo>
                <a:lnTo>
                  <a:pt x="53350" y="17320"/>
                </a:lnTo>
                <a:lnTo>
                  <a:pt x="53340" y="17320"/>
                </a:lnTo>
                <a:lnTo>
                  <a:pt x="53330" y="17320"/>
                </a:lnTo>
                <a:lnTo>
                  <a:pt x="53320" y="17330"/>
                </a:lnTo>
                <a:lnTo>
                  <a:pt x="53320" y="17320"/>
                </a:lnTo>
                <a:lnTo>
                  <a:pt x="53310" y="17320"/>
                </a:lnTo>
                <a:lnTo>
                  <a:pt x="53300" y="17320"/>
                </a:lnTo>
                <a:lnTo>
                  <a:pt x="53290" y="17320"/>
                </a:lnTo>
                <a:lnTo>
                  <a:pt x="53280" y="17320"/>
                </a:lnTo>
                <a:lnTo>
                  <a:pt x="53270" y="17320"/>
                </a:lnTo>
                <a:lnTo>
                  <a:pt x="53260" y="17320"/>
                </a:lnTo>
                <a:lnTo>
                  <a:pt x="53250" y="17320"/>
                </a:lnTo>
                <a:lnTo>
                  <a:pt x="53240" y="17320"/>
                </a:lnTo>
                <a:lnTo>
                  <a:pt x="53230" y="17320"/>
                </a:lnTo>
                <a:lnTo>
                  <a:pt x="53220" y="17320"/>
                </a:lnTo>
                <a:lnTo>
                  <a:pt x="53210" y="17320"/>
                </a:lnTo>
                <a:lnTo>
                  <a:pt x="53200" y="17320"/>
                </a:lnTo>
                <a:lnTo>
                  <a:pt x="53200" y="17330"/>
                </a:lnTo>
                <a:lnTo>
                  <a:pt x="53210" y="17390"/>
                </a:lnTo>
                <a:lnTo>
                  <a:pt x="53220" y="17400"/>
                </a:lnTo>
                <a:lnTo>
                  <a:pt x="53220" y="17450"/>
                </a:lnTo>
                <a:lnTo>
                  <a:pt x="53230" y="17480"/>
                </a:lnTo>
                <a:lnTo>
                  <a:pt x="53230" y="17540"/>
                </a:lnTo>
                <a:lnTo>
                  <a:pt x="53220" y="17540"/>
                </a:lnTo>
                <a:lnTo>
                  <a:pt x="53210" y="17540"/>
                </a:lnTo>
                <a:lnTo>
                  <a:pt x="53200" y="17540"/>
                </a:lnTo>
                <a:lnTo>
                  <a:pt x="53190" y="17550"/>
                </a:lnTo>
                <a:lnTo>
                  <a:pt x="53180" y="17550"/>
                </a:lnTo>
                <a:lnTo>
                  <a:pt x="53170" y="17550"/>
                </a:lnTo>
                <a:lnTo>
                  <a:pt x="53180" y="17590"/>
                </a:lnTo>
                <a:lnTo>
                  <a:pt x="53190" y="17630"/>
                </a:lnTo>
                <a:lnTo>
                  <a:pt x="53200" y="17690"/>
                </a:lnTo>
                <a:lnTo>
                  <a:pt x="53180" y="17690"/>
                </a:lnTo>
                <a:lnTo>
                  <a:pt x="53170" y="17690"/>
                </a:lnTo>
                <a:lnTo>
                  <a:pt x="53150" y="17690"/>
                </a:lnTo>
                <a:lnTo>
                  <a:pt x="53080" y="17690"/>
                </a:lnTo>
                <a:lnTo>
                  <a:pt x="52990" y="17690"/>
                </a:lnTo>
                <a:lnTo>
                  <a:pt x="52980" y="17690"/>
                </a:lnTo>
                <a:lnTo>
                  <a:pt x="52920" y="17690"/>
                </a:lnTo>
                <a:lnTo>
                  <a:pt x="52860" y="17680"/>
                </a:lnTo>
                <a:lnTo>
                  <a:pt x="52790" y="17670"/>
                </a:lnTo>
                <a:lnTo>
                  <a:pt x="52710" y="17670"/>
                </a:lnTo>
                <a:lnTo>
                  <a:pt x="52680" y="17700"/>
                </a:lnTo>
                <a:lnTo>
                  <a:pt x="52670" y="17720"/>
                </a:lnTo>
                <a:lnTo>
                  <a:pt x="52650" y="17760"/>
                </a:lnTo>
                <a:lnTo>
                  <a:pt x="52640" y="17770"/>
                </a:lnTo>
                <a:lnTo>
                  <a:pt x="52630" y="17780"/>
                </a:lnTo>
                <a:lnTo>
                  <a:pt x="52600" y="17760"/>
                </a:lnTo>
                <a:lnTo>
                  <a:pt x="52590" y="17740"/>
                </a:lnTo>
                <a:lnTo>
                  <a:pt x="52580" y="17740"/>
                </a:lnTo>
                <a:lnTo>
                  <a:pt x="52540" y="17750"/>
                </a:lnTo>
                <a:lnTo>
                  <a:pt x="52510" y="17750"/>
                </a:lnTo>
                <a:lnTo>
                  <a:pt x="52510" y="17900"/>
                </a:lnTo>
                <a:lnTo>
                  <a:pt x="52510" y="17910"/>
                </a:lnTo>
                <a:lnTo>
                  <a:pt x="52510" y="17920"/>
                </a:lnTo>
                <a:lnTo>
                  <a:pt x="52490" y="17940"/>
                </a:lnTo>
                <a:lnTo>
                  <a:pt x="52490" y="17960"/>
                </a:lnTo>
                <a:lnTo>
                  <a:pt x="52480" y="17970"/>
                </a:lnTo>
                <a:lnTo>
                  <a:pt x="52430" y="18000"/>
                </a:lnTo>
                <a:lnTo>
                  <a:pt x="52410" y="18000"/>
                </a:lnTo>
                <a:lnTo>
                  <a:pt x="52390" y="17990"/>
                </a:lnTo>
                <a:lnTo>
                  <a:pt x="52380" y="17990"/>
                </a:lnTo>
                <a:lnTo>
                  <a:pt x="52370" y="17990"/>
                </a:lnTo>
                <a:lnTo>
                  <a:pt x="52360" y="17990"/>
                </a:lnTo>
                <a:lnTo>
                  <a:pt x="52320" y="17980"/>
                </a:lnTo>
                <a:lnTo>
                  <a:pt x="52300" y="17980"/>
                </a:lnTo>
                <a:lnTo>
                  <a:pt x="52270" y="17970"/>
                </a:lnTo>
                <a:lnTo>
                  <a:pt x="52250" y="17970"/>
                </a:lnTo>
                <a:lnTo>
                  <a:pt x="52210" y="17960"/>
                </a:lnTo>
                <a:lnTo>
                  <a:pt x="52180" y="17950"/>
                </a:lnTo>
                <a:lnTo>
                  <a:pt x="52130" y="17950"/>
                </a:lnTo>
                <a:lnTo>
                  <a:pt x="52130" y="17980"/>
                </a:lnTo>
                <a:lnTo>
                  <a:pt x="52120" y="17990"/>
                </a:lnTo>
                <a:lnTo>
                  <a:pt x="52100" y="18020"/>
                </a:lnTo>
                <a:lnTo>
                  <a:pt x="52070" y="18010"/>
                </a:lnTo>
                <a:lnTo>
                  <a:pt x="52070" y="18000"/>
                </a:lnTo>
                <a:lnTo>
                  <a:pt x="52060" y="18000"/>
                </a:lnTo>
                <a:lnTo>
                  <a:pt x="52050" y="18010"/>
                </a:lnTo>
                <a:lnTo>
                  <a:pt x="52040" y="18010"/>
                </a:lnTo>
                <a:lnTo>
                  <a:pt x="52040" y="18000"/>
                </a:lnTo>
                <a:lnTo>
                  <a:pt x="52030" y="18000"/>
                </a:lnTo>
                <a:lnTo>
                  <a:pt x="52020" y="18000"/>
                </a:lnTo>
                <a:lnTo>
                  <a:pt x="52010" y="18000"/>
                </a:lnTo>
                <a:lnTo>
                  <a:pt x="52000" y="18000"/>
                </a:lnTo>
                <a:lnTo>
                  <a:pt x="52000" y="17990"/>
                </a:lnTo>
                <a:lnTo>
                  <a:pt x="51990" y="17990"/>
                </a:lnTo>
                <a:lnTo>
                  <a:pt x="51950" y="17940"/>
                </a:lnTo>
                <a:lnTo>
                  <a:pt x="51920" y="17950"/>
                </a:lnTo>
                <a:lnTo>
                  <a:pt x="51910" y="17930"/>
                </a:lnTo>
                <a:lnTo>
                  <a:pt x="51870" y="17930"/>
                </a:lnTo>
                <a:lnTo>
                  <a:pt x="51870" y="17990"/>
                </a:lnTo>
                <a:lnTo>
                  <a:pt x="51860" y="17990"/>
                </a:lnTo>
                <a:lnTo>
                  <a:pt x="51850" y="18000"/>
                </a:lnTo>
                <a:lnTo>
                  <a:pt x="51830" y="18000"/>
                </a:lnTo>
                <a:lnTo>
                  <a:pt x="51830" y="17980"/>
                </a:lnTo>
                <a:lnTo>
                  <a:pt x="51800" y="17990"/>
                </a:lnTo>
                <a:lnTo>
                  <a:pt x="51790" y="17990"/>
                </a:lnTo>
                <a:lnTo>
                  <a:pt x="51780" y="17990"/>
                </a:lnTo>
                <a:lnTo>
                  <a:pt x="51770" y="17990"/>
                </a:lnTo>
                <a:lnTo>
                  <a:pt x="51740" y="17980"/>
                </a:lnTo>
                <a:lnTo>
                  <a:pt x="51740" y="18000"/>
                </a:lnTo>
                <a:lnTo>
                  <a:pt x="51670" y="18040"/>
                </a:lnTo>
                <a:lnTo>
                  <a:pt x="51610" y="18060"/>
                </a:lnTo>
                <a:lnTo>
                  <a:pt x="51550" y="18080"/>
                </a:lnTo>
                <a:lnTo>
                  <a:pt x="51540" y="18110"/>
                </a:lnTo>
                <a:lnTo>
                  <a:pt x="51530" y="18120"/>
                </a:lnTo>
                <a:lnTo>
                  <a:pt x="51500" y="18120"/>
                </a:lnTo>
                <a:lnTo>
                  <a:pt x="51500" y="18140"/>
                </a:lnTo>
                <a:lnTo>
                  <a:pt x="51500" y="18160"/>
                </a:lnTo>
                <a:lnTo>
                  <a:pt x="51430" y="18150"/>
                </a:lnTo>
                <a:lnTo>
                  <a:pt x="51370" y="18140"/>
                </a:lnTo>
                <a:lnTo>
                  <a:pt x="51370" y="18120"/>
                </a:lnTo>
                <a:lnTo>
                  <a:pt x="51370" y="18110"/>
                </a:lnTo>
                <a:lnTo>
                  <a:pt x="51370" y="18100"/>
                </a:lnTo>
                <a:lnTo>
                  <a:pt x="51380" y="18100"/>
                </a:lnTo>
                <a:lnTo>
                  <a:pt x="51370" y="18090"/>
                </a:lnTo>
                <a:lnTo>
                  <a:pt x="51340" y="18040"/>
                </a:lnTo>
                <a:lnTo>
                  <a:pt x="51340" y="18030"/>
                </a:lnTo>
                <a:lnTo>
                  <a:pt x="51310" y="18020"/>
                </a:lnTo>
                <a:lnTo>
                  <a:pt x="51280" y="17990"/>
                </a:lnTo>
                <a:lnTo>
                  <a:pt x="51270" y="17980"/>
                </a:lnTo>
                <a:lnTo>
                  <a:pt x="51260" y="17980"/>
                </a:lnTo>
                <a:lnTo>
                  <a:pt x="51250" y="17980"/>
                </a:lnTo>
                <a:lnTo>
                  <a:pt x="51230" y="17970"/>
                </a:lnTo>
                <a:lnTo>
                  <a:pt x="51210" y="17970"/>
                </a:lnTo>
                <a:lnTo>
                  <a:pt x="51190" y="17960"/>
                </a:lnTo>
                <a:lnTo>
                  <a:pt x="51190" y="17950"/>
                </a:lnTo>
                <a:lnTo>
                  <a:pt x="51170" y="17950"/>
                </a:lnTo>
                <a:lnTo>
                  <a:pt x="51160" y="17950"/>
                </a:lnTo>
                <a:lnTo>
                  <a:pt x="51150" y="17950"/>
                </a:lnTo>
                <a:lnTo>
                  <a:pt x="51150" y="17940"/>
                </a:lnTo>
                <a:lnTo>
                  <a:pt x="51140" y="17940"/>
                </a:lnTo>
                <a:lnTo>
                  <a:pt x="51130" y="17930"/>
                </a:lnTo>
                <a:lnTo>
                  <a:pt x="51130" y="17920"/>
                </a:lnTo>
                <a:lnTo>
                  <a:pt x="51120" y="17900"/>
                </a:lnTo>
                <a:lnTo>
                  <a:pt x="51090" y="17920"/>
                </a:lnTo>
                <a:lnTo>
                  <a:pt x="51060" y="17930"/>
                </a:lnTo>
                <a:lnTo>
                  <a:pt x="51050" y="17950"/>
                </a:lnTo>
                <a:lnTo>
                  <a:pt x="51020" y="18010"/>
                </a:lnTo>
                <a:lnTo>
                  <a:pt x="51010" y="18030"/>
                </a:lnTo>
                <a:lnTo>
                  <a:pt x="51000" y="18040"/>
                </a:lnTo>
                <a:lnTo>
                  <a:pt x="50980" y="18070"/>
                </a:lnTo>
                <a:lnTo>
                  <a:pt x="50970" y="18080"/>
                </a:lnTo>
                <a:lnTo>
                  <a:pt x="50960" y="18090"/>
                </a:lnTo>
                <a:lnTo>
                  <a:pt x="50920" y="18160"/>
                </a:lnTo>
                <a:lnTo>
                  <a:pt x="50910" y="18150"/>
                </a:lnTo>
                <a:lnTo>
                  <a:pt x="50900" y="18130"/>
                </a:lnTo>
                <a:lnTo>
                  <a:pt x="50900" y="18120"/>
                </a:lnTo>
                <a:lnTo>
                  <a:pt x="50900" y="18110"/>
                </a:lnTo>
                <a:lnTo>
                  <a:pt x="50880" y="18060"/>
                </a:lnTo>
                <a:lnTo>
                  <a:pt x="50870" y="18000"/>
                </a:lnTo>
                <a:lnTo>
                  <a:pt x="50870" y="17970"/>
                </a:lnTo>
                <a:lnTo>
                  <a:pt x="50870" y="17950"/>
                </a:lnTo>
                <a:lnTo>
                  <a:pt x="50850" y="17940"/>
                </a:lnTo>
                <a:lnTo>
                  <a:pt x="50840" y="17940"/>
                </a:lnTo>
                <a:lnTo>
                  <a:pt x="50810" y="17930"/>
                </a:lnTo>
                <a:lnTo>
                  <a:pt x="50800" y="17930"/>
                </a:lnTo>
                <a:lnTo>
                  <a:pt x="50810" y="17920"/>
                </a:lnTo>
                <a:lnTo>
                  <a:pt x="50760" y="17910"/>
                </a:lnTo>
                <a:lnTo>
                  <a:pt x="50750" y="17910"/>
                </a:lnTo>
                <a:lnTo>
                  <a:pt x="50740" y="17900"/>
                </a:lnTo>
                <a:lnTo>
                  <a:pt x="50730" y="17900"/>
                </a:lnTo>
                <a:lnTo>
                  <a:pt x="50720" y="17890"/>
                </a:lnTo>
                <a:lnTo>
                  <a:pt x="50710" y="17900"/>
                </a:lnTo>
                <a:lnTo>
                  <a:pt x="50700" y="17900"/>
                </a:lnTo>
                <a:lnTo>
                  <a:pt x="50700" y="17890"/>
                </a:lnTo>
                <a:lnTo>
                  <a:pt x="50690" y="17890"/>
                </a:lnTo>
                <a:lnTo>
                  <a:pt x="50680" y="17890"/>
                </a:lnTo>
                <a:lnTo>
                  <a:pt x="50680" y="17880"/>
                </a:lnTo>
                <a:lnTo>
                  <a:pt x="50670" y="17880"/>
                </a:lnTo>
                <a:lnTo>
                  <a:pt x="50660" y="17880"/>
                </a:lnTo>
                <a:lnTo>
                  <a:pt x="50650" y="17880"/>
                </a:lnTo>
                <a:lnTo>
                  <a:pt x="50650" y="17870"/>
                </a:lnTo>
                <a:lnTo>
                  <a:pt x="50640" y="17870"/>
                </a:lnTo>
                <a:lnTo>
                  <a:pt x="50640" y="17880"/>
                </a:lnTo>
                <a:lnTo>
                  <a:pt x="50640" y="17870"/>
                </a:lnTo>
                <a:lnTo>
                  <a:pt x="50630" y="17870"/>
                </a:lnTo>
                <a:lnTo>
                  <a:pt x="50620" y="17870"/>
                </a:lnTo>
                <a:lnTo>
                  <a:pt x="50600" y="17860"/>
                </a:lnTo>
                <a:lnTo>
                  <a:pt x="50590" y="17860"/>
                </a:lnTo>
                <a:lnTo>
                  <a:pt x="50580" y="17860"/>
                </a:lnTo>
                <a:lnTo>
                  <a:pt x="50570" y="17850"/>
                </a:lnTo>
                <a:lnTo>
                  <a:pt x="50560" y="17840"/>
                </a:lnTo>
                <a:lnTo>
                  <a:pt x="50550" y="17840"/>
                </a:lnTo>
                <a:lnTo>
                  <a:pt x="50550" y="17830"/>
                </a:lnTo>
                <a:lnTo>
                  <a:pt x="50540" y="17830"/>
                </a:lnTo>
                <a:lnTo>
                  <a:pt x="50540" y="17820"/>
                </a:lnTo>
                <a:lnTo>
                  <a:pt x="50540" y="17810"/>
                </a:lnTo>
                <a:lnTo>
                  <a:pt x="50540" y="17800"/>
                </a:lnTo>
                <a:lnTo>
                  <a:pt x="50550" y="17800"/>
                </a:lnTo>
                <a:lnTo>
                  <a:pt x="50550" y="17790"/>
                </a:lnTo>
                <a:lnTo>
                  <a:pt x="50560" y="17780"/>
                </a:lnTo>
                <a:lnTo>
                  <a:pt x="50560" y="17770"/>
                </a:lnTo>
                <a:lnTo>
                  <a:pt x="50560" y="17760"/>
                </a:lnTo>
                <a:lnTo>
                  <a:pt x="50560" y="17750"/>
                </a:lnTo>
                <a:lnTo>
                  <a:pt x="50560" y="17730"/>
                </a:lnTo>
                <a:lnTo>
                  <a:pt x="50560" y="17720"/>
                </a:lnTo>
                <a:lnTo>
                  <a:pt x="50560" y="17710"/>
                </a:lnTo>
                <a:lnTo>
                  <a:pt x="50550" y="17710"/>
                </a:lnTo>
                <a:lnTo>
                  <a:pt x="50520" y="17720"/>
                </a:lnTo>
                <a:lnTo>
                  <a:pt x="50500" y="17680"/>
                </a:lnTo>
                <a:lnTo>
                  <a:pt x="50500" y="17670"/>
                </a:lnTo>
                <a:lnTo>
                  <a:pt x="50500" y="17660"/>
                </a:lnTo>
                <a:lnTo>
                  <a:pt x="50500" y="17630"/>
                </a:lnTo>
                <a:lnTo>
                  <a:pt x="50490" y="17630"/>
                </a:lnTo>
                <a:lnTo>
                  <a:pt x="50480" y="17630"/>
                </a:lnTo>
                <a:lnTo>
                  <a:pt x="50470" y="17630"/>
                </a:lnTo>
                <a:lnTo>
                  <a:pt x="50460" y="17630"/>
                </a:lnTo>
                <a:lnTo>
                  <a:pt x="50450" y="17630"/>
                </a:lnTo>
                <a:lnTo>
                  <a:pt x="50450" y="17620"/>
                </a:lnTo>
                <a:lnTo>
                  <a:pt x="50400" y="17610"/>
                </a:lnTo>
                <a:lnTo>
                  <a:pt x="50330" y="17610"/>
                </a:lnTo>
                <a:lnTo>
                  <a:pt x="50330" y="17590"/>
                </a:lnTo>
                <a:lnTo>
                  <a:pt x="50330" y="17580"/>
                </a:lnTo>
                <a:lnTo>
                  <a:pt x="50310" y="17580"/>
                </a:lnTo>
                <a:lnTo>
                  <a:pt x="50290" y="17580"/>
                </a:lnTo>
                <a:lnTo>
                  <a:pt x="50280" y="17580"/>
                </a:lnTo>
                <a:lnTo>
                  <a:pt x="50200" y="17580"/>
                </a:lnTo>
                <a:lnTo>
                  <a:pt x="50200" y="17460"/>
                </a:lnTo>
                <a:lnTo>
                  <a:pt x="50140" y="17460"/>
                </a:lnTo>
                <a:lnTo>
                  <a:pt x="50090" y="17450"/>
                </a:lnTo>
                <a:lnTo>
                  <a:pt x="50090" y="17410"/>
                </a:lnTo>
                <a:lnTo>
                  <a:pt x="50090" y="17390"/>
                </a:lnTo>
                <a:lnTo>
                  <a:pt x="50090" y="17310"/>
                </a:lnTo>
                <a:lnTo>
                  <a:pt x="50160" y="17310"/>
                </a:lnTo>
                <a:lnTo>
                  <a:pt x="50200" y="17310"/>
                </a:lnTo>
                <a:lnTo>
                  <a:pt x="50250" y="17310"/>
                </a:lnTo>
                <a:lnTo>
                  <a:pt x="50290" y="17320"/>
                </a:lnTo>
                <a:lnTo>
                  <a:pt x="50370" y="17320"/>
                </a:lnTo>
                <a:lnTo>
                  <a:pt x="50400" y="17270"/>
                </a:lnTo>
                <a:lnTo>
                  <a:pt x="50400" y="17260"/>
                </a:lnTo>
                <a:lnTo>
                  <a:pt x="50380" y="17250"/>
                </a:lnTo>
                <a:lnTo>
                  <a:pt x="50350" y="17210"/>
                </a:lnTo>
                <a:lnTo>
                  <a:pt x="50400" y="17160"/>
                </a:lnTo>
                <a:lnTo>
                  <a:pt x="50390" y="17150"/>
                </a:lnTo>
                <a:lnTo>
                  <a:pt x="50350" y="17120"/>
                </a:lnTo>
                <a:lnTo>
                  <a:pt x="50310" y="17090"/>
                </a:lnTo>
                <a:lnTo>
                  <a:pt x="50280" y="17070"/>
                </a:lnTo>
                <a:lnTo>
                  <a:pt x="50260" y="17010"/>
                </a:lnTo>
                <a:lnTo>
                  <a:pt x="50270" y="16940"/>
                </a:lnTo>
                <a:lnTo>
                  <a:pt x="50280" y="16920"/>
                </a:lnTo>
                <a:lnTo>
                  <a:pt x="50330" y="16870"/>
                </a:lnTo>
                <a:lnTo>
                  <a:pt x="50380" y="16830"/>
                </a:lnTo>
                <a:lnTo>
                  <a:pt x="50370" y="16820"/>
                </a:lnTo>
                <a:lnTo>
                  <a:pt x="50370" y="16810"/>
                </a:lnTo>
                <a:lnTo>
                  <a:pt x="50370" y="16800"/>
                </a:lnTo>
                <a:lnTo>
                  <a:pt x="50370" y="16770"/>
                </a:lnTo>
                <a:lnTo>
                  <a:pt x="50360" y="16700"/>
                </a:lnTo>
                <a:lnTo>
                  <a:pt x="50350" y="16670"/>
                </a:lnTo>
                <a:lnTo>
                  <a:pt x="50350" y="16650"/>
                </a:lnTo>
                <a:lnTo>
                  <a:pt x="50350" y="16640"/>
                </a:lnTo>
                <a:lnTo>
                  <a:pt x="50360" y="16610"/>
                </a:lnTo>
                <a:lnTo>
                  <a:pt x="50350" y="16600"/>
                </a:lnTo>
                <a:lnTo>
                  <a:pt x="50340" y="16600"/>
                </a:lnTo>
                <a:lnTo>
                  <a:pt x="50330" y="16600"/>
                </a:lnTo>
                <a:lnTo>
                  <a:pt x="50290" y="16600"/>
                </a:lnTo>
                <a:lnTo>
                  <a:pt x="50290" y="16580"/>
                </a:lnTo>
                <a:lnTo>
                  <a:pt x="50290" y="16570"/>
                </a:lnTo>
                <a:lnTo>
                  <a:pt x="50290" y="16560"/>
                </a:lnTo>
                <a:lnTo>
                  <a:pt x="50290" y="16520"/>
                </a:lnTo>
                <a:lnTo>
                  <a:pt x="50270" y="16530"/>
                </a:lnTo>
                <a:lnTo>
                  <a:pt x="50220" y="16550"/>
                </a:lnTo>
                <a:lnTo>
                  <a:pt x="50210" y="16550"/>
                </a:lnTo>
                <a:lnTo>
                  <a:pt x="50220" y="16490"/>
                </a:lnTo>
                <a:lnTo>
                  <a:pt x="50210" y="16380"/>
                </a:lnTo>
                <a:lnTo>
                  <a:pt x="50080" y="16380"/>
                </a:lnTo>
                <a:lnTo>
                  <a:pt x="50080" y="16370"/>
                </a:lnTo>
                <a:lnTo>
                  <a:pt x="50080" y="16360"/>
                </a:lnTo>
                <a:lnTo>
                  <a:pt x="50090" y="16330"/>
                </a:lnTo>
                <a:lnTo>
                  <a:pt x="50090" y="16310"/>
                </a:lnTo>
                <a:lnTo>
                  <a:pt x="50070" y="16300"/>
                </a:lnTo>
                <a:lnTo>
                  <a:pt x="50040" y="16270"/>
                </a:lnTo>
                <a:lnTo>
                  <a:pt x="50010" y="16270"/>
                </a:lnTo>
                <a:lnTo>
                  <a:pt x="50000" y="16250"/>
                </a:lnTo>
                <a:lnTo>
                  <a:pt x="49990" y="16240"/>
                </a:lnTo>
                <a:lnTo>
                  <a:pt x="49990" y="16230"/>
                </a:lnTo>
                <a:lnTo>
                  <a:pt x="49970" y="16200"/>
                </a:lnTo>
                <a:lnTo>
                  <a:pt x="49940" y="16200"/>
                </a:lnTo>
                <a:lnTo>
                  <a:pt x="49920" y="16200"/>
                </a:lnTo>
                <a:lnTo>
                  <a:pt x="49910" y="16200"/>
                </a:lnTo>
                <a:lnTo>
                  <a:pt x="49900" y="16190"/>
                </a:lnTo>
                <a:lnTo>
                  <a:pt x="49890" y="16190"/>
                </a:lnTo>
                <a:lnTo>
                  <a:pt x="49870" y="16180"/>
                </a:lnTo>
                <a:lnTo>
                  <a:pt x="49870" y="16120"/>
                </a:lnTo>
                <a:lnTo>
                  <a:pt x="49870" y="16080"/>
                </a:lnTo>
                <a:lnTo>
                  <a:pt x="49870" y="16070"/>
                </a:lnTo>
                <a:lnTo>
                  <a:pt x="49880" y="16030"/>
                </a:lnTo>
                <a:lnTo>
                  <a:pt x="49890" y="16000"/>
                </a:lnTo>
                <a:lnTo>
                  <a:pt x="49890" y="15980"/>
                </a:lnTo>
                <a:lnTo>
                  <a:pt x="49850" y="15970"/>
                </a:lnTo>
                <a:lnTo>
                  <a:pt x="49800" y="15950"/>
                </a:lnTo>
                <a:lnTo>
                  <a:pt x="49770" y="15950"/>
                </a:lnTo>
                <a:lnTo>
                  <a:pt x="49750" y="15940"/>
                </a:lnTo>
                <a:lnTo>
                  <a:pt x="49740" y="15940"/>
                </a:lnTo>
                <a:lnTo>
                  <a:pt x="49710" y="15940"/>
                </a:lnTo>
                <a:lnTo>
                  <a:pt x="49680" y="15930"/>
                </a:lnTo>
                <a:lnTo>
                  <a:pt x="49650" y="15930"/>
                </a:lnTo>
                <a:lnTo>
                  <a:pt x="49640" y="15930"/>
                </a:lnTo>
                <a:lnTo>
                  <a:pt x="49630" y="15930"/>
                </a:lnTo>
                <a:lnTo>
                  <a:pt x="49610" y="16010"/>
                </a:lnTo>
                <a:lnTo>
                  <a:pt x="49610" y="16040"/>
                </a:lnTo>
                <a:lnTo>
                  <a:pt x="49600" y="16060"/>
                </a:lnTo>
                <a:lnTo>
                  <a:pt x="49570" y="16060"/>
                </a:lnTo>
                <a:lnTo>
                  <a:pt x="49540" y="16060"/>
                </a:lnTo>
                <a:lnTo>
                  <a:pt x="49530" y="16060"/>
                </a:lnTo>
                <a:lnTo>
                  <a:pt x="49500" y="16070"/>
                </a:lnTo>
                <a:lnTo>
                  <a:pt x="49480" y="16070"/>
                </a:lnTo>
                <a:lnTo>
                  <a:pt x="49460" y="16070"/>
                </a:lnTo>
                <a:lnTo>
                  <a:pt x="49450" y="16070"/>
                </a:lnTo>
                <a:lnTo>
                  <a:pt x="49430" y="16080"/>
                </a:lnTo>
                <a:lnTo>
                  <a:pt x="49420" y="16080"/>
                </a:lnTo>
                <a:lnTo>
                  <a:pt x="49410" y="16080"/>
                </a:lnTo>
                <a:lnTo>
                  <a:pt x="49400" y="16080"/>
                </a:lnTo>
                <a:lnTo>
                  <a:pt x="49390" y="16070"/>
                </a:lnTo>
                <a:lnTo>
                  <a:pt x="49380" y="16070"/>
                </a:lnTo>
                <a:lnTo>
                  <a:pt x="49370" y="16070"/>
                </a:lnTo>
                <a:lnTo>
                  <a:pt x="49340" y="16070"/>
                </a:lnTo>
                <a:lnTo>
                  <a:pt x="49330" y="16070"/>
                </a:lnTo>
                <a:lnTo>
                  <a:pt x="49320" y="16060"/>
                </a:lnTo>
                <a:lnTo>
                  <a:pt x="49320" y="16050"/>
                </a:lnTo>
                <a:lnTo>
                  <a:pt x="49210" y="16070"/>
                </a:lnTo>
                <a:lnTo>
                  <a:pt x="49200" y="16070"/>
                </a:lnTo>
                <a:lnTo>
                  <a:pt x="49190" y="16080"/>
                </a:lnTo>
                <a:lnTo>
                  <a:pt x="49180" y="16080"/>
                </a:lnTo>
                <a:lnTo>
                  <a:pt x="49170" y="16080"/>
                </a:lnTo>
                <a:lnTo>
                  <a:pt x="49130" y="16080"/>
                </a:lnTo>
                <a:lnTo>
                  <a:pt x="49130" y="16090"/>
                </a:lnTo>
                <a:lnTo>
                  <a:pt x="49110" y="16080"/>
                </a:lnTo>
                <a:lnTo>
                  <a:pt x="49070" y="16080"/>
                </a:lnTo>
                <a:lnTo>
                  <a:pt x="49020" y="16070"/>
                </a:lnTo>
                <a:lnTo>
                  <a:pt x="49010" y="16100"/>
                </a:lnTo>
                <a:lnTo>
                  <a:pt x="49000" y="16120"/>
                </a:lnTo>
                <a:lnTo>
                  <a:pt x="48990" y="16120"/>
                </a:lnTo>
                <a:lnTo>
                  <a:pt x="48980" y="16110"/>
                </a:lnTo>
                <a:lnTo>
                  <a:pt x="48970" y="16110"/>
                </a:lnTo>
                <a:lnTo>
                  <a:pt x="48960" y="16110"/>
                </a:lnTo>
                <a:lnTo>
                  <a:pt x="48940" y="16110"/>
                </a:lnTo>
                <a:lnTo>
                  <a:pt x="48930" y="16110"/>
                </a:lnTo>
                <a:lnTo>
                  <a:pt x="48920" y="16110"/>
                </a:lnTo>
                <a:lnTo>
                  <a:pt x="48920" y="16100"/>
                </a:lnTo>
                <a:lnTo>
                  <a:pt x="48920" y="16090"/>
                </a:lnTo>
                <a:lnTo>
                  <a:pt x="48920" y="16080"/>
                </a:lnTo>
                <a:lnTo>
                  <a:pt x="48920" y="16070"/>
                </a:lnTo>
                <a:lnTo>
                  <a:pt x="48870" y="16070"/>
                </a:lnTo>
                <a:lnTo>
                  <a:pt x="48850" y="16060"/>
                </a:lnTo>
                <a:lnTo>
                  <a:pt x="48840" y="16060"/>
                </a:lnTo>
                <a:lnTo>
                  <a:pt x="48830" y="16060"/>
                </a:lnTo>
                <a:lnTo>
                  <a:pt x="48820" y="16060"/>
                </a:lnTo>
                <a:lnTo>
                  <a:pt x="48780" y="16060"/>
                </a:lnTo>
                <a:lnTo>
                  <a:pt x="48770" y="16060"/>
                </a:lnTo>
                <a:lnTo>
                  <a:pt x="48740" y="16050"/>
                </a:lnTo>
                <a:lnTo>
                  <a:pt x="48730" y="16050"/>
                </a:lnTo>
                <a:lnTo>
                  <a:pt x="48720" y="16050"/>
                </a:lnTo>
                <a:lnTo>
                  <a:pt x="48710" y="16050"/>
                </a:lnTo>
                <a:lnTo>
                  <a:pt x="48710" y="16040"/>
                </a:lnTo>
                <a:lnTo>
                  <a:pt x="48710" y="16030"/>
                </a:lnTo>
                <a:lnTo>
                  <a:pt x="48710" y="16020"/>
                </a:lnTo>
                <a:lnTo>
                  <a:pt x="48710" y="16010"/>
                </a:lnTo>
                <a:lnTo>
                  <a:pt x="48710" y="16000"/>
                </a:lnTo>
                <a:lnTo>
                  <a:pt x="48700" y="15990"/>
                </a:lnTo>
                <a:lnTo>
                  <a:pt x="48650" y="16020"/>
                </a:lnTo>
                <a:lnTo>
                  <a:pt x="48630" y="16030"/>
                </a:lnTo>
                <a:lnTo>
                  <a:pt x="48630" y="16040"/>
                </a:lnTo>
                <a:lnTo>
                  <a:pt x="48630" y="16070"/>
                </a:lnTo>
                <a:lnTo>
                  <a:pt x="48630" y="16100"/>
                </a:lnTo>
                <a:lnTo>
                  <a:pt x="48620" y="16130"/>
                </a:lnTo>
                <a:lnTo>
                  <a:pt x="48620" y="16140"/>
                </a:lnTo>
                <a:lnTo>
                  <a:pt x="48620" y="16150"/>
                </a:lnTo>
                <a:lnTo>
                  <a:pt x="48620" y="16190"/>
                </a:lnTo>
                <a:lnTo>
                  <a:pt x="48620" y="16200"/>
                </a:lnTo>
                <a:lnTo>
                  <a:pt x="48570" y="16210"/>
                </a:lnTo>
                <a:lnTo>
                  <a:pt x="48440" y="16220"/>
                </a:lnTo>
                <a:lnTo>
                  <a:pt x="48420" y="16220"/>
                </a:lnTo>
                <a:lnTo>
                  <a:pt x="48410" y="16190"/>
                </a:lnTo>
                <a:lnTo>
                  <a:pt x="48380" y="16180"/>
                </a:lnTo>
                <a:lnTo>
                  <a:pt x="48380" y="16120"/>
                </a:lnTo>
                <a:lnTo>
                  <a:pt x="48450" y="16140"/>
                </a:lnTo>
                <a:lnTo>
                  <a:pt x="48460" y="16130"/>
                </a:lnTo>
                <a:lnTo>
                  <a:pt x="48440" y="16120"/>
                </a:lnTo>
                <a:lnTo>
                  <a:pt x="48440" y="16110"/>
                </a:lnTo>
                <a:lnTo>
                  <a:pt x="48440" y="16100"/>
                </a:lnTo>
                <a:lnTo>
                  <a:pt x="48450" y="16090"/>
                </a:lnTo>
                <a:lnTo>
                  <a:pt x="48450" y="16080"/>
                </a:lnTo>
                <a:lnTo>
                  <a:pt x="48450" y="16070"/>
                </a:lnTo>
                <a:lnTo>
                  <a:pt x="48460" y="16070"/>
                </a:lnTo>
                <a:lnTo>
                  <a:pt x="48470" y="16060"/>
                </a:lnTo>
                <a:lnTo>
                  <a:pt x="48480" y="16050"/>
                </a:lnTo>
                <a:lnTo>
                  <a:pt x="48480" y="16040"/>
                </a:lnTo>
                <a:lnTo>
                  <a:pt x="48490" y="16040"/>
                </a:lnTo>
                <a:lnTo>
                  <a:pt x="48500" y="16020"/>
                </a:lnTo>
                <a:lnTo>
                  <a:pt x="48510" y="16020"/>
                </a:lnTo>
                <a:lnTo>
                  <a:pt x="48520" y="16010"/>
                </a:lnTo>
                <a:lnTo>
                  <a:pt x="48520" y="16000"/>
                </a:lnTo>
                <a:lnTo>
                  <a:pt x="48540" y="16010"/>
                </a:lnTo>
                <a:lnTo>
                  <a:pt x="48610" y="15960"/>
                </a:lnTo>
                <a:lnTo>
                  <a:pt x="48620" y="15960"/>
                </a:lnTo>
                <a:lnTo>
                  <a:pt x="48600" y="15930"/>
                </a:lnTo>
                <a:lnTo>
                  <a:pt x="48570" y="15940"/>
                </a:lnTo>
                <a:lnTo>
                  <a:pt x="48550" y="15950"/>
                </a:lnTo>
                <a:lnTo>
                  <a:pt x="48530" y="15970"/>
                </a:lnTo>
                <a:lnTo>
                  <a:pt x="48510" y="15970"/>
                </a:lnTo>
                <a:lnTo>
                  <a:pt x="48500" y="15980"/>
                </a:lnTo>
                <a:lnTo>
                  <a:pt x="48500" y="15990"/>
                </a:lnTo>
                <a:lnTo>
                  <a:pt x="48490" y="15990"/>
                </a:lnTo>
                <a:lnTo>
                  <a:pt x="48480" y="15990"/>
                </a:lnTo>
                <a:lnTo>
                  <a:pt x="48470" y="15990"/>
                </a:lnTo>
                <a:lnTo>
                  <a:pt x="48470" y="16000"/>
                </a:lnTo>
                <a:lnTo>
                  <a:pt x="48460" y="16000"/>
                </a:lnTo>
                <a:lnTo>
                  <a:pt x="48470" y="16010"/>
                </a:lnTo>
                <a:lnTo>
                  <a:pt x="48470" y="16020"/>
                </a:lnTo>
                <a:lnTo>
                  <a:pt x="48470" y="16030"/>
                </a:lnTo>
                <a:lnTo>
                  <a:pt x="48460" y="16040"/>
                </a:lnTo>
                <a:lnTo>
                  <a:pt x="48450" y="16040"/>
                </a:lnTo>
                <a:lnTo>
                  <a:pt x="48440" y="16040"/>
                </a:lnTo>
                <a:lnTo>
                  <a:pt x="48440" y="16050"/>
                </a:lnTo>
                <a:lnTo>
                  <a:pt x="48440" y="16060"/>
                </a:lnTo>
                <a:lnTo>
                  <a:pt x="48430" y="16070"/>
                </a:lnTo>
                <a:lnTo>
                  <a:pt x="48430" y="16080"/>
                </a:lnTo>
                <a:lnTo>
                  <a:pt x="48410" y="16080"/>
                </a:lnTo>
                <a:lnTo>
                  <a:pt x="48390" y="16070"/>
                </a:lnTo>
                <a:lnTo>
                  <a:pt x="48380" y="16070"/>
                </a:lnTo>
                <a:lnTo>
                  <a:pt x="48370" y="16070"/>
                </a:lnTo>
                <a:lnTo>
                  <a:pt x="48370" y="16060"/>
                </a:lnTo>
                <a:lnTo>
                  <a:pt x="48360" y="16060"/>
                </a:lnTo>
                <a:lnTo>
                  <a:pt x="48350" y="16060"/>
                </a:lnTo>
                <a:lnTo>
                  <a:pt x="48340" y="16050"/>
                </a:lnTo>
                <a:lnTo>
                  <a:pt x="48330" y="16040"/>
                </a:lnTo>
                <a:lnTo>
                  <a:pt x="48320" y="16040"/>
                </a:lnTo>
                <a:lnTo>
                  <a:pt x="48320" y="16030"/>
                </a:lnTo>
                <a:lnTo>
                  <a:pt x="48310" y="16030"/>
                </a:lnTo>
                <a:lnTo>
                  <a:pt x="48300" y="16030"/>
                </a:lnTo>
                <a:lnTo>
                  <a:pt x="48290" y="16020"/>
                </a:lnTo>
                <a:lnTo>
                  <a:pt x="48280" y="16020"/>
                </a:lnTo>
                <a:lnTo>
                  <a:pt x="48270" y="16020"/>
                </a:lnTo>
                <a:lnTo>
                  <a:pt x="48260" y="16020"/>
                </a:lnTo>
                <a:lnTo>
                  <a:pt x="48250" y="16020"/>
                </a:lnTo>
                <a:lnTo>
                  <a:pt x="48240" y="16020"/>
                </a:lnTo>
                <a:lnTo>
                  <a:pt x="48230" y="16010"/>
                </a:lnTo>
                <a:lnTo>
                  <a:pt x="48220" y="16010"/>
                </a:lnTo>
                <a:lnTo>
                  <a:pt x="48210" y="16010"/>
                </a:lnTo>
                <a:lnTo>
                  <a:pt x="48200" y="16000"/>
                </a:lnTo>
                <a:lnTo>
                  <a:pt x="48180" y="15990"/>
                </a:lnTo>
                <a:lnTo>
                  <a:pt x="48160" y="15990"/>
                </a:lnTo>
                <a:lnTo>
                  <a:pt x="48140" y="15980"/>
                </a:lnTo>
                <a:lnTo>
                  <a:pt x="48140" y="15970"/>
                </a:lnTo>
                <a:lnTo>
                  <a:pt x="48130" y="15970"/>
                </a:lnTo>
                <a:lnTo>
                  <a:pt x="48130" y="15960"/>
                </a:lnTo>
                <a:lnTo>
                  <a:pt x="48120" y="15960"/>
                </a:lnTo>
                <a:lnTo>
                  <a:pt x="48090" y="15950"/>
                </a:lnTo>
                <a:lnTo>
                  <a:pt x="48090" y="15970"/>
                </a:lnTo>
                <a:lnTo>
                  <a:pt x="48090" y="15980"/>
                </a:lnTo>
                <a:lnTo>
                  <a:pt x="48080" y="15990"/>
                </a:lnTo>
                <a:lnTo>
                  <a:pt x="48080" y="16000"/>
                </a:lnTo>
                <a:lnTo>
                  <a:pt x="48080" y="16010"/>
                </a:lnTo>
                <a:lnTo>
                  <a:pt x="48070" y="16010"/>
                </a:lnTo>
                <a:lnTo>
                  <a:pt x="48070" y="16000"/>
                </a:lnTo>
                <a:lnTo>
                  <a:pt x="48060" y="16000"/>
                </a:lnTo>
                <a:lnTo>
                  <a:pt x="48050" y="16000"/>
                </a:lnTo>
                <a:lnTo>
                  <a:pt x="48040" y="16000"/>
                </a:lnTo>
                <a:lnTo>
                  <a:pt x="48030" y="16000"/>
                </a:lnTo>
                <a:lnTo>
                  <a:pt x="48030" y="15990"/>
                </a:lnTo>
                <a:lnTo>
                  <a:pt x="48030" y="15980"/>
                </a:lnTo>
                <a:lnTo>
                  <a:pt x="48020" y="15980"/>
                </a:lnTo>
                <a:lnTo>
                  <a:pt x="48020" y="15970"/>
                </a:lnTo>
                <a:lnTo>
                  <a:pt x="48010" y="15970"/>
                </a:lnTo>
                <a:lnTo>
                  <a:pt x="48000" y="15980"/>
                </a:lnTo>
                <a:lnTo>
                  <a:pt x="47990" y="15980"/>
                </a:lnTo>
                <a:lnTo>
                  <a:pt x="47990" y="15990"/>
                </a:lnTo>
                <a:lnTo>
                  <a:pt x="47980" y="15990"/>
                </a:lnTo>
                <a:lnTo>
                  <a:pt x="47970" y="15990"/>
                </a:lnTo>
                <a:lnTo>
                  <a:pt x="47960" y="15990"/>
                </a:lnTo>
                <a:lnTo>
                  <a:pt x="47960" y="16000"/>
                </a:lnTo>
                <a:lnTo>
                  <a:pt x="47950" y="16000"/>
                </a:lnTo>
                <a:lnTo>
                  <a:pt x="47940" y="16000"/>
                </a:lnTo>
                <a:lnTo>
                  <a:pt x="47940" y="16010"/>
                </a:lnTo>
                <a:lnTo>
                  <a:pt x="47940" y="16000"/>
                </a:lnTo>
                <a:lnTo>
                  <a:pt x="47930" y="16000"/>
                </a:lnTo>
                <a:lnTo>
                  <a:pt x="47930" y="15990"/>
                </a:lnTo>
                <a:lnTo>
                  <a:pt x="47940" y="15990"/>
                </a:lnTo>
                <a:lnTo>
                  <a:pt x="47930" y="15990"/>
                </a:lnTo>
                <a:lnTo>
                  <a:pt x="47930" y="15980"/>
                </a:lnTo>
                <a:lnTo>
                  <a:pt x="47940" y="15980"/>
                </a:lnTo>
                <a:lnTo>
                  <a:pt x="47940" y="15970"/>
                </a:lnTo>
                <a:lnTo>
                  <a:pt x="47930" y="15970"/>
                </a:lnTo>
                <a:lnTo>
                  <a:pt x="47930" y="15960"/>
                </a:lnTo>
                <a:lnTo>
                  <a:pt x="47930" y="15950"/>
                </a:lnTo>
                <a:lnTo>
                  <a:pt x="47930" y="15940"/>
                </a:lnTo>
                <a:lnTo>
                  <a:pt x="47940" y="15940"/>
                </a:lnTo>
                <a:lnTo>
                  <a:pt x="47940" y="15930"/>
                </a:lnTo>
                <a:lnTo>
                  <a:pt x="47930" y="15930"/>
                </a:lnTo>
                <a:lnTo>
                  <a:pt x="47930" y="15920"/>
                </a:lnTo>
                <a:lnTo>
                  <a:pt x="47920" y="15920"/>
                </a:lnTo>
                <a:lnTo>
                  <a:pt x="47920" y="15910"/>
                </a:lnTo>
                <a:lnTo>
                  <a:pt x="47930" y="15910"/>
                </a:lnTo>
                <a:lnTo>
                  <a:pt x="47930" y="15920"/>
                </a:lnTo>
                <a:lnTo>
                  <a:pt x="47940" y="15910"/>
                </a:lnTo>
                <a:lnTo>
                  <a:pt x="47930" y="15910"/>
                </a:lnTo>
                <a:lnTo>
                  <a:pt x="47930" y="15900"/>
                </a:lnTo>
                <a:lnTo>
                  <a:pt x="47940" y="15900"/>
                </a:lnTo>
                <a:lnTo>
                  <a:pt x="47950" y="15890"/>
                </a:lnTo>
                <a:lnTo>
                  <a:pt x="47960" y="15890"/>
                </a:lnTo>
                <a:lnTo>
                  <a:pt x="47970" y="15890"/>
                </a:lnTo>
                <a:lnTo>
                  <a:pt x="47970" y="15880"/>
                </a:lnTo>
                <a:lnTo>
                  <a:pt x="47970" y="15870"/>
                </a:lnTo>
                <a:lnTo>
                  <a:pt x="47980" y="15860"/>
                </a:lnTo>
                <a:lnTo>
                  <a:pt x="47980" y="15850"/>
                </a:lnTo>
                <a:lnTo>
                  <a:pt x="47990" y="15850"/>
                </a:lnTo>
                <a:lnTo>
                  <a:pt x="47980" y="15840"/>
                </a:lnTo>
                <a:lnTo>
                  <a:pt x="47970" y="15840"/>
                </a:lnTo>
                <a:lnTo>
                  <a:pt x="47970" y="15830"/>
                </a:lnTo>
                <a:lnTo>
                  <a:pt x="47960" y="15830"/>
                </a:lnTo>
                <a:lnTo>
                  <a:pt x="47960" y="15820"/>
                </a:lnTo>
                <a:lnTo>
                  <a:pt x="47950" y="15820"/>
                </a:lnTo>
                <a:lnTo>
                  <a:pt x="47960" y="15810"/>
                </a:lnTo>
                <a:lnTo>
                  <a:pt x="47970" y="15800"/>
                </a:lnTo>
                <a:lnTo>
                  <a:pt x="47970" y="15790"/>
                </a:lnTo>
                <a:lnTo>
                  <a:pt x="47970" y="15780"/>
                </a:lnTo>
                <a:lnTo>
                  <a:pt x="47960" y="15780"/>
                </a:lnTo>
                <a:lnTo>
                  <a:pt x="47960" y="15770"/>
                </a:lnTo>
                <a:lnTo>
                  <a:pt x="47960" y="15760"/>
                </a:lnTo>
                <a:lnTo>
                  <a:pt x="47970" y="15750"/>
                </a:lnTo>
                <a:lnTo>
                  <a:pt x="47970" y="15740"/>
                </a:lnTo>
                <a:lnTo>
                  <a:pt x="47960" y="15730"/>
                </a:lnTo>
                <a:lnTo>
                  <a:pt x="47960" y="15720"/>
                </a:lnTo>
                <a:lnTo>
                  <a:pt x="47950" y="15720"/>
                </a:lnTo>
                <a:lnTo>
                  <a:pt x="47950" y="15710"/>
                </a:lnTo>
                <a:lnTo>
                  <a:pt x="47940" y="15710"/>
                </a:lnTo>
                <a:lnTo>
                  <a:pt x="47930" y="15710"/>
                </a:lnTo>
                <a:lnTo>
                  <a:pt x="47920" y="15710"/>
                </a:lnTo>
                <a:lnTo>
                  <a:pt x="47910" y="15680"/>
                </a:lnTo>
                <a:lnTo>
                  <a:pt x="47900" y="15640"/>
                </a:lnTo>
                <a:lnTo>
                  <a:pt x="47930" y="15640"/>
                </a:lnTo>
                <a:lnTo>
                  <a:pt x="47960" y="15620"/>
                </a:lnTo>
                <a:lnTo>
                  <a:pt x="47980" y="15650"/>
                </a:lnTo>
                <a:lnTo>
                  <a:pt x="47990" y="15660"/>
                </a:lnTo>
                <a:lnTo>
                  <a:pt x="48000" y="15670"/>
                </a:lnTo>
                <a:lnTo>
                  <a:pt x="48000" y="15680"/>
                </a:lnTo>
                <a:lnTo>
                  <a:pt x="48010" y="15680"/>
                </a:lnTo>
                <a:lnTo>
                  <a:pt x="48010" y="15690"/>
                </a:lnTo>
                <a:lnTo>
                  <a:pt x="48020" y="15690"/>
                </a:lnTo>
                <a:lnTo>
                  <a:pt x="48030" y="15690"/>
                </a:lnTo>
                <a:lnTo>
                  <a:pt x="48040" y="15690"/>
                </a:lnTo>
                <a:lnTo>
                  <a:pt x="48050" y="15690"/>
                </a:lnTo>
                <a:lnTo>
                  <a:pt x="48060" y="15690"/>
                </a:lnTo>
                <a:lnTo>
                  <a:pt x="48080" y="15680"/>
                </a:lnTo>
                <a:lnTo>
                  <a:pt x="48080" y="15670"/>
                </a:lnTo>
                <a:lnTo>
                  <a:pt x="48080" y="15660"/>
                </a:lnTo>
                <a:lnTo>
                  <a:pt x="48090" y="15660"/>
                </a:lnTo>
                <a:lnTo>
                  <a:pt x="48090" y="15650"/>
                </a:lnTo>
                <a:lnTo>
                  <a:pt x="48100" y="15650"/>
                </a:lnTo>
                <a:lnTo>
                  <a:pt x="48100" y="15640"/>
                </a:lnTo>
                <a:lnTo>
                  <a:pt x="48100" y="15630"/>
                </a:lnTo>
                <a:lnTo>
                  <a:pt x="48090" y="15630"/>
                </a:lnTo>
                <a:lnTo>
                  <a:pt x="48090" y="15620"/>
                </a:lnTo>
                <a:lnTo>
                  <a:pt x="48090" y="15610"/>
                </a:lnTo>
                <a:lnTo>
                  <a:pt x="48090" y="15600"/>
                </a:lnTo>
                <a:lnTo>
                  <a:pt x="48090" y="15590"/>
                </a:lnTo>
                <a:lnTo>
                  <a:pt x="48080" y="15590"/>
                </a:lnTo>
                <a:lnTo>
                  <a:pt x="48070" y="15590"/>
                </a:lnTo>
                <a:lnTo>
                  <a:pt x="48070" y="15580"/>
                </a:lnTo>
                <a:lnTo>
                  <a:pt x="48070" y="15570"/>
                </a:lnTo>
                <a:lnTo>
                  <a:pt x="48080" y="15560"/>
                </a:lnTo>
                <a:lnTo>
                  <a:pt x="48090" y="15560"/>
                </a:lnTo>
                <a:lnTo>
                  <a:pt x="48100" y="15560"/>
                </a:lnTo>
                <a:lnTo>
                  <a:pt x="48110" y="15560"/>
                </a:lnTo>
                <a:lnTo>
                  <a:pt x="48120" y="15550"/>
                </a:lnTo>
                <a:lnTo>
                  <a:pt x="48120" y="15540"/>
                </a:lnTo>
                <a:lnTo>
                  <a:pt x="48130" y="15540"/>
                </a:lnTo>
                <a:lnTo>
                  <a:pt x="48130" y="15530"/>
                </a:lnTo>
                <a:lnTo>
                  <a:pt x="48130" y="15520"/>
                </a:lnTo>
                <a:lnTo>
                  <a:pt x="48130" y="15510"/>
                </a:lnTo>
                <a:lnTo>
                  <a:pt x="48120" y="15510"/>
                </a:lnTo>
                <a:lnTo>
                  <a:pt x="48120" y="15500"/>
                </a:lnTo>
                <a:lnTo>
                  <a:pt x="48120" y="15490"/>
                </a:lnTo>
                <a:lnTo>
                  <a:pt x="48110" y="15480"/>
                </a:lnTo>
                <a:lnTo>
                  <a:pt x="48110" y="15470"/>
                </a:lnTo>
                <a:lnTo>
                  <a:pt x="48110" y="15460"/>
                </a:lnTo>
                <a:lnTo>
                  <a:pt x="48110" y="15450"/>
                </a:lnTo>
                <a:lnTo>
                  <a:pt x="48110" y="15440"/>
                </a:lnTo>
                <a:lnTo>
                  <a:pt x="48110" y="15430"/>
                </a:lnTo>
                <a:lnTo>
                  <a:pt x="48120" y="15430"/>
                </a:lnTo>
                <a:lnTo>
                  <a:pt x="48110" y="15430"/>
                </a:lnTo>
                <a:lnTo>
                  <a:pt x="48110" y="15420"/>
                </a:lnTo>
                <a:lnTo>
                  <a:pt x="48110" y="15410"/>
                </a:lnTo>
                <a:lnTo>
                  <a:pt x="48100" y="15410"/>
                </a:lnTo>
                <a:lnTo>
                  <a:pt x="48100" y="15400"/>
                </a:lnTo>
                <a:lnTo>
                  <a:pt x="48100" y="15390"/>
                </a:lnTo>
                <a:lnTo>
                  <a:pt x="48100" y="15380"/>
                </a:lnTo>
                <a:lnTo>
                  <a:pt x="48100" y="15370"/>
                </a:lnTo>
                <a:lnTo>
                  <a:pt x="48100" y="15360"/>
                </a:lnTo>
                <a:lnTo>
                  <a:pt x="48110" y="15360"/>
                </a:lnTo>
                <a:lnTo>
                  <a:pt x="48110" y="15350"/>
                </a:lnTo>
                <a:lnTo>
                  <a:pt x="48120" y="15350"/>
                </a:lnTo>
                <a:lnTo>
                  <a:pt x="48120" y="15340"/>
                </a:lnTo>
                <a:lnTo>
                  <a:pt x="48130" y="15340"/>
                </a:lnTo>
                <a:lnTo>
                  <a:pt x="48130" y="15330"/>
                </a:lnTo>
                <a:lnTo>
                  <a:pt x="48120" y="15270"/>
                </a:lnTo>
                <a:lnTo>
                  <a:pt x="48110" y="15260"/>
                </a:lnTo>
                <a:lnTo>
                  <a:pt x="48100" y="15250"/>
                </a:lnTo>
                <a:lnTo>
                  <a:pt x="48100" y="15240"/>
                </a:lnTo>
                <a:lnTo>
                  <a:pt x="48100" y="15230"/>
                </a:lnTo>
                <a:lnTo>
                  <a:pt x="48090" y="15230"/>
                </a:lnTo>
                <a:lnTo>
                  <a:pt x="48090" y="15220"/>
                </a:lnTo>
                <a:lnTo>
                  <a:pt x="48080" y="15200"/>
                </a:lnTo>
                <a:lnTo>
                  <a:pt x="48100" y="15180"/>
                </a:lnTo>
                <a:lnTo>
                  <a:pt x="48090" y="15180"/>
                </a:lnTo>
                <a:lnTo>
                  <a:pt x="48080" y="15170"/>
                </a:lnTo>
                <a:lnTo>
                  <a:pt x="48070" y="15170"/>
                </a:lnTo>
                <a:lnTo>
                  <a:pt x="48060" y="15160"/>
                </a:lnTo>
                <a:lnTo>
                  <a:pt x="48050" y="15150"/>
                </a:lnTo>
                <a:lnTo>
                  <a:pt x="48020" y="15140"/>
                </a:lnTo>
                <a:lnTo>
                  <a:pt x="48010" y="15130"/>
                </a:lnTo>
                <a:lnTo>
                  <a:pt x="48000" y="15130"/>
                </a:lnTo>
                <a:lnTo>
                  <a:pt x="47990" y="15120"/>
                </a:lnTo>
                <a:lnTo>
                  <a:pt x="47980" y="15110"/>
                </a:lnTo>
                <a:lnTo>
                  <a:pt x="47970" y="15100"/>
                </a:lnTo>
                <a:lnTo>
                  <a:pt x="47960" y="15100"/>
                </a:lnTo>
                <a:lnTo>
                  <a:pt x="47920" y="15080"/>
                </a:lnTo>
                <a:lnTo>
                  <a:pt x="47920" y="15050"/>
                </a:lnTo>
                <a:lnTo>
                  <a:pt x="47920" y="15030"/>
                </a:lnTo>
                <a:lnTo>
                  <a:pt x="47920" y="15020"/>
                </a:lnTo>
                <a:lnTo>
                  <a:pt x="47910" y="15020"/>
                </a:lnTo>
                <a:lnTo>
                  <a:pt x="47900" y="15010"/>
                </a:lnTo>
                <a:lnTo>
                  <a:pt x="47880" y="15020"/>
                </a:lnTo>
                <a:lnTo>
                  <a:pt x="47870" y="15020"/>
                </a:lnTo>
                <a:lnTo>
                  <a:pt x="47850" y="15020"/>
                </a:lnTo>
                <a:lnTo>
                  <a:pt x="47850" y="15010"/>
                </a:lnTo>
                <a:lnTo>
                  <a:pt x="47840" y="15010"/>
                </a:lnTo>
                <a:lnTo>
                  <a:pt x="47830" y="15000"/>
                </a:lnTo>
                <a:lnTo>
                  <a:pt x="47820" y="15000"/>
                </a:lnTo>
                <a:lnTo>
                  <a:pt x="47820" y="14990"/>
                </a:lnTo>
                <a:lnTo>
                  <a:pt x="47810" y="14980"/>
                </a:lnTo>
                <a:lnTo>
                  <a:pt x="47720" y="14970"/>
                </a:lnTo>
                <a:lnTo>
                  <a:pt x="47720" y="14950"/>
                </a:lnTo>
                <a:lnTo>
                  <a:pt x="47660" y="14960"/>
                </a:lnTo>
                <a:lnTo>
                  <a:pt x="47640" y="14900"/>
                </a:lnTo>
                <a:lnTo>
                  <a:pt x="47630" y="14880"/>
                </a:lnTo>
                <a:lnTo>
                  <a:pt x="47620" y="14870"/>
                </a:lnTo>
                <a:lnTo>
                  <a:pt x="47620" y="14860"/>
                </a:lnTo>
                <a:lnTo>
                  <a:pt x="47620" y="14850"/>
                </a:lnTo>
                <a:lnTo>
                  <a:pt x="47610" y="14840"/>
                </a:lnTo>
                <a:lnTo>
                  <a:pt x="47610" y="14830"/>
                </a:lnTo>
                <a:lnTo>
                  <a:pt x="47610" y="14820"/>
                </a:lnTo>
                <a:lnTo>
                  <a:pt x="47600" y="14820"/>
                </a:lnTo>
                <a:lnTo>
                  <a:pt x="47600" y="14810"/>
                </a:lnTo>
                <a:lnTo>
                  <a:pt x="47600" y="14800"/>
                </a:lnTo>
                <a:lnTo>
                  <a:pt x="47600" y="14790"/>
                </a:lnTo>
                <a:lnTo>
                  <a:pt x="47600" y="14770"/>
                </a:lnTo>
                <a:lnTo>
                  <a:pt x="47590" y="14770"/>
                </a:lnTo>
                <a:lnTo>
                  <a:pt x="47580" y="14740"/>
                </a:lnTo>
                <a:lnTo>
                  <a:pt x="47580" y="14720"/>
                </a:lnTo>
                <a:lnTo>
                  <a:pt x="47570" y="14710"/>
                </a:lnTo>
                <a:lnTo>
                  <a:pt x="47570" y="14700"/>
                </a:lnTo>
                <a:lnTo>
                  <a:pt x="47580" y="14700"/>
                </a:lnTo>
                <a:lnTo>
                  <a:pt x="47580" y="14690"/>
                </a:lnTo>
                <a:lnTo>
                  <a:pt x="47580" y="14680"/>
                </a:lnTo>
                <a:lnTo>
                  <a:pt x="47570" y="14670"/>
                </a:lnTo>
                <a:lnTo>
                  <a:pt x="47550" y="14620"/>
                </a:lnTo>
                <a:lnTo>
                  <a:pt x="47530" y="14550"/>
                </a:lnTo>
                <a:lnTo>
                  <a:pt x="47460" y="14470"/>
                </a:lnTo>
                <a:lnTo>
                  <a:pt x="47470" y="14410"/>
                </a:lnTo>
                <a:lnTo>
                  <a:pt x="47470" y="14380"/>
                </a:lnTo>
                <a:lnTo>
                  <a:pt x="47470" y="14370"/>
                </a:lnTo>
                <a:lnTo>
                  <a:pt x="47470" y="14360"/>
                </a:lnTo>
                <a:lnTo>
                  <a:pt x="47480" y="14360"/>
                </a:lnTo>
                <a:lnTo>
                  <a:pt x="47480" y="14340"/>
                </a:lnTo>
                <a:lnTo>
                  <a:pt x="47480" y="14330"/>
                </a:lnTo>
                <a:lnTo>
                  <a:pt x="47480" y="14320"/>
                </a:lnTo>
                <a:lnTo>
                  <a:pt x="47490" y="14310"/>
                </a:lnTo>
                <a:lnTo>
                  <a:pt x="47490" y="14300"/>
                </a:lnTo>
                <a:lnTo>
                  <a:pt x="47480" y="14300"/>
                </a:lnTo>
                <a:lnTo>
                  <a:pt x="47480" y="14290"/>
                </a:lnTo>
                <a:lnTo>
                  <a:pt x="47480" y="14280"/>
                </a:lnTo>
                <a:lnTo>
                  <a:pt x="47470" y="14250"/>
                </a:lnTo>
                <a:lnTo>
                  <a:pt x="47450" y="14190"/>
                </a:lnTo>
                <a:lnTo>
                  <a:pt x="47450" y="14180"/>
                </a:lnTo>
                <a:lnTo>
                  <a:pt x="47450" y="14160"/>
                </a:lnTo>
                <a:lnTo>
                  <a:pt x="47360" y="14110"/>
                </a:lnTo>
                <a:lnTo>
                  <a:pt x="47360" y="14100"/>
                </a:lnTo>
                <a:lnTo>
                  <a:pt x="47350" y="14100"/>
                </a:lnTo>
                <a:lnTo>
                  <a:pt x="47330" y="14100"/>
                </a:lnTo>
                <a:lnTo>
                  <a:pt x="47280" y="14100"/>
                </a:lnTo>
                <a:lnTo>
                  <a:pt x="47260" y="14100"/>
                </a:lnTo>
                <a:lnTo>
                  <a:pt x="47250" y="14100"/>
                </a:lnTo>
                <a:lnTo>
                  <a:pt x="47250" y="14080"/>
                </a:lnTo>
                <a:lnTo>
                  <a:pt x="47250" y="14050"/>
                </a:lnTo>
                <a:lnTo>
                  <a:pt x="47250" y="14040"/>
                </a:lnTo>
                <a:lnTo>
                  <a:pt x="47240" y="13980"/>
                </a:lnTo>
                <a:lnTo>
                  <a:pt x="47240" y="13960"/>
                </a:lnTo>
                <a:lnTo>
                  <a:pt x="47070" y="13970"/>
                </a:lnTo>
                <a:lnTo>
                  <a:pt x="46730" y="14000"/>
                </a:lnTo>
                <a:lnTo>
                  <a:pt x="46740" y="13970"/>
                </a:lnTo>
                <a:lnTo>
                  <a:pt x="46740" y="13950"/>
                </a:lnTo>
                <a:lnTo>
                  <a:pt x="46740" y="13920"/>
                </a:lnTo>
                <a:lnTo>
                  <a:pt x="46730" y="13870"/>
                </a:lnTo>
                <a:lnTo>
                  <a:pt x="46710" y="13840"/>
                </a:lnTo>
                <a:lnTo>
                  <a:pt x="46700" y="13810"/>
                </a:lnTo>
                <a:lnTo>
                  <a:pt x="46700" y="13790"/>
                </a:lnTo>
                <a:lnTo>
                  <a:pt x="46700" y="13780"/>
                </a:lnTo>
                <a:lnTo>
                  <a:pt x="46700" y="13770"/>
                </a:lnTo>
                <a:lnTo>
                  <a:pt x="46710" y="13750"/>
                </a:lnTo>
                <a:lnTo>
                  <a:pt x="46740" y="13720"/>
                </a:lnTo>
                <a:lnTo>
                  <a:pt x="46750" y="13700"/>
                </a:lnTo>
                <a:lnTo>
                  <a:pt x="46760" y="13680"/>
                </a:lnTo>
                <a:lnTo>
                  <a:pt x="46770" y="13660"/>
                </a:lnTo>
                <a:lnTo>
                  <a:pt x="46780" y="13630"/>
                </a:lnTo>
                <a:lnTo>
                  <a:pt x="46780" y="13610"/>
                </a:lnTo>
                <a:lnTo>
                  <a:pt x="46780" y="13590"/>
                </a:lnTo>
                <a:lnTo>
                  <a:pt x="46780" y="13580"/>
                </a:lnTo>
                <a:lnTo>
                  <a:pt x="46780" y="13570"/>
                </a:lnTo>
                <a:lnTo>
                  <a:pt x="46770" y="13560"/>
                </a:lnTo>
                <a:lnTo>
                  <a:pt x="46730" y="13530"/>
                </a:lnTo>
                <a:lnTo>
                  <a:pt x="46700" y="13500"/>
                </a:lnTo>
                <a:lnTo>
                  <a:pt x="46680" y="13480"/>
                </a:lnTo>
                <a:lnTo>
                  <a:pt x="46660" y="13460"/>
                </a:lnTo>
                <a:lnTo>
                  <a:pt x="46650" y="13450"/>
                </a:lnTo>
                <a:lnTo>
                  <a:pt x="46650" y="13440"/>
                </a:lnTo>
                <a:lnTo>
                  <a:pt x="46660" y="13420"/>
                </a:lnTo>
                <a:lnTo>
                  <a:pt x="46680" y="13400"/>
                </a:lnTo>
                <a:lnTo>
                  <a:pt x="46710" y="13380"/>
                </a:lnTo>
                <a:lnTo>
                  <a:pt x="46730" y="13370"/>
                </a:lnTo>
                <a:lnTo>
                  <a:pt x="46750" y="13370"/>
                </a:lnTo>
                <a:lnTo>
                  <a:pt x="46780" y="13370"/>
                </a:lnTo>
                <a:lnTo>
                  <a:pt x="46790" y="13360"/>
                </a:lnTo>
                <a:lnTo>
                  <a:pt x="46800" y="13360"/>
                </a:lnTo>
                <a:lnTo>
                  <a:pt x="46810" y="13340"/>
                </a:lnTo>
                <a:lnTo>
                  <a:pt x="46810" y="13320"/>
                </a:lnTo>
                <a:lnTo>
                  <a:pt x="46820" y="13290"/>
                </a:lnTo>
                <a:lnTo>
                  <a:pt x="46810" y="13270"/>
                </a:lnTo>
                <a:lnTo>
                  <a:pt x="46800" y="13240"/>
                </a:lnTo>
                <a:lnTo>
                  <a:pt x="46790" y="13220"/>
                </a:lnTo>
                <a:lnTo>
                  <a:pt x="46770" y="13200"/>
                </a:lnTo>
                <a:lnTo>
                  <a:pt x="46740" y="13170"/>
                </a:lnTo>
                <a:lnTo>
                  <a:pt x="46730" y="13150"/>
                </a:lnTo>
                <a:lnTo>
                  <a:pt x="46710" y="13120"/>
                </a:lnTo>
                <a:lnTo>
                  <a:pt x="46700" y="13100"/>
                </a:lnTo>
                <a:lnTo>
                  <a:pt x="46700" y="13080"/>
                </a:lnTo>
                <a:lnTo>
                  <a:pt x="46690" y="13050"/>
                </a:lnTo>
                <a:lnTo>
                  <a:pt x="46680" y="13030"/>
                </a:lnTo>
                <a:lnTo>
                  <a:pt x="46680" y="13010"/>
                </a:lnTo>
                <a:lnTo>
                  <a:pt x="46680" y="12950"/>
                </a:lnTo>
                <a:lnTo>
                  <a:pt x="46680" y="12870"/>
                </a:lnTo>
                <a:lnTo>
                  <a:pt x="46690" y="12850"/>
                </a:lnTo>
                <a:lnTo>
                  <a:pt x="46700" y="12810"/>
                </a:lnTo>
                <a:lnTo>
                  <a:pt x="46710" y="12800"/>
                </a:lnTo>
                <a:lnTo>
                  <a:pt x="46720" y="12780"/>
                </a:lnTo>
                <a:lnTo>
                  <a:pt x="46740" y="12760"/>
                </a:lnTo>
                <a:lnTo>
                  <a:pt x="46750" y="12760"/>
                </a:lnTo>
                <a:lnTo>
                  <a:pt x="46760" y="12760"/>
                </a:lnTo>
                <a:lnTo>
                  <a:pt x="46780" y="12760"/>
                </a:lnTo>
                <a:lnTo>
                  <a:pt x="46790" y="12760"/>
                </a:lnTo>
                <a:lnTo>
                  <a:pt x="46800" y="12770"/>
                </a:lnTo>
                <a:lnTo>
                  <a:pt x="46820" y="12780"/>
                </a:lnTo>
                <a:lnTo>
                  <a:pt x="46840" y="12790"/>
                </a:lnTo>
                <a:lnTo>
                  <a:pt x="46860" y="12790"/>
                </a:lnTo>
                <a:lnTo>
                  <a:pt x="46880" y="12790"/>
                </a:lnTo>
                <a:lnTo>
                  <a:pt x="46900" y="12780"/>
                </a:lnTo>
                <a:lnTo>
                  <a:pt x="46910" y="12780"/>
                </a:lnTo>
                <a:lnTo>
                  <a:pt x="46920" y="12770"/>
                </a:lnTo>
                <a:lnTo>
                  <a:pt x="46920" y="12760"/>
                </a:lnTo>
                <a:lnTo>
                  <a:pt x="46930" y="12750"/>
                </a:lnTo>
                <a:lnTo>
                  <a:pt x="46930" y="12730"/>
                </a:lnTo>
                <a:lnTo>
                  <a:pt x="46920" y="12720"/>
                </a:lnTo>
                <a:lnTo>
                  <a:pt x="46920" y="12710"/>
                </a:lnTo>
                <a:lnTo>
                  <a:pt x="46900" y="12700"/>
                </a:lnTo>
                <a:lnTo>
                  <a:pt x="46890" y="12700"/>
                </a:lnTo>
                <a:lnTo>
                  <a:pt x="46870" y="12700"/>
                </a:lnTo>
                <a:lnTo>
                  <a:pt x="46860" y="12710"/>
                </a:lnTo>
                <a:lnTo>
                  <a:pt x="46840" y="12710"/>
                </a:lnTo>
                <a:lnTo>
                  <a:pt x="46830" y="12710"/>
                </a:lnTo>
                <a:lnTo>
                  <a:pt x="46820" y="12700"/>
                </a:lnTo>
                <a:lnTo>
                  <a:pt x="46820" y="12690"/>
                </a:lnTo>
                <a:lnTo>
                  <a:pt x="46810" y="12690"/>
                </a:lnTo>
                <a:lnTo>
                  <a:pt x="46810" y="12680"/>
                </a:lnTo>
                <a:lnTo>
                  <a:pt x="46810" y="12670"/>
                </a:lnTo>
                <a:lnTo>
                  <a:pt x="46810" y="12660"/>
                </a:lnTo>
                <a:lnTo>
                  <a:pt x="46820" y="12660"/>
                </a:lnTo>
                <a:lnTo>
                  <a:pt x="46820" y="12650"/>
                </a:lnTo>
                <a:lnTo>
                  <a:pt x="46830" y="12640"/>
                </a:lnTo>
                <a:lnTo>
                  <a:pt x="46840" y="12630"/>
                </a:lnTo>
                <a:lnTo>
                  <a:pt x="46860" y="12620"/>
                </a:lnTo>
                <a:lnTo>
                  <a:pt x="46870" y="12610"/>
                </a:lnTo>
                <a:lnTo>
                  <a:pt x="46880" y="12600"/>
                </a:lnTo>
                <a:lnTo>
                  <a:pt x="46880" y="12590"/>
                </a:lnTo>
                <a:lnTo>
                  <a:pt x="46880" y="12580"/>
                </a:lnTo>
                <a:lnTo>
                  <a:pt x="46880" y="12570"/>
                </a:lnTo>
                <a:lnTo>
                  <a:pt x="46880" y="12560"/>
                </a:lnTo>
                <a:lnTo>
                  <a:pt x="46880" y="12550"/>
                </a:lnTo>
                <a:lnTo>
                  <a:pt x="46870" y="12540"/>
                </a:lnTo>
                <a:lnTo>
                  <a:pt x="46860" y="12520"/>
                </a:lnTo>
                <a:lnTo>
                  <a:pt x="46860" y="12510"/>
                </a:lnTo>
                <a:lnTo>
                  <a:pt x="46850" y="12500"/>
                </a:lnTo>
                <a:lnTo>
                  <a:pt x="46850" y="12480"/>
                </a:lnTo>
                <a:lnTo>
                  <a:pt x="46840" y="12470"/>
                </a:lnTo>
                <a:lnTo>
                  <a:pt x="46830" y="12460"/>
                </a:lnTo>
                <a:lnTo>
                  <a:pt x="46820" y="12450"/>
                </a:lnTo>
                <a:lnTo>
                  <a:pt x="46800" y="12440"/>
                </a:lnTo>
                <a:lnTo>
                  <a:pt x="46780" y="12420"/>
                </a:lnTo>
                <a:lnTo>
                  <a:pt x="46770" y="12420"/>
                </a:lnTo>
                <a:lnTo>
                  <a:pt x="46770" y="12410"/>
                </a:lnTo>
                <a:lnTo>
                  <a:pt x="46760" y="12410"/>
                </a:lnTo>
                <a:lnTo>
                  <a:pt x="46760" y="12400"/>
                </a:lnTo>
                <a:lnTo>
                  <a:pt x="46760" y="12390"/>
                </a:lnTo>
                <a:lnTo>
                  <a:pt x="46760" y="12380"/>
                </a:lnTo>
                <a:lnTo>
                  <a:pt x="46760" y="12360"/>
                </a:lnTo>
                <a:lnTo>
                  <a:pt x="46760" y="12350"/>
                </a:lnTo>
                <a:lnTo>
                  <a:pt x="46760" y="12340"/>
                </a:lnTo>
                <a:lnTo>
                  <a:pt x="46770" y="12330"/>
                </a:lnTo>
                <a:lnTo>
                  <a:pt x="46780" y="12320"/>
                </a:lnTo>
                <a:lnTo>
                  <a:pt x="46780" y="12310"/>
                </a:lnTo>
                <a:lnTo>
                  <a:pt x="46790" y="12310"/>
                </a:lnTo>
                <a:lnTo>
                  <a:pt x="46800" y="12310"/>
                </a:lnTo>
                <a:lnTo>
                  <a:pt x="46810" y="12300"/>
                </a:lnTo>
                <a:lnTo>
                  <a:pt x="46820" y="12300"/>
                </a:lnTo>
                <a:lnTo>
                  <a:pt x="46820" y="12290"/>
                </a:lnTo>
                <a:lnTo>
                  <a:pt x="46840" y="12290"/>
                </a:lnTo>
                <a:lnTo>
                  <a:pt x="46850" y="12280"/>
                </a:lnTo>
                <a:lnTo>
                  <a:pt x="46860" y="12280"/>
                </a:lnTo>
                <a:lnTo>
                  <a:pt x="46870" y="12280"/>
                </a:lnTo>
                <a:lnTo>
                  <a:pt x="46880" y="12280"/>
                </a:lnTo>
                <a:lnTo>
                  <a:pt x="46900" y="12290"/>
                </a:lnTo>
                <a:lnTo>
                  <a:pt x="46910" y="12300"/>
                </a:lnTo>
                <a:lnTo>
                  <a:pt x="46920" y="12310"/>
                </a:lnTo>
                <a:lnTo>
                  <a:pt x="46930" y="12320"/>
                </a:lnTo>
                <a:lnTo>
                  <a:pt x="46940" y="12320"/>
                </a:lnTo>
                <a:lnTo>
                  <a:pt x="46960" y="12330"/>
                </a:lnTo>
                <a:lnTo>
                  <a:pt x="46970" y="12330"/>
                </a:lnTo>
                <a:lnTo>
                  <a:pt x="46980" y="12330"/>
                </a:lnTo>
                <a:lnTo>
                  <a:pt x="47000" y="12330"/>
                </a:lnTo>
                <a:lnTo>
                  <a:pt x="47010" y="12330"/>
                </a:lnTo>
                <a:lnTo>
                  <a:pt x="47020" y="12320"/>
                </a:lnTo>
                <a:lnTo>
                  <a:pt x="47020" y="12310"/>
                </a:lnTo>
                <a:lnTo>
                  <a:pt x="47030" y="12300"/>
                </a:lnTo>
                <a:lnTo>
                  <a:pt x="47030" y="12290"/>
                </a:lnTo>
                <a:lnTo>
                  <a:pt x="47030" y="12280"/>
                </a:lnTo>
                <a:lnTo>
                  <a:pt x="47030" y="12270"/>
                </a:lnTo>
                <a:lnTo>
                  <a:pt x="47030" y="12260"/>
                </a:lnTo>
                <a:lnTo>
                  <a:pt x="47030" y="12250"/>
                </a:lnTo>
                <a:lnTo>
                  <a:pt x="47020" y="12240"/>
                </a:lnTo>
                <a:lnTo>
                  <a:pt x="47020" y="12230"/>
                </a:lnTo>
                <a:lnTo>
                  <a:pt x="47020" y="12220"/>
                </a:lnTo>
                <a:lnTo>
                  <a:pt x="47020" y="12210"/>
                </a:lnTo>
                <a:lnTo>
                  <a:pt x="47020" y="12200"/>
                </a:lnTo>
                <a:lnTo>
                  <a:pt x="47010" y="12190"/>
                </a:lnTo>
                <a:lnTo>
                  <a:pt x="47020" y="12030"/>
                </a:lnTo>
                <a:lnTo>
                  <a:pt x="47030" y="12010"/>
                </a:lnTo>
                <a:lnTo>
                  <a:pt x="47120" y="11850"/>
                </a:lnTo>
                <a:lnTo>
                  <a:pt x="47120" y="11830"/>
                </a:lnTo>
                <a:lnTo>
                  <a:pt x="47130" y="11740"/>
                </a:lnTo>
                <a:lnTo>
                  <a:pt x="47290" y="11620"/>
                </a:lnTo>
                <a:lnTo>
                  <a:pt x="47410" y="11490"/>
                </a:lnTo>
                <a:lnTo>
                  <a:pt x="47420" y="11490"/>
                </a:lnTo>
                <a:lnTo>
                  <a:pt x="47440" y="11490"/>
                </a:lnTo>
                <a:lnTo>
                  <a:pt x="47450" y="11490"/>
                </a:lnTo>
                <a:lnTo>
                  <a:pt x="47460" y="11480"/>
                </a:lnTo>
                <a:lnTo>
                  <a:pt x="47470" y="11480"/>
                </a:lnTo>
                <a:lnTo>
                  <a:pt x="47480" y="11480"/>
                </a:lnTo>
                <a:lnTo>
                  <a:pt x="47480" y="11470"/>
                </a:lnTo>
                <a:lnTo>
                  <a:pt x="47490" y="11470"/>
                </a:lnTo>
                <a:lnTo>
                  <a:pt x="47490" y="11460"/>
                </a:lnTo>
                <a:lnTo>
                  <a:pt x="47500" y="11460"/>
                </a:lnTo>
                <a:lnTo>
                  <a:pt x="47500" y="11450"/>
                </a:lnTo>
                <a:lnTo>
                  <a:pt x="47500" y="11440"/>
                </a:lnTo>
                <a:lnTo>
                  <a:pt x="47510" y="11430"/>
                </a:lnTo>
                <a:lnTo>
                  <a:pt x="47510" y="11420"/>
                </a:lnTo>
                <a:lnTo>
                  <a:pt x="47510" y="11410"/>
                </a:lnTo>
                <a:lnTo>
                  <a:pt x="47500" y="11400"/>
                </a:lnTo>
                <a:lnTo>
                  <a:pt x="47500" y="11390"/>
                </a:lnTo>
                <a:lnTo>
                  <a:pt x="47490" y="11390"/>
                </a:lnTo>
                <a:lnTo>
                  <a:pt x="47480" y="11370"/>
                </a:lnTo>
                <a:lnTo>
                  <a:pt x="47470" y="11360"/>
                </a:lnTo>
                <a:lnTo>
                  <a:pt x="47460" y="11350"/>
                </a:lnTo>
                <a:lnTo>
                  <a:pt x="47450" y="11340"/>
                </a:lnTo>
                <a:lnTo>
                  <a:pt x="47440" y="11330"/>
                </a:lnTo>
                <a:lnTo>
                  <a:pt x="47430" y="11320"/>
                </a:lnTo>
                <a:lnTo>
                  <a:pt x="47420" y="11320"/>
                </a:lnTo>
                <a:lnTo>
                  <a:pt x="47420" y="11310"/>
                </a:lnTo>
                <a:lnTo>
                  <a:pt x="47410" y="11300"/>
                </a:lnTo>
                <a:lnTo>
                  <a:pt x="47410" y="11290"/>
                </a:lnTo>
                <a:lnTo>
                  <a:pt x="47400" y="11280"/>
                </a:lnTo>
                <a:lnTo>
                  <a:pt x="47400" y="11270"/>
                </a:lnTo>
                <a:lnTo>
                  <a:pt x="47400" y="11260"/>
                </a:lnTo>
                <a:lnTo>
                  <a:pt x="47410" y="11260"/>
                </a:lnTo>
                <a:lnTo>
                  <a:pt x="47410" y="11250"/>
                </a:lnTo>
                <a:lnTo>
                  <a:pt x="47410" y="11240"/>
                </a:lnTo>
                <a:lnTo>
                  <a:pt x="47460" y="11220"/>
                </a:lnTo>
                <a:lnTo>
                  <a:pt x="47460" y="11200"/>
                </a:lnTo>
                <a:lnTo>
                  <a:pt x="47470" y="11200"/>
                </a:lnTo>
                <a:lnTo>
                  <a:pt x="47480" y="11190"/>
                </a:lnTo>
                <a:lnTo>
                  <a:pt x="47490" y="11190"/>
                </a:lnTo>
                <a:lnTo>
                  <a:pt x="47490" y="11180"/>
                </a:lnTo>
                <a:lnTo>
                  <a:pt x="47500" y="11180"/>
                </a:lnTo>
                <a:lnTo>
                  <a:pt x="47500" y="11170"/>
                </a:lnTo>
                <a:lnTo>
                  <a:pt x="47500" y="11160"/>
                </a:lnTo>
                <a:lnTo>
                  <a:pt x="47510" y="11160"/>
                </a:lnTo>
                <a:lnTo>
                  <a:pt x="47510" y="11150"/>
                </a:lnTo>
                <a:lnTo>
                  <a:pt x="47500" y="11140"/>
                </a:lnTo>
                <a:lnTo>
                  <a:pt x="47500" y="11130"/>
                </a:lnTo>
                <a:lnTo>
                  <a:pt x="47500" y="11120"/>
                </a:lnTo>
                <a:lnTo>
                  <a:pt x="47480" y="11090"/>
                </a:lnTo>
                <a:lnTo>
                  <a:pt x="47470" y="11070"/>
                </a:lnTo>
                <a:lnTo>
                  <a:pt x="47460" y="11050"/>
                </a:lnTo>
                <a:lnTo>
                  <a:pt x="47460" y="11040"/>
                </a:lnTo>
                <a:lnTo>
                  <a:pt x="47450" y="11030"/>
                </a:lnTo>
                <a:lnTo>
                  <a:pt x="47450" y="11020"/>
                </a:lnTo>
                <a:lnTo>
                  <a:pt x="47440" y="11010"/>
                </a:lnTo>
                <a:lnTo>
                  <a:pt x="47420" y="10990"/>
                </a:lnTo>
                <a:lnTo>
                  <a:pt x="47420" y="10980"/>
                </a:lnTo>
                <a:lnTo>
                  <a:pt x="47410" y="10970"/>
                </a:lnTo>
                <a:lnTo>
                  <a:pt x="47410" y="10960"/>
                </a:lnTo>
                <a:lnTo>
                  <a:pt x="47410" y="10950"/>
                </a:lnTo>
                <a:lnTo>
                  <a:pt x="47400" y="10950"/>
                </a:lnTo>
                <a:lnTo>
                  <a:pt x="47400" y="10940"/>
                </a:lnTo>
                <a:lnTo>
                  <a:pt x="47390" y="10920"/>
                </a:lnTo>
                <a:lnTo>
                  <a:pt x="47390" y="10910"/>
                </a:lnTo>
                <a:lnTo>
                  <a:pt x="47390" y="10900"/>
                </a:lnTo>
                <a:lnTo>
                  <a:pt x="47390" y="10890"/>
                </a:lnTo>
                <a:lnTo>
                  <a:pt x="47380" y="10880"/>
                </a:lnTo>
                <a:lnTo>
                  <a:pt x="47380" y="10870"/>
                </a:lnTo>
                <a:lnTo>
                  <a:pt x="47370" y="10860"/>
                </a:lnTo>
                <a:lnTo>
                  <a:pt x="47370" y="10850"/>
                </a:lnTo>
                <a:lnTo>
                  <a:pt x="47370" y="10840"/>
                </a:lnTo>
                <a:lnTo>
                  <a:pt x="47360" y="10820"/>
                </a:lnTo>
                <a:lnTo>
                  <a:pt x="47350" y="10810"/>
                </a:lnTo>
                <a:lnTo>
                  <a:pt x="47350" y="10800"/>
                </a:lnTo>
                <a:lnTo>
                  <a:pt x="47340" y="10790"/>
                </a:lnTo>
                <a:lnTo>
                  <a:pt x="47340" y="10780"/>
                </a:lnTo>
                <a:lnTo>
                  <a:pt x="47340" y="10770"/>
                </a:lnTo>
                <a:lnTo>
                  <a:pt x="47340" y="10760"/>
                </a:lnTo>
                <a:lnTo>
                  <a:pt x="47340" y="10750"/>
                </a:lnTo>
                <a:lnTo>
                  <a:pt x="47340" y="10740"/>
                </a:lnTo>
                <a:lnTo>
                  <a:pt x="47340" y="10730"/>
                </a:lnTo>
                <a:lnTo>
                  <a:pt x="47330" y="10730"/>
                </a:lnTo>
                <a:lnTo>
                  <a:pt x="47330" y="10720"/>
                </a:lnTo>
                <a:lnTo>
                  <a:pt x="47320" y="10720"/>
                </a:lnTo>
                <a:lnTo>
                  <a:pt x="47310" y="10720"/>
                </a:lnTo>
                <a:lnTo>
                  <a:pt x="47300" y="10720"/>
                </a:lnTo>
                <a:lnTo>
                  <a:pt x="47290" y="10720"/>
                </a:lnTo>
                <a:lnTo>
                  <a:pt x="47280" y="10730"/>
                </a:lnTo>
                <a:lnTo>
                  <a:pt x="47270" y="10730"/>
                </a:lnTo>
                <a:lnTo>
                  <a:pt x="47270" y="10740"/>
                </a:lnTo>
                <a:lnTo>
                  <a:pt x="47260" y="10750"/>
                </a:lnTo>
                <a:lnTo>
                  <a:pt x="47250" y="10760"/>
                </a:lnTo>
                <a:lnTo>
                  <a:pt x="47210" y="10760"/>
                </a:lnTo>
                <a:lnTo>
                  <a:pt x="47170" y="10740"/>
                </a:lnTo>
                <a:lnTo>
                  <a:pt x="47150" y="10640"/>
                </a:lnTo>
                <a:lnTo>
                  <a:pt x="47160" y="10540"/>
                </a:lnTo>
                <a:lnTo>
                  <a:pt x="47190" y="10500"/>
                </a:lnTo>
                <a:lnTo>
                  <a:pt x="47200" y="10490"/>
                </a:lnTo>
                <a:lnTo>
                  <a:pt x="47210" y="10490"/>
                </a:lnTo>
                <a:lnTo>
                  <a:pt x="47220" y="10490"/>
                </a:lnTo>
                <a:lnTo>
                  <a:pt x="47230" y="10480"/>
                </a:lnTo>
                <a:lnTo>
                  <a:pt x="47240" y="10470"/>
                </a:lnTo>
                <a:lnTo>
                  <a:pt x="47250" y="10470"/>
                </a:lnTo>
                <a:lnTo>
                  <a:pt x="47260" y="10460"/>
                </a:lnTo>
                <a:lnTo>
                  <a:pt x="47330" y="10480"/>
                </a:lnTo>
                <a:lnTo>
                  <a:pt x="47330" y="10420"/>
                </a:lnTo>
                <a:lnTo>
                  <a:pt x="47270" y="10390"/>
                </a:lnTo>
                <a:lnTo>
                  <a:pt x="47220" y="10360"/>
                </a:lnTo>
                <a:lnTo>
                  <a:pt x="47180" y="10300"/>
                </a:lnTo>
                <a:lnTo>
                  <a:pt x="47170" y="10280"/>
                </a:lnTo>
                <a:lnTo>
                  <a:pt x="47170" y="10270"/>
                </a:lnTo>
                <a:lnTo>
                  <a:pt x="47170" y="10260"/>
                </a:lnTo>
                <a:lnTo>
                  <a:pt x="47170" y="10230"/>
                </a:lnTo>
                <a:lnTo>
                  <a:pt x="47170" y="10220"/>
                </a:lnTo>
                <a:lnTo>
                  <a:pt x="47170" y="10210"/>
                </a:lnTo>
                <a:lnTo>
                  <a:pt x="47170" y="10200"/>
                </a:lnTo>
                <a:lnTo>
                  <a:pt x="47170" y="10190"/>
                </a:lnTo>
                <a:lnTo>
                  <a:pt x="47170" y="10180"/>
                </a:lnTo>
                <a:lnTo>
                  <a:pt x="47170" y="10170"/>
                </a:lnTo>
                <a:lnTo>
                  <a:pt x="47180" y="10130"/>
                </a:lnTo>
                <a:lnTo>
                  <a:pt x="47160" y="10070"/>
                </a:lnTo>
                <a:lnTo>
                  <a:pt x="47110" y="10020"/>
                </a:lnTo>
                <a:lnTo>
                  <a:pt x="47080" y="9990"/>
                </a:lnTo>
                <a:lnTo>
                  <a:pt x="47050" y="9970"/>
                </a:lnTo>
                <a:lnTo>
                  <a:pt x="47090" y="9930"/>
                </a:lnTo>
                <a:lnTo>
                  <a:pt x="47120" y="9900"/>
                </a:lnTo>
                <a:lnTo>
                  <a:pt x="47150" y="9810"/>
                </a:lnTo>
                <a:lnTo>
                  <a:pt x="47070" y="9770"/>
                </a:lnTo>
                <a:lnTo>
                  <a:pt x="47050" y="9760"/>
                </a:lnTo>
                <a:lnTo>
                  <a:pt x="46940" y="9730"/>
                </a:lnTo>
                <a:lnTo>
                  <a:pt x="46940" y="9720"/>
                </a:lnTo>
                <a:lnTo>
                  <a:pt x="46930" y="9710"/>
                </a:lnTo>
                <a:lnTo>
                  <a:pt x="46920" y="9700"/>
                </a:lnTo>
                <a:lnTo>
                  <a:pt x="46910" y="9690"/>
                </a:lnTo>
                <a:lnTo>
                  <a:pt x="46900" y="9680"/>
                </a:lnTo>
                <a:lnTo>
                  <a:pt x="46890" y="9670"/>
                </a:lnTo>
                <a:lnTo>
                  <a:pt x="46890" y="9660"/>
                </a:lnTo>
                <a:lnTo>
                  <a:pt x="46880" y="9650"/>
                </a:lnTo>
                <a:lnTo>
                  <a:pt x="46880" y="9640"/>
                </a:lnTo>
                <a:lnTo>
                  <a:pt x="46870" y="9640"/>
                </a:lnTo>
                <a:lnTo>
                  <a:pt x="46870" y="9630"/>
                </a:lnTo>
                <a:lnTo>
                  <a:pt x="46870" y="9620"/>
                </a:lnTo>
                <a:lnTo>
                  <a:pt x="46870" y="9610"/>
                </a:lnTo>
                <a:lnTo>
                  <a:pt x="46870" y="9600"/>
                </a:lnTo>
                <a:lnTo>
                  <a:pt x="46870" y="9590"/>
                </a:lnTo>
                <a:lnTo>
                  <a:pt x="46870" y="9580"/>
                </a:lnTo>
                <a:lnTo>
                  <a:pt x="46870" y="9570"/>
                </a:lnTo>
                <a:lnTo>
                  <a:pt x="46890" y="9550"/>
                </a:lnTo>
                <a:lnTo>
                  <a:pt x="46910" y="9540"/>
                </a:lnTo>
                <a:lnTo>
                  <a:pt x="46950" y="9530"/>
                </a:lnTo>
                <a:lnTo>
                  <a:pt x="46950" y="9480"/>
                </a:lnTo>
                <a:lnTo>
                  <a:pt x="46940" y="9470"/>
                </a:lnTo>
                <a:lnTo>
                  <a:pt x="46900" y="9450"/>
                </a:lnTo>
                <a:lnTo>
                  <a:pt x="46810" y="9370"/>
                </a:lnTo>
                <a:lnTo>
                  <a:pt x="46810" y="9310"/>
                </a:lnTo>
                <a:lnTo>
                  <a:pt x="46810" y="9300"/>
                </a:lnTo>
                <a:lnTo>
                  <a:pt x="46820" y="9300"/>
                </a:lnTo>
                <a:lnTo>
                  <a:pt x="46830" y="9310"/>
                </a:lnTo>
                <a:lnTo>
                  <a:pt x="46840" y="9310"/>
                </a:lnTo>
                <a:lnTo>
                  <a:pt x="46850" y="9320"/>
                </a:lnTo>
                <a:lnTo>
                  <a:pt x="46860" y="9320"/>
                </a:lnTo>
                <a:lnTo>
                  <a:pt x="46870" y="9320"/>
                </a:lnTo>
                <a:lnTo>
                  <a:pt x="46880" y="9320"/>
                </a:lnTo>
                <a:lnTo>
                  <a:pt x="46890" y="9310"/>
                </a:lnTo>
                <a:lnTo>
                  <a:pt x="46900" y="9310"/>
                </a:lnTo>
                <a:lnTo>
                  <a:pt x="46900" y="9300"/>
                </a:lnTo>
                <a:lnTo>
                  <a:pt x="46910" y="9290"/>
                </a:lnTo>
                <a:lnTo>
                  <a:pt x="46910" y="9280"/>
                </a:lnTo>
                <a:lnTo>
                  <a:pt x="46910" y="9270"/>
                </a:lnTo>
                <a:lnTo>
                  <a:pt x="46910" y="9260"/>
                </a:lnTo>
                <a:lnTo>
                  <a:pt x="46910" y="9250"/>
                </a:lnTo>
                <a:lnTo>
                  <a:pt x="46910" y="9240"/>
                </a:lnTo>
                <a:lnTo>
                  <a:pt x="46900" y="9240"/>
                </a:lnTo>
                <a:lnTo>
                  <a:pt x="46900" y="9230"/>
                </a:lnTo>
                <a:lnTo>
                  <a:pt x="46890" y="9230"/>
                </a:lnTo>
                <a:lnTo>
                  <a:pt x="46950" y="9170"/>
                </a:lnTo>
                <a:lnTo>
                  <a:pt x="46980" y="9160"/>
                </a:lnTo>
                <a:lnTo>
                  <a:pt x="47020" y="9150"/>
                </a:lnTo>
                <a:lnTo>
                  <a:pt x="47000" y="9080"/>
                </a:lnTo>
                <a:lnTo>
                  <a:pt x="47000" y="9070"/>
                </a:lnTo>
                <a:lnTo>
                  <a:pt x="46980" y="9040"/>
                </a:lnTo>
                <a:lnTo>
                  <a:pt x="47010" y="9010"/>
                </a:lnTo>
                <a:lnTo>
                  <a:pt x="47030" y="8980"/>
                </a:lnTo>
                <a:lnTo>
                  <a:pt x="47040" y="8980"/>
                </a:lnTo>
                <a:lnTo>
                  <a:pt x="47050" y="8990"/>
                </a:lnTo>
                <a:lnTo>
                  <a:pt x="47060" y="8990"/>
                </a:lnTo>
                <a:lnTo>
                  <a:pt x="47070" y="8990"/>
                </a:lnTo>
                <a:lnTo>
                  <a:pt x="47080" y="8990"/>
                </a:lnTo>
                <a:lnTo>
                  <a:pt x="47090" y="8990"/>
                </a:lnTo>
                <a:lnTo>
                  <a:pt x="47100" y="8990"/>
                </a:lnTo>
                <a:lnTo>
                  <a:pt x="47110" y="8980"/>
                </a:lnTo>
                <a:lnTo>
                  <a:pt x="47120" y="8980"/>
                </a:lnTo>
                <a:lnTo>
                  <a:pt x="47130" y="8970"/>
                </a:lnTo>
                <a:lnTo>
                  <a:pt x="47130" y="8960"/>
                </a:lnTo>
                <a:lnTo>
                  <a:pt x="47140" y="8950"/>
                </a:lnTo>
                <a:lnTo>
                  <a:pt x="47140" y="8940"/>
                </a:lnTo>
                <a:lnTo>
                  <a:pt x="47140" y="8930"/>
                </a:lnTo>
                <a:lnTo>
                  <a:pt x="47140" y="8920"/>
                </a:lnTo>
                <a:lnTo>
                  <a:pt x="47130" y="8910"/>
                </a:lnTo>
                <a:lnTo>
                  <a:pt x="47130" y="8900"/>
                </a:lnTo>
                <a:lnTo>
                  <a:pt x="47120" y="8890"/>
                </a:lnTo>
                <a:lnTo>
                  <a:pt x="47120" y="8880"/>
                </a:lnTo>
                <a:lnTo>
                  <a:pt x="47110" y="8870"/>
                </a:lnTo>
                <a:lnTo>
                  <a:pt x="47100" y="8860"/>
                </a:lnTo>
                <a:lnTo>
                  <a:pt x="47100" y="8850"/>
                </a:lnTo>
                <a:lnTo>
                  <a:pt x="47100" y="8840"/>
                </a:lnTo>
                <a:lnTo>
                  <a:pt x="47100" y="8830"/>
                </a:lnTo>
                <a:lnTo>
                  <a:pt x="47100" y="8820"/>
                </a:lnTo>
                <a:lnTo>
                  <a:pt x="47100" y="8810"/>
                </a:lnTo>
                <a:lnTo>
                  <a:pt x="47110" y="8810"/>
                </a:lnTo>
                <a:lnTo>
                  <a:pt x="47110" y="8800"/>
                </a:lnTo>
                <a:lnTo>
                  <a:pt x="47120" y="8790"/>
                </a:lnTo>
                <a:lnTo>
                  <a:pt x="47120" y="8780"/>
                </a:lnTo>
                <a:lnTo>
                  <a:pt x="47120" y="8770"/>
                </a:lnTo>
                <a:lnTo>
                  <a:pt x="47120" y="8760"/>
                </a:lnTo>
                <a:lnTo>
                  <a:pt x="47120" y="8750"/>
                </a:lnTo>
                <a:lnTo>
                  <a:pt x="47120" y="8740"/>
                </a:lnTo>
                <a:lnTo>
                  <a:pt x="47120" y="8730"/>
                </a:lnTo>
                <a:lnTo>
                  <a:pt x="47130" y="8730"/>
                </a:lnTo>
                <a:lnTo>
                  <a:pt x="47130" y="8720"/>
                </a:lnTo>
                <a:lnTo>
                  <a:pt x="47130" y="8710"/>
                </a:lnTo>
                <a:lnTo>
                  <a:pt x="47130" y="8700"/>
                </a:lnTo>
                <a:lnTo>
                  <a:pt x="47120" y="8690"/>
                </a:lnTo>
                <a:lnTo>
                  <a:pt x="47120" y="8680"/>
                </a:lnTo>
                <a:lnTo>
                  <a:pt x="47120" y="8670"/>
                </a:lnTo>
                <a:lnTo>
                  <a:pt x="47110" y="8660"/>
                </a:lnTo>
                <a:lnTo>
                  <a:pt x="47110" y="8650"/>
                </a:lnTo>
                <a:lnTo>
                  <a:pt x="47110" y="8640"/>
                </a:lnTo>
                <a:lnTo>
                  <a:pt x="47080" y="8530"/>
                </a:lnTo>
                <a:lnTo>
                  <a:pt x="47150" y="8510"/>
                </a:lnTo>
                <a:lnTo>
                  <a:pt x="47300" y="8500"/>
                </a:lnTo>
                <a:lnTo>
                  <a:pt x="47360" y="8480"/>
                </a:lnTo>
                <a:lnTo>
                  <a:pt x="47390" y="8400"/>
                </a:lnTo>
                <a:lnTo>
                  <a:pt x="47400" y="8300"/>
                </a:lnTo>
                <a:lnTo>
                  <a:pt x="47410" y="8200"/>
                </a:lnTo>
                <a:lnTo>
                  <a:pt x="47470" y="8140"/>
                </a:lnTo>
                <a:lnTo>
                  <a:pt x="47470" y="8130"/>
                </a:lnTo>
                <a:lnTo>
                  <a:pt x="47470" y="8120"/>
                </a:lnTo>
                <a:lnTo>
                  <a:pt x="47480" y="8110"/>
                </a:lnTo>
                <a:lnTo>
                  <a:pt x="47480" y="8100"/>
                </a:lnTo>
                <a:lnTo>
                  <a:pt x="47490" y="8090"/>
                </a:lnTo>
                <a:lnTo>
                  <a:pt x="47490" y="8080"/>
                </a:lnTo>
                <a:lnTo>
                  <a:pt x="47490" y="8070"/>
                </a:lnTo>
                <a:lnTo>
                  <a:pt x="47490" y="8060"/>
                </a:lnTo>
                <a:lnTo>
                  <a:pt x="47490" y="8050"/>
                </a:lnTo>
                <a:lnTo>
                  <a:pt x="47490" y="8040"/>
                </a:lnTo>
                <a:lnTo>
                  <a:pt x="47490" y="8030"/>
                </a:lnTo>
                <a:lnTo>
                  <a:pt x="47490" y="8020"/>
                </a:lnTo>
                <a:lnTo>
                  <a:pt x="47480" y="8010"/>
                </a:lnTo>
                <a:lnTo>
                  <a:pt x="47470" y="8000"/>
                </a:lnTo>
                <a:lnTo>
                  <a:pt x="47460" y="8000"/>
                </a:lnTo>
                <a:lnTo>
                  <a:pt x="47450" y="7990"/>
                </a:lnTo>
                <a:lnTo>
                  <a:pt x="47440" y="7990"/>
                </a:lnTo>
                <a:lnTo>
                  <a:pt x="47430" y="7990"/>
                </a:lnTo>
                <a:lnTo>
                  <a:pt x="47420" y="8000"/>
                </a:lnTo>
                <a:lnTo>
                  <a:pt x="47410" y="8000"/>
                </a:lnTo>
                <a:lnTo>
                  <a:pt x="47400" y="8010"/>
                </a:lnTo>
                <a:lnTo>
                  <a:pt x="47390" y="8010"/>
                </a:lnTo>
                <a:lnTo>
                  <a:pt x="47390" y="8020"/>
                </a:lnTo>
                <a:lnTo>
                  <a:pt x="47380" y="8020"/>
                </a:lnTo>
                <a:lnTo>
                  <a:pt x="47380" y="8030"/>
                </a:lnTo>
                <a:lnTo>
                  <a:pt x="47370" y="8030"/>
                </a:lnTo>
                <a:lnTo>
                  <a:pt x="47360" y="8040"/>
                </a:lnTo>
                <a:lnTo>
                  <a:pt x="47350" y="8040"/>
                </a:lnTo>
                <a:lnTo>
                  <a:pt x="47330" y="8030"/>
                </a:lnTo>
                <a:lnTo>
                  <a:pt x="47390" y="7950"/>
                </a:lnTo>
                <a:lnTo>
                  <a:pt x="47500" y="7880"/>
                </a:lnTo>
                <a:lnTo>
                  <a:pt x="47550" y="7830"/>
                </a:lnTo>
                <a:lnTo>
                  <a:pt x="47580" y="7800"/>
                </a:lnTo>
                <a:lnTo>
                  <a:pt x="47590" y="7790"/>
                </a:lnTo>
                <a:lnTo>
                  <a:pt x="47590" y="7760"/>
                </a:lnTo>
                <a:lnTo>
                  <a:pt x="47590" y="7740"/>
                </a:lnTo>
                <a:lnTo>
                  <a:pt x="47590" y="7660"/>
                </a:lnTo>
                <a:lnTo>
                  <a:pt x="47550" y="7580"/>
                </a:lnTo>
                <a:lnTo>
                  <a:pt x="47550" y="7560"/>
                </a:lnTo>
                <a:lnTo>
                  <a:pt x="47550" y="7550"/>
                </a:lnTo>
                <a:lnTo>
                  <a:pt x="47560" y="7550"/>
                </a:lnTo>
                <a:lnTo>
                  <a:pt x="47560" y="7540"/>
                </a:lnTo>
                <a:lnTo>
                  <a:pt x="47570" y="7540"/>
                </a:lnTo>
                <a:lnTo>
                  <a:pt x="47580" y="7530"/>
                </a:lnTo>
                <a:lnTo>
                  <a:pt x="47590" y="7530"/>
                </a:lnTo>
                <a:lnTo>
                  <a:pt x="47600" y="7530"/>
                </a:lnTo>
                <a:lnTo>
                  <a:pt x="47610" y="7530"/>
                </a:lnTo>
                <a:lnTo>
                  <a:pt x="47620" y="7530"/>
                </a:lnTo>
                <a:lnTo>
                  <a:pt x="47620" y="7520"/>
                </a:lnTo>
                <a:lnTo>
                  <a:pt x="47630" y="7520"/>
                </a:lnTo>
                <a:lnTo>
                  <a:pt x="47640" y="7520"/>
                </a:lnTo>
                <a:lnTo>
                  <a:pt x="47650" y="7520"/>
                </a:lnTo>
                <a:lnTo>
                  <a:pt x="47660" y="7520"/>
                </a:lnTo>
                <a:lnTo>
                  <a:pt x="47660" y="7510"/>
                </a:lnTo>
                <a:lnTo>
                  <a:pt x="47670" y="7510"/>
                </a:lnTo>
                <a:lnTo>
                  <a:pt x="47680" y="7500"/>
                </a:lnTo>
                <a:lnTo>
                  <a:pt x="47690" y="7500"/>
                </a:lnTo>
                <a:lnTo>
                  <a:pt x="47690" y="7490"/>
                </a:lnTo>
                <a:lnTo>
                  <a:pt x="47700" y="7480"/>
                </a:lnTo>
                <a:lnTo>
                  <a:pt x="47700" y="7470"/>
                </a:lnTo>
                <a:lnTo>
                  <a:pt x="47700" y="7460"/>
                </a:lnTo>
                <a:lnTo>
                  <a:pt x="47710" y="7460"/>
                </a:lnTo>
                <a:lnTo>
                  <a:pt x="47710" y="7450"/>
                </a:lnTo>
                <a:lnTo>
                  <a:pt x="47710" y="7430"/>
                </a:lnTo>
                <a:lnTo>
                  <a:pt x="47710" y="7420"/>
                </a:lnTo>
                <a:lnTo>
                  <a:pt x="47720" y="7400"/>
                </a:lnTo>
                <a:lnTo>
                  <a:pt x="47720" y="7390"/>
                </a:lnTo>
                <a:lnTo>
                  <a:pt x="47720" y="7370"/>
                </a:lnTo>
                <a:lnTo>
                  <a:pt x="47730" y="7350"/>
                </a:lnTo>
                <a:lnTo>
                  <a:pt x="47730" y="7330"/>
                </a:lnTo>
                <a:lnTo>
                  <a:pt x="47730" y="7320"/>
                </a:lnTo>
                <a:lnTo>
                  <a:pt x="47740" y="7300"/>
                </a:lnTo>
                <a:lnTo>
                  <a:pt x="47740" y="7290"/>
                </a:lnTo>
                <a:lnTo>
                  <a:pt x="47750" y="7270"/>
                </a:lnTo>
                <a:lnTo>
                  <a:pt x="47780" y="7220"/>
                </a:lnTo>
                <a:lnTo>
                  <a:pt x="47810" y="7160"/>
                </a:lnTo>
                <a:lnTo>
                  <a:pt x="47910" y="7110"/>
                </a:lnTo>
                <a:lnTo>
                  <a:pt x="47930" y="7040"/>
                </a:lnTo>
                <a:lnTo>
                  <a:pt x="47930" y="6960"/>
                </a:lnTo>
                <a:lnTo>
                  <a:pt x="47940" y="6940"/>
                </a:lnTo>
                <a:lnTo>
                  <a:pt x="47940" y="6930"/>
                </a:lnTo>
                <a:lnTo>
                  <a:pt x="47950" y="6930"/>
                </a:lnTo>
                <a:lnTo>
                  <a:pt x="47950" y="6920"/>
                </a:lnTo>
                <a:lnTo>
                  <a:pt x="47960" y="6910"/>
                </a:lnTo>
                <a:lnTo>
                  <a:pt x="47990" y="6900"/>
                </a:lnTo>
                <a:lnTo>
                  <a:pt x="48140" y="6910"/>
                </a:lnTo>
                <a:lnTo>
                  <a:pt x="48160" y="6900"/>
                </a:lnTo>
                <a:lnTo>
                  <a:pt x="48180" y="6910"/>
                </a:lnTo>
                <a:lnTo>
                  <a:pt x="48190" y="6910"/>
                </a:lnTo>
                <a:lnTo>
                  <a:pt x="48200" y="6910"/>
                </a:lnTo>
                <a:lnTo>
                  <a:pt x="48210" y="6910"/>
                </a:lnTo>
                <a:lnTo>
                  <a:pt x="48220" y="6920"/>
                </a:lnTo>
                <a:lnTo>
                  <a:pt x="48230" y="6920"/>
                </a:lnTo>
                <a:lnTo>
                  <a:pt x="48230" y="6910"/>
                </a:lnTo>
                <a:lnTo>
                  <a:pt x="48240" y="6910"/>
                </a:lnTo>
                <a:lnTo>
                  <a:pt x="48250" y="6910"/>
                </a:lnTo>
                <a:lnTo>
                  <a:pt x="48250" y="6900"/>
                </a:lnTo>
                <a:lnTo>
                  <a:pt x="48260" y="6900"/>
                </a:lnTo>
                <a:lnTo>
                  <a:pt x="48260" y="6890"/>
                </a:lnTo>
                <a:lnTo>
                  <a:pt x="48260" y="6880"/>
                </a:lnTo>
                <a:lnTo>
                  <a:pt x="48260" y="6870"/>
                </a:lnTo>
                <a:lnTo>
                  <a:pt x="48260" y="6860"/>
                </a:lnTo>
                <a:lnTo>
                  <a:pt x="48260" y="6850"/>
                </a:lnTo>
                <a:lnTo>
                  <a:pt x="48270" y="6840"/>
                </a:lnTo>
                <a:lnTo>
                  <a:pt x="48270" y="6830"/>
                </a:lnTo>
                <a:lnTo>
                  <a:pt x="48280" y="6820"/>
                </a:lnTo>
                <a:lnTo>
                  <a:pt x="48290" y="6810"/>
                </a:lnTo>
                <a:lnTo>
                  <a:pt x="48300" y="6800"/>
                </a:lnTo>
                <a:lnTo>
                  <a:pt x="48310" y="6790"/>
                </a:lnTo>
                <a:lnTo>
                  <a:pt x="48320" y="6790"/>
                </a:lnTo>
                <a:lnTo>
                  <a:pt x="48330" y="6780"/>
                </a:lnTo>
                <a:lnTo>
                  <a:pt x="48330" y="6770"/>
                </a:lnTo>
                <a:lnTo>
                  <a:pt x="48340" y="6760"/>
                </a:lnTo>
                <a:lnTo>
                  <a:pt x="48350" y="6760"/>
                </a:lnTo>
                <a:lnTo>
                  <a:pt x="48360" y="6750"/>
                </a:lnTo>
                <a:lnTo>
                  <a:pt x="48360" y="6740"/>
                </a:lnTo>
                <a:lnTo>
                  <a:pt x="48370" y="6740"/>
                </a:lnTo>
                <a:lnTo>
                  <a:pt x="48370" y="6730"/>
                </a:lnTo>
                <a:lnTo>
                  <a:pt x="48370" y="6720"/>
                </a:lnTo>
                <a:lnTo>
                  <a:pt x="48370" y="6710"/>
                </a:lnTo>
                <a:lnTo>
                  <a:pt x="48370" y="6700"/>
                </a:lnTo>
                <a:lnTo>
                  <a:pt x="48360" y="6690"/>
                </a:lnTo>
                <a:lnTo>
                  <a:pt x="48360" y="6680"/>
                </a:lnTo>
                <a:lnTo>
                  <a:pt x="48350" y="6670"/>
                </a:lnTo>
                <a:lnTo>
                  <a:pt x="48350" y="6660"/>
                </a:lnTo>
                <a:lnTo>
                  <a:pt x="48340" y="6650"/>
                </a:lnTo>
                <a:lnTo>
                  <a:pt x="48340" y="6640"/>
                </a:lnTo>
                <a:lnTo>
                  <a:pt x="48330" y="6640"/>
                </a:lnTo>
                <a:lnTo>
                  <a:pt x="48320" y="6620"/>
                </a:lnTo>
                <a:lnTo>
                  <a:pt x="48310" y="6610"/>
                </a:lnTo>
                <a:lnTo>
                  <a:pt x="48300" y="6590"/>
                </a:lnTo>
                <a:lnTo>
                  <a:pt x="48300" y="6580"/>
                </a:lnTo>
                <a:lnTo>
                  <a:pt x="48290" y="6570"/>
                </a:lnTo>
                <a:lnTo>
                  <a:pt x="48290" y="6560"/>
                </a:lnTo>
                <a:lnTo>
                  <a:pt x="48400" y="6520"/>
                </a:lnTo>
                <a:lnTo>
                  <a:pt x="48470" y="6470"/>
                </a:lnTo>
                <a:lnTo>
                  <a:pt x="48540" y="6420"/>
                </a:lnTo>
                <a:lnTo>
                  <a:pt x="48590" y="6360"/>
                </a:lnTo>
                <a:lnTo>
                  <a:pt x="48600" y="6350"/>
                </a:lnTo>
                <a:lnTo>
                  <a:pt x="48610" y="6350"/>
                </a:lnTo>
                <a:lnTo>
                  <a:pt x="48620" y="6350"/>
                </a:lnTo>
                <a:lnTo>
                  <a:pt x="48630" y="6350"/>
                </a:lnTo>
                <a:lnTo>
                  <a:pt x="48640" y="6350"/>
                </a:lnTo>
                <a:lnTo>
                  <a:pt x="48650" y="6350"/>
                </a:lnTo>
                <a:lnTo>
                  <a:pt x="48650" y="6340"/>
                </a:lnTo>
                <a:lnTo>
                  <a:pt x="48660" y="6340"/>
                </a:lnTo>
                <a:lnTo>
                  <a:pt x="48670" y="6340"/>
                </a:lnTo>
                <a:lnTo>
                  <a:pt x="48680" y="6340"/>
                </a:lnTo>
                <a:lnTo>
                  <a:pt x="48690" y="6330"/>
                </a:lnTo>
                <a:lnTo>
                  <a:pt x="48700" y="6330"/>
                </a:lnTo>
                <a:lnTo>
                  <a:pt x="48700" y="6320"/>
                </a:lnTo>
                <a:lnTo>
                  <a:pt x="48700" y="6310"/>
                </a:lnTo>
                <a:lnTo>
                  <a:pt x="48700" y="6300"/>
                </a:lnTo>
                <a:lnTo>
                  <a:pt x="48700" y="6290"/>
                </a:lnTo>
                <a:lnTo>
                  <a:pt x="48700" y="6280"/>
                </a:lnTo>
                <a:lnTo>
                  <a:pt x="48700" y="6270"/>
                </a:lnTo>
                <a:lnTo>
                  <a:pt x="48690" y="6270"/>
                </a:lnTo>
                <a:lnTo>
                  <a:pt x="48680" y="6260"/>
                </a:lnTo>
                <a:lnTo>
                  <a:pt x="48680" y="6250"/>
                </a:lnTo>
                <a:lnTo>
                  <a:pt x="48670" y="6240"/>
                </a:lnTo>
                <a:lnTo>
                  <a:pt x="48670" y="6230"/>
                </a:lnTo>
                <a:lnTo>
                  <a:pt x="48670" y="6220"/>
                </a:lnTo>
                <a:lnTo>
                  <a:pt x="48670" y="6210"/>
                </a:lnTo>
                <a:lnTo>
                  <a:pt x="48670" y="6200"/>
                </a:lnTo>
                <a:lnTo>
                  <a:pt x="48680" y="6200"/>
                </a:lnTo>
                <a:lnTo>
                  <a:pt x="48680" y="6190"/>
                </a:lnTo>
                <a:lnTo>
                  <a:pt x="48690" y="6190"/>
                </a:lnTo>
                <a:lnTo>
                  <a:pt x="48700" y="6190"/>
                </a:lnTo>
                <a:lnTo>
                  <a:pt x="48710" y="6190"/>
                </a:lnTo>
                <a:lnTo>
                  <a:pt x="48730" y="6200"/>
                </a:lnTo>
                <a:lnTo>
                  <a:pt x="48740" y="6200"/>
                </a:lnTo>
                <a:lnTo>
                  <a:pt x="48750" y="6200"/>
                </a:lnTo>
                <a:lnTo>
                  <a:pt x="48760" y="6200"/>
                </a:lnTo>
                <a:lnTo>
                  <a:pt x="48770" y="6200"/>
                </a:lnTo>
                <a:lnTo>
                  <a:pt x="48780" y="6200"/>
                </a:lnTo>
                <a:lnTo>
                  <a:pt x="48790" y="6200"/>
                </a:lnTo>
                <a:lnTo>
                  <a:pt x="48790" y="6190"/>
                </a:lnTo>
                <a:lnTo>
                  <a:pt x="48800" y="6190"/>
                </a:lnTo>
                <a:lnTo>
                  <a:pt x="48800" y="6180"/>
                </a:lnTo>
                <a:lnTo>
                  <a:pt x="48800" y="6170"/>
                </a:lnTo>
                <a:lnTo>
                  <a:pt x="48800" y="6160"/>
                </a:lnTo>
                <a:lnTo>
                  <a:pt x="48800" y="6150"/>
                </a:lnTo>
                <a:lnTo>
                  <a:pt x="48800" y="6140"/>
                </a:lnTo>
                <a:lnTo>
                  <a:pt x="48790" y="6140"/>
                </a:lnTo>
                <a:lnTo>
                  <a:pt x="48790" y="6130"/>
                </a:lnTo>
                <a:lnTo>
                  <a:pt x="48780" y="6130"/>
                </a:lnTo>
                <a:lnTo>
                  <a:pt x="48770" y="6130"/>
                </a:lnTo>
                <a:lnTo>
                  <a:pt x="48760" y="6130"/>
                </a:lnTo>
                <a:lnTo>
                  <a:pt x="48750" y="6130"/>
                </a:lnTo>
                <a:lnTo>
                  <a:pt x="48740" y="6130"/>
                </a:lnTo>
                <a:lnTo>
                  <a:pt x="48730" y="6130"/>
                </a:lnTo>
                <a:lnTo>
                  <a:pt x="48730" y="6120"/>
                </a:lnTo>
                <a:lnTo>
                  <a:pt x="48720" y="6120"/>
                </a:lnTo>
                <a:lnTo>
                  <a:pt x="48710" y="6120"/>
                </a:lnTo>
                <a:lnTo>
                  <a:pt x="48710" y="6110"/>
                </a:lnTo>
                <a:lnTo>
                  <a:pt x="48730" y="6090"/>
                </a:lnTo>
                <a:lnTo>
                  <a:pt x="48760" y="6080"/>
                </a:lnTo>
                <a:lnTo>
                  <a:pt x="48790" y="6090"/>
                </a:lnTo>
                <a:lnTo>
                  <a:pt x="48820" y="6140"/>
                </a:lnTo>
                <a:lnTo>
                  <a:pt x="48960" y="6130"/>
                </a:lnTo>
                <a:lnTo>
                  <a:pt x="49000" y="6020"/>
                </a:lnTo>
                <a:lnTo>
                  <a:pt x="48950" y="5910"/>
                </a:lnTo>
                <a:lnTo>
                  <a:pt x="48950" y="5900"/>
                </a:lnTo>
                <a:lnTo>
                  <a:pt x="48960" y="5890"/>
                </a:lnTo>
                <a:lnTo>
                  <a:pt x="48970" y="5880"/>
                </a:lnTo>
                <a:lnTo>
                  <a:pt x="48970" y="5870"/>
                </a:lnTo>
                <a:lnTo>
                  <a:pt x="48980" y="5870"/>
                </a:lnTo>
                <a:lnTo>
                  <a:pt x="48980" y="5860"/>
                </a:lnTo>
                <a:lnTo>
                  <a:pt x="48970" y="5850"/>
                </a:lnTo>
                <a:lnTo>
                  <a:pt x="48970" y="5840"/>
                </a:lnTo>
                <a:lnTo>
                  <a:pt x="48960" y="5840"/>
                </a:lnTo>
                <a:lnTo>
                  <a:pt x="48950" y="5830"/>
                </a:lnTo>
                <a:lnTo>
                  <a:pt x="48940" y="5830"/>
                </a:lnTo>
                <a:lnTo>
                  <a:pt x="48940" y="5820"/>
                </a:lnTo>
                <a:lnTo>
                  <a:pt x="48930" y="5810"/>
                </a:lnTo>
                <a:lnTo>
                  <a:pt x="48930" y="5800"/>
                </a:lnTo>
                <a:lnTo>
                  <a:pt x="48920" y="5790"/>
                </a:lnTo>
                <a:lnTo>
                  <a:pt x="48920" y="5780"/>
                </a:lnTo>
                <a:lnTo>
                  <a:pt x="48920" y="5770"/>
                </a:lnTo>
                <a:lnTo>
                  <a:pt x="48920" y="5760"/>
                </a:lnTo>
                <a:lnTo>
                  <a:pt x="48920" y="5750"/>
                </a:lnTo>
                <a:lnTo>
                  <a:pt x="48920" y="5740"/>
                </a:lnTo>
                <a:lnTo>
                  <a:pt x="48920" y="5730"/>
                </a:lnTo>
                <a:lnTo>
                  <a:pt x="48930" y="5730"/>
                </a:lnTo>
                <a:lnTo>
                  <a:pt x="48930" y="5720"/>
                </a:lnTo>
                <a:lnTo>
                  <a:pt x="48940" y="5710"/>
                </a:lnTo>
                <a:lnTo>
                  <a:pt x="48950" y="5710"/>
                </a:lnTo>
                <a:lnTo>
                  <a:pt x="48960" y="5710"/>
                </a:lnTo>
                <a:lnTo>
                  <a:pt x="48960" y="5700"/>
                </a:lnTo>
                <a:lnTo>
                  <a:pt x="48970" y="5700"/>
                </a:lnTo>
                <a:lnTo>
                  <a:pt x="48970" y="5690"/>
                </a:lnTo>
                <a:lnTo>
                  <a:pt x="48980" y="5690"/>
                </a:lnTo>
                <a:lnTo>
                  <a:pt x="48980" y="5670"/>
                </a:lnTo>
                <a:lnTo>
                  <a:pt x="48980" y="5660"/>
                </a:lnTo>
                <a:lnTo>
                  <a:pt x="48990" y="5660"/>
                </a:lnTo>
                <a:lnTo>
                  <a:pt x="48990" y="5650"/>
                </a:lnTo>
                <a:lnTo>
                  <a:pt x="48990" y="5640"/>
                </a:lnTo>
                <a:lnTo>
                  <a:pt x="48990" y="5630"/>
                </a:lnTo>
                <a:lnTo>
                  <a:pt x="48990" y="5620"/>
                </a:lnTo>
                <a:lnTo>
                  <a:pt x="48990" y="5610"/>
                </a:lnTo>
                <a:lnTo>
                  <a:pt x="48990" y="5600"/>
                </a:lnTo>
                <a:lnTo>
                  <a:pt x="48980" y="5600"/>
                </a:lnTo>
                <a:lnTo>
                  <a:pt x="48980" y="5590"/>
                </a:lnTo>
                <a:lnTo>
                  <a:pt x="48980" y="5580"/>
                </a:lnTo>
                <a:lnTo>
                  <a:pt x="48970" y="5580"/>
                </a:lnTo>
                <a:lnTo>
                  <a:pt x="48970" y="5570"/>
                </a:lnTo>
                <a:lnTo>
                  <a:pt x="48960" y="5570"/>
                </a:lnTo>
                <a:lnTo>
                  <a:pt x="48950" y="5560"/>
                </a:lnTo>
                <a:lnTo>
                  <a:pt x="48940" y="5560"/>
                </a:lnTo>
                <a:lnTo>
                  <a:pt x="48930" y="5550"/>
                </a:lnTo>
                <a:lnTo>
                  <a:pt x="48930" y="5540"/>
                </a:lnTo>
                <a:lnTo>
                  <a:pt x="48920" y="5540"/>
                </a:lnTo>
                <a:lnTo>
                  <a:pt x="48920" y="5530"/>
                </a:lnTo>
                <a:lnTo>
                  <a:pt x="48920" y="5520"/>
                </a:lnTo>
                <a:lnTo>
                  <a:pt x="48920" y="5510"/>
                </a:lnTo>
                <a:lnTo>
                  <a:pt x="48920" y="5500"/>
                </a:lnTo>
                <a:lnTo>
                  <a:pt x="49050" y="5460"/>
                </a:lnTo>
                <a:lnTo>
                  <a:pt x="49740" y="5420"/>
                </a:lnTo>
                <a:lnTo>
                  <a:pt x="49930" y="5450"/>
                </a:lnTo>
                <a:lnTo>
                  <a:pt x="50060" y="5520"/>
                </a:lnTo>
                <a:lnTo>
                  <a:pt x="50290" y="5720"/>
                </a:lnTo>
                <a:lnTo>
                  <a:pt x="50410" y="5760"/>
                </a:lnTo>
                <a:lnTo>
                  <a:pt x="50510" y="5720"/>
                </a:lnTo>
                <a:lnTo>
                  <a:pt x="50530" y="5730"/>
                </a:lnTo>
                <a:lnTo>
                  <a:pt x="50540" y="5730"/>
                </a:lnTo>
                <a:lnTo>
                  <a:pt x="50540" y="5720"/>
                </a:lnTo>
                <a:lnTo>
                  <a:pt x="50550" y="5720"/>
                </a:lnTo>
                <a:lnTo>
                  <a:pt x="50600" y="5700"/>
                </a:lnTo>
                <a:lnTo>
                  <a:pt x="50660" y="5680"/>
                </a:lnTo>
                <a:lnTo>
                  <a:pt x="50730" y="5660"/>
                </a:lnTo>
                <a:lnTo>
                  <a:pt x="50750" y="5650"/>
                </a:lnTo>
                <a:lnTo>
                  <a:pt x="50760" y="5630"/>
                </a:lnTo>
                <a:lnTo>
                  <a:pt x="50770" y="5620"/>
                </a:lnTo>
                <a:lnTo>
                  <a:pt x="50790" y="5570"/>
                </a:lnTo>
                <a:lnTo>
                  <a:pt x="50820" y="5520"/>
                </a:lnTo>
                <a:lnTo>
                  <a:pt x="50830" y="5490"/>
                </a:lnTo>
                <a:lnTo>
                  <a:pt x="50840" y="5460"/>
                </a:lnTo>
                <a:lnTo>
                  <a:pt x="50860" y="5430"/>
                </a:lnTo>
                <a:lnTo>
                  <a:pt x="50870" y="5410"/>
                </a:lnTo>
                <a:lnTo>
                  <a:pt x="50870" y="5400"/>
                </a:lnTo>
                <a:lnTo>
                  <a:pt x="50870" y="5390"/>
                </a:lnTo>
                <a:lnTo>
                  <a:pt x="50850" y="5380"/>
                </a:lnTo>
                <a:lnTo>
                  <a:pt x="50840" y="5370"/>
                </a:lnTo>
                <a:lnTo>
                  <a:pt x="50820" y="5360"/>
                </a:lnTo>
                <a:lnTo>
                  <a:pt x="50840" y="5350"/>
                </a:lnTo>
                <a:lnTo>
                  <a:pt x="50850" y="5350"/>
                </a:lnTo>
                <a:lnTo>
                  <a:pt x="50860" y="5340"/>
                </a:lnTo>
                <a:lnTo>
                  <a:pt x="50860" y="5330"/>
                </a:lnTo>
                <a:lnTo>
                  <a:pt x="50870" y="5330"/>
                </a:lnTo>
                <a:lnTo>
                  <a:pt x="50870" y="5320"/>
                </a:lnTo>
                <a:lnTo>
                  <a:pt x="50870" y="5310"/>
                </a:lnTo>
                <a:lnTo>
                  <a:pt x="50880" y="5310"/>
                </a:lnTo>
                <a:lnTo>
                  <a:pt x="50880" y="5300"/>
                </a:lnTo>
                <a:lnTo>
                  <a:pt x="50880" y="5290"/>
                </a:lnTo>
                <a:lnTo>
                  <a:pt x="50880" y="5280"/>
                </a:lnTo>
                <a:lnTo>
                  <a:pt x="50880" y="5270"/>
                </a:lnTo>
                <a:lnTo>
                  <a:pt x="50880" y="5260"/>
                </a:lnTo>
                <a:lnTo>
                  <a:pt x="50880" y="5250"/>
                </a:lnTo>
                <a:lnTo>
                  <a:pt x="50880" y="5240"/>
                </a:lnTo>
                <a:lnTo>
                  <a:pt x="50890" y="5230"/>
                </a:lnTo>
                <a:lnTo>
                  <a:pt x="51180" y="5110"/>
                </a:lnTo>
                <a:lnTo>
                  <a:pt x="51650" y="5110"/>
                </a:lnTo>
                <a:lnTo>
                  <a:pt x="51690" y="5120"/>
                </a:lnTo>
                <a:lnTo>
                  <a:pt x="51700" y="5120"/>
                </a:lnTo>
                <a:lnTo>
                  <a:pt x="51710" y="5120"/>
                </a:lnTo>
                <a:lnTo>
                  <a:pt x="51720" y="5120"/>
                </a:lnTo>
                <a:lnTo>
                  <a:pt x="52530" y="5280"/>
                </a:lnTo>
                <a:lnTo>
                  <a:pt x="52880" y="5260"/>
                </a:lnTo>
                <a:lnTo>
                  <a:pt x="52970" y="5260"/>
                </a:lnTo>
                <a:lnTo>
                  <a:pt x="53110" y="5250"/>
                </a:lnTo>
                <a:lnTo>
                  <a:pt x="53280" y="5230"/>
                </a:lnTo>
                <a:lnTo>
                  <a:pt x="53420" y="5220"/>
                </a:lnTo>
                <a:lnTo>
                  <a:pt x="53450" y="5230"/>
                </a:lnTo>
                <a:lnTo>
                  <a:pt x="53580" y="5260"/>
                </a:lnTo>
                <a:lnTo>
                  <a:pt x="53700" y="5370"/>
                </a:lnTo>
                <a:lnTo>
                  <a:pt x="53730" y="5500"/>
                </a:lnTo>
                <a:lnTo>
                  <a:pt x="53730" y="5650"/>
                </a:lnTo>
                <a:lnTo>
                  <a:pt x="53750" y="5780"/>
                </a:lnTo>
                <a:lnTo>
                  <a:pt x="53840" y="5840"/>
                </a:lnTo>
                <a:lnTo>
                  <a:pt x="53930" y="5820"/>
                </a:lnTo>
                <a:lnTo>
                  <a:pt x="54200" y="5680"/>
                </a:lnTo>
                <a:lnTo>
                  <a:pt x="54370" y="5670"/>
                </a:lnTo>
                <a:lnTo>
                  <a:pt x="54380" y="5670"/>
                </a:lnTo>
                <a:lnTo>
                  <a:pt x="54390" y="5670"/>
                </a:lnTo>
                <a:lnTo>
                  <a:pt x="54420" y="5680"/>
                </a:lnTo>
                <a:lnTo>
                  <a:pt x="54420" y="5690"/>
                </a:lnTo>
                <a:lnTo>
                  <a:pt x="54430" y="5690"/>
                </a:lnTo>
                <a:lnTo>
                  <a:pt x="54440" y="5690"/>
                </a:lnTo>
                <a:lnTo>
                  <a:pt x="54450" y="5690"/>
                </a:lnTo>
                <a:lnTo>
                  <a:pt x="54460" y="5700"/>
                </a:lnTo>
                <a:lnTo>
                  <a:pt x="54470" y="5700"/>
                </a:lnTo>
                <a:lnTo>
                  <a:pt x="54480" y="5700"/>
                </a:lnTo>
                <a:lnTo>
                  <a:pt x="54480" y="5710"/>
                </a:lnTo>
                <a:lnTo>
                  <a:pt x="54490" y="5720"/>
                </a:lnTo>
                <a:lnTo>
                  <a:pt x="54490" y="5730"/>
                </a:lnTo>
                <a:lnTo>
                  <a:pt x="54500" y="5730"/>
                </a:lnTo>
                <a:lnTo>
                  <a:pt x="54500" y="5740"/>
                </a:lnTo>
                <a:lnTo>
                  <a:pt x="54520" y="5750"/>
                </a:lnTo>
                <a:lnTo>
                  <a:pt x="54530" y="5750"/>
                </a:lnTo>
                <a:lnTo>
                  <a:pt x="54540" y="5750"/>
                </a:lnTo>
                <a:lnTo>
                  <a:pt x="54540" y="5760"/>
                </a:lnTo>
                <a:lnTo>
                  <a:pt x="54550" y="5760"/>
                </a:lnTo>
                <a:lnTo>
                  <a:pt x="54560" y="5760"/>
                </a:lnTo>
                <a:lnTo>
                  <a:pt x="54560" y="5770"/>
                </a:lnTo>
                <a:lnTo>
                  <a:pt x="54570" y="5770"/>
                </a:lnTo>
                <a:lnTo>
                  <a:pt x="54580" y="5770"/>
                </a:lnTo>
                <a:lnTo>
                  <a:pt x="54590" y="5780"/>
                </a:lnTo>
                <a:lnTo>
                  <a:pt x="54600" y="5780"/>
                </a:lnTo>
                <a:lnTo>
                  <a:pt x="54610" y="5780"/>
                </a:lnTo>
                <a:lnTo>
                  <a:pt x="54620" y="5790"/>
                </a:lnTo>
                <a:lnTo>
                  <a:pt x="54630" y="5790"/>
                </a:lnTo>
                <a:lnTo>
                  <a:pt x="54640" y="5790"/>
                </a:lnTo>
                <a:lnTo>
                  <a:pt x="54650" y="5790"/>
                </a:lnTo>
                <a:lnTo>
                  <a:pt x="54660" y="5790"/>
                </a:lnTo>
                <a:lnTo>
                  <a:pt x="54680" y="5790"/>
                </a:lnTo>
                <a:lnTo>
                  <a:pt x="54700" y="5790"/>
                </a:lnTo>
                <a:lnTo>
                  <a:pt x="54720" y="5790"/>
                </a:lnTo>
                <a:lnTo>
                  <a:pt x="54730" y="5790"/>
                </a:lnTo>
                <a:lnTo>
                  <a:pt x="54750" y="5790"/>
                </a:lnTo>
                <a:lnTo>
                  <a:pt x="54750" y="5800"/>
                </a:lnTo>
                <a:lnTo>
                  <a:pt x="54760" y="5800"/>
                </a:lnTo>
                <a:lnTo>
                  <a:pt x="54780" y="5800"/>
                </a:lnTo>
                <a:lnTo>
                  <a:pt x="54780" y="5780"/>
                </a:lnTo>
                <a:lnTo>
                  <a:pt x="54780" y="5770"/>
                </a:lnTo>
                <a:lnTo>
                  <a:pt x="54780" y="5750"/>
                </a:lnTo>
                <a:lnTo>
                  <a:pt x="54780" y="5740"/>
                </a:lnTo>
                <a:lnTo>
                  <a:pt x="54870" y="5700"/>
                </a:lnTo>
                <a:lnTo>
                  <a:pt x="54970" y="5650"/>
                </a:lnTo>
                <a:lnTo>
                  <a:pt x="54980" y="5650"/>
                </a:lnTo>
                <a:lnTo>
                  <a:pt x="55010" y="5630"/>
                </a:lnTo>
                <a:lnTo>
                  <a:pt x="55020" y="5630"/>
                </a:lnTo>
                <a:lnTo>
                  <a:pt x="55260" y="5510"/>
                </a:lnTo>
                <a:lnTo>
                  <a:pt x="55310" y="5490"/>
                </a:lnTo>
                <a:lnTo>
                  <a:pt x="55470" y="5410"/>
                </a:lnTo>
                <a:lnTo>
                  <a:pt x="55560" y="5340"/>
                </a:lnTo>
                <a:lnTo>
                  <a:pt x="55570" y="5340"/>
                </a:lnTo>
                <a:lnTo>
                  <a:pt x="55570" y="5330"/>
                </a:lnTo>
                <a:lnTo>
                  <a:pt x="55580" y="5330"/>
                </a:lnTo>
                <a:lnTo>
                  <a:pt x="55590" y="5330"/>
                </a:lnTo>
                <a:lnTo>
                  <a:pt x="55590" y="5340"/>
                </a:lnTo>
                <a:lnTo>
                  <a:pt x="55590" y="5330"/>
                </a:lnTo>
                <a:lnTo>
                  <a:pt x="55600" y="5330"/>
                </a:lnTo>
                <a:lnTo>
                  <a:pt x="55610" y="5330"/>
                </a:lnTo>
                <a:lnTo>
                  <a:pt x="55610" y="5320"/>
                </a:lnTo>
                <a:lnTo>
                  <a:pt x="55620" y="5320"/>
                </a:lnTo>
                <a:lnTo>
                  <a:pt x="55610" y="5320"/>
                </a:lnTo>
                <a:lnTo>
                  <a:pt x="55610" y="5310"/>
                </a:lnTo>
                <a:lnTo>
                  <a:pt x="55620" y="5310"/>
                </a:lnTo>
                <a:lnTo>
                  <a:pt x="55620" y="5320"/>
                </a:lnTo>
                <a:lnTo>
                  <a:pt x="55630" y="5320"/>
                </a:lnTo>
                <a:lnTo>
                  <a:pt x="55630" y="5310"/>
                </a:lnTo>
                <a:lnTo>
                  <a:pt x="55640" y="5310"/>
                </a:lnTo>
                <a:lnTo>
                  <a:pt x="55640" y="5300"/>
                </a:lnTo>
                <a:lnTo>
                  <a:pt x="55640" y="5290"/>
                </a:lnTo>
                <a:lnTo>
                  <a:pt x="55650" y="5290"/>
                </a:lnTo>
                <a:lnTo>
                  <a:pt x="55650" y="5280"/>
                </a:lnTo>
                <a:lnTo>
                  <a:pt x="55660" y="5280"/>
                </a:lnTo>
                <a:lnTo>
                  <a:pt x="55660" y="5270"/>
                </a:lnTo>
                <a:lnTo>
                  <a:pt x="55660" y="5280"/>
                </a:lnTo>
                <a:lnTo>
                  <a:pt x="55670" y="5280"/>
                </a:lnTo>
                <a:lnTo>
                  <a:pt x="55680" y="5280"/>
                </a:lnTo>
                <a:lnTo>
                  <a:pt x="55680" y="5270"/>
                </a:lnTo>
                <a:lnTo>
                  <a:pt x="55690" y="5270"/>
                </a:lnTo>
                <a:lnTo>
                  <a:pt x="55690" y="5280"/>
                </a:lnTo>
                <a:lnTo>
                  <a:pt x="55690" y="5270"/>
                </a:lnTo>
                <a:lnTo>
                  <a:pt x="55700" y="5270"/>
                </a:lnTo>
                <a:lnTo>
                  <a:pt x="55700" y="5260"/>
                </a:lnTo>
                <a:lnTo>
                  <a:pt x="55710" y="5260"/>
                </a:lnTo>
                <a:lnTo>
                  <a:pt x="55720" y="5260"/>
                </a:lnTo>
                <a:lnTo>
                  <a:pt x="55720" y="5250"/>
                </a:lnTo>
                <a:lnTo>
                  <a:pt x="55730" y="5250"/>
                </a:lnTo>
                <a:lnTo>
                  <a:pt x="55740" y="5250"/>
                </a:lnTo>
                <a:lnTo>
                  <a:pt x="55740" y="5240"/>
                </a:lnTo>
                <a:lnTo>
                  <a:pt x="55740" y="5230"/>
                </a:lnTo>
                <a:lnTo>
                  <a:pt x="55750" y="5230"/>
                </a:lnTo>
                <a:lnTo>
                  <a:pt x="55760" y="5230"/>
                </a:lnTo>
                <a:lnTo>
                  <a:pt x="55760" y="5220"/>
                </a:lnTo>
                <a:lnTo>
                  <a:pt x="55760" y="5210"/>
                </a:lnTo>
                <a:lnTo>
                  <a:pt x="55770" y="5210"/>
                </a:lnTo>
                <a:lnTo>
                  <a:pt x="55770" y="5200"/>
                </a:lnTo>
                <a:lnTo>
                  <a:pt x="55770" y="5190"/>
                </a:lnTo>
                <a:lnTo>
                  <a:pt x="55770" y="5180"/>
                </a:lnTo>
                <a:lnTo>
                  <a:pt x="55780" y="5180"/>
                </a:lnTo>
                <a:lnTo>
                  <a:pt x="55790" y="5180"/>
                </a:lnTo>
                <a:lnTo>
                  <a:pt x="55780" y="5180"/>
                </a:lnTo>
                <a:lnTo>
                  <a:pt x="55780" y="5170"/>
                </a:lnTo>
                <a:lnTo>
                  <a:pt x="55790" y="5170"/>
                </a:lnTo>
                <a:lnTo>
                  <a:pt x="55800" y="5170"/>
                </a:lnTo>
                <a:lnTo>
                  <a:pt x="55800" y="5160"/>
                </a:lnTo>
                <a:lnTo>
                  <a:pt x="55790" y="5160"/>
                </a:lnTo>
                <a:lnTo>
                  <a:pt x="55790" y="5150"/>
                </a:lnTo>
                <a:lnTo>
                  <a:pt x="55800" y="5150"/>
                </a:lnTo>
                <a:lnTo>
                  <a:pt x="55800" y="5140"/>
                </a:lnTo>
                <a:lnTo>
                  <a:pt x="55790" y="5140"/>
                </a:lnTo>
                <a:lnTo>
                  <a:pt x="55790" y="5150"/>
                </a:lnTo>
                <a:lnTo>
                  <a:pt x="55790" y="5140"/>
                </a:lnTo>
                <a:lnTo>
                  <a:pt x="55790" y="5130"/>
                </a:lnTo>
                <a:lnTo>
                  <a:pt x="55780" y="5130"/>
                </a:lnTo>
                <a:lnTo>
                  <a:pt x="55780" y="5120"/>
                </a:lnTo>
                <a:lnTo>
                  <a:pt x="55780" y="5110"/>
                </a:lnTo>
                <a:lnTo>
                  <a:pt x="55790" y="5110"/>
                </a:lnTo>
                <a:lnTo>
                  <a:pt x="55780" y="5110"/>
                </a:lnTo>
                <a:lnTo>
                  <a:pt x="55780" y="5100"/>
                </a:lnTo>
                <a:lnTo>
                  <a:pt x="55780" y="5090"/>
                </a:lnTo>
                <a:lnTo>
                  <a:pt x="55790" y="5090"/>
                </a:lnTo>
                <a:lnTo>
                  <a:pt x="55800" y="5090"/>
                </a:lnTo>
                <a:lnTo>
                  <a:pt x="55800" y="5080"/>
                </a:lnTo>
                <a:lnTo>
                  <a:pt x="55800" y="5090"/>
                </a:lnTo>
                <a:lnTo>
                  <a:pt x="55810" y="5090"/>
                </a:lnTo>
                <a:lnTo>
                  <a:pt x="55810" y="5080"/>
                </a:lnTo>
                <a:lnTo>
                  <a:pt x="55810" y="5070"/>
                </a:lnTo>
                <a:lnTo>
                  <a:pt x="55820" y="5070"/>
                </a:lnTo>
                <a:lnTo>
                  <a:pt x="55820" y="5080"/>
                </a:lnTo>
                <a:lnTo>
                  <a:pt x="55830" y="5080"/>
                </a:lnTo>
                <a:lnTo>
                  <a:pt x="55840" y="5080"/>
                </a:lnTo>
                <a:lnTo>
                  <a:pt x="55850" y="5080"/>
                </a:lnTo>
                <a:lnTo>
                  <a:pt x="55860" y="5080"/>
                </a:lnTo>
                <a:lnTo>
                  <a:pt x="55870" y="5080"/>
                </a:lnTo>
                <a:lnTo>
                  <a:pt x="55880" y="5080"/>
                </a:lnTo>
                <a:lnTo>
                  <a:pt x="55890" y="5080"/>
                </a:lnTo>
                <a:lnTo>
                  <a:pt x="55900" y="5070"/>
                </a:lnTo>
                <a:lnTo>
                  <a:pt x="55900" y="5060"/>
                </a:lnTo>
                <a:lnTo>
                  <a:pt x="55900" y="5040"/>
                </a:lnTo>
                <a:lnTo>
                  <a:pt x="55900" y="5030"/>
                </a:lnTo>
                <a:lnTo>
                  <a:pt x="55900" y="5020"/>
                </a:lnTo>
                <a:lnTo>
                  <a:pt x="55910" y="5010"/>
                </a:lnTo>
                <a:lnTo>
                  <a:pt x="55910" y="5000"/>
                </a:lnTo>
                <a:lnTo>
                  <a:pt x="55910" y="4980"/>
                </a:lnTo>
                <a:lnTo>
                  <a:pt x="55910" y="4970"/>
                </a:lnTo>
                <a:lnTo>
                  <a:pt x="55910" y="4960"/>
                </a:lnTo>
                <a:lnTo>
                  <a:pt x="55910" y="4950"/>
                </a:lnTo>
                <a:lnTo>
                  <a:pt x="55920" y="4960"/>
                </a:lnTo>
                <a:lnTo>
                  <a:pt x="55930" y="4960"/>
                </a:lnTo>
                <a:lnTo>
                  <a:pt x="55940" y="4970"/>
                </a:lnTo>
                <a:lnTo>
                  <a:pt x="55950" y="4980"/>
                </a:lnTo>
                <a:lnTo>
                  <a:pt x="55960" y="4980"/>
                </a:lnTo>
                <a:lnTo>
                  <a:pt x="55970" y="4960"/>
                </a:lnTo>
                <a:lnTo>
                  <a:pt x="55970" y="4950"/>
                </a:lnTo>
                <a:lnTo>
                  <a:pt x="55970" y="4940"/>
                </a:lnTo>
                <a:lnTo>
                  <a:pt x="55970" y="4930"/>
                </a:lnTo>
                <a:lnTo>
                  <a:pt x="55980" y="4930"/>
                </a:lnTo>
                <a:lnTo>
                  <a:pt x="55980" y="4920"/>
                </a:lnTo>
                <a:lnTo>
                  <a:pt x="56010" y="4920"/>
                </a:lnTo>
                <a:lnTo>
                  <a:pt x="56060" y="4920"/>
                </a:lnTo>
                <a:lnTo>
                  <a:pt x="56080" y="4920"/>
                </a:lnTo>
                <a:lnTo>
                  <a:pt x="56110" y="4920"/>
                </a:lnTo>
                <a:lnTo>
                  <a:pt x="56120" y="4920"/>
                </a:lnTo>
                <a:lnTo>
                  <a:pt x="56120" y="4910"/>
                </a:lnTo>
                <a:lnTo>
                  <a:pt x="56130" y="4910"/>
                </a:lnTo>
                <a:lnTo>
                  <a:pt x="56130" y="4900"/>
                </a:lnTo>
                <a:lnTo>
                  <a:pt x="56140" y="4890"/>
                </a:lnTo>
                <a:lnTo>
                  <a:pt x="56150" y="4880"/>
                </a:lnTo>
                <a:lnTo>
                  <a:pt x="56150" y="4870"/>
                </a:lnTo>
                <a:lnTo>
                  <a:pt x="56160" y="4870"/>
                </a:lnTo>
                <a:lnTo>
                  <a:pt x="56160" y="4860"/>
                </a:lnTo>
                <a:lnTo>
                  <a:pt x="56150" y="4840"/>
                </a:lnTo>
                <a:lnTo>
                  <a:pt x="56150" y="4830"/>
                </a:lnTo>
                <a:lnTo>
                  <a:pt x="56140" y="4810"/>
                </a:lnTo>
                <a:lnTo>
                  <a:pt x="56140" y="4790"/>
                </a:lnTo>
                <a:lnTo>
                  <a:pt x="56130" y="4790"/>
                </a:lnTo>
                <a:lnTo>
                  <a:pt x="56100" y="4790"/>
                </a:lnTo>
                <a:lnTo>
                  <a:pt x="56070" y="4790"/>
                </a:lnTo>
                <a:lnTo>
                  <a:pt x="56060" y="4790"/>
                </a:lnTo>
                <a:lnTo>
                  <a:pt x="56050" y="4790"/>
                </a:lnTo>
                <a:lnTo>
                  <a:pt x="56020" y="4790"/>
                </a:lnTo>
                <a:lnTo>
                  <a:pt x="56010" y="4790"/>
                </a:lnTo>
                <a:lnTo>
                  <a:pt x="56000" y="4790"/>
                </a:lnTo>
                <a:lnTo>
                  <a:pt x="55990" y="4790"/>
                </a:lnTo>
                <a:lnTo>
                  <a:pt x="55980" y="4790"/>
                </a:lnTo>
                <a:lnTo>
                  <a:pt x="55970" y="4790"/>
                </a:lnTo>
                <a:lnTo>
                  <a:pt x="55960" y="4790"/>
                </a:lnTo>
                <a:lnTo>
                  <a:pt x="55960" y="4800"/>
                </a:lnTo>
                <a:lnTo>
                  <a:pt x="55960" y="4810"/>
                </a:lnTo>
                <a:lnTo>
                  <a:pt x="55950" y="4810"/>
                </a:lnTo>
                <a:lnTo>
                  <a:pt x="55950" y="4820"/>
                </a:lnTo>
                <a:lnTo>
                  <a:pt x="55950" y="4830"/>
                </a:lnTo>
                <a:lnTo>
                  <a:pt x="55940" y="4830"/>
                </a:lnTo>
                <a:lnTo>
                  <a:pt x="55940" y="4840"/>
                </a:lnTo>
                <a:lnTo>
                  <a:pt x="55930" y="4840"/>
                </a:lnTo>
                <a:lnTo>
                  <a:pt x="55930" y="4830"/>
                </a:lnTo>
                <a:lnTo>
                  <a:pt x="55940" y="4820"/>
                </a:lnTo>
                <a:lnTo>
                  <a:pt x="55940" y="4810"/>
                </a:lnTo>
                <a:lnTo>
                  <a:pt x="55940" y="4800"/>
                </a:lnTo>
                <a:lnTo>
                  <a:pt x="55950" y="4800"/>
                </a:lnTo>
                <a:lnTo>
                  <a:pt x="55950" y="4790"/>
                </a:lnTo>
                <a:lnTo>
                  <a:pt x="55940" y="4790"/>
                </a:lnTo>
                <a:lnTo>
                  <a:pt x="55950" y="4780"/>
                </a:lnTo>
                <a:lnTo>
                  <a:pt x="55950" y="4770"/>
                </a:lnTo>
                <a:lnTo>
                  <a:pt x="55960" y="4770"/>
                </a:lnTo>
                <a:lnTo>
                  <a:pt x="55950" y="4770"/>
                </a:lnTo>
                <a:lnTo>
                  <a:pt x="55940" y="4770"/>
                </a:lnTo>
                <a:lnTo>
                  <a:pt x="55940" y="4760"/>
                </a:lnTo>
                <a:lnTo>
                  <a:pt x="55950" y="4760"/>
                </a:lnTo>
                <a:lnTo>
                  <a:pt x="55950" y="4750"/>
                </a:lnTo>
                <a:lnTo>
                  <a:pt x="55940" y="4750"/>
                </a:lnTo>
                <a:lnTo>
                  <a:pt x="55950" y="4750"/>
                </a:lnTo>
                <a:lnTo>
                  <a:pt x="55950" y="4740"/>
                </a:lnTo>
                <a:lnTo>
                  <a:pt x="55940" y="4740"/>
                </a:lnTo>
                <a:lnTo>
                  <a:pt x="55950" y="4730"/>
                </a:lnTo>
                <a:lnTo>
                  <a:pt x="55950" y="4740"/>
                </a:lnTo>
                <a:lnTo>
                  <a:pt x="55960" y="4740"/>
                </a:lnTo>
                <a:lnTo>
                  <a:pt x="55960" y="4730"/>
                </a:lnTo>
                <a:lnTo>
                  <a:pt x="55950" y="4730"/>
                </a:lnTo>
                <a:lnTo>
                  <a:pt x="55950" y="4720"/>
                </a:lnTo>
                <a:lnTo>
                  <a:pt x="55960" y="4720"/>
                </a:lnTo>
                <a:lnTo>
                  <a:pt x="55960" y="4710"/>
                </a:lnTo>
                <a:lnTo>
                  <a:pt x="55960" y="4700"/>
                </a:lnTo>
                <a:lnTo>
                  <a:pt x="55970" y="4690"/>
                </a:lnTo>
                <a:lnTo>
                  <a:pt x="55970" y="4700"/>
                </a:lnTo>
                <a:lnTo>
                  <a:pt x="55970" y="4710"/>
                </a:lnTo>
                <a:lnTo>
                  <a:pt x="55970" y="4700"/>
                </a:lnTo>
                <a:lnTo>
                  <a:pt x="55980" y="4700"/>
                </a:lnTo>
                <a:lnTo>
                  <a:pt x="55980" y="4690"/>
                </a:lnTo>
                <a:lnTo>
                  <a:pt x="55970" y="4690"/>
                </a:lnTo>
                <a:lnTo>
                  <a:pt x="55980" y="4680"/>
                </a:lnTo>
                <a:lnTo>
                  <a:pt x="55980" y="4670"/>
                </a:lnTo>
                <a:lnTo>
                  <a:pt x="55980" y="4660"/>
                </a:lnTo>
                <a:lnTo>
                  <a:pt x="55980" y="4670"/>
                </a:lnTo>
                <a:lnTo>
                  <a:pt x="55990" y="4670"/>
                </a:lnTo>
                <a:lnTo>
                  <a:pt x="55990" y="4660"/>
                </a:lnTo>
                <a:lnTo>
                  <a:pt x="55990" y="4650"/>
                </a:lnTo>
                <a:lnTo>
                  <a:pt x="56000" y="4650"/>
                </a:lnTo>
                <a:lnTo>
                  <a:pt x="56000" y="4660"/>
                </a:lnTo>
                <a:lnTo>
                  <a:pt x="56000" y="4650"/>
                </a:lnTo>
                <a:lnTo>
                  <a:pt x="56010" y="4650"/>
                </a:lnTo>
                <a:lnTo>
                  <a:pt x="56010" y="4640"/>
                </a:lnTo>
                <a:lnTo>
                  <a:pt x="56000" y="4640"/>
                </a:lnTo>
                <a:lnTo>
                  <a:pt x="56000" y="4650"/>
                </a:lnTo>
                <a:lnTo>
                  <a:pt x="55990" y="4640"/>
                </a:lnTo>
                <a:lnTo>
                  <a:pt x="55990" y="4630"/>
                </a:lnTo>
                <a:lnTo>
                  <a:pt x="55980" y="4630"/>
                </a:lnTo>
                <a:lnTo>
                  <a:pt x="55990" y="4630"/>
                </a:lnTo>
                <a:lnTo>
                  <a:pt x="56000" y="4630"/>
                </a:lnTo>
                <a:lnTo>
                  <a:pt x="56010" y="4630"/>
                </a:lnTo>
                <a:lnTo>
                  <a:pt x="56010" y="4620"/>
                </a:lnTo>
                <a:lnTo>
                  <a:pt x="56010" y="4610"/>
                </a:lnTo>
                <a:lnTo>
                  <a:pt x="56010" y="4600"/>
                </a:lnTo>
                <a:lnTo>
                  <a:pt x="56010" y="4590"/>
                </a:lnTo>
                <a:lnTo>
                  <a:pt x="56020" y="4590"/>
                </a:lnTo>
                <a:lnTo>
                  <a:pt x="56020" y="4580"/>
                </a:lnTo>
                <a:lnTo>
                  <a:pt x="56030" y="4580"/>
                </a:lnTo>
                <a:lnTo>
                  <a:pt x="56040" y="4580"/>
                </a:lnTo>
                <a:lnTo>
                  <a:pt x="56040" y="4570"/>
                </a:lnTo>
                <a:lnTo>
                  <a:pt x="56050" y="4570"/>
                </a:lnTo>
                <a:lnTo>
                  <a:pt x="56050" y="4560"/>
                </a:lnTo>
                <a:lnTo>
                  <a:pt x="56040" y="4530"/>
                </a:lnTo>
                <a:lnTo>
                  <a:pt x="56040" y="4520"/>
                </a:lnTo>
                <a:lnTo>
                  <a:pt x="56040" y="4500"/>
                </a:lnTo>
                <a:lnTo>
                  <a:pt x="56040" y="4490"/>
                </a:lnTo>
                <a:lnTo>
                  <a:pt x="56040" y="4480"/>
                </a:lnTo>
                <a:lnTo>
                  <a:pt x="56030" y="4470"/>
                </a:lnTo>
                <a:lnTo>
                  <a:pt x="56030" y="4460"/>
                </a:lnTo>
                <a:lnTo>
                  <a:pt x="56020" y="4460"/>
                </a:lnTo>
                <a:lnTo>
                  <a:pt x="55990" y="4430"/>
                </a:lnTo>
                <a:lnTo>
                  <a:pt x="55980" y="4420"/>
                </a:lnTo>
                <a:lnTo>
                  <a:pt x="55970" y="4410"/>
                </a:lnTo>
                <a:lnTo>
                  <a:pt x="55970" y="4400"/>
                </a:lnTo>
                <a:lnTo>
                  <a:pt x="55970" y="4390"/>
                </a:lnTo>
                <a:lnTo>
                  <a:pt x="55960" y="4390"/>
                </a:lnTo>
                <a:lnTo>
                  <a:pt x="55960" y="4380"/>
                </a:lnTo>
                <a:lnTo>
                  <a:pt x="55960" y="4370"/>
                </a:lnTo>
                <a:lnTo>
                  <a:pt x="55950" y="4350"/>
                </a:lnTo>
                <a:lnTo>
                  <a:pt x="55940" y="4330"/>
                </a:lnTo>
                <a:lnTo>
                  <a:pt x="55940" y="4320"/>
                </a:lnTo>
                <a:lnTo>
                  <a:pt x="55950" y="4280"/>
                </a:lnTo>
                <a:lnTo>
                  <a:pt x="56000" y="4220"/>
                </a:lnTo>
                <a:lnTo>
                  <a:pt x="56060" y="4190"/>
                </a:lnTo>
                <a:lnTo>
                  <a:pt x="56120" y="4140"/>
                </a:lnTo>
                <a:lnTo>
                  <a:pt x="56130" y="4100"/>
                </a:lnTo>
                <a:lnTo>
                  <a:pt x="56140" y="4100"/>
                </a:lnTo>
                <a:lnTo>
                  <a:pt x="56150" y="4100"/>
                </a:lnTo>
                <a:lnTo>
                  <a:pt x="56160" y="4100"/>
                </a:lnTo>
                <a:lnTo>
                  <a:pt x="56170" y="4100"/>
                </a:lnTo>
                <a:lnTo>
                  <a:pt x="56180" y="4100"/>
                </a:lnTo>
                <a:lnTo>
                  <a:pt x="56190" y="4100"/>
                </a:lnTo>
                <a:lnTo>
                  <a:pt x="56200" y="4100"/>
                </a:lnTo>
                <a:lnTo>
                  <a:pt x="56210" y="4100"/>
                </a:lnTo>
                <a:lnTo>
                  <a:pt x="56220" y="4100"/>
                </a:lnTo>
                <a:lnTo>
                  <a:pt x="56230" y="4100"/>
                </a:lnTo>
                <a:lnTo>
                  <a:pt x="56230" y="4090"/>
                </a:lnTo>
                <a:lnTo>
                  <a:pt x="56240" y="4090"/>
                </a:lnTo>
                <a:lnTo>
                  <a:pt x="56250" y="4090"/>
                </a:lnTo>
                <a:lnTo>
                  <a:pt x="56250" y="4080"/>
                </a:lnTo>
                <a:lnTo>
                  <a:pt x="56260" y="4080"/>
                </a:lnTo>
                <a:lnTo>
                  <a:pt x="56270" y="4070"/>
                </a:lnTo>
                <a:lnTo>
                  <a:pt x="56270" y="4060"/>
                </a:lnTo>
                <a:lnTo>
                  <a:pt x="56280" y="4060"/>
                </a:lnTo>
                <a:lnTo>
                  <a:pt x="56290" y="4050"/>
                </a:lnTo>
                <a:lnTo>
                  <a:pt x="56310" y="4050"/>
                </a:lnTo>
                <a:lnTo>
                  <a:pt x="56310" y="4040"/>
                </a:lnTo>
                <a:lnTo>
                  <a:pt x="56310" y="4030"/>
                </a:lnTo>
                <a:lnTo>
                  <a:pt x="56300" y="4020"/>
                </a:lnTo>
                <a:lnTo>
                  <a:pt x="56290" y="4020"/>
                </a:lnTo>
                <a:lnTo>
                  <a:pt x="56290" y="4010"/>
                </a:lnTo>
                <a:lnTo>
                  <a:pt x="56290" y="4000"/>
                </a:lnTo>
                <a:lnTo>
                  <a:pt x="56280" y="4000"/>
                </a:lnTo>
                <a:lnTo>
                  <a:pt x="56270" y="4000"/>
                </a:lnTo>
                <a:lnTo>
                  <a:pt x="56270" y="3990"/>
                </a:lnTo>
                <a:lnTo>
                  <a:pt x="56280" y="3990"/>
                </a:lnTo>
                <a:lnTo>
                  <a:pt x="56270" y="3990"/>
                </a:lnTo>
                <a:lnTo>
                  <a:pt x="56260" y="3990"/>
                </a:lnTo>
                <a:lnTo>
                  <a:pt x="56260" y="3980"/>
                </a:lnTo>
                <a:lnTo>
                  <a:pt x="56260" y="3970"/>
                </a:lnTo>
                <a:lnTo>
                  <a:pt x="56260" y="3960"/>
                </a:lnTo>
                <a:lnTo>
                  <a:pt x="56270" y="3960"/>
                </a:lnTo>
                <a:lnTo>
                  <a:pt x="56260" y="3960"/>
                </a:lnTo>
                <a:lnTo>
                  <a:pt x="56260" y="3950"/>
                </a:lnTo>
                <a:lnTo>
                  <a:pt x="56260" y="3960"/>
                </a:lnTo>
                <a:lnTo>
                  <a:pt x="56250" y="3960"/>
                </a:lnTo>
                <a:lnTo>
                  <a:pt x="56250" y="3950"/>
                </a:lnTo>
                <a:lnTo>
                  <a:pt x="56250" y="3940"/>
                </a:lnTo>
                <a:lnTo>
                  <a:pt x="56250" y="3930"/>
                </a:lnTo>
                <a:lnTo>
                  <a:pt x="56240" y="3930"/>
                </a:lnTo>
                <a:lnTo>
                  <a:pt x="56240" y="3920"/>
                </a:lnTo>
                <a:lnTo>
                  <a:pt x="56240" y="3910"/>
                </a:lnTo>
                <a:lnTo>
                  <a:pt x="56230" y="3910"/>
                </a:lnTo>
                <a:lnTo>
                  <a:pt x="56230" y="3900"/>
                </a:lnTo>
                <a:lnTo>
                  <a:pt x="56230" y="3860"/>
                </a:lnTo>
                <a:lnTo>
                  <a:pt x="56230" y="3850"/>
                </a:lnTo>
                <a:lnTo>
                  <a:pt x="56240" y="3850"/>
                </a:lnTo>
                <a:lnTo>
                  <a:pt x="56250" y="3830"/>
                </a:lnTo>
                <a:lnTo>
                  <a:pt x="56270" y="3800"/>
                </a:lnTo>
                <a:lnTo>
                  <a:pt x="56280" y="3790"/>
                </a:lnTo>
                <a:lnTo>
                  <a:pt x="56270" y="3790"/>
                </a:lnTo>
                <a:lnTo>
                  <a:pt x="56270" y="3780"/>
                </a:lnTo>
                <a:lnTo>
                  <a:pt x="56260" y="3780"/>
                </a:lnTo>
                <a:lnTo>
                  <a:pt x="56250" y="3780"/>
                </a:lnTo>
                <a:lnTo>
                  <a:pt x="56240" y="3790"/>
                </a:lnTo>
                <a:lnTo>
                  <a:pt x="56240" y="3780"/>
                </a:lnTo>
                <a:lnTo>
                  <a:pt x="56230" y="3780"/>
                </a:lnTo>
                <a:lnTo>
                  <a:pt x="56220" y="3780"/>
                </a:lnTo>
                <a:lnTo>
                  <a:pt x="56220" y="3790"/>
                </a:lnTo>
                <a:lnTo>
                  <a:pt x="56200" y="3800"/>
                </a:lnTo>
                <a:lnTo>
                  <a:pt x="56200" y="3810"/>
                </a:lnTo>
                <a:lnTo>
                  <a:pt x="56180" y="3820"/>
                </a:lnTo>
                <a:lnTo>
                  <a:pt x="56170" y="3820"/>
                </a:lnTo>
                <a:lnTo>
                  <a:pt x="56170" y="3810"/>
                </a:lnTo>
                <a:lnTo>
                  <a:pt x="56160" y="3800"/>
                </a:lnTo>
                <a:lnTo>
                  <a:pt x="56160" y="3790"/>
                </a:lnTo>
                <a:lnTo>
                  <a:pt x="56150" y="3770"/>
                </a:lnTo>
                <a:lnTo>
                  <a:pt x="56150" y="3760"/>
                </a:lnTo>
                <a:lnTo>
                  <a:pt x="56150" y="3750"/>
                </a:lnTo>
                <a:lnTo>
                  <a:pt x="56150" y="3740"/>
                </a:lnTo>
                <a:lnTo>
                  <a:pt x="56140" y="3740"/>
                </a:lnTo>
                <a:lnTo>
                  <a:pt x="56140" y="3730"/>
                </a:lnTo>
                <a:lnTo>
                  <a:pt x="56140" y="3710"/>
                </a:lnTo>
                <a:lnTo>
                  <a:pt x="56140" y="3700"/>
                </a:lnTo>
                <a:lnTo>
                  <a:pt x="56140" y="3690"/>
                </a:lnTo>
                <a:lnTo>
                  <a:pt x="56140" y="3680"/>
                </a:lnTo>
                <a:lnTo>
                  <a:pt x="56140" y="3670"/>
                </a:lnTo>
                <a:lnTo>
                  <a:pt x="56140" y="3660"/>
                </a:lnTo>
                <a:lnTo>
                  <a:pt x="56140" y="3640"/>
                </a:lnTo>
                <a:lnTo>
                  <a:pt x="56130" y="3630"/>
                </a:lnTo>
                <a:lnTo>
                  <a:pt x="56130" y="3620"/>
                </a:lnTo>
                <a:lnTo>
                  <a:pt x="56130" y="3610"/>
                </a:lnTo>
                <a:lnTo>
                  <a:pt x="56130" y="3600"/>
                </a:lnTo>
                <a:lnTo>
                  <a:pt x="56130" y="3590"/>
                </a:lnTo>
                <a:lnTo>
                  <a:pt x="56120" y="3590"/>
                </a:lnTo>
                <a:lnTo>
                  <a:pt x="56120" y="3580"/>
                </a:lnTo>
                <a:lnTo>
                  <a:pt x="56120" y="3570"/>
                </a:lnTo>
                <a:lnTo>
                  <a:pt x="56110" y="3560"/>
                </a:lnTo>
                <a:lnTo>
                  <a:pt x="56110" y="3540"/>
                </a:lnTo>
                <a:lnTo>
                  <a:pt x="56100" y="3530"/>
                </a:lnTo>
                <a:lnTo>
                  <a:pt x="56090" y="3510"/>
                </a:lnTo>
                <a:lnTo>
                  <a:pt x="56090" y="3500"/>
                </a:lnTo>
                <a:lnTo>
                  <a:pt x="56090" y="3490"/>
                </a:lnTo>
                <a:lnTo>
                  <a:pt x="56080" y="3490"/>
                </a:lnTo>
                <a:lnTo>
                  <a:pt x="56080" y="3480"/>
                </a:lnTo>
                <a:lnTo>
                  <a:pt x="56070" y="3470"/>
                </a:lnTo>
                <a:lnTo>
                  <a:pt x="56070" y="3460"/>
                </a:lnTo>
                <a:lnTo>
                  <a:pt x="56080" y="3450"/>
                </a:lnTo>
                <a:lnTo>
                  <a:pt x="56080" y="3430"/>
                </a:lnTo>
                <a:lnTo>
                  <a:pt x="56290" y="3390"/>
                </a:lnTo>
                <a:lnTo>
                  <a:pt x="56720" y="3550"/>
                </a:lnTo>
                <a:lnTo>
                  <a:pt x="56960" y="3480"/>
                </a:lnTo>
                <a:lnTo>
                  <a:pt x="57750" y="3900"/>
                </a:lnTo>
                <a:lnTo>
                  <a:pt x="57890" y="3970"/>
                </a:lnTo>
                <a:lnTo>
                  <a:pt x="57960" y="4000"/>
                </a:lnTo>
                <a:lnTo>
                  <a:pt x="58110" y="4000"/>
                </a:lnTo>
                <a:lnTo>
                  <a:pt x="58390" y="3930"/>
                </a:lnTo>
                <a:lnTo>
                  <a:pt x="58410" y="3920"/>
                </a:lnTo>
                <a:lnTo>
                  <a:pt x="58430" y="3920"/>
                </a:lnTo>
                <a:lnTo>
                  <a:pt x="58550" y="3920"/>
                </a:lnTo>
                <a:lnTo>
                  <a:pt x="58640" y="3960"/>
                </a:lnTo>
                <a:lnTo>
                  <a:pt x="58790" y="4080"/>
                </a:lnTo>
                <a:lnTo>
                  <a:pt x="58880" y="4090"/>
                </a:lnTo>
                <a:lnTo>
                  <a:pt x="58970" y="4050"/>
                </a:lnTo>
                <a:lnTo>
                  <a:pt x="59220" y="3820"/>
                </a:lnTo>
                <a:lnTo>
                  <a:pt x="59230" y="3820"/>
                </a:lnTo>
                <a:lnTo>
                  <a:pt x="59240" y="3820"/>
                </a:lnTo>
                <a:lnTo>
                  <a:pt x="59250" y="3820"/>
                </a:lnTo>
                <a:lnTo>
                  <a:pt x="59260" y="3830"/>
                </a:lnTo>
                <a:lnTo>
                  <a:pt x="59270" y="3830"/>
                </a:lnTo>
                <a:lnTo>
                  <a:pt x="59280" y="3840"/>
                </a:lnTo>
                <a:lnTo>
                  <a:pt x="59290" y="3840"/>
                </a:lnTo>
                <a:lnTo>
                  <a:pt x="59300" y="3840"/>
                </a:lnTo>
                <a:lnTo>
                  <a:pt x="59310" y="3840"/>
                </a:lnTo>
                <a:lnTo>
                  <a:pt x="59320" y="3840"/>
                </a:lnTo>
                <a:lnTo>
                  <a:pt x="59320" y="3830"/>
                </a:lnTo>
                <a:lnTo>
                  <a:pt x="59320" y="3820"/>
                </a:lnTo>
                <a:lnTo>
                  <a:pt x="59320" y="3810"/>
                </a:lnTo>
                <a:lnTo>
                  <a:pt x="59320" y="3800"/>
                </a:lnTo>
                <a:lnTo>
                  <a:pt x="59330" y="3800"/>
                </a:lnTo>
                <a:lnTo>
                  <a:pt x="59340" y="3800"/>
                </a:lnTo>
                <a:lnTo>
                  <a:pt x="59340" y="3790"/>
                </a:lnTo>
                <a:lnTo>
                  <a:pt x="59340" y="3780"/>
                </a:lnTo>
                <a:lnTo>
                  <a:pt x="59340" y="3760"/>
                </a:lnTo>
                <a:lnTo>
                  <a:pt x="59330" y="3750"/>
                </a:lnTo>
                <a:lnTo>
                  <a:pt x="59330" y="3740"/>
                </a:lnTo>
                <a:lnTo>
                  <a:pt x="59330" y="3730"/>
                </a:lnTo>
                <a:lnTo>
                  <a:pt x="59360" y="3700"/>
                </a:lnTo>
                <a:lnTo>
                  <a:pt x="59490" y="3580"/>
                </a:lnTo>
                <a:lnTo>
                  <a:pt x="59570" y="3540"/>
                </a:lnTo>
                <a:lnTo>
                  <a:pt x="59580" y="3530"/>
                </a:lnTo>
                <a:lnTo>
                  <a:pt x="59630" y="3540"/>
                </a:lnTo>
                <a:lnTo>
                  <a:pt x="59650" y="3550"/>
                </a:lnTo>
                <a:lnTo>
                  <a:pt x="59700" y="3570"/>
                </a:lnTo>
                <a:lnTo>
                  <a:pt x="59740" y="3560"/>
                </a:lnTo>
                <a:lnTo>
                  <a:pt x="59780" y="3520"/>
                </a:lnTo>
                <a:lnTo>
                  <a:pt x="59810" y="3460"/>
                </a:lnTo>
                <a:lnTo>
                  <a:pt x="59840" y="3400"/>
                </a:lnTo>
                <a:lnTo>
                  <a:pt x="59890" y="3380"/>
                </a:lnTo>
                <a:lnTo>
                  <a:pt x="59940" y="3360"/>
                </a:lnTo>
                <a:lnTo>
                  <a:pt x="59990" y="3340"/>
                </a:lnTo>
                <a:lnTo>
                  <a:pt x="60050" y="3280"/>
                </a:lnTo>
                <a:lnTo>
                  <a:pt x="60070" y="3250"/>
                </a:lnTo>
                <a:lnTo>
                  <a:pt x="60080" y="3250"/>
                </a:lnTo>
                <a:lnTo>
                  <a:pt x="60080" y="3260"/>
                </a:lnTo>
                <a:lnTo>
                  <a:pt x="60090" y="3270"/>
                </a:lnTo>
                <a:lnTo>
                  <a:pt x="60100" y="3270"/>
                </a:lnTo>
                <a:lnTo>
                  <a:pt x="60100" y="3280"/>
                </a:lnTo>
                <a:lnTo>
                  <a:pt x="60110" y="3280"/>
                </a:lnTo>
                <a:lnTo>
                  <a:pt x="60120" y="3290"/>
                </a:lnTo>
                <a:lnTo>
                  <a:pt x="60130" y="3290"/>
                </a:lnTo>
                <a:lnTo>
                  <a:pt x="60140" y="3290"/>
                </a:lnTo>
                <a:lnTo>
                  <a:pt x="60140" y="3280"/>
                </a:lnTo>
                <a:lnTo>
                  <a:pt x="60150" y="3280"/>
                </a:lnTo>
                <a:lnTo>
                  <a:pt x="60160" y="3280"/>
                </a:lnTo>
                <a:lnTo>
                  <a:pt x="60170" y="3280"/>
                </a:lnTo>
                <a:lnTo>
                  <a:pt x="60180" y="3270"/>
                </a:lnTo>
                <a:lnTo>
                  <a:pt x="60190" y="3270"/>
                </a:lnTo>
                <a:lnTo>
                  <a:pt x="60200" y="3260"/>
                </a:lnTo>
                <a:lnTo>
                  <a:pt x="60200" y="3240"/>
                </a:lnTo>
                <a:lnTo>
                  <a:pt x="60200" y="3230"/>
                </a:lnTo>
                <a:lnTo>
                  <a:pt x="60200" y="3220"/>
                </a:lnTo>
                <a:lnTo>
                  <a:pt x="60200" y="3210"/>
                </a:lnTo>
                <a:lnTo>
                  <a:pt x="60200" y="3200"/>
                </a:lnTo>
                <a:lnTo>
                  <a:pt x="60200" y="3190"/>
                </a:lnTo>
                <a:lnTo>
                  <a:pt x="60200" y="3180"/>
                </a:lnTo>
                <a:lnTo>
                  <a:pt x="60200" y="3170"/>
                </a:lnTo>
                <a:lnTo>
                  <a:pt x="60200" y="3160"/>
                </a:lnTo>
                <a:lnTo>
                  <a:pt x="60200" y="3150"/>
                </a:lnTo>
                <a:lnTo>
                  <a:pt x="60200" y="3140"/>
                </a:lnTo>
                <a:lnTo>
                  <a:pt x="60200" y="3130"/>
                </a:lnTo>
                <a:lnTo>
                  <a:pt x="60210" y="3120"/>
                </a:lnTo>
                <a:lnTo>
                  <a:pt x="60210" y="3110"/>
                </a:lnTo>
                <a:lnTo>
                  <a:pt x="60210" y="3100"/>
                </a:lnTo>
                <a:lnTo>
                  <a:pt x="60210" y="3090"/>
                </a:lnTo>
                <a:lnTo>
                  <a:pt x="60260" y="3050"/>
                </a:lnTo>
                <a:lnTo>
                  <a:pt x="60330" y="3040"/>
                </a:lnTo>
                <a:lnTo>
                  <a:pt x="60790" y="3130"/>
                </a:lnTo>
                <a:lnTo>
                  <a:pt x="60830" y="3140"/>
                </a:lnTo>
                <a:lnTo>
                  <a:pt x="61130" y="3130"/>
                </a:lnTo>
                <a:lnTo>
                  <a:pt x="61150" y="3130"/>
                </a:lnTo>
                <a:lnTo>
                  <a:pt x="61240" y="3150"/>
                </a:lnTo>
                <a:lnTo>
                  <a:pt x="61360" y="3240"/>
                </a:lnTo>
                <a:lnTo>
                  <a:pt x="61380" y="3250"/>
                </a:lnTo>
                <a:lnTo>
                  <a:pt x="61460" y="3290"/>
                </a:lnTo>
                <a:lnTo>
                  <a:pt x="61480" y="3290"/>
                </a:lnTo>
                <a:close/>
                <a:moveTo>
                  <a:pt x="48130" y="10070"/>
                </a:moveTo>
                <a:lnTo>
                  <a:pt x="48130" y="10060"/>
                </a:lnTo>
                <a:lnTo>
                  <a:pt x="48130" y="10050"/>
                </a:lnTo>
                <a:lnTo>
                  <a:pt x="48110" y="10060"/>
                </a:lnTo>
                <a:lnTo>
                  <a:pt x="48110" y="10080"/>
                </a:lnTo>
                <a:lnTo>
                  <a:pt x="48130" y="10070"/>
                </a:lnTo>
                <a:close/>
                <a:moveTo>
                  <a:pt x="47560" y="10070"/>
                </a:moveTo>
                <a:lnTo>
                  <a:pt x="47570" y="10060"/>
                </a:lnTo>
                <a:lnTo>
                  <a:pt x="47570" y="10050"/>
                </a:lnTo>
                <a:lnTo>
                  <a:pt x="47570" y="10040"/>
                </a:lnTo>
                <a:lnTo>
                  <a:pt x="47550" y="10050"/>
                </a:lnTo>
                <a:lnTo>
                  <a:pt x="47550" y="10060"/>
                </a:lnTo>
                <a:lnTo>
                  <a:pt x="47560" y="10070"/>
                </a:lnTo>
                <a:close/>
                <a:moveTo>
                  <a:pt x="48020" y="10030"/>
                </a:moveTo>
                <a:lnTo>
                  <a:pt x="48000" y="10030"/>
                </a:lnTo>
                <a:lnTo>
                  <a:pt x="47980" y="10020"/>
                </a:lnTo>
                <a:lnTo>
                  <a:pt x="47980" y="10030"/>
                </a:lnTo>
                <a:lnTo>
                  <a:pt x="48010" y="10040"/>
                </a:lnTo>
                <a:lnTo>
                  <a:pt x="48020" y="10040"/>
                </a:lnTo>
                <a:lnTo>
                  <a:pt x="48020" y="10030"/>
                </a:lnTo>
                <a:close/>
                <a:moveTo>
                  <a:pt x="47970" y="9820"/>
                </a:moveTo>
                <a:lnTo>
                  <a:pt x="47960" y="9820"/>
                </a:lnTo>
                <a:lnTo>
                  <a:pt x="47950" y="9820"/>
                </a:lnTo>
                <a:lnTo>
                  <a:pt x="47920" y="9820"/>
                </a:lnTo>
                <a:lnTo>
                  <a:pt x="47920" y="9810"/>
                </a:lnTo>
                <a:lnTo>
                  <a:pt x="47920" y="9790"/>
                </a:lnTo>
                <a:lnTo>
                  <a:pt x="47920" y="9780"/>
                </a:lnTo>
                <a:lnTo>
                  <a:pt x="47920" y="9770"/>
                </a:lnTo>
                <a:lnTo>
                  <a:pt x="47920" y="9750"/>
                </a:lnTo>
                <a:lnTo>
                  <a:pt x="47910" y="9750"/>
                </a:lnTo>
                <a:lnTo>
                  <a:pt x="47900" y="9750"/>
                </a:lnTo>
                <a:lnTo>
                  <a:pt x="47890" y="9750"/>
                </a:lnTo>
                <a:lnTo>
                  <a:pt x="47880" y="9740"/>
                </a:lnTo>
                <a:lnTo>
                  <a:pt x="47860" y="9740"/>
                </a:lnTo>
                <a:lnTo>
                  <a:pt x="47830" y="9730"/>
                </a:lnTo>
                <a:lnTo>
                  <a:pt x="47800" y="9720"/>
                </a:lnTo>
                <a:lnTo>
                  <a:pt x="47790" y="9720"/>
                </a:lnTo>
                <a:lnTo>
                  <a:pt x="47780" y="9720"/>
                </a:lnTo>
                <a:lnTo>
                  <a:pt x="47780" y="9740"/>
                </a:lnTo>
                <a:lnTo>
                  <a:pt x="47790" y="9800"/>
                </a:lnTo>
                <a:lnTo>
                  <a:pt x="47790" y="9810"/>
                </a:lnTo>
                <a:lnTo>
                  <a:pt x="47790" y="9830"/>
                </a:lnTo>
                <a:lnTo>
                  <a:pt x="47790" y="9890"/>
                </a:lnTo>
                <a:lnTo>
                  <a:pt x="47790" y="9900"/>
                </a:lnTo>
                <a:lnTo>
                  <a:pt x="47780" y="9900"/>
                </a:lnTo>
                <a:lnTo>
                  <a:pt x="47770" y="9900"/>
                </a:lnTo>
                <a:lnTo>
                  <a:pt x="47760" y="9900"/>
                </a:lnTo>
                <a:lnTo>
                  <a:pt x="47750" y="9900"/>
                </a:lnTo>
                <a:lnTo>
                  <a:pt x="47750" y="9910"/>
                </a:lnTo>
                <a:lnTo>
                  <a:pt x="47740" y="9910"/>
                </a:lnTo>
                <a:lnTo>
                  <a:pt x="47730" y="9910"/>
                </a:lnTo>
                <a:lnTo>
                  <a:pt x="47720" y="9910"/>
                </a:lnTo>
                <a:lnTo>
                  <a:pt x="47710" y="9910"/>
                </a:lnTo>
                <a:lnTo>
                  <a:pt x="47700" y="9910"/>
                </a:lnTo>
                <a:lnTo>
                  <a:pt x="47690" y="9900"/>
                </a:lnTo>
                <a:lnTo>
                  <a:pt x="47680" y="9900"/>
                </a:lnTo>
                <a:lnTo>
                  <a:pt x="47670" y="9900"/>
                </a:lnTo>
                <a:lnTo>
                  <a:pt x="47660" y="9900"/>
                </a:lnTo>
                <a:lnTo>
                  <a:pt x="47640" y="9900"/>
                </a:lnTo>
                <a:lnTo>
                  <a:pt x="47610" y="9900"/>
                </a:lnTo>
                <a:lnTo>
                  <a:pt x="47600" y="9900"/>
                </a:lnTo>
                <a:lnTo>
                  <a:pt x="47590" y="9900"/>
                </a:lnTo>
                <a:lnTo>
                  <a:pt x="47590" y="9910"/>
                </a:lnTo>
                <a:lnTo>
                  <a:pt x="47590" y="9920"/>
                </a:lnTo>
                <a:lnTo>
                  <a:pt x="47580" y="9920"/>
                </a:lnTo>
                <a:lnTo>
                  <a:pt x="47560" y="9930"/>
                </a:lnTo>
                <a:lnTo>
                  <a:pt x="47550" y="9930"/>
                </a:lnTo>
                <a:lnTo>
                  <a:pt x="47540" y="9930"/>
                </a:lnTo>
                <a:lnTo>
                  <a:pt x="47500" y="9960"/>
                </a:lnTo>
                <a:lnTo>
                  <a:pt x="47490" y="9960"/>
                </a:lnTo>
                <a:lnTo>
                  <a:pt x="47460" y="9980"/>
                </a:lnTo>
                <a:lnTo>
                  <a:pt x="47420" y="10000"/>
                </a:lnTo>
                <a:lnTo>
                  <a:pt x="47390" y="10020"/>
                </a:lnTo>
                <a:lnTo>
                  <a:pt x="47380" y="10020"/>
                </a:lnTo>
                <a:lnTo>
                  <a:pt x="47380" y="10030"/>
                </a:lnTo>
                <a:lnTo>
                  <a:pt x="47370" y="10030"/>
                </a:lnTo>
                <a:lnTo>
                  <a:pt x="47350" y="10030"/>
                </a:lnTo>
                <a:lnTo>
                  <a:pt x="47290" y="10020"/>
                </a:lnTo>
                <a:lnTo>
                  <a:pt x="47280" y="10020"/>
                </a:lnTo>
                <a:lnTo>
                  <a:pt x="47270" y="10020"/>
                </a:lnTo>
                <a:lnTo>
                  <a:pt x="47260" y="10020"/>
                </a:lnTo>
                <a:lnTo>
                  <a:pt x="47260" y="10010"/>
                </a:lnTo>
                <a:lnTo>
                  <a:pt x="47260" y="10000"/>
                </a:lnTo>
                <a:lnTo>
                  <a:pt x="47250" y="9990"/>
                </a:lnTo>
                <a:lnTo>
                  <a:pt x="47250" y="9980"/>
                </a:lnTo>
                <a:lnTo>
                  <a:pt x="47240" y="9960"/>
                </a:lnTo>
                <a:lnTo>
                  <a:pt x="47240" y="9950"/>
                </a:lnTo>
                <a:lnTo>
                  <a:pt x="47200" y="9950"/>
                </a:lnTo>
                <a:lnTo>
                  <a:pt x="47200" y="9980"/>
                </a:lnTo>
                <a:lnTo>
                  <a:pt x="47160" y="9970"/>
                </a:lnTo>
                <a:lnTo>
                  <a:pt x="47160" y="10020"/>
                </a:lnTo>
                <a:lnTo>
                  <a:pt x="47190" y="10020"/>
                </a:lnTo>
                <a:lnTo>
                  <a:pt x="47200" y="10020"/>
                </a:lnTo>
                <a:lnTo>
                  <a:pt x="47210" y="10020"/>
                </a:lnTo>
                <a:lnTo>
                  <a:pt x="47210" y="10010"/>
                </a:lnTo>
                <a:lnTo>
                  <a:pt x="47200" y="9990"/>
                </a:lnTo>
                <a:lnTo>
                  <a:pt x="47200" y="9980"/>
                </a:lnTo>
                <a:lnTo>
                  <a:pt x="47210" y="9980"/>
                </a:lnTo>
                <a:lnTo>
                  <a:pt x="47220" y="9990"/>
                </a:lnTo>
                <a:lnTo>
                  <a:pt x="47220" y="10010"/>
                </a:lnTo>
                <a:lnTo>
                  <a:pt x="47230" y="10020"/>
                </a:lnTo>
                <a:lnTo>
                  <a:pt x="47220" y="10030"/>
                </a:lnTo>
                <a:lnTo>
                  <a:pt x="47210" y="10030"/>
                </a:lnTo>
                <a:lnTo>
                  <a:pt x="47220" y="10040"/>
                </a:lnTo>
                <a:lnTo>
                  <a:pt x="47230" y="10070"/>
                </a:lnTo>
                <a:lnTo>
                  <a:pt x="47240" y="10060"/>
                </a:lnTo>
                <a:lnTo>
                  <a:pt x="47250" y="10050"/>
                </a:lnTo>
                <a:lnTo>
                  <a:pt x="47260" y="10050"/>
                </a:lnTo>
                <a:lnTo>
                  <a:pt x="47260" y="10020"/>
                </a:lnTo>
                <a:lnTo>
                  <a:pt x="47270" y="10020"/>
                </a:lnTo>
                <a:lnTo>
                  <a:pt x="47280" y="10020"/>
                </a:lnTo>
                <a:lnTo>
                  <a:pt x="47290" y="10020"/>
                </a:lnTo>
                <a:lnTo>
                  <a:pt x="47310" y="10020"/>
                </a:lnTo>
                <a:lnTo>
                  <a:pt x="47340" y="10030"/>
                </a:lnTo>
                <a:lnTo>
                  <a:pt x="47350" y="10030"/>
                </a:lnTo>
                <a:lnTo>
                  <a:pt x="47370" y="10030"/>
                </a:lnTo>
                <a:lnTo>
                  <a:pt x="47380" y="10030"/>
                </a:lnTo>
                <a:lnTo>
                  <a:pt x="47390" y="10030"/>
                </a:lnTo>
                <a:lnTo>
                  <a:pt x="47390" y="10020"/>
                </a:lnTo>
                <a:lnTo>
                  <a:pt x="47440" y="9990"/>
                </a:lnTo>
                <a:lnTo>
                  <a:pt x="47450" y="9990"/>
                </a:lnTo>
                <a:lnTo>
                  <a:pt x="47470" y="9970"/>
                </a:lnTo>
                <a:lnTo>
                  <a:pt x="47500" y="9960"/>
                </a:lnTo>
                <a:lnTo>
                  <a:pt x="47500" y="9970"/>
                </a:lnTo>
                <a:lnTo>
                  <a:pt x="47510" y="9980"/>
                </a:lnTo>
                <a:lnTo>
                  <a:pt x="47510" y="9990"/>
                </a:lnTo>
                <a:lnTo>
                  <a:pt x="47520" y="9980"/>
                </a:lnTo>
                <a:lnTo>
                  <a:pt x="47520" y="9990"/>
                </a:lnTo>
                <a:lnTo>
                  <a:pt x="47530" y="9990"/>
                </a:lnTo>
                <a:lnTo>
                  <a:pt x="47530" y="10000"/>
                </a:lnTo>
                <a:lnTo>
                  <a:pt x="47550" y="9990"/>
                </a:lnTo>
                <a:lnTo>
                  <a:pt x="47570" y="9980"/>
                </a:lnTo>
                <a:lnTo>
                  <a:pt x="47590" y="9970"/>
                </a:lnTo>
                <a:lnTo>
                  <a:pt x="47610" y="9970"/>
                </a:lnTo>
                <a:lnTo>
                  <a:pt x="47620" y="9970"/>
                </a:lnTo>
                <a:lnTo>
                  <a:pt x="47630" y="9970"/>
                </a:lnTo>
                <a:lnTo>
                  <a:pt x="47640" y="9970"/>
                </a:lnTo>
                <a:lnTo>
                  <a:pt x="47650" y="9970"/>
                </a:lnTo>
                <a:lnTo>
                  <a:pt x="47660" y="9970"/>
                </a:lnTo>
                <a:lnTo>
                  <a:pt x="47680" y="9970"/>
                </a:lnTo>
                <a:lnTo>
                  <a:pt x="47690" y="9970"/>
                </a:lnTo>
                <a:lnTo>
                  <a:pt x="47700" y="9970"/>
                </a:lnTo>
                <a:lnTo>
                  <a:pt x="47720" y="9970"/>
                </a:lnTo>
                <a:lnTo>
                  <a:pt x="47730" y="9970"/>
                </a:lnTo>
                <a:lnTo>
                  <a:pt x="47740" y="9970"/>
                </a:lnTo>
                <a:lnTo>
                  <a:pt x="47750" y="9970"/>
                </a:lnTo>
                <a:lnTo>
                  <a:pt x="47760" y="9980"/>
                </a:lnTo>
                <a:lnTo>
                  <a:pt x="47780" y="9980"/>
                </a:lnTo>
                <a:lnTo>
                  <a:pt x="47790" y="9980"/>
                </a:lnTo>
                <a:lnTo>
                  <a:pt x="47800" y="9980"/>
                </a:lnTo>
                <a:lnTo>
                  <a:pt x="47820" y="9990"/>
                </a:lnTo>
                <a:lnTo>
                  <a:pt x="47830" y="9990"/>
                </a:lnTo>
                <a:lnTo>
                  <a:pt x="47860" y="9990"/>
                </a:lnTo>
                <a:lnTo>
                  <a:pt x="47870" y="10000"/>
                </a:lnTo>
                <a:lnTo>
                  <a:pt x="47890" y="10000"/>
                </a:lnTo>
                <a:lnTo>
                  <a:pt x="47910" y="10000"/>
                </a:lnTo>
                <a:lnTo>
                  <a:pt x="47910" y="10010"/>
                </a:lnTo>
                <a:lnTo>
                  <a:pt x="47920" y="10010"/>
                </a:lnTo>
                <a:lnTo>
                  <a:pt x="47930" y="10010"/>
                </a:lnTo>
                <a:lnTo>
                  <a:pt x="47940" y="10010"/>
                </a:lnTo>
                <a:lnTo>
                  <a:pt x="47950" y="10010"/>
                </a:lnTo>
                <a:lnTo>
                  <a:pt x="47960" y="10010"/>
                </a:lnTo>
                <a:lnTo>
                  <a:pt x="47970" y="10020"/>
                </a:lnTo>
                <a:lnTo>
                  <a:pt x="48010" y="10020"/>
                </a:lnTo>
                <a:lnTo>
                  <a:pt x="48050" y="10030"/>
                </a:lnTo>
                <a:lnTo>
                  <a:pt x="48070" y="10030"/>
                </a:lnTo>
                <a:lnTo>
                  <a:pt x="48070" y="10040"/>
                </a:lnTo>
                <a:lnTo>
                  <a:pt x="48090" y="10040"/>
                </a:lnTo>
                <a:lnTo>
                  <a:pt x="48130" y="10050"/>
                </a:lnTo>
                <a:lnTo>
                  <a:pt x="48150" y="10050"/>
                </a:lnTo>
                <a:lnTo>
                  <a:pt x="48160" y="10030"/>
                </a:lnTo>
                <a:lnTo>
                  <a:pt x="48160" y="10020"/>
                </a:lnTo>
                <a:lnTo>
                  <a:pt x="48160" y="10010"/>
                </a:lnTo>
                <a:lnTo>
                  <a:pt x="48160" y="9990"/>
                </a:lnTo>
                <a:lnTo>
                  <a:pt x="48160" y="9950"/>
                </a:lnTo>
                <a:lnTo>
                  <a:pt x="48170" y="9950"/>
                </a:lnTo>
                <a:lnTo>
                  <a:pt x="48170" y="9960"/>
                </a:lnTo>
                <a:lnTo>
                  <a:pt x="48190" y="9960"/>
                </a:lnTo>
                <a:lnTo>
                  <a:pt x="48190" y="9950"/>
                </a:lnTo>
                <a:lnTo>
                  <a:pt x="48180" y="9950"/>
                </a:lnTo>
                <a:lnTo>
                  <a:pt x="48180" y="9940"/>
                </a:lnTo>
                <a:lnTo>
                  <a:pt x="48170" y="9950"/>
                </a:lnTo>
                <a:lnTo>
                  <a:pt x="48160" y="9940"/>
                </a:lnTo>
                <a:lnTo>
                  <a:pt x="48160" y="9930"/>
                </a:lnTo>
                <a:lnTo>
                  <a:pt x="48160" y="9920"/>
                </a:lnTo>
                <a:lnTo>
                  <a:pt x="48160" y="9900"/>
                </a:lnTo>
                <a:lnTo>
                  <a:pt x="48170" y="9890"/>
                </a:lnTo>
                <a:lnTo>
                  <a:pt x="48170" y="9880"/>
                </a:lnTo>
                <a:lnTo>
                  <a:pt x="48170" y="9870"/>
                </a:lnTo>
                <a:lnTo>
                  <a:pt x="48170" y="9860"/>
                </a:lnTo>
                <a:lnTo>
                  <a:pt x="48170" y="9840"/>
                </a:lnTo>
                <a:lnTo>
                  <a:pt x="48170" y="9830"/>
                </a:lnTo>
                <a:lnTo>
                  <a:pt x="48160" y="9830"/>
                </a:lnTo>
                <a:lnTo>
                  <a:pt x="48150" y="9830"/>
                </a:lnTo>
                <a:lnTo>
                  <a:pt x="48140" y="9830"/>
                </a:lnTo>
                <a:lnTo>
                  <a:pt x="48130" y="9830"/>
                </a:lnTo>
                <a:lnTo>
                  <a:pt x="48100" y="9830"/>
                </a:lnTo>
                <a:lnTo>
                  <a:pt x="48080" y="9830"/>
                </a:lnTo>
                <a:lnTo>
                  <a:pt x="48050" y="9830"/>
                </a:lnTo>
                <a:lnTo>
                  <a:pt x="48030" y="9830"/>
                </a:lnTo>
                <a:lnTo>
                  <a:pt x="48030" y="9820"/>
                </a:lnTo>
                <a:lnTo>
                  <a:pt x="48020" y="9820"/>
                </a:lnTo>
                <a:lnTo>
                  <a:pt x="48000" y="9820"/>
                </a:lnTo>
                <a:lnTo>
                  <a:pt x="47990" y="9820"/>
                </a:lnTo>
                <a:lnTo>
                  <a:pt x="47980" y="9820"/>
                </a:lnTo>
                <a:lnTo>
                  <a:pt x="47970" y="9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