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Zombo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Zomb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650" y="33950"/>
                </a:moveTo>
                <a:lnTo>
                  <a:pt x="29580" y="33900"/>
                </a:lnTo>
                <a:lnTo>
                  <a:pt x="29460" y="33810"/>
                </a:lnTo>
                <a:lnTo>
                  <a:pt x="29350" y="33740"/>
                </a:lnTo>
                <a:lnTo>
                  <a:pt x="29330" y="33720"/>
                </a:lnTo>
                <a:lnTo>
                  <a:pt x="29160" y="33600"/>
                </a:lnTo>
                <a:lnTo>
                  <a:pt x="28770" y="33650"/>
                </a:lnTo>
                <a:lnTo>
                  <a:pt x="28570" y="33780"/>
                </a:lnTo>
                <a:lnTo>
                  <a:pt x="28500" y="33860"/>
                </a:lnTo>
                <a:lnTo>
                  <a:pt x="28410" y="34150"/>
                </a:lnTo>
                <a:lnTo>
                  <a:pt x="28460" y="34500"/>
                </a:lnTo>
                <a:lnTo>
                  <a:pt x="28390" y="34700"/>
                </a:lnTo>
                <a:lnTo>
                  <a:pt x="28360" y="34740"/>
                </a:lnTo>
                <a:lnTo>
                  <a:pt x="28300" y="34770"/>
                </a:lnTo>
                <a:lnTo>
                  <a:pt x="28220" y="34750"/>
                </a:lnTo>
                <a:lnTo>
                  <a:pt x="27580" y="34640"/>
                </a:lnTo>
                <a:lnTo>
                  <a:pt x="27500" y="34610"/>
                </a:lnTo>
                <a:lnTo>
                  <a:pt x="27430" y="34500"/>
                </a:lnTo>
                <a:lnTo>
                  <a:pt x="27420" y="34480"/>
                </a:lnTo>
                <a:lnTo>
                  <a:pt x="27320" y="34280"/>
                </a:lnTo>
                <a:lnTo>
                  <a:pt x="27130" y="33910"/>
                </a:lnTo>
                <a:lnTo>
                  <a:pt x="26900" y="33560"/>
                </a:lnTo>
                <a:lnTo>
                  <a:pt x="26750" y="33330"/>
                </a:lnTo>
                <a:lnTo>
                  <a:pt x="26260" y="33270"/>
                </a:lnTo>
                <a:lnTo>
                  <a:pt x="25890" y="33110"/>
                </a:lnTo>
                <a:lnTo>
                  <a:pt x="25810" y="33090"/>
                </a:lnTo>
                <a:lnTo>
                  <a:pt x="25720" y="33110"/>
                </a:lnTo>
                <a:lnTo>
                  <a:pt x="25590" y="33160"/>
                </a:lnTo>
                <a:lnTo>
                  <a:pt x="25490" y="33160"/>
                </a:lnTo>
                <a:lnTo>
                  <a:pt x="25460" y="33130"/>
                </a:lnTo>
                <a:lnTo>
                  <a:pt x="25380" y="32900"/>
                </a:lnTo>
                <a:lnTo>
                  <a:pt x="25370" y="32780"/>
                </a:lnTo>
                <a:lnTo>
                  <a:pt x="25350" y="32650"/>
                </a:lnTo>
                <a:lnTo>
                  <a:pt x="25360" y="32510"/>
                </a:lnTo>
                <a:lnTo>
                  <a:pt x="25370" y="32480"/>
                </a:lnTo>
                <a:lnTo>
                  <a:pt x="25370" y="32460"/>
                </a:lnTo>
                <a:lnTo>
                  <a:pt x="25500" y="32240"/>
                </a:lnTo>
                <a:lnTo>
                  <a:pt x="25560" y="32150"/>
                </a:lnTo>
                <a:lnTo>
                  <a:pt x="25590" y="31960"/>
                </a:lnTo>
                <a:lnTo>
                  <a:pt x="25590" y="31950"/>
                </a:lnTo>
                <a:lnTo>
                  <a:pt x="25560" y="31430"/>
                </a:lnTo>
                <a:lnTo>
                  <a:pt x="25550" y="31350"/>
                </a:lnTo>
                <a:lnTo>
                  <a:pt x="25550" y="31190"/>
                </a:lnTo>
                <a:lnTo>
                  <a:pt x="25540" y="31160"/>
                </a:lnTo>
                <a:lnTo>
                  <a:pt x="25540" y="31130"/>
                </a:lnTo>
                <a:lnTo>
                  <a:pt x="25490" y="30930"/>
                </a:lnTo>
                <a:lnTo>
                  <a:pt x="25490" y="30830"/>
                </a:lnTo>
                <a:lnTo>
                  <a:pt x="25490" y="30750"/>
                </a:lnTo>
                <a:lnTo>
                  <a:pt x="25500" y="30750"/>
                </a:lnTo>
                <a:lnTo>
                  <a:pt x="25520" y="30750"/>
                </a:lnTo>
                <a:lnTo>
                  <a:pt x="25530" y="30750"/>
                </a:lnTo>
                <a:lnTo>
                  <a:pt x="25540" y="30750"/>
                </a:lnTo>
                <a:lnTo>
                  <a:pt x="25550" y="30730"/>
                </a:lnTo>
                <a:lnTo>
                  <a:pt x="25560" y="30720"/>
                </a:lnTo>
                <a:lnTo>
                  <a:pt x="25570" y="30700"/>
                </a:lnTo>
                <a:lnTo>
                  <a:pt x="25570" y="30680"/>
                </a:lnTo>
                <a:lnTo>
                  <a:pt x="25580" y="30670"/>
                </a:lnTo>
                <a:lnTo>
                  <a:pt x="25600" y="30660"/>
                </a:lnTo>
                <a:lnTo>
                  <a:pt x="25610" y="30650"/>
                </a:lnTo>
                <a:lnTo>
                  <a:pt x="25630" y="30650"/>
                </a:lnTo>
                <a:lnTo>
                  <a:pt x="25640" y="30640"/>
                </a:lnTo>
                <a:lnTo>
                  <a:pt x="25650" y="30640"/>
                </a:lnTo>
                <a:lnTo>
                  <a:pt x="25670" y="30640"/>
                </a:lnTo>
                <a:lnTo>
                  <a:pt x="25680" y="30630"/>
                </a:lnTo>
                <a:lnTo>
                  <a:pt x="25700" y="30630"/>
                </a:lnTo>
                <a:lnTo>
                  <a:pt x="25710" y="30630"/>
                </a:lnTo>
                <a:lnTo>
                  <a:pt x="25730" y="30630"/>
                </a:lnTo>
                <a:lnTo>
                  <a:pt x="25740" y="30630"/>
                </a:lnTo>
                <a:lnTo>
                  <a:pt x="25760" y="30630"/>
                </a:lnTo>
                <a:lnTo>
                  <a:pt x="25770" y="30630"/>
                </a:lnTo>
                <a:lnTo>
                  <a:pt x="25780" y="30630"/>
                </a:lnTo>
                <a:lnTo>
                  <a:pt x="25780" y="30620"/>
                </a:lnTo>
                <a:lnTo>
                  <a:pt x="25780" y="30610"/>
                </a:lnTo>
                <a:lnTo>
                  <a:pt x="25780" y="30590"/>
                </a:lnTo>
                <a:lnTo>
                  <a:pt x="25780" y="30580"/>
                </a:lnTo>
                <a:lnTo>
                  <a:pt x="25780" y="30570"/>
                </a:lnTo>
                <a:lnTo>
                  <a:pt x="25790" y="30570"/>
                </a:lnTo>
                <a:lnTo>
                  <a:pt x="25800" y="30560"/>
                </a:lnTo>
                <a:lnTo>
                  <a:pt x="25820" y="30570"/>
                </a:lnTo>
                <a:lnTo>
                  <a:pt x="25830" y="30570"/>
                </a:lnTo>
                <a:lnTo>
                  <a:pt x="25840" y="30570"/>
                </a:lnTo>
                <a:lnTo>
                  <a:pt x="25850" y="30570"/>
                </a:lnTo>
                <a:lnTo>
                  <a:pt x="25860" y="30570"/>
                </a:lnTo>
                <a:lnTo>
                  <a:pt x="25870" y="30560"/>
                </a:lnTo>
                <a:lnTo>
                  <a:pt x="25880" y="30540"/>
                </a:lnTo>
                <a:lnTo>
                  <a:pt x="25880" y="30530"/>
                </a:lnTo>
                <a:lnTo>
                  <a:pt x="25890" y="30520"/>
                </a:lnTo>
                <a:lnTo>
                  <a:pt x="25900" y="30510"/>
                </a:lnTo>
                <a:lnTo>
                  <a:pt x="25900" y="30500"/>
                </a:lnTo>
                <a:lnTo>
                  <a:pt x="25890" y="30480"/>
                </a:lnTo>
                <a:lnTo>
                  <a:pt x="25890" y="30470"/>
                </a:lnTo>
                <a:lnTo>
                  <a:pt x="25880" y="30460"/>
                </a:lnTo>
                <a:lnTo>
                  <a:pt x="25880" y="30450"/>
                </a:lnTo>
                <a:lnTo>
                  <a:pt x="25890" y="30430"/>
                </a:lnTo>
                <a:lnTo>
                  <a:pt x="25890" y="30410"/>
                </a:lnTo>
                <a:lnTo>
                  <a:pt x="25900" y="30400"/>
                </a:lnTo>
                <a:lnTo>
                  <a:pt x="25910" y="30390"/>
                </a:lnTo>
                <a:lnTo>
                  <a:pt x="25920" y="30380"/>
                </a:lnTo>
                <a:lnTo>
                  <a:pt x="25920" y="30360"/>
                </a:lnTo>
                <a:lnTo>
                  <a:pt x="25910" y="30360"/>
                </a:lnTo>
                <a:lnTo>
                  <a:pt x="25910" y="30340"/>
                </a:lnTo>
                <a:lnTo>
                  <a:pt x="25910" y="30330"/>
                </a:lnTo>
                <a:lnTo>
                  <a:pt x="25920" y="30320"/>
                </a:lnTo>
                <a:lnTo>
                  <a:pt x="25930" y="30310"/>
                </a:lnTo>
                <a:lnTo>
                  <a:pt x="25940" y="30300"/>
                </a:lnTo>
                <a:lnTo>
                  <a:pt x="25950" y="30290"/>
                </a:lnTo>
                <a:lnTo>
                  <a:pt x="25950" y="30280"/>
                </a:lnTo>
                <a:lnTo>
                  <a:pt x="25970" y="30240"/>
                </a:lnTo>
                <a:lnTo>
                  <a:pt x="25970" y="30220"/>
                </a:lnTo>
                <a:lnTo>
                  <a:pt x="25980" y="30200"/>
                </a:lnTo>
                <a:lnTo>
                  <a:pt x="25980" y="30190"/>
                </a:lnTo>
                <a:lnTo>
                  <a:pt x="26000" y="30180"/>
                </a:lnTo>
                <a:lnTo>
                  <a:pt x="26010" y="30170"/>
                </a:lnTo>
                <a:lnTo>
                  <a:pt x="26020" y="30150"/>
                </a:lnTo>
                <a:lnTo>
                  <a:pt x="26030" y="30130"/>
                </a:lnTo>
                <a:lnTo>
                  <a:pt x="26040" y="30110"/>
                </a:lnTo>
                <a:lnTo>
                  <a:pt x="26040" y="30100"/>
                </a:lnTo>
                <a:lnTo>
                  <a:pt x="26060" y="30080"/>
                </a:lnTo>
                <a:lnTo>
                  <a:pt x="26070" y="30070"/>
                </a:lnTo>
                <a:lnTo>
                  <a:pt x="26080" y="30050"/>
                </a:lnTo>
                <a:lnTo>
                  <a:pt x="26080" y="30040"/>
                </a:lnTo>
                <a:lnTo>
                  <a:pt x="26070" y="30030"/>
                </a:lnTo>
                <a:lnTo>
                  <a:pt x="26050" y="30030"/>
                </a:lnTo>
                <a:lnTo>
                  <a:pt x="26030" y="30030"/>
                </a:lnTo>
                <a:lnTo>
                  <a:pt x="26020" y="30020"/>
                </a:lnTo>
                <a:lnTo>
                  <a:pt x="26020" y="30010"/>
                </a:lnTo>
                <a:lnTo>
                  <a:pt x="26010" y="29990"/>
                </a:lnTo>
                <a:lnTo>
                  <a:pt x="26010" y="29970"/>
                </a:lnTo>
                <a:lnTo>
                  <a:pt x="26010" y="29950"/>
                </a:lnTo>
                <a:lnTo>
                  <a:pt x="26020" y="29940"/>
                </a:lnTo>
                <a:lnTo>
                  <a:pt x="26020" y="29920"/>
                </a:lnTo>
                <a:lnTo>
                  <a:pt x="26010" y="29900"/>
                </a:lnTo>
                <a:lnTo>
                  <a:pt x="26010" y="29890"/>
                </a:lnTo>
                <a:lnTo>
                  <a:pt x="26010" y="29880"/>
                </a:lnTo>
                <a:lnTo>
                  <a:pt x="26010" y="29870"/>
                </a:lnTo>
                <a:lnTo>
                  <a:pt x="26020" y="29860"/>
                </a:lnTo>
                <a:lnTo>
                  <a:pt x="26040" y="29860"/>
                </a:lnTo>
                <a:lnTo>
                  <a:pt x="26050" y="29860"/>
                </a:lnTo>
                <a:lnTo>
                  <a:pt x="26070" y="29860"/>
                </a:lnTo>
                <a:lnTo>
                  <a:pt x="26080" y="29850"/>
                </a:lnTo>
                <a:lnTo>
                  <a:pt x="26090" y="29850"/>
                </a:lnTo>
                <a:lnTo>
                  <a:pt x="26100" y="29850"/>
                </a:lnTo>
                <a:lnTo>
                  <a:pt x="26120" y="29850"/>
                </a:lnTo>
                <a:lnTo>
                  <a:pt x="26120" y="29840"/>
                </a:lnTo>
                <a:lnTo>
                  <a:pt x="26130" y="29840"/>
                </a:lnTo>
                <a:lnTo>
                  <a:pt x="26140" y="29840"/>
                </a:lnTo>
                <a:lnTo>
                  <a:pt x="26150" y="29840"/>
                </a:lnTo>
                <a:lnTo>
                  <a:pt x="26150" y="29830"/>
                </a:lnTo>
                <a:lnTo>
                  <a:pt x="26160" y="29830"/>
                </a:lnTo>
                <a:lnTo>
                  <a:pt x="26170" y="29810"/>
                </a:lnTo>
                <a:lnTo>
                  <a:pt x="26170" y="29800"/>
                </a:lnTo>
                <a:lnTo>
                  <a:pt x="26180" y="29790"/>
                </a:lnTo>
                <a:lnTo>
                  <a:pt x="26180" y="29780"/>
                </a:lnTo>
                <a:lnTo>
                  <a:pt x="26180" y="29760"/>
                </a:lnTo>
                <a:lnTo>
                  <a:pt x="26190" y="29760"/>
                </a:lnTo>
                <a:lnTo>
                  <a:pt x="26190" y="29750"/>
                </a:lnTo>
                <a:lnTo>
                  <a:pt x="26200" y="29750"/>
                </a:lnTo>
                <a:lnTo>
                  <a:pt x="26210" y="29740"/>
                </a:lnTo>
                <a:lnTo>
                  <a:pt x="26220" y="29730"/>
                </a:lnTo>
                <a:lnTo>
                  <a:pt x="26230" y="29730"/>
                </a:lnTo>
                <a:lnTo>
                  <a:pt x="26240" y="29730"/>
                </a:lnTo>
                <a:lnTo>
                  <a:pt x="26250" y="29730"/>
                </a:lnTo>
                <a:lnTo>
                  <a:pt x="26250" y="29720"/>
                </a:lnTo>
                <a:lnTo>
                  <a:pt x="26260" y="29720"/>
                </a:lnTo>
                <a:lnTo>
                  <a:pt x="26260" y="29730"/>
                </a:lnTo>
                <a:lnTo>
                  <a:pt x="26270" y="29730"/>
                </a:lnTo>
                <a:lnTo>
                  <a:pt x="26280" y="29730"/>
                </a:lnTo>
                <a:lnTo>
                  <a:pt x="26290" y="29730"/>
                </a:lnTo>
                <a:lnTo>
                  <a:pt x="26290" y="29720"/>
                </a:lnTo>
                <a:lnTo>
                  <a:pt x="26300" y="29720"/>
                </a:lnTo>
                <a:lnTo>
                  <a:pt x="26310" y="29720"/>
                </a:lnTo>
                <a:lnTo>
                  <a:pt x="26320" y="29720"/>
                </a:lnTo>
                <a:lnTo>
                  <a:pt x="26330" y="29720"/>
                </a:lnTo>
                <a:lnTo>
                  <a:pt x="26340" y="29720"/>
                </a:lnTo>
                <a:lnTo>
                  <a:pt x="26350" y="29720"/>
                </a:lnTo>
                <a:lnTo>
                  <a:pt x="26360" y="29720"/>
                </a:lnTo>
                <a:lnTo>
                  <a:pt x="26370" y="29720"/>
                </a:lnTo>
                <a:lnTo>
                  <a:pt x="26380" y="29720"/>
                </a:lnTo>
                <a:lnTo>
                  <a:pt x="26380" y="29710"/>
                </a:lnTo>
                <a:lnTo>
                  <a:pt x="26390" y="29710"/>
                </a:lnTo>
                <a:lnTo>
                  <a:pt x="26400" y="29710"/>
                </a:lnTo>
                <a:lnTo>
                  <a:pt x="26410" y="29710"/>
                </a:lnTo>
                <a:lnTo>
                  <a:pt x="26410" y="29700"/>
                </a:lnTo>
                <a:lnTo>
                  <a:pt x="26420" y="29700"/>
                </a:lnTo>
                <a:lnTo>
                  <a:pt x="26430" y="29700"/>
                </a:lnTo>
                <a:lnTo>
                  <a:pt x="26430" y="29690"/>
                </a:lnTo>
                <a:lnTo>
                  <a:pt x="26440" y="29690"/>
                </a:lnTo>
                <a:lnTo>
                  <a:pt x="26450" y="29690"/>
                </a:lnTo>
                <a:lnTo>
                  <a:pt x="26450" y="29680"/>
                </a:lnTo>
                <a:lnTo>
                  <a:pt x="26460" y="29680"/>
                </a:lnTo>
                <a:lnTo>
                  <a:pt x="26460" y="29670"/>
                </a:lnTo>
                <a:lnTo>
                  <a:pt x="26470" y="29660"/>
                </a:lnTo>
                <a:lnTo>
                  <a:pt x="26470" y="29650"/>
                </a:lnTo>
                <a:lnTo>
                  <a:pt x="26470" y="29640"/>
                </a:lnTo>
                <a:lnTo>
                  <a:pt x="26480" y="29640"/>
                </a:lnTo>
                <a:lnTo>
                  <a:pt x="26490" y="29630"/>
                </a:lnTo>
                <a:lnTo>
                  <a:pt x="26500" y="29620"/>
                </a:lnTo>
                <a:lnTo>
                  <a:pt x="26510" y="29620"/>
                </a:lnTo>
                <a:lnTo>
                  <a:pt x="26510" y="29610"/>
                </a:lnTo>
                <a:lnTo>
                  <a:pt x="26520" y="29610"/>
                </a:lnTo>
                <a:lnTo>
                  <a:pt x="26530" y="29610"/>
                </a:lnTo>
                <a:lnTo>
                  <a:pt x="26540" y="29610"/>
                </a:lnTo>
                <a:lnTo>
                  <a:pt x="26550" y="29600"/>
                </a:lnTo>
                <a:lnTo>
                  <a:pt x="26560" y="29610"/>
                </a:lnTo>
                <a:lnTo>
                  <a:pt x="26570" y="29610"/>
                </a:lnTo>
                <a:lnTo>
                  <a:pt x="26580" y="29620"/>
                </a:lnTo>
                <a:lnTo>
                  <a:pt x="26590" y="29620"/>
                </a:lnTo>
                <a:lnTo>
                  <a:pt x="26600" y="29620"/>
                </a:lnTo>
                <a:lnTo>
                  <a:pt x="26610" y="29620"/>
                </a:lnTo>
                <a:lnTo>
                  <a:pt x="26610" y="29630"/>
                </a:lnTo>
                <a:lnTo>
                  <a:pt x="26620" y="29630"/>
                </a:lnTo>
                <a:lnTo>
                  <a:pt x="26630" y="29630"/>
                </a:lnTo>
                <a:lnTo>
                  <a:pt x="26640" y="29630"/>
                </a:lnTo>
                <a:lnTo>
                  <a:pt x="26640" y="29620"/>
                </a:lnTo>
                <a:lnTo>
                  <a:pt x="26650" y="29620"/>
                </a:lnTo>
                <a:lnTo>
                  <a:pt x="26650" y="29610"/>
                </a:lnTo>
                <a:lnTo>
                  <a:pt x="26660" y="29610"/>
                </a:lnTo>
                <a:lnTo>
                  <a:pt x="26670" y="29610"/>
                </a:lnTo>
                <a:lnTo>
                  <a:pt x="26680" y="29610"/>
                </a:lnTo>
                <a:lnTo>
                  <a:pt x="26690" y="29610"/>
                </a:lnTo>
                <a:lnTo>
                  <a:pt x="26700" y="29610"/>
                </a:lnTo>
                <a:lnTo>
                  <a:pt x="26700" y="29600"/>
                </a:lnTo>
                <a:lnTo>
                  <a:pt x="26710" y="29610"/>
                </a:lnTo>
                <a:lnTo>
                  <a:pt x="26720" y="29600"/>
                </a:lnTo>
                <a:lnTo>
                  <a:pt x="26730" y="29590"/>
                </a:lnTo>
                <a:lnTo>
                  <a:pt x="26740" y="29590"/>
                </a:lnTo>
                <a:lnTo>
                  <a:pt x="26750" y="29580"/>
                </a:lnTo>
                <a:lnTo>
                  <a:pt x="26760" y="29590"/>
                </a:lnTo>
                <a:lnTo>
                  <a:pt x="26770" y="29590"/>
                </a:lnTo>
                <a:lnTo>
                  <a:pt x="26780" y="29590"/>
                </a:lnTo>
                <a:lnTo>
                  <a:pt x="26790" y="29590"/>
                </a:lnTo>
                <a:lnTo>
                  <a:pt x="26800" y="29590"/>
                </a:lnTo>
                <a:lnTo>
                  <a:pt x="26810" y="29590"/>
                </a:lnTo>
                <a:lnTo>
                  <a:pt x="26820" y="29590"/>
                </a:lnTo>
                <a:lnTo>
                  <a:pt x="26820" y="29580"/>
                </a:lnTo>
                <a:lnTo>
                  <a:pt x="26830" y="29570"/>
                </a:lnTo>
                <a:lnTo>
                  <a:pt x="26840" y="29570"/>
                </a:lnTo>
                <a:lnTo>
                  <a:pt x="26850" y="29570"/>
                </a:lnTo>
                <a:lnTo>
                  <a:pt x="26850" y="29560"/>
                </a:lnTo>
                <a:lnTo>
                  <a:pt x="26860" y="29560"/>
                </a:lnTo>
                <a:lnTo>
                  <a:pt x="26870" y="29550"/>
                </a:lnTo>
                <a:lnTo>
                  <a:pt x="26880" y="29540"/>
                </a:lnTo>
                <a:lnTo>
                  <a:pt x="26880" y="29530"/>
                </a:lnTo>
                <a:lnTo>
                  <a:pt x="26890" y="29520"/>
                </a:lnTo>
                <a:lnTo>
                  <a:pt x="26900" y="29520"/>
                </a:lnTo>
                <a:lnTo>
                  <a:pt x="26900" y="29510"/>
                </a:lnTo>
                <a:lnTo>
                  <a:pt x="26900" y="29500"/>
                </a:lnTo>
                <a:lnTo>
                  <a:pt x="26900" y="29490"/>
                </a:lnTo>
                <a:lnTo>
                  <a:pt x="26910" y="29490"/>
                </a:lnTo>
                <a:lnTo>
                  <a:pt x="26920" y="29490"/>
                </a:lnTo>
                <a:lnTo>
                  <a:pt x="26920" y="29480"/>
                </a:lnTo>
                <a:lnTo>
                  <a:pt x="26920" y="29470"/>
                </a:lnTo>
                <a:lnTo>
                  <a:pt x="26930" y="29470"/>
                </a:lnTo>
                <a:lnTo>
                  <a:pt x="26930" y="29460"/>
                </a:lnTo>
                <a:lnTo>
                  <a:pt x="26940" y="29450"/>
                </a:lnTo>
                <a:lnTo>
                  <a:pt x="26950" y="29450"/>
                </a:lnTo>
                <a:lnTo>
                  <a:pt x="26950" y="29460"/>
                </a:lnTo>
                <a:lnTo>
                  <a:pt x="26960" y="29450"/>
                </a:lnTo>
                <a:lnTo>
                  <a:pt x="26970" y="29450"/>
                </a:lnTo>
                <a:lnTo>
                  <a:pt x="26970" y="29440"/>
                </a:lnTo>
                <a:lnTo>
                  <a:pt x="26990" y="29430"/>
                </a:lnTo>
                <a:lnTo>
                  <a:pt x="27000" y="29420"/>
                </a:lnTo>
                <a:lnTo>
                  <a:pt x="27010" y="29420"/>
                </a:lnTo>
                <a:lnTo>
                  <a:pt x="27000" y="29420"/>
                </a:lnTo>
                <a:lnTo>
                  <a:pt x="27000" y="29430"/>
                </a:lnTo>
                <a:lnTo>
                  <a:pt x="27000" y="29440"/>
                </a:lnTo>
                <a:lnTo>
                  <a:pt x="27010" y="29440"/>
                </a:lnTo>
                <a:lnTo>
                  <a:pt x="27020" y="29440"/>
                </a:lnTo>
                <a:lnTo>
                  <a:pt x="27030" y="29440"/>
                </a:lnTo>
                <a:lnTo>
                  <a:pt x="27040" y="29440"/>
                </a:lnTo>
                <a:lnTo>
                  <a:pt x="27040" y="29450"/>
                </a:lnTo>
                <a:lnTo>
                  <a:pt x="27050" y="29450"/>
                </a:lnTo>
                <a:lnTo>
                  <a:pt x="27060" y="29450"/>
                </a:lnTo>
                <a:lnTo>
                  <a:pt x="27050" y="29440"/>
                </a:lnTo>
                <a:lnTo>
                  <a:pt x="27050" y="29430"/>
                </a:lnTo>
                <a:lnTo>
                  <a:pt x="27060" y="29430"/>
                </a:lnTo>
                <a:lnTo>
                  <a:pt x="27070" y="29430"/>
                </a:lnTo>
                <a:lnTo>
                  <a:pt x="27080" y="29420"/>
                </a:lnTo>
                <a:lnTo>
                  <a:pt x="27090" y="29420"/>
                </a:lnTo>
                <a:lnTo>
                  <a:pt x="27100" y="29410"/>
                </a:lnTo>
                <a:lnTo>
                  <a:pt x="27110" y="29410"/>
                </a:lnTo>
                <a:lnTo>
                  <a:pt x="27120" y="29410"/>
                </a:lnTo>
                <a:lnTo>
                  <a:pt x="27120" y="29400"/>
                </a:lnTo>
                <a:lnTo>
                  <a:pt x="27120" y="29390"/>
                </a:lnTo>
                <a:lnTo>
                  <a:pt x="27120" y="29380"/>
                </a:lnTo>
                <a:lnTo>
                  <a:pt x="27130" y="29380"/>
                </a:lnTo>
                <a:lnTo>
                  <a:pt x="27130" y="29370"/>
                </a:lnTo>
                <a:lnTo>
                  <a:pt x="27140" y="29370"/>
                </a:lnTo>
                <a:lnTo>
                  <a:pt x="27140" y="29380"/>
                </a:lnTo>
                <a:lnTo>
                  <a:pt x="27140" y="29390"/>
                </a:lnTo>
                <a:lnTo>
                  <a:pt x="27140" y="29400"/>
                </a:lnTo>
                <a:lnTo>
                  <a:pt x="27150" y="29400"/>
                </a:lnTo>
                <a:lnTo>
                  <a:pt x="27160" y="29400"/>
                </a:lnTo>
                <a:lnTo>
                  <a:pt x="27170" y="29410"/>
                </a:lnTo>
                <a:lnTo>
                  <a:pt x="27180" y="29410"/>
                </a:lnTo>
                <a:lnTo>
                  <a:pt x="27180" y="29420"/>
                </a:lnTo>
                <a:lnTo>
                  <a:pt x="27190" y="29420"/>
                </a:lnTo>
                <a:lnTo>
                  <a:pt x="27190" y="29410"/>
                </a:lnTo>
                <a:lnTo>
                  <a:pt x="27190" y="29400"/>
                </a:lnTo>
                <a:lnTo>
                  <a:pt x="27200" y="29400"/>
                </a:lnTo>
                <a:lnTo>
                  <a:pt x="27200" y="29390"/>
                </a:lnTo>
                <a:lnTo>
                  <a:pt x="27210" y="29390"/>
                </a:lnTo>
                <a:lnTo>
                  <a:pt x="27220" y="29390"/>
                </a:lnTo>
                <a:lnTo>
                  <a:pt x="27220" y="29400"/>
                </a:lnTo>
                <a:lnTo>
                  <a:pt x="27230" y="29400"/>
                </a:lnTo>
                <a:lnTo>
                  <a:pt x="27230" y="29390"/>
                </a:lnTo>
                <a:lnTo>
                  <a:pt x="27240" y="29390"/>
                </a:lnTo>
                <a:lnTo>
                  <a:pt x="27240" y="29380"/>
                </a:lnTo>
                <a:lnTo>
                  <a:pt x="27240" y="29370"/>
                </a:lnTo>
                <a:lnTo>
                  <a:pt x="27250" y="29370"/>
                </a:lnTo>
                <a:lnTo>
                  <a:pt x="27260" y="29370"/>
                </a:lnTo>
                <a:lnTo>
                  <a:pt x="27270" y="29370"/>
                </a:lnTo>
                <a:lnTo>
                  <a:pt x="27280" y="29380"/>
                </a:lnTo>
                <a:lnTo>
                  <a:pt x="27290" y="29380"/>
                </a:lnTo>
                <a:lnTo>
                  <a:pt x="27300" y="29380"/>
                </a:lnTo>
                <a:lnTo>
                  <a:pt x="27300" y="29370"/>
                </a:lnTo>
                <a:lnTo>
                  <a:pt x="27310" y="29370"/>
                </a:lnTo>
                <a:lnTo>
                  <a:pt x="27320" y="29380"/>
                </a:lnTo>
                <a:lnTo>
                  <a:pt x="27330" y="29380"/>
                </a:lnTo>
                <a:lnTo>
                  <a:pt x="27330" y="29390"/>
                </a:lnTo>
                <a:lnTo>
                  <a:pt x="27340" y="29390"/>
                </a:lnTo>
                <a:lnTo>
                  <a:pt x="27350" y="29390"/>
                </a:lnTo>
                <a:lnTo>
                  <a:pt x="27360" y="29390"/>
                </a:lnTo>
                <a:lnTo>
                  <a:pt x="27370" y="29390"/>
                </a:lnTo>
                <a:lnTo>
                  <a:pt x="27370" y="29380"/>
                </a:lnTo>
                <a:lnTo>
                  <a:pt x="27380" y="29380"/>
                </a:lnTo>
                <a:lnTo>
                  <a:pt x="27390" y="29380"/>
                </a:lnTo>
                <a:lnTo>
                  <a:pt x="27390" y="29390"/>
                </a:lnTo>
                <a:lnTo>
                  <a:pt x="27400" y="29390"/>
                </a:lnTo>
                <a:lnTo>
                  <a:pt x="27410" y="29390"/>
                </a:lnTo>
                <a:lnTo>
                  <a:pt x="27400" y="29400"/>
                </a:lnTo>
                <a:lnTo>
                  <a:pt x="27410" y="29400"/>
                </a:lnTo>
                <a:lnTo>
                  <a:pt x="27410" y="29410"/>
                </a:lnTo>
                <a:lnTo>
                  <a:pt x="27400" y="29410"/>
                </a:lnTo>
                <a:lnTo>
                  <a:pt x="27410" y="29410"/>
                </a:lnTo>
                <a:lnTo>
                  <a:pt x="27410" y="29420"/>
                </a:lnTo>
                <a:lnTo>
                  <a:pt x="27420" y="29420"/>
                </a:lnTo>
                <a:lnTo>
                  <a:pt x="27420" y="29410"/>
                </a:lnTo>
                <a:lnTo>
                  <a:pt x="27430" y="29420"/>
                </a:lnTo>
                <a:lnTo>
                  <a:pt x="27440" y="29410"/>
                </a:lnTo>
                <a:lnTo>
                  <a:pt x="27440" y="29420"/>
                </a:lnTo>
                <a:lnTo>
                  <a:pt x="27450" y="29420"/>
                </a:lnTo>
                <a:lnTo>
                  <a:pt x="27460" y="29420"/>
                </a:lnTo>
                <a:lnTo>
                  <a:pt x="27470" y="29430"/>
                </a:lnTo>
                <a:lnTo>
                  <a:pt x="27480" y="29440"/>
                </a:lnTo>
                <a:lnTo>
                  <a:pt x="27490" y="29440"/>
                </a:lnTo>
                <a:lnTo>
                  <a:pt x="27490" y="29450"/>
                </a:lnTo>
                <a:lnTo>
                  <a:pt x="27490" y="29440"/>
                </a:lnTo>
                <a:lnTo>
                  <a:pt x="27490" y="29430"/>
                </a:lnTo>
                <a:lnTo>
                  <a:pt x="27500" y="29430"/>
                </a:lnTo>
                <a:lnTo>
                  <a:pt x="27510" y="29430"/>
                </a:lnTo>
                <a:lnTo>
                  <a:pt x="27510" y="29440"/>
                </a:lnTo>
                <a:lnTo>
                  <a:pt x="27520" y="29440"/>
                </a:lnTo>
                <a:lnTo>
                  <a:pt x="27530" y="29440"/>
                </a:lnTo>
                <a:lnTo>
                  <a:pt x="27540" y="29430"/>
                </a:lnTo>
                <a:lnTo>
                  <a:pt x="27540" y="29420"/>
                </a:lnTo>
                <a:lnTo>
                  <a:pt x="27550" y="29410"/>
                </a:lnTo>
                <a:lnTo>
                  <a:pt x="27560" y="29400"/>
                </a:lnTo>
                <a:lnTo>
                  <a:pt x="27570" y="29400"/>
                </a:lnTo>
                <a:lnTo>
                  <a:pt x="27580" y="29400"/>
                </a:lnTo>
                <a:lnTo>
                  <a:pt x="27590" y="29400"/>
                </a:lnTo>
                <a:lnTo>
                  <a:pt x="27590" y="29410"/>
                </a:lnTo>
                <a:lnTo>
                  <a:pt x="27590" y="29420"/>
                </a:lnTo>
                <a:lnTo>
                  <a:pt x="27600" y="29420"/>
                </a:lnTo>
                <a:lnTo>
                  <a:pt x="27600" y="29430"/>
                </a:lnTo>
                <a:lnTo>
                  <a:pt x="27600" y="29440"/>
                </a:lnTo>
                <a:lnTo>
                  <a:pt x="27600" y="29450"/>
                </a:lnTo>
                <a:lnTo>
                  <a:pt x="27600" y="29460"/>
                </a:lnTo>
                <a:lnTo>
                  <a:pt x="27600" y="29470"/>
                </a:lnTo>
                <a:lnTo>
                  <a:pt x="27610" y="29470"/>
                </a:lnTo>
                <a:lnTo>
                  <a:pt x="27610" y="29480"/>
                </a:lnTo>
                <a:lnTo>
                  <a:pt x="27620" y="29480"/>
                </a:lnTo>
                <a:lnTo>
                  <a:pt x="27630" y="29480"/>
                </a:lnTo>
                <a:lnTo>
                  <a:pt x="27640" y="29480"/>
                </a:lnTo>
                <a:lnTo>
                  <a:pt x="27650" y="29480"/>
                </a:lnTo>
                <a:lnTo>
                  <a:pt x="27660" y="29470"/>
                </a:lnTo>
                <a:lnTo>
                  <a:pt x="27660" y="29460"/>
                </a:lnTo>
                <a:lnTo>
                  <a:pt x="27660" y="29450"/>
                </a:lnTo>
                <a:lnTo>
                  <a:pt x="27660" y="29440"/>
                </a:lnTo>
                <a:lnTo>
                  <a:pt x="27670" y="29440"/>
                </a:lnTo>
                <a:lnTo>
                  <a:pt x="27670" y="29450"/>
                </a:lnTo>
                <a:lnTo>
                  <a:pt x="27680" y="29450"/>
                </a:lnTo>
                <a:lnTo>
                  <a:pt x="27680" y="29460"/>
                </a:lnTo>
                <a:lnTo>
                  <a:pt x="27680" y="29450"/>
                </a:lnTo>
                <a:lnTo>
                  <a:pt x="27690" y="29450"/>
                </a:lnTo>
                <a:lnTo>
                  <a:pt x="27700" y="29440"/>
                </a:lnTo>
                <a:lnTo>
                  <a:pt x="27710" y="29440"/>
                </a:lnTo>
                <a:lnTo>
                  <a:pt x="27720" y="29430"/>
                </a:lnTo>
                <a:lnTo>
                  <a:pt x="27730" y="29430"/>
                </a:lnTo>
                <a:lnTo>
                  <a:pt x="27730" y="29420"/>
                </a:lnTo>
                <a:lnTo>
                  <a:pt x="27730" y="29410"/>
                </a:lnTo>
                <a:lnTo>
                  <a:pt x="27740" y="29410"/>
                </a:lnTo>
                <a:lnTo>
                  <a:pt x="27740" y="29400"/>
                </a:lnTo>
                <a:lnTo>
                  <a:pt x="27750" y="29400"/>
                </a:lnTo>
                <a:lnTo>
                  <a:pt x="27760" y="29400"/>
                </a:lnTo>
                <a:lnTo>
                  <a:pt x="27760" y="29410"/>
                </a:lnTo>
                <a:lnTo>
                  <a:pt x="27770" y="29410"/>
                </a:lnTo>
                <a:lnTo>
                  <a:pt x="27760" y="29410"/>
                </a:lnTo>
                <a:lnTo>
                  <a:pt x="27760" y="29420"/>
                </a:lnTo>
                <a:lnTo>
                  <a:pt x="27760" y="29430"/>
                </a:lnTo>
                <a:lnTo>
                  <a:pt x="27770" y="29430"/>
                </a:lnTo>
                <a:lnTo>
                  <a:pt x="27780" y="29430"/>
                </a:lnTo>
                <a:lnTo>
                  <a:pt x="27780" y="29440"/>
                </a:lnTo>
                <a:lnTo>
                  <a:pt x="27790" y="29450"/>
                </a:lnTo>
                <a:lnTo>
                  <a:pt x="27800" y="29450"/>
                </a:lnTo>
                <a:lnTo>
                  <a:pt x="27810" y="29450"/>
                </a:lnTo>
                <a:lnTo>
                  <a:pt x="27820" y="29460"/>
                </a:lnTo>
                <a:lnTo>
                  <a:pt x="27820" y="29470"/>
                </a:lnTo>
                <a:lnTo>
                  <a:pt x="27820" y="29480"/>
                </a:lnTo>
                <a:lnTo>
                  <a:pt x="27830" y="29480"/>
                </a:lnTo>
                <a:lnTo>
                  <a:pt x="27830" y="29490"/>
                </a:lnTo>
                <a:lnTo>
                  <a:pt x="27840" y="29490"/>
                </a:lnTo>
                <a:lnTo>
                  <a:pt x="27850" y="29480"/>
                </a:lnTo>
                <a:lnTo>
                  <a:pt x="27850" y="29470"/>
                </a:lnTo>
                <a:lnTo>
                  <a:pt x="27860" y="29470"/>
                </a:lnTo>
                <a:lnTo>
                  <a:pt x="27870" y="29460"/>
                </a:lnTo>
                <a:lnTo>
                  <a:pt x="27880" y="29460"/>
                </a:lnTo>
                <a:lnTo>
                  <a:pt x="27890" y="29470"/>
                </a:lnTo>
                <a:lnTo>
                  <a:pt x="27900" y="29470"/>
                </a:lnTo>
                <a:lnTo>
                  <a:pt x="27900" y="29460"/>
                </a:lnTo>
                <a:lnTo>
                  <a:pt x="27900" y="29450"/>
                </a:lnTo>
                <a:lnTo>
                  <a:pt x="27910" y="29450"/>
                </a:lnTo>
                <a:lnTo>
                  <a:pt x="27920" y="29440"/>
                </a:lnTo>
                <a:lnTo>
                  <a:pt x="27920" y="29450"/>
                </a:lnTo>
                <a:lnTo>
                  <a:pt x="27930" y="29450"/>
                </a:lnTo>
                <a:lnTo>
                  <a:pt x="27950" y="29430"/>
                </a:lnTo>
                <a:lnTo>
                  <a:pt x="27970" y="29440"/>
                </a:lnTo>
                <a:lnTo>
                  <a:pt x="27970" y="29450"/>
                </a:lnTo>
                <a:lnTo>
                  <a:pt x="27980" y="29450"/>
                </a:lnTo>
                <a:lnTo>
                  <a:pt x="27990" y="29450"/>
                </a:lnTo>
                <a:lnTo>
                  <a:pt x="27990" y="29440"/>
                </a:lnTo>
                <a:lnTo>
                  <a:pt x="27990" y="29430"/>
                </a:lnTo>
                <a:lnTo>
                  <a:pt x="27990" y="29420"/>
                </a:lnTo>
                <a:lnTo>
                  <a:pt x="27980" y="29410"/>
                </a:lnTo>
                <a:lnTo>
                  <a:pt x="27980" y="29400"/>
                </a:lnTo>
                <a:lnTo>
                  <a:pt x="27990" y="29390"/>
                </a:lnTo>
                <a:lnTo>
                  <a:pt x="28000" y="29380"/>
                </a:lnTo>
                <a:lnTo>
                  <a:pt x="28010" y="29380"/>
                </a:lnTo>
                <a:lnTo>
                  <a:pt x="28020" y="29370"/>
                </a:lnTo>
                <a:lnTo>
                  <a:pt x="28030" y="29370"/>
                </a:lnTo>
                <a:lnTo>
                  <a:pt x="28030" y="29360"/>
                </a:lnTo>
                <a:lnTo>
                  <a:pt x="28030" y="29350"/>
                </a:lnTo>
                <a:lnTo>
                  <a:pt x="28030" y="29340"/>
                </a:lnTo>
                <a:lnTo>
                  <a:pt x="28020" y="29340"/>
                </a:lnTo>
                <a:lnTo>
                  <a:pt x="28020" y="29330"/>
                </a:lnTo>
                <a:lnTo>
                  <a:pt x="28020" y="29320"/>
                </a:lnTo>
                <a:lnTo>
                  <a:pt x="28030" y="29320"/>
                </a:lnTo>
                <a:lnTo>
                  <a:pt x="28030" y="29310"/>
                </a:lnTo>
                <a:lnTo>
                  <a:pt x="28020" y="29310"/>
                </a:lnTo>
                <a:lnTo>
                  <a:pt x="28010" y="29300"/>
                </a:lnTo>
                <a:lnTo>
                  <a:pt x="28000" y="29300"/>
                </a:lnTo>
                <a:lnTo>
                  <a:pt x="27990" y="29300"/>
                </a:lnTo>
                <a:lnTo>
                  <a:pt x="27990" y="29290"/>
                </a:lnTo>
                <a:lnTo>
                  <a:pt x="28000" y="29290"/>
                </a:lnTo>
                <a:lnTo>
                  <a:pt x="28000" y="29280"/>
                </a:lnTo>
                <a:lnTo>
                  <a:pt x="27990" y="29280"/>
                </a:lnTo>
                <a:lnTo>
                  <a:pt x="27990" y="29270"/>
                </a:lnTo>
                <a:lnTo>
                  <a:pt x="27990" y="29260"/>
                </a:lnTo>
                <a:lnTo>
                  <a:pt x="27990" y="29250"/>
                </a:lnTo>
                <a:lnTo>
                  <a:pt x="28000" y="29250"/>
                </a:lnTo>
                <a:lnTo>
                  <a:pt x="28010" y="29250"/>
                </a:lnTo>
                <a:lnTo>
                  <a:pt x="28010" y="29240"/>
                </a:lnTo>
                <a:lnTo>
                  <a:pt x="28010" y="29230"/>
                </a:lnTo>
                <a:lnTo>
                  <a:pt x="28010" y="29220"/>
                </a:lnTo>
                <a:lnTo>
                  <a:pt x="28000" y="29220"/>
                </a:lnTo>
                <a:lnTo>
                  <a:pt x="28000" y="29210"/>
                </a:lnTo>
                <a:lnTo>
                  <a:pt x="28000" y="29200"/>
                </a:lnTo>
                <a:lnTo>
                  <a:pt x="28010" y="29200"/>
                </a:lnTo>
                <a:lnTo>
                  <a:pt x="28010" y="29190"/>
                </a:lnTo>
                <a:lnTo>
                  <a:pt x="28020" y="29190"/>
                </a:lnTo>
                <a:lnTo>
                  <a:pt x="28030" y="29180"/>
                </a:lnTo>
                <a:lnTo>
                  <a:pt x="28040" y="29180"/>
                </a:lnTo>
                <a:lnTo>
                  <a:pt x="28040" y="29170"/>
                </a:lnTo>
                <a:lnTo>
                  <a:pt x="28050" y="29170"/>
                </a:lnTo>
                <a:lnTo>
                  <a:pt x="28050" y="29160"/>
                </a:lnTo>
                <a:lnTo>
                  <a:pt x="28040" y="29160"/>
                </a:lnTo>
                <a:lnTo>
                  <a:pt x="28040" y="29170"/>
                </a:lnTo>
                <a:lnTo>
                  <a:pt x="28030" y="29170"/>
                </a:lnTo>
                <a:lnTo>
                  <a:pt x="28020" y="29170"/>
                </a:lnTo>
                <a:lnTo>
                  <a:pt x="28010" y="29170"/>
                </a:lnTo>
                <a:lnTo>
                  <a:pt x="28020" y="29160"/>
                </a:lnTo>
                <a:lnTo>
                  <a:pt x="28020" y="29150"/>
                </a:lnTo>
                <a:lnTo>
                  <a:pt x="28030" y="29130"/>
                </a:lnTo>
                <a:lnTo>
                  <a:pt x="28030" y="29120"/>
                </a:lnTo>
                <a:lnTo>
                  <a:pt x="28040" y="29120"/>
                </a:lnTo>
                <a:lnTo>
                  <a:pt x="28040" y="29110"/>
                </a:lnTo>
                <a:lnTo>
                  <a:pt x="28040" y="29100"/>
                </a:lnTo>
                <a:lnTo>
                  <a:pt x="28030" y="29090"/>
                </a:lnTo>
                <a:lnTo>
                  <a:pt x="28030" y="29080"/>
                </a:lnTo>
                <a:lnTo>
                  <a:pt x="28040" y="29070"/>
                </a:lnTo>
                <a:lnTo>
                  <a:pt x="28050" y="29070"/>
                </a:lnTo>
                <a:lnTo>
                  <a:pt x="28060" y="29070"/>
                </a:lnTo>
                <a:lnTo>
                  <a:pt x="28070" y="29070"/>
                </a:lnTo>
                <a:lnTo>
                  <a:pt x="28080" y="29070"/>
                </a:lnTo>
                <a:lnTo>
                  <a:pt x="28080" y="29060"/>
                </a:lnTo>
                <a:lnTo>
                  <a:pt x="28090" y="29060"/>
                </a:lnTo>
                <a:lnTo>
                  <a:pt x="28100" y="29060"/>
                </a:lnTo>
                <a:lnTo>
                  <a:pt x="28100" y="29050"/>
                </a:lnTo>
                <a:lnTo>
                  <a:pt x="28100" y="29040"/>
                </a:lnTo>
                <a:lnTo>
                  <a:pt x="28090" y="29030"/>
                </a:lnTo>
                <a:lnTo>
                  <a:pt x="28090" y="29020"/>
                </a:lnTo>
                <a:lnTo>
                  <a:pt x="28100" y="29010"/>
                </a:lnTo>
                <a:lnTo>
                  <a:pt x="28110" y="29000"/>
                </a:lnTo>
                <a:lnTo>
                  <a:pt x="28120" y="29010"/>
                </a:lnTo>
                <a:lnTo>
                  <a:pt x="28110" y="29010"/>
                </a:lnTo>
                <a:lnTo>
                  <a:pt x="28110" y="29020"/>
                </a:lnTo>
                <a:lnTo>
                  <a:pt x="28120" y="29020"/>
                </a:lnTo>
                <a:lnTo>
                  <a:pt x="28120" y="29030"/>
                </a:lnTo>
                <a:lnTo>
                  <a:pt x="28130" y="29030"/>
                </a:lnTo>
                <a:lnTo>
                  <a:pt x="28140" y="29030"/>
                </a:lnTo>
                <a:lnTo>
                  <a:pt x="28140" y="29020"/>
                </a:lnTo>
                <a:lnTo>
                  <a:pt x="28140" y="29010"/>
                </a:lnTo>
                <a:lnTo>
                  <a:pt x="28150" y="29010"/>
                </a:lnTo>
                <a:lnTo>
                  <a:pt x="28150" y="29000"/>
                </a:lnTo>
                <a:lnTo>
                  <a:pt x="28160" y="29010"/>
                </a:lnTo>
                <a:lnTo>
                  <a:pt x="28170" y="29010"/>
                </a:lnTo>
                <a:lnTo>
                  <a:pt x="28170" y="29000"/>
                </a:lnTo>
                <a:lnTo>
                  <a:pt x="28180" y="29000"/>
                </a:lnTo>
                <a:lnTo>
                  <a:pt x="28180" y="28990"/>
                </a:lnTo>
                <a:lnTo>
                  <a:pt x="28170" y="28990"/>
                </a:lnTo>
                <a:lnTo>
                  <a:pt x="28170" y="28980"/>
                </a:lnTo>
                <a:lnTo>
                  <a:pt x="28180" y="28980"/>
                </a:lnTo>
                <a:lnTo>
                  <a:pt x="28180" y="28970"/>
                </a:lnTo>
                <a:lnTo>
                  <a:pt x="28190" y="28970"/>
                </a:lnTo>
                <a:lnTo>
                  <a:pt x="28190" y="28960"/>
                </a:lnTo>
                <a:lnTo>
                  <a:pt x="28200" y="28950"/>
                </a:lnTo>
                <a:lnTo>
                  <a:pt x="28210" y="28940"/>
                </a:lnTo>
                <a:lnTo>
                  <a:pt x="28220" y="28930"/>
                </a:lnTo>
                <a:lnTo>
                  <a:pt x="28220" y="28920"/>
                </a:lnTo>
                <a:lnTo>
                  <a:pt x="28220" y="28910"/>
                </a:lnTo>
                <a:lnTo>
                  <a:pt x="28240" y="28910"/>
                </a:lnTo>
                <a:lnTo>
                  <a:pt x="28260" y="28910"/>
                </a:lnTo>
                <a:lnTo>
                  <a:pt x="28280" y="28910"/>
                </a:lnTo>
                <a:lnTo>
                  <a:pt x="28290" y="28910"/>
                </a:lnTo>
                <a:lnTo>
                  <a:pt x="28300" y="28910"/>
                </a:lnTo>
                <a:lnTo>
                  <a:pt x="28300" y="28920"/>
                </a:lnTo>
                <a:lnTo>
                  <a:pt x="28300" y="28930"/>
                </a:lnTo>
                <a:lnTo>
                  <a:pt x="28290" y="28930"/>
                </a:lnTo>
                <a:lnTo>
                  <a:pt x="28290" y="28940"/>
                </a:lnTo>
                <a:lnTo>
                  <a:pt x="28300" y="28940"/>
                </a:lnTo>
                <a:lnTo>
                  <a:pt x="28300" y="28950"/>
                </a:lnTo>
                <a:lnTo>
                  <a:pt x="28300" y="28960"/>
                </a:lnTo>
                <a:lnTo>
                  <a:pt x="28300" y="28970"/>
                </a:lnTo>
                <a:lnTo>
                  <a:pt x="28300" y="28980"/>
                </a:lnTo>
                <a:lnTo>
                  <a:pt x="28300" y="28990"/>
                </a:lnTo>
                <a:lnTo>
                  <a:pt x="28290" y="28990"/>
                </a:lnTo>
                <a:lnTo>
                  <a:pt x="28290" y="29000"/>
                </a:lnTo>
                <a:lnTo>
                  <a:pt x="28290" y="29010"/>
                </a:lnTo>
                <a:lnTo>
                  <a:pt x="28290" y="29020"/>
                </a:lnTo>
                <a:lnTo>
                  <a:pt x="28300" y="29020"/>
                </a:lnTo>
                <a:lnTo>
                  <a:pt x="28310" y="29020"/>
                </a:lnTo>
                <a:lnTo>
                  <a:pt x="28320" y="29020"/>
                </a:lnTo>
                <a:lnTo>
                  <a:pt x="28330" y="29010"/>
                </a:lnTo>
                <a:lnTo>
                  <a:pt x="28320" y="29000"/>
                </a:lnTo>
                <a:lnTo>
                  <a:pt x="28320" y="28990"/>
                </a:lnTo>
                <a:lnTo>
                  <a:pt x="28320" y="28980"/>
                </a:lnTo>
                <a:lnTo>
                  <a:pt x="28330" y="28980"/>
                </a:lnTo>
                <a:lnTo>
                  <a:pt x="28330" y="28970"/>
                </a:lnTo>
                <a:lnTo>
                  <a:pt x="28340" y="28970"/>
                </a:lnTo>
                <a:lnTo>
                  <a:pt x="28350" y="28970"/>
                </a:lnTo>
                <a:lnTo>
                  <a:pt x="28350" y="28960"/>
                </a:lnTo>
                <a:lnTo>
                  <a:pt x="28350" y="28950"/>
                </a:lnTo>
                <a:lnTo>
                  <a:pt x="28360" y="28950"/>
                </a:lnTo>
                <a:lnTo>
                  <a:pt x="28350" y="28950"/>
                </a:lnTo>
                <a:lnTo>
                  <a:pt x="28350" y="28940"/>
                </a:lnTo>
                <a:lnTo>
                  <a:pt x="28360" y="28940"/>
                </a:lnTo>
                <a:lnTo>
                  <a:pt x="28360" y="28930"/>
                </a:lnTo>
                <a:lnTo>
                  <a:pt x="28370" y="28930"/>
                </a:lnTo>
                <a:lnTo>
                  <a:pt x="28380" y="28920"/>
                </a:lnTo>
                <a:lnTo>
                  <a:pt x="28390" y="28910"/>
                </a:lnTo>
                <a:lnTo>
                  <a:pt x="28390" y="28900"/>
                </a:lnTo>
                <a:lnTo>
                  <a:pt x="28400" y="28900"/>
                </a:lnTo>
                <a:lnTo>
                  <a:pt x="28400" y="28890"/>
                </a:lnTo>
                <a:lnTo>
                  <a:pt x="28410" y="28890"/>
                </a:lnTo>
                <a:lnTo>
                  <a:pt x="28410" y="28900"/>
                </a:lnTo>
                <a:lnTo>
                  <a:pt x="28400" y="28910"/>
                </a:lnTo>
                <a:lnTo>
                  <a:pt x="28400" y="28920"/>
                </a:lnTo>
                <a:lnTo>
                  <a:pt x="28390" y="28920"/>
                </a:lnTo>
                <a:lnTo>
                  <a:pt x="28390" y="28930"/>
                </a:lnTo>
                <a:lnTo>
                  <a:pt x="28400" y="28940"/>
                </a:lnTo>
                <a:lnTo>
                  <a:pt x="28400" y="28950"/>
                </a:lnTo>
                <a:lnTo>
                  <a:pt x="28400" y="28960"/>
                </a:lnTo>
                <a:lnTo>
                  <a:pt x="28390" y="28960"/>
                </a:lnTo>
                <a:lnTo>
                  <a:pt x="28390" y="28970"/>
                </a:lnTo>
                <a:lnTo>
                  <a:pt x="28390" y="28980"/>
                </a:lnTo>
                <a:lnTo>
                  <a:pt x="28400" y="28980"/>
                </a:lnTo>
                <a:lnTo>
                  <a:pt x="28400" y="28990"/>
                </a:lnTo>
                <a:lnTo>
                  <a:pt x="28400" y="29000"/>
                </a:lnTo>
                <a:lnTo>
                  <a:pt x="28400" y="29010"/>
                </a:lnTo>
                <a:lnTo>
                  <a:pt x="28400" y="29020"/>
                </a:lnTo>
                <a:lnTo>
                  <a:pt x="28400" y="29030"/>
                </a:lnTo>
                <a:lnTo>
                  <a:pt x="28410" y="29030"/>
                </a:lnTo>
                <a:lnTo>
                  <a:pt x="28420" y="29030"/>
                </a:lnTo>
                <a:lnTo>
                  <a:pt x="28430" y="29030"/>
                </a:lnTo>
                <a:lnTo>
                  <a:pt x="28430" y="29040"/>
                </a:lnTo>
                <a:lnTo>
                  <a:pt x="28440" y="29040"/>
                </a:lnTo>
                <a:lnTo>
                  <a:pt x="28450" y="29050"/>
                </a:lnTo>
                <a:lnTo>
                  <a:pt x="28450" y="29060"/>
                </a:lnTo>
                <a:lnTo>
                  <a:pt x="28450" y="29070"/>
                </a:lnTo>
                <a:lnTo>
                  <a:pt x="28440" y="29070"/>
                </a:lnTo>
                <a:lnTo>
                  <a:pt x="28430" y="29070"/>
                </a:lnTo>
                <a:lnTo>
                  <a:pt x="28420" y="29070"/>
                </a:lnTo>
                <a:lnTo>
                  <a:pt x="28410" y="29070"/>
                </a:lnTo>
                <a:lnTo>
                  <a:pt x="28410" y="29080"/>
                </a:lnTo>
                <a:lnTo>
                  <a:pt x="28420" y="29080"/>
                </a:lnTo>
                <a:lnTo>
                  <a:pt x="28430" y="29080"/>
                </a:lnTo>
                <a:lnTo>
                  <a:pt x="28440" y="29090"/>
                </a:lnTo>
                <a:lnTo>
                  <a:pt x="28440" y="29100"/>
                </a:lnTo>
                <a:lnTo>
                  <a:pt x="28450" y="29100"/>
                </a:lnTo>
                <a:lnTo>
                  <a:pt x="28460" y="29100"/>
                </a:lnTo>
                <a:lnTo>
                  <a:pt x="28470" y="29090"/>
                </a:lnTo>
                <a:lnTo>
                  <a:pt x="28480" y="29090"/>
                </a:lnTo>
                <a:lnTo>
                  <a:pt x="28490" y="29090"/>
                </a:lnTo>
                <a:lnTo>
                  <a:pt x="28500" y="29080"/>
                </a:lnTo>
                <a:lnTo>
                  <a:pt x="28510" y="29080"/>
                </a:lnTo>
                <a:lnTo>
                  <a:pt x="28520" y="29090"/>
                </a:lnTo>
                <a:lnTo>
                  <a:pt x="28530" y="29090"/>
                </a:lnTo>
                <a:lnTo>
                  <a:pt x="28540" y="29090"/>
                </a:lnTo>
                <a:lnTo>
                  <a:pt x="28540" y="29080"/>
                </a:lnTo>
                <a:lnTo>
                  <a:pt x="28540" y="29070"/>
                </a:lnTo>
                <a:lnTo>
                  <a:pt x="28530" y="29070"/>
                </a:lnTo>
                <a:lnTo>
                  <a:pt x="28530" y="29060"/>
                </a:lnTo>
                <a:lnTo>
                  <a:pt x="28530" y="29050"/>
                </a:lnTo>
                <a:lnTo>
                  <a:pt x="28540" y="29050"/>
                </a:lnTo>
                <a:lnTo>
                  <a:pt x="28550" y="29050"/>
                </a:lnTo>
                <a:lnTo>
                  <a:pt x="28550" y="29040"/>
                </a:lnTo>
                <a:lnTo>
                  <a:pt x="28550" y="29030"/>
                </a:lnTo>
                <a:lnTo>
                  <a:pt x="28550" y="29020"/>
                </a:lnTo>
                <a:lnTo>
                  <a:pt x="28550" y="29010"/>
                </a:lnTo>
                <a:lnTo>
                  <a:pt x="28550" y="29000"/>
                </a:lnTo>
                <a:lnTo>
                  <a:pt x="28550" y="28990"/>
                </a:lnTo>
                <a:lnTo>
                  <a:pt x="28550" y="28980"/>
                </a:lnTo>
                <a:lnTo>
                  <a:pt x="28560" y="28970"/>
                </a:lnTo>
                <a:lnTo>
                  <a:pt x="28570" y="28970"/>
                </a:lnTo>
                <a:lnTo>
                  <a:pt x="28580" y="28970"/>
                </a:lnTo>
                <a:lnTo>
                  <a:pt x="28590" y="28970"/>
                </a:lnTo>
                <a:lnTo>
                  <a:pt x="28600" y="28970"/>
                </a:lnTo>
                <a:lnTo>
                  <a:pt x="28600" y="28960"/>
                </a:lnTo>
                <a:lnTo>
                  <a:pt x="28600" y="28950"/>
                </a:lnTo>
                <a:lnTo>
                  <a:pt x="28600" y="28940"/>
                </a:lnTo>
                <a:lnTo>
                  <a:pt x="28590" y="28930"/>
                </a:lnTo>
                <a:lnTo>
                  <a:pt x="28590" y="28920"/>
                </a:lnTo>
                <a:lnTo>
                  <a:pt x="28590" y="28910"/>
                </a:lnTo>
                <a:lnTo>
                  <a:pt x="28590" y="28900"/>
                </a:lnTo>
                <a:lnTo>
                  <a:pt x="28600" y="28890"/>
                </a:lnTo>
                <a:lnTo>
                  <a:pt x="28610" y="28880"/>
                </a:lnTo>
                <a:lnTo>
                  <a:pt x="28620" y="28870"/>
                </a:lnTo>
                <a:lnTo>
                  <a:pt x="28620" y="28860"/>
                </a:lnTo>
                <a:lnTo>
                  <a:pt x="28620" y="28850"/>
                </a:lnTo>
                <a:lnTo>
                  <a:pt x="28620" y="28840"/>
                </a:lnTo>
                <a:lnTo>
                  <a:pt x="28620" y="28830"/>
                </a:lnTo>
                <a:lnTo>
                  <a:pt x="28610" y="28830"/>
                </a:lnTo>
                <a:lnTo>
                  <a:pt x="28610" y="28820"/>
                </a:lnTo>
                <a:lnTo>
                  <a:pt x="28600" y="28820"/>
                </a:lnTo>
                <a:lnTo>
                  <a:pt x="28610" y="28820"/>
                </a:lnTo>
                <a:lnTo>
                  <a:pt x="28610" y="28810"/>
                </a:lnTo>
                <a:lnTo>
                  <a:pt x="28620" y="28810"/>
                </a:lnTo>
                <a:lnTo>
                  <a:pt x="28620" y="28800"/>
                </a:lnTo>
                <a:lnTo>
                  <a:pt x="28630" y="28800"/>
                </a:lnTo>
                <a:lnTo>
                  <a:pt x="28630" y="28790"/>
                </a:lnTo>
                <a:lnTo>
                  <a:pt x="28640" y="28790"/>
                </a:lnTo>
                <a:lnTo>
                  <a:pt x="28650" y="28790"/>
                </a:lnTo>
                <a:lnTo>
                  <a:pt x="28650" y="28800"/>
                </a:lnTo>
                <a:lnTo>
                  <a:pt x="28660" y="28800"/>
                </a:lnTo>
                <a:lnTo>
                  <a:pt x="28670" y="28800"/>
                </a:lnTo>
                <a:lnTo>
                  <a:pt x="28680" y="28790"/>
                </a:lnTo>
                <a:lnTo>
                  <a:pt x="28690" y="28790"/>
                </a:lnTo>
                <a:lnTo>
                  <a:pt x="28700" y="28790"/>
                </a:lnTo>
                <a:lnTo>
                  <a:pt x="28700" y="28780"/>
                </a:lnTo>
                <a:lnTo>
                  <a:pt x="28710" y="28780"/>
                </a:lnTo>
                <a:lnTo>
                  <a:pt x="28720" y="28780"/>
                </a:lnTo>
                <a:lnTo>
                  <a:pt x="28730" y="28790"/>
                </a:lnTo>
                <a:lnTo>
                  <a:pt x="28740" y="28800"/>
                </a:lnTo>
                <a:lnTo>
                  <a:pt x="28740" y="28810"/>
                </a:lnTo>
                <a:lnTo>
                  <a:pt x="28740" y="28820"/>
                </a:lnTo>
                <a:lnTo>
                  <a:pt x="28750" y="28820"/>
                </a:lnTo>
                <a:lnTo>
                  <a:pt x="28750" y="28830"/>
                </a:lnTo>
                <a:lnTo>
                  <a:pt x="28750" y="28840"/>
                </a:lnTo>
                <a:lnTo>
                  <a:pt x="28750" y="28850"/>
                </a:lnTo>
                <a:lnTo>
                  <a:pt x="28760" y="28850"/>
                </a:lnTo>
                <a:lnTo>
                  <a:pt x="28760" y="28860"/>
                </a:lnTo>
                <a:lnTo>
                  <a:pt x="28770" y="28860"/>
                </a:lnTo>
                <a:lnTo>
                  <a:pt x="28770" y="28870"/>
                </a:lnTo>
                <a:lnTo>
                  <a:pt x="28780" y="28880"/>
                </a:lnTo>
                <a:lnTo>
                  <a:pt x="28790" y="28890"/>
                </a:lnTo>
                <a:lnTo>
                  <a:pt x="28800" y="28900"/>
                </a:lnTo>
                <a:lnTo>
                  <a:pt x="28800" y="28910"/>
                </a:lnTo>
                <a:lnTo>
                  <a:pt x="28800" y="28920"/>
                </a:lnTo>
                <a:lnTo>
                  <a:pt x="28800" y="28930"/>
                </a:lnTo>
                <a:lnTo>
                  <a:pt x="28810" y="28930"/>
                </a:lnTo>
                <a:lnTo>
                  <a:pt x="28820" y="28930"/>
                </a:lnTo>
                <a:lnTo>
                  <a:pt x="28830" y="28930"/>
                </a:lnTo>
                <a:lnTo>
                  <a:pt x="28830" y="28940"/>
                </a:lnTo>
                <a:lnTo>
                  <a:pt x="28830" y="28950"/>
                </a:lnTo>
                <a:lnTo>
                  <a:pt x="28830" y="28960"/>
                </a:lnTo>
                <a:lnTo>
                  <a:pt x="28840" y="28970"/>
                </a:lnTo>
                <a:lnTo>
                  <a:pt x="28840" y="28980"/>
                </a:lnTo>
                <a:lnTo>
                  <a:pt x="28850" y="28980"/>
                </a:lnTo>
                <a:lnTo>
                  <a:pt x="28850" y="28990"/>
                </a:lnTo>
                <a:lnTo>
                  <a:pt x="28860" y="29000"/>
                </a:lnTo>
                <a:lnTo>
                  <a:pt x="28870" y="29010"/>
                </a:lnTo>
                <a:lnTo>
                  <a:pt x="28870" y="29020"/>
                </a:lnTo>
                <a:lnTo>
                  <a:pt x="28880" y="29030"/>
                </a:lnTo>
                <a:lnTo>
                  <a:pt x="28890" y="29040"/>
                </a:lnTo>
                <a:lnTo>
                  <a:pt x="28900" y="29040"/>
                </a:lnTo>
                <a:lnTo>
                  <a:pt x="28900" y="29050"/>
                </a:lnTo>
                <a:lnTo>
                  <a:pt x="28910" y="29050"/>
                </a:lnTo>
                <a:lnTo>
                  <a:pt x="28920" y="29050"/>
                </a:lnTo>
                <a:lnTo>
                  <a:pt x="28920" y="29060"/>
                </a:lnTo>
                <a:lnTo>
                  <a:pt x="28930" y="29060"/>
                </a:lnTo>
                <a:lnTo>
                  <a:pt x="28940" y="29060"/>
                </a:lnTo>
                <a:lnTo>
                  <a:pt x="28950" y="29060"/>
                </a:lnTo>
                <a:lnTo>
                  <a:pt x="28960" y="29060"/>
                </a:lnTo>
                <a:lnTo>
                  <a:pt x="28960" y="29070"/>
                </a:lnTo>
                <a:lnTo>
                  <a:pt x="28970" y="29070"/>
                </a:lnTo>
                <a:lnTo>
                  <a:pt x="28970" y="29080"/>
                </a:lnTo>
                <a:lnTo>
                  <a:pt x="28980" y="29080"/>
                </a:lnTo>
                <a:lnTo>
                  <a:pt x="28980" y="29090"/>
                </a:lnTo>
                <a:lnTo>
                  <a:pt x="28980" y="29100"/>
                </a:lnTo>
                <a:lnTo>
                  <a:pt x="28990" y="29100"/>
                </a:lnTo>
                <a:lnTo>
                  <a:pt x="28990" y="29110"/>
                </a:lnTo>
                <a:lnTo>
                  <a:pt x="28990" y="29120"/>
                </a:lnTo>
                <a:lnTo>
                  <a:pt x="28980" y="29120"/>
                </a:lnTo>
                <a:lnTo>
                  <a:pt x="28980" y="29130"/>
                </a:lnTo>
                <a:lnTo>
                  <a:pt x="28990" y="29140"/>
                </a:lnTo>
                <a:lnTo>
                  <a:pt x="28990" y="29150"/>
                </a:lnTo>
                <a:lnTo>
                  <a:pt x="29010" y="29160"/>
                </a:lnTo>
                <a:lnTo>
                  <a:pt x="29020" y="29160"/>
                </a:lnTo>
                <a:lnTo>
                  <a:pt x="29030" y="29160"/>
                </a:lnTo>
                <a:lnTo>
                  <a:pt x="29030" y="29170"/>
                </a:lnTo>
                <a:lnTo>
                  <a:pt x="29030" y="29210"/>
                </a:lnTo>
                <a:lnTo>
                  <a:pt x="29030" y="29220"/>
                </a:lnTo>
                <a:lnTo>
                  <a:pt x="29030" y="29250"/>
                </a:lnTo>
                <a:lnTo>
                  <a:pt x="29040" y="29290"/>
                </a:lnTo>
                <a:lnTo>
                  <a:pt x="29050" y="29350"/>
                </a:lnTo>
                <a:lnTo>
                  <a:pt x="29090" y="29450"/>
                </a:lnTo>
                <a:lnTo>
                  <a:pt x="29110" y="29520"/>
                </a:lnTo>
                <a:lnTo>
                  <a:pt x="29130" y="29590"/>
                </a:lnTo>
                <a:lnTo>
                  <a:pt x="29130" y="29600"/>
                </a:lnTo>
                <a:lnTo>
                  <a:pt x="29130" y="29610"/>
                </a:lnTo>
                <a:lnTo>
                  <a:pt x="29140" y="29630"/>
                </a:lnTo>
                <a:lnTo>
                  <a:pt x="29140" y="29650"/>
                </a:lnTo>
                <a:lnTo>
                  <a:pt x="29140" y="29660"/>
                </a:lnTo>
                <a:lnTo>
                  <a:pt x="29140" y="29700"/>
                </a:lnTo>
                <a:lnTo>
                  <a:pt x="29140" y="29710"/>
                </a:lnTo>
                <a:lnTo>
                  <a:pt x="29140" y="29730"/>
                </a:lnTo>
                <a:lnTo>
                  <a:pt x="29140" y="29740"/>
                </a:lnTo>
                <a:lnTo>
                  <a:pt x="29140" y="29750"/>
                </a:lnTo>
                <a:lnTo>
                  <a:pt x="29140" y="29770"/>
                </a:lnTo>
                <a:lnTo>
                  <a:pt x="29140" y="29780"/>
                </a:lnTo>
                <a:lnTo>
                  <a:pt x="29140" y="29790"/>
                </a:lnTo>
                <a:lnTo>
                  <a:pt x="29140" y="29860"/>
                </a:lnTo>
                <a:lnTo>
                  <a:pt x="29140" y="29900"/>
                </a:lnTo>
                <a:lnTo>
                  <a:pt x="29140" y="29920"/>
                </a:lnTo>
                <a:lnTo>
                  <a:pt x="29140" y="30000"/>
                </a:lnTo>
                <a:lnTo>
                  <a:pt x="29130" y="30030"/>
                </a:lnTo>
                <a:lnTo>
                  <a:pt x="29120" y="30130"/>
                </a:lnTo>
                <a:lnTo>
                  <a:pt x="29120" y="30140"/>
                </a:lnTo>
                <a:lnTo>
                  <a:pt x="29110" y="30230"/>
                </a:lnTo>
                <a:lnTo>
                  <a:pt x="29110" y="30250"/>
                </a:lnTo>
                <a:lnTo>
                  <a:pt x="29100" y="30330"/>
                </a:lnTo>
                <a:lnTo>
                  <a:pt x="29100" y="30340"/>
                </a:lnTo>
                <a:lnTo>
                  <a:pt x="29100" y="30390"/>
                </a:lnTo>
                <a:lnTo>
                  <a:pt x="29110" y="30460"/>
                </a:lnTo>
                <a:lnTo>
                  <a:pt x="29110" y="30500"/>
                </a:lnTo>
                <a:lnTo>
                  <a:pt x="29120" y="30520"/>
                </a:lnTo>
                <a:lnTo>
                  <a:pt x="29120" y="30530"/>
                </a:lnTo>
                <a:lnTo>
                  <a:pt x="29120" y="30550"/>
                </a:lnTo>
                <a:lnTo>
                  <a:pt x="29150" y="30620"/>
                </a:lnTo>
                <a:lnTo>
                  <a:pt x="29150" y="30630"/>
                </a:lnTo>
                <a:lnTo>
                  <a:pt x="29250" y="30700"/>
                </a:lnTo>
                <a:lnTo>
                  <a:pt x="29400" y="30770"/>
                </a:lnTo>
                <a:lnTo>
                  <a:pt x="29430" y="30790"/>
                </a:lnTo>
                <a:lnTo>
                  <a:pt x="29450" y="30800"/>
                </a:lnTo>
                <a:lnTo>
                  <a:pt x="29470" y="30810"/>
                </a:lnTo>
                <a:lnTo>
                  <a:pt x="29550" y="30860"/>
                </a:lnTo>
                <a:lnTo>
                  <a:pt x="29560" y="30860"/>
                </a:lnTo>
                <a:lnTo>
                  <a:pt x="29590" y="30880"/>
                </a:lnTo>
                <a:lnTo>
                  <a:pt x="29720" y="30960"/>
                </a:lnTo>
                <a:lnTo>
                  <a:pt x="29720" y="30970"/>
                </a:lnTo>
                <a:lnTo>
                  <a:pt x="29710" y="30970"/>
                </a:lnTo>
                <a:lnTo>
                  <a:pt x="29710" y="30980"/>
                </a:lnTo>
                <a:lnTo>
                  <a:pt x="29700" y="30980"/>
                </a:lnTo>
                <a:lnTo>
                  <a:pt x="29690" y="30970"/>
                </a:lnTo>
                <a:lnTo>
                  <a:pt x="29680" y="30970"/>
                </a:lnTo>
                <a:lnTo>
                  <a:pt x="29670" y="30970"/>
                </a:lnTo>
                <a:lnTo>
                  <a:pt x="29670" y="30980"/>
                </a:lnTo>
                <a:lnTo>
                  <a:pt x="29660" y="30980"/>
                </a:lnTo>
                <a:lnTo>
                  <a:pt x="29650" y="30980"/>
                </a:lnTo>
                <a:lnTo>
                  <a:pt x="29650" y="30970"/>
                </a:lnTo>
                <a:lnTo>
                  <a:pt x="29650" y="30960"/>
                </a:lnTo>
                <a:lnTo>
                  <a:pt x="29650" y="30950"/>
                </a:lnTo>
                <a:lnTo>
                  <a:pt x="29650" y="30940"/>
                </a:lnTo>
                <a:lnTo>
                  <a:pt x="29650" y="30930"/>
                </a:lnTo>
                <a:lnTo>
                  <a:pt x="29640" y="30930"/>
                </a:lnTo>
                <a:lnTo>
                  <a:pt x="29630" y="30930"/>
                </a:lnTo>
                <a:lnTo>
                  <a:pt x="29630" y="30940"/>
                </a:lnTo>
                <a:lnTo>
                  <a:pt x="29620" y="30940"/>
                </a:lnTo>
                <a:lnTo>
                  <a:pt x="29620" y="30950"/>
                </a:lnTo>
                <a:lnTo>
                  <a:pt x="29620" y="30960"/>
                </a:lnTo>
                <a:lnTo>
                  <a:pt x="29620" y="30970"/>
                </a:lnTo>
                <a:lnTo>
                  <a:pt x="29620" y="30990"/>
                </a:lnTo>
                <a:lnTo>
                  <a:pt x="29620" y="31020"/>
                </a:lnTo>
                <a:lnTo>
                  <a:pt x="29610" y="31040"/>
                </a:lnTo>
                <a:lnTo>
                  <a:pt x="29600" y="31050"/>
                </a:lnTo>
                <a:lnTo>
                  <a:pt x="29590" y="31050"/>
                </a:lnTo>
                <a:lnTo>
                  <a:pt x="29580" y="31040"/>
                </a:lnTo>
                <a:lnTo>
                  <a:pt x="29570" y="31040"/>
                </a:lnTo>
                <a:lnTo>
                  <a:pt x="29560" y="31040"/>
                </a:lnTo>
                <a:lnTo>
                  <a:pt x="29550" y="31040"/>
                </a:lnTo>
                <a:lnTo>
                  <a:pt x="29540" y="31040"/>
                </a:lnTo>
                <a:lnTo>
                  <a:pt x="29530" y="31040"/>
                </a:lnTo>
                <a:lnTo>
                  <a:pt x="29530" y="31050"/>
                </a:lnTo>
                <a:lnTo>
                  <a:pt x="29530" y="31060"/>
                </a:lnTo>
                <a:lnTo>
                  <a:pt x="29520" y="31060"/>
                </a:lnTo>
                <a:lnTo>
                  <a:pt x="29510" y="31060"/>
                </a:lnTo>
                <a:lnTo>
                  <a:pt x="29500" y="31070"/>
                </a:lnTo>
                <a:lnTo>
                  <a:pt x="29490" y="31070"/>
                </a:lnTo>
                <a:lnTo>
                  <a:pt x="29490" y="31080"/>
                </a:lnTo>
                <a:lnTo>
                  <a:pt x="29490" y="31090"/>
                </a:lnTo>
                <a:lnTo>
                  <a:pt x="29500" y="31100"/>
                </a:lnTo>
                <a:lnTo>
                  <a:pt x="29510" y="31100"/>
                </a:lnTo>
                <a:lnTo>
                  <a:pt x="29510" y="31110"/>
                </a:lnTo>
                <a:lnTo>
                  <a:pt x="29510" y="31120"/>
                </a:lnTo>
                <a:lnTo>
                  <a:pt x="29500" y="31130"/>
                </a:lnTo>
                <a:lnTo>
                  <a:pt x="29490" y="31130"/>
                </a:lnTo>
                <a:lnTo>
                  <a:pt x="29480" y="31140"/>
                </a:lnTo>
                <a:lnTo>
                  <a:pt x="29470" y="31150"/>
                </a:lnTo>
                <a:lnTo>
                  <a:pt x="29460" y="31160"/>
                </a:lnTo>
                <a:lnTo>
                  <a:pt x="29450" y="31170"/>
                </a:lnTo>
                <a:lnTo>
                  <a:pt x="29450" y="31180"/>
                </a:lnTo>
                <a:lnTo>
                  <a:pt x="29440" y="31190"/>
                </a:lnTo>
                <a:lnTo>
                  <a:pt x="29430" y="31190"/>
                </a:lnTo>
                <a:lnTo>
                  <a:pt x="29430" y="31200"/>
                </a:lnTo>
                <a:lnTo>
                  <a:pt x="29430" y="31210"/>
                </a:lnTo>
                <a:lnTo>
                  <a:pt x="29440" y="31220"/>
                </a:lnTo>
                <a:lnTo>
                  <a:pt x="29450" y="31230"/>
                </a:lnTo>
                <a:lnTo>
                  <a:pt x="29450" y="31240"/>
                </a:lnTo>
                <a:lnTo>
                  <a:pt x="29440" y="31240"/>
                </a:lnTo>
                <a:lnTo>
                  <a:pt x="29430" y="31240"/>
                </a:lnTo>
                <a:lnTo>
                  <a:pt x="29410" y="31250"/>
                </a:lnTo>
                <a:lnTo>
                  <a:pt x="29400" y="31250"/>
                </a:lnTo>
                <a:lnTo>
                  <a:pt x="29400" y="31260"/>
                </a:lnTo>
                <a:lnTo>
                  <a:pt x="29400" y="31270"/>
                </a:lnTo>
                <a:lnTo>
                  <a:pt x="29390" y="31270"/>
                </a:lnTo>
                <a:lnTo>
                  <a:pt x="29380" y="31270"/>
                </a:lnTo>
                <a:lnTo>
                  <a:pt x="29380" y="31260"/>
                </a:lnTo>
                <a:lnTo>
                  <a:pt x="29370" y="31260"/>
                </a:lnTo>
                <a:lnTo>
                  <a:pt x="29370" y="31270"/>
                </a:lnTo>
                <a:lnTo>
                  <a:pt x="29360" y="31270"/>
                </a:lnTo>
                <a:lnTo>
                  <a:pt x="29360" y="31280"/>
                </a:lnTo>
                <a:lnTo>
                  <a:pt x="29350" y="31280"/>
                </a:lnTo>
                <a:lnTo>
                  <a:pt x="29350" y="31290"/>
                </a:lnTo>
                <a:lnTo>
                  <a:pt x="29340" y="31290"/>
                </a:lnTo>
                <a:lnTo>
                  <a:pt x="29340" y="31300"/>
                </a:lnTo>
                <a:lnTo>
                  <a:pt x="29340" y="31310"/>
                </a:lnTo>
                <a:lnTo>
                  <a:pt x="29340" y="31330"/>
                </a:lnTo>
                <a:lnTo>
                  <a:pt x="29330" y="31330"/>
                </a:lnTo>
                <a:lnTo>
                  <a:pt x="29330" y="31340"/>
                </a:lnTo>
                <a:lnTo>
                  <a:pt x="29330" y="31330"/>
                </a:lnTo>
                <a:lnTo>
                  <a:pt x="29320" y="31330"/>
                </a:lnTo>
                <a:lnTo>
                  <a:pt x="29310" y="31330"/>
                </a:lnTo>
                <a:lnTo>
                  <a:pt x="29310" y="31320"/>
                </a:lnTo>
                <a:lnTo>
                  <a:pt x="29310" y="31310"/>
                </a:lnTo>
                <a:lnTo>
                  <a:pt x="29300" y="31310"/>
                </a:lnTo>
                <a:lnTo>
                  <a:pt x="29300" y="31320"/>
                </a:lnTo>
                <a:lnTo>
                  <a:pt x="29300" y="31330"/>
                </a:lnTo>
                <a:lnTo>
                  <a:pt x="29310" y="31330"/>
                </a:lnTo>
                <a:lnTo>
                  <a:pt x="29310" y="31340"/>
                </a:lnTo>
                <a:lnTo>
                  <a:pt x="29310" y="31350"/>
                </a:lnTo>
                <a:lnTo>
                  <a:pt x="29320" y="31350"/>
                </a:lnTo>
                <a:lnTo>
                  <a:pt x="29320" y="31360"/>
                </a:lnTo>
                <a:lnTo>
                  <a:pt x="29330" y="31370"/>
                </a:lnTo>
                <a:lnTo>
                  <a:pt x="29330" y="31380"/>
                </a:lnTo>
                <a:lnTo>
                  <a:pt x="29340" y="31390"/>
                </a:lnTo>
                <a:lnTo>
                  <a:pt x="29330" y="31400"/>
                </a:lnTo>
                <a:lnTo>
                  <a:pt x="29320" y="31410"/>
                </a:lnTo>
                <a:lnTo>
                  <a:pt x="29320" y="31420"/>
                </a:lnTo>
                <a:lnTo>
                  <a:pt x="29310" y="31430"/>
                </a:lnTo>
                <a:lnTo>
                  <a:pt x="29310" y="31440"/>
                </a:lnTo>
                <a:lnTo>
                  <a:pt x="29300" y="31450"/>
                </a:lnTo>
                <a:lnTo>
                  <a:pt x="29300" y="31460"/>
                </a:lnTo>
                <a:lnTo>
                  <a:pt x="29300" y="31470"/>
                </a:lnTo>
                <a:lnTo>
                  <a:pt x="29310" y="31470"/>
                </a:lnTo>
                <a:lnTo>
                  <a:pt x="29320" y="31480"/>
                </a:lnTo>
                <a:lnTo>
                  <a:pt x="29320" y="31490"/>
                </a:lnTo>
                <a:lnTo>
                  <a:pt x="29320" y="31500"/>
                </a:lnTo>
                <a:lnTo>
                  <a:pt x="29310" y="31520"/>
                </a:lnTo>
                <a:lnTo>
                  <a:pt x="29310" y="31530"/>
                </a:lnTo>
                <a:lnTo>
                  <a:pt x="29320" y="31540"/>
                </a:lnTo>
                <a:lnTo>
                  <a:pt x="29320" y="31550"/>
                </a:lnTo>
                <a:lnTo>
                  <a:pt x="29320" y="31560"/>
                </a:lnTo>
                <a:lnTo>
                  <a:pt x="29310" y="31560"/>
                </a:lnTo>
                <a:lnTo>
                  <a:pt x="29310" y="31570"/>
                </a:lnTo>
                <a:lnTo>
                  <a:pt x="29300" y="31570"/>
                </a:lnTo>
                <a:lnTo>
                  <a:pt x="29300" y="31580"/>
                </a:lnTo>
                <a:lnTo>
                  <a:pt x="29300" y="31590"/>
                </a:lnTo>
                <a:lnTo>
                  <a:pt x="29310" y="31590"/>
                </a:lnTo>
                <a:lnTo>
                  <a:pt x="29310" y="31600"/>
                </a:lnTo>
                <a:lnTo>
                  <a:pt x="29300" y="31600"/>
                </a:lnTo>
                <a:lnTo>
                  <a:pt x="29290" y="31600"/>
                </a:lnTo>
                <a:lnTo>
                  <a:pt x="29290" y="31610"/>
                </a:lnTo>
                <a:lnTo>
                  <a:pt x="29290" y="31620"/>
                </a:lnTo>
                <a:lnTo>
                  <a:pt x="29300" y="31620"/>
                </a:lnTo>
                <a:lnTo>
                  <a:pt x="29300" y="31630"/>
                </a:lnTo>
                <a:lnTo>
                  <a:pt x="29300" y="31650"/>
                </a:lnTo>
                <a:lnTo>
                  <a:pt x="29290" y="31670"/>
                </a:lnTo>
                <a:lnTo>
                  <a:pt x="29290" y="31680"/>
                </a:lnTo>
                <a:lnTo>
                  <a:pt x="29290" y="31690"/>
                </a:lnTo>
                <a:lnTo>
                  <a:pt x="29290" y="31700"/>
                </a:lnTo>
                <a:lnTo>
                  <a:pt x="29300" y="31700"/>
                </a:lnTo>
                <a:lnTo>
                  <a:pt x="29300" y="31710"/>
                </a:lnTo>
                <a:lnTo>
                  <a:pt x="29290" y="31710"/>
                </a:lnTo>
                <a:lnTo>
                  <a:pt x="29290" y="31720"/>
                </a:lnTo>
                <a:lnTo>
                  <a:pt x="29290" y="31730"/>
                </a:lnTo>
                <a:lnTo>
                  <a:pt x="29280" y="31730"/>
                </a:lnTo>
                <a:lnTo>
                  <a:pt x="29280" y="31750"/>
                </a:lnTo>
                <a:lnTo>
                  <a:pt x="29270" y="31770"/>
                </a:lnTo>
                <a:lnTo>
                  <a:pt x="29260" y="31780"/>
                </a:lnTo>
                <a:lnTo>
                  <a:pt x="29260" y="31790"/>
                </a:lnTo>
                <a:lnTo>
                  <a:pt x="29260" y="31800"/>
                </a:lnTo>
                <a:lnTo>
                  <a:pt x="29260" y="31810"/>
                </a:lnTo>
                <a:lnTo>
                  <a:pt x="29260" y="31820"/>
                </a:lnTo>
                <a:lnTo>
                  <a:pt x="29260" y="31830"/>
                </a:lnTo>
                <a:lnTo>
                  <a:pt x="29250" y="31830"/>
                </a:lnTo>
                <a:lnTo>
                  <a:pt x="29280" y="31830"/>
                </a:lnTo>
                <a:lnTo>
                  <a:pt x="29300" y="31830"/>
                </a:lnTo>
                <a:lnTo>
                  <a:pt x="29340" y="31830"/>
                </a:lnTo>
                <a:lnTo>
                  <a:pt x="29370" y="31840"/>
                </a:lnTo>
                <a:lnTo>
                  <a:pt x="29390" y="31830"/>
                </a:lnTo>
                <a:lnTo>
                  <a:pt x="29440" y="31840"/>
                </a:lnTo>
                <a:lnTo>
                  <a:pt x="29470" y="31840"/>
                </a:lnTo>
                <a:lnTo>
                  <a:pt x="29500" y="31840"/>
                </a:lnTo>
                <a:lnTo>
                  <a:pt x="29530" y="31840"/>
                </a:lnTo>
                <a:lnTo>
                  <a:pt x="29550" y="31840"/>
                </a:lnTo>
                <a:lnTo>
                  <a:pt x="29560" y="31840"/>
                </a:lnTo>
                <a:lnTo>
                  <a:pt x="29570" y="31830"/>
                </a:lnTo>
                <a:lnTo>
                  <a:pt x="29580" y="31830"/>
                </a:lnTo>
                <a:lnTo>
                  <a:pt x="29590" y="31820"/>
                </a:lnTo>
                <a:lnTo>
                  <a:pt x="29600" y="31820"/>
                </a:lnTo>
                <a:lnTo>
                  <a:pt x="29610" y="31820"/>
                </a:lnTo>
                <a:lnTo>
                  <a:pt x="29620" y="31820"/>
                </a:lnTo>
                <a:lnTo>
                  <a:pt x="29630" y="31820"/>
                </a:lnTo>
                <a:lnTo>
                  <a:pt x="29640" y="31820"/>
                </a:lnTo>
                <a:lnTo>
                  <a:pt x="29640" y="31810"/>
                </a:lnTo>
                <a:lnTo>
                  <a:pt x="29650" y="31810"/>
                </a:lnTo>
                <a:lnTo>
                  <a:pt x="29660" y="31820"/>
                </a:lnTo>
                <a:lnTo>
                  <a:pt x="29670" y="31810"/>
                </a:lnTo>
                <a:lnTo>
                  <a:pt x="29700" y="31810"/>
                </a:lnTo>
                <a:lnTo>
                  <a:pt x="29720" y="31810"/>
                </a:lnTo>
                <a:lnTo>
                  <a:pt x="29740" y="31800"/>
                </a:lnTo>
                <a:lnTo>
                  <a:pt x="29780" y="31840"/>
                </a:lnTo>
                <a:lnTo>
                  <a:pt x="29820" y="31910"/>
                </a:lnTo>
                <a:lnTo>
                  <a:pt x="29850" y="31970"/>
                </a:lnTo>
                <a:lnTo>
                  <a:pt x="29900" y="32030"/>
                </a:lnTo>
                <a:lnTo>
                  <a:pt x="29950" y="32080"/>
                </a:lnTo>
                <a:lnTo>
                  <a:pt x="30000" y="32130"/>
                </a:lnTo>
                <a:lnTo>
                  <a:pt x="30020" y="32150"/>
                </a:lnTo>
                <a:lnTo>
                  <a:pt x="30080" y="32180"/>
                </a:lnTo>
                <a:lnTo>
                  <a:pt x="30100" y="32190"/>
                </a:lnTo>
                <a:lnTo>
                  <a:pt x="30120" y="32200"/>
                </a:lnTo>
                <a:lnTo>
                  <a:pt x="30130" y="32200"/>
                </a:lnTo>
                <a:lnTo>
                  <a:pt x="30140" y="32200"/>
                </a:lnTo>
                <a:lnTo>
                  <a:pt x="30230" y="32170"/>
                </a:lnTo>
                <a:lnTo>
                  <a:pt x="30290" y="32150"/>
                </a:lnTo>
                <a:lnTo>
                  <a:pt x="30310" y="32150"/>
                </a:lnTo>
                <a:lnTo>
                  <a:pt x="30340" y="32170"/>
                </a:lnTo>
                <a:lnTo>
                  <a:pt x="30350" y="32170"/>
                </a:lnTo>
                <a:lnTo>
                  <a:pt x="30360" y="32180"/>
                </a:lnTo>
                <a:lnTo>
                  <a:pt x="30410" y="32170"/>
                </a:lnTo>
                <a:lnTo>
                  <a:pt x="30440" y="32160"/>
                </a:lnTo>
                <a:lnTo>
                  <a:pt x="30470" y="32170"/>
                </a:lnTo>
                <a:lnTo>
                  <a:pt x="30480" y="32170"/>
                </a:lnTo>
                <a:lnTo>
                  <a:pt x="30510" y="32170"/>
                </a:lnTo>
                <a:lnTo>
                  <a:pt x="30510" y="32180"/>
                </a:lnTo>
                <a:lnTo>
                  <a:pt x="30520" y="32200"/>
                </a:lnTo>
                <a:lnTo>
                  <a:pt x="30530" y="32210"/>
                </a:lnTo>
                <a:lnTo>
                  <a:pt x="30550" y="32220"/>
                </a:lnTo>
                <a:lnTo>
                  <a:pt x="30570" y="32210"/>
                </a:lnTo>
                <a:lnTo>
                  <a:pt x="30580" y="32210"/>
                </a:lnTo>
                <a:lnTo>
                  <a:pt x="30580" y="32200"/>
                </a:lnTo>
                <a:lnTo>
                  <a:pt x="30590" y="32210"/>
                </a:lnTo>
                <a:lnTo>
                  <a:pt x="30590" y="32220"/>
                </a:lnTo>
                <a:lnTo>
                  <a:pt x="30580" y="32220"/>
                </a:lnTo>
                <a:lnTo>
                  <a:pt x="30590" y="32220"/>
                </a:lnTo>
                <a:lnTo>
                  <a:pt x="30600" y="32220"/>
                </a:lnTo>
                <a:lnTo>
                  <a:pt x="30600" y="32240"/>
                </a:lnTo>
                <a:lnTo>
                  <a:pt x="30600" y="32250"/>
                </a:lnTo>
                <a:lnTo>
                  <a:pt x="30590" y="32250"/>
                </a:lnTo>
                <a:lnTo>
                  <a:pt x="30590" y="32240"/>
                </a:lnTo>
                <a:lnTo>
                  <a:pt x="30580" y="32230"/>
                </a:lnTo>
                <a:lnTo>
                  <a:pt x="30570" y="32230"/>
                </a:lnTo>
                <a:lnTo>
                  <a:pt x="30570" y="32240"/>
                </a:lnTo>
                <a:lnTo>
                  <a:pt x="30570" y="32250"/>
                </a:lnTo>
                <a:lnTo>
                  <a:pt x="30560" y="32250"/>
                </a:lnTo>
                <a:lnTo>
                  <a:pt x="30560" y="32260"/>
                </a:lnTo>
                <a:lnTo>
                  <a:pt x="30550" y="32250"/>
                </a:lnTo>
                <a:lnTo>
                  <a:pt x="30540" y="32250"/>
                </a:lnTo>
                <a:lnTo>
                  <a:pt x="30540" y="32260"/>
                </a:lnTo>
                <a:lnTo>
                  <a:pt x="30540" y="32270"/>
                </a:lnTo>
                <a:lnTo>
                  <a:pt x="30540" y="32280"/>
                </a:lnTo>
                <a:lnTo>
                  <a:pt x="30530" y="32290"/>
                </a:lnTo>
                <a:lnTo>
                  <a:pt x="30520" y="32300"/>
                </a:lnTo>
                <a:lnTo>
                  <a:pt x="30520" y="32320"/>
                </a:lnTo>
                <a:lnTo>
                  <a:pt x="30520" y="32330"/>
                </a:lnTo>
                <a:lnTo>
                  <a:pt x="30530" y="32330"/>
                </a:lnTo>
                <a:lnTo>
                  <a:pt x="30530" y="32340"/>
                </a:lnTo>
                <a:lnTo>
                  <a:pt x="30520" y="32340"/>
                </a:lnTo>
                <a:lnTo>
                  <a:pt x="30510" y="32340"/>
                </a:lnTo>
                <a:lnTo>
                  <a:pt x="30500" y="32340"/>
                </a:lnTo>
                <a:lnTo>
                  <a:pt x="30500" y="32350"/>
                </a:lnTo>
                <a:lnTo>
                  <a:pt x="30490" y="32350"/>
                </a:lnTo>
                <a:lnTo>
                  <a:pt x="30480" y="32340"/>
                </a:lnTo>
                <a:lnTo>
                  <a:pt x="30470" y="32340"/>
                </a:lnTo>
                <a:lnTo>
                  <a:pt x="30460" y="32340"/>
                </a:lnTo>
                <a:lnTo>
                  <a:pt x="30440" y="32340"/>
                </a:lnTo>
                <a:lnTo>
                  <a:pt x="30440" y="32350"/>
                </a:lnTo>
                <a:lnTo>
                  <a:pt x="30430" y="32360"/>
                </a:lnTo>
                <a:lnTo>
                  <a:pt x="30420" y="32370"/>
                </a:lnTo>
                <a:lnTo>
                  <a:pt x="30420" y="32380"/>
                </a:lnTo>
                <a:lnTo>
                  <a:pt x="30400" y="32380"/>
                </a:lnTo>
                <a:lnTo>
                  <a:pt x="30400" y="32390"/>
                </a:lnTo>
                <a:lnTo>
                  <a:pt x="30400" y="32400"/>
                </a:lnTo>
                <a:lnTo>
                  <a:pt x="30390" y="32400"/>
                </a:lnTo>
                <a:lnTo>
                  <a:pt x="30380" y="32410"/>
                </a:lnTo>
                <a:lnTo>
                  <a:pt x="30380" y="32420"/>
                </a:lnTo>
                <a:lnTo>
                  <a:pt x="30380" y="32430"/>
                </a:lnTo>
                <a:lnTo>
                  <a:pt x="30370" y="32430"/>
                </a:lnTo>
                <a:lnTo>
                  <a:pt x="30370" y="32450"/>
                </a:lnTo>
                <a:lnTo>
                  <a:pt x="30360" y="32450"/>
                </a:lnTo>
                <a:lnTo>
                  <a:pt x="30350" y="32460"/>
                </a:lnTo>
                <a:lnTo>
                  <a:pt x="30340" y="32460"/>
                </a:lnTo>
                <a:lnTo>
                  <a:pt x="30330" y="32470"/>
                </a:lnTo>
                <a:lnTo>
                  <a:pt x="30320" y="32470"/>
                </a:lnTo>
                <a:lnTo>
                  <a:pt x="30310" y="32480"/>
                </a:lnTo>
                <a:lnTo>
                  <a:pt x="30300" y="32490"/>
                </a:lnTo>
                <a:lnTo>
                  <a:pt x="30300" y="32480"/>
                </a:lnTo>
                <a:lnTo>
                  <a:pt x="30290" y="32480"/>
                </a:lnTo>
                <a:lnTo>
                  <a:pt x="30280" y="32480"/>
                </a:lnTo>
                <a:lnTo>
                  <a:pt x="30270" y="32480"/>
                </a:lnTo>
                <a:lnTo>
                  <a:pt x="30260" y="32480"/>
                </a:lnTo>
                <a:lnTo>
                  <a:pt x="30250" y="32490"/>
                </a:lnTo>
                <a:lnTo>
                  <a:pt x="30240" y="32490"/>
                </a:lnTo>
                <a:lnTo>
                  <a:pt x="30240" y="32500"/>
                </a:lnTo>
                <a:lnTo>
                  <a:pt x="30260" y="32510"/>
                </a:lnTo>
                <a:lnTo>
                  <a:pt x="30250" y="32510"/>
                </a:lnTo>
                <a:lnTo>
                  <a:pt x="30250" y="32520"/>
                </a:lnTo>
                <a:lnTo>
                  <a:pt x="30240" y="32520"/>
                </a:lnTo>
                <a:lnTo>
                  <a:pt x="30230" y="32520"/>
                </a:lnTo>
                <a:lnTo>
                  <a:pt x="30220" y="32520"/>
                </a:lnTo>
                <a:lnTo>
                  <a:pt x="30220" y="32510"/>
                </a:lnTo>
                <a:lnTo>
                  <a:pt x="30220" y="32500"/>
                </a:lnTo>
                <a:lnTo>
                  <a:pt x="30210" y="32500"/>
                </a:lnTo>
                <a:lnTo>
                  <a:pt x="30210" y="32510"/>
                </a:lnTo>
                <a:lnTo>
                  <a:pt x="30210" y="32530"/>
                </a:lnTo>
                <a:lnTo>
                  <a:pt x="30210" y="32540"/>
                </a:lnTo>
                <a:lnTo>
                  <a:pt x="30200" y="32540"/>
                </a:lnTo>
                <a:lnTo>
                  <a:pt x="30200" y="32550"/>
                </a:lnTo>
                <a:lnTo>
                  <a:pt x="30200" y="32560"/>
                </a:lnTo>
                <a:lnTo>
                  <a:pt x="30190" y="32560"/>
                </a:lnTo>
                <a:lnTo>
                  <a:pt x="30190" y="32570"/>
                </a:lnTo>
                <a:lnTo>
                  <a:pt x="30180" y="32580"/>
                </a:lnTo>
                <a:lnTo>
                  <a:pt x="30180" y="32590"/>
                </a:lnTo>
                <a:lnTo>
                  <a:pt x="30180" y="32600"/>
                </a:lnTo>
                <a:lnTo>
                  <a:pt x="30170" y="32600"/>
                </a:lnTo>
                <a:lnTo>
                  <a:pt x="30160" y="32610"/>
                </a:lnTo>
                <a:lnTo>
                  <a:pt x="30160" y="32620"/>
                </a:lnTo>
                <a:lnTo>
                  <a:pt x="30160" y="32630"/>
                </a:lnTo>
                <a:lnTo>
                  <a:pt x="30160" y="32640"/>
                </a:lnTo>
                <a:lnTo>
                  <a:pt x="30150" y="32640"/>
                </a:lnTo>
                <a:lnTo>
                  <a:pt x="30140" y="32640"/>
                </a:lnTo>
                <a:lnTo>
                  <a:pt x="30140" y="32650"/>
                </a:lnTo>
                <a:lnTo>
                  <a:pt x="30140" y="32660"/>
                </a:lnTo>
                <a:lnTo>
                  <a:pt x="30140" y="32670"/>
                </a:lnTo>
                <a:lnTo>
                  <a:pt x="30130" y="32670"/>
                </a:lnTo>
                <a:lnTo>
                  <a:pt x="30130" y="32680"/>
                </a:lnTo>
                <a:lnTo>
                  <a:pt x="30120" y="32700"/>
                </a:lnTo>
                <a:lnTo>
                  <a:pt x="30120" y="32710"/>
                </a:lnTo>
                <a:lnTo>
                  <a:pt x="30120" y="32730"/>
                </a:lnTo>
                <a:lnTo>
                  <a:pt x="30120" y="32740"/>
                </a:lnTo>
                <a:lnTo>
                  <a:pt x="30110" y="32740"/>
                </a:lnTo>
                <a:lnTo>
                  <a:pt x="30110" y="32750"/>
                </a:lnTo>
                <a:lnTo>
                  <a:pt x="30100" y="32750"/>
                </a:lnTo>
                <a:lnTo>
                  <a:pt x="30100" y="32760"/>
                </a:lnTo>
                <a:lnTo>
                  <a:pt x="30090" y="32770"/>
                </a:lnTo>
                <a:lnTo>
                  <a:pt x="30090" y="32780"/>
                </a:lnTo>
                <a:lnTo>
                  <a:pt x="30090" y="32790"/>
                </a:lnTo>
                <a:lnTo>
                  <a:pt x="30080" y="32800"/>
                </a:lnTo>
                <a:lnTo>
                  <a:pt x="30080" y="32810"/>
                </a:lnTo>
                <a:lnTo>
                  <a:pt x="30070" y="32820"/>
                </a:lnTo>
                <a:lnTo>
                  <a:pt x="30070" y="32830"/>
                </a:lnTo>
                <a:lnTo>
                  <a:pt x="30080" y="32850"/>
                </a:lnTo>
                <a:lnTo>
                  <a:pt x="30070" y="32850"/>
                </a:lnTo>
                <a:lnTo>
                  <a:pt x="30070" y="32860"/>
                </a:lnTo>
                <a:lnTo>
                  <a:pt x="30060" y="32850"/>
                </a:lnTo>
                <a:lnTo>
                  <a:pt x="30060" y="32860"/>
                </a:lnTo>
                <a:lnTo>
                  <a:pt x="30060" y="32870"/>
                </a:lnTo>
                <a:lnTo>
                  <a:pt x="30050" y="32890"/>
                </a:lnTo>
                <a:lnTo>
                  <a:pt x="30050" y="32900"/>
                </a:lnTo>
                <a:lnTo>
                  <a:pt x="30050" y="32910"/>
                </a:lnTo>
                <a:lnTo>
                  <a:pt x="30050" y="32920"/>
                </a:lnTo>
                <a:lnTo>
                  <a:pt x="30050" y="32930"/>
                </a:lnTo>
                <a:lnTo>
                  <a:pt x="30050" y="32940"/>
                </a:lnTo>
                <a:lnTo>
                  <a:pt x="30050" y="32950"/>
                </a:lnTo>
                <a:lnTo>
                  <a:pt x="30050" y="32960"/>
                </a:lnTo>
                <a:lnTo>
                  <a:pt x="30040" y="32960"/>
                </a:lnTo>
                <a:lnTo>
                  <a:pt x="30040" y="32970"/>
                </a:lnTo>
                <a:lnTo>
                  <a:pt x="30030" y="32980"/>
                </a:lnTo>
                <a:lnTo>
                  <a:pt x="30030" y="32990"/>
                </a:lnTo>
                <a:lnTo>
                  <a:pt x="30030" y="33000"/>
                </a:lnTo>
                <a:lnTo>
                  <a:pt x="30030" y="33010"/>
                </a:lnTo>
                <a:lnTo>
                  <a:pt x="30030" y="33020"/>
                </a:lnTo>
                <a:lnTo>
                  <a:pt x="30030" y="33030"/>
                </a:lnTo>
                <a:lnTo>
                  <a:pt x="30020" y="33060"/>
                </a:lnTo>
                <a:lnTo>
                  <a:pt x="30010" y="33080"/>
                </a:lnTo>
                <a:lnTo>
                  <a:pt x="30010" y="33090"/>
                </a:lnTo>
                <a:lnTo>
                  <a:pt x="30010" y="33100"/>
                </a:lnTo>
                <a:lnTo>
                  <a:pt x="30010" y="33110"/>
                </a:lnTo>
                <a:lnTo>
                  <a:pt x="30000" y="33120"/>
                </a:lnTo>
                <a:lnTo>
                  <a:pt x="29990" y="33130"/>
                </a:lnTo>
                <a:lnTo>
                  <a:pt x="29990" y="33140"/>
                </a:lnTo>
                <a:lnTo>
                  <a:pt x="29990" y="33150"/>
                </a:lnTo>
                <a:lnTo>
                  <a:pt x="29980" y="33150"/>
                </a:lnTo>
                <a:lnTo>
                  <a:pt x="29980" y="33160"/>
                </a:lnTo>
                <a:lnTo>
                  <a:pt x="29990" y="33160"/>
                </a:lnTo>
                <a:lnTo>
                  <a:pt x="29990" y="33170"/>
                </a:lnTo>
                <a:lnTo>
                  <a:pt x="29980" y="33180"/>
                </a:lnTo>
                <a:lnTo>
                  <a:pt x="29970" y="33190"/>
                </a:lnTo>
                <a:lnTo>
                  <a:pt x="29970" y="33210"/>
                </a:lnTo>
                <a:lnTo>
                  <a:pt x="29970" y="33220"/>
                </a:lnTo>
                <a:lnTo>
                  <a:pt x="29960" y="33220"/>
                </a:lnTo>
                <a:lnTo>
                  <a:pt x="29960" y="33210"/>
                </a:lnTo>
                <a:lnTo>
                  <a:pt x="29950" y="33210"/>
                </a:lnTo>
                <a:lnTo>
                  <a:pt x="29950" y="33220"/>
                </a:lnTo>
                <a:lnTo>
                  <a:pt x="29950" y="33230"/>
                </a:lnTo>
                <a:lnTo>
                  <a:pt x="29950" y="33240"/>
                </a:lnTo>
                <a:lnTo>
                  <a:pt x="29940" y="33250"/>
                </a:lnTo>
                <a:lnTo>
                  <a:pt x="29940" y="33260"/>
                </a:lnTo>
                <a:lnTo>
                  <a:pt x="29940" y="33270"/>
                </a:lnTo>
                <a:lnTo>
                  <a:pt x="29940" y="33280"/>
                </a:lnTo>
                <a:lnTo>
                  <a:pt x="29940" y="33290"/>
                </a:lnTo>
                <a:lnTo>
                  <a:pt x="29940" y="33300"/>
                </a:lnTo>
                <a:lnTo>
                  <a:pt x="29930" y="33320"/>
                </a:lnTo>
                <a:lnTo>
                  <a:pt x="29920" y="33360"/>
                </a:lnTo>
                <a:lnTo>
                  <a:pt x="29910" y="33380"/>
                </a:lnTo>
                <a:lnTo>
                  <a:pt x="29910" y="33390"/>
                </a:lnTo>
                <a:lnTo>
                  <a:pt x="29900" y="33400"/>
                </a:lnTo>
                <a:lnTo>
                  <a:pt x="29900" y="33410"/>
                </a:lnTo>
                <a:lnTo>
                  <a:pt x="29900" y="33420"/>
                </a:lnTo>
                <a:lnTo>
                  <a:pt x="29890" y="33430"/>
                </a:lnTo>
                <a:lnTo>
                  <a:pt x="29890" y="33440"/>
                </a:lnTo>
                <a:lnTo>
                  <a:pt x="29880" y="33460"/>
                </a:lnTo>
                <a:lnTo>
                  <a:pt x="29870" y="33490"/>
                </a:lnTo>
                <a:lnTo>
                  <a:pt x="29860" y="33500"/>
                </a:lnTo>
                <a:lnTo>
                  <a:pt x="29860" y="33510"/>
                </a:lnTo>
                <a:lnTo>
                  <a:pt x="29860" y="33520"/>
                </a:lnTo>
                <a:lnTo>
                  <a:pt x="29870" y="33530"/>
                </a:lnTo>
                <a:lnTo>
                  <a:pt x="29860" y="33550"/>
                </a:lnTo>
                <a:lnTo>
                  <a:pt x="29860" y="33560"/>
                </a:lnTo>
                <a:lnTo>
                  <a:pt x="29850" y="33560"/>
                </a:lnTo>
                <a:lnTo>
                  <a:pt x="29850" y="33570"/>
                </a:lnTo>
                <a:lnTo>
                  <a:pt x="29860" y="33570"/>
                </a:lnTo>
                <a:lnTo>
                  <a:pt x="29860" y="33580"/>
                </a:lnTo>
                <a:lnTo>
                  <a:pt x="29860" y="33590"/>
                </a:lnTo>
                <a:lnTo>
                  <a:pt x="29860" y="33600"/>
                </a:lnTo>
                <a:lnTo>
                  <a:pt x="29860" y="33610"/>
                </a:lnTo>
                <a:lnTo>
                  <a:pt x="29850" y="33620"/>
                </a:lnTo>
                <a:lnTo>
                  <a:pt x="29850" y="33630"/>
                </a:lnTo>
                <a:lnTo>
                  <a:pt x="29850" y="33640"/>
                </a:lnTo>
                <a:lnTo>
                  <a:pt x="29860" y="33650"/>
                </a:lnTo>
                <a:lnTo>
                  <a:pt x="29850" y="33650"/>
                </a:lnTo>
                <a:lnTo>
                  <a:pt x="29840" y="33650"/>
                </a:lnTo>
                <a:lnTo>
                  <a:pt x="29830" y="33650"/>
                </a:lnTo>
                <a:lnTo>
                  <a:pt x="29830" y="33660"/>
                </a:lnTo>
                <a:lnTo>
                  <a:pt x="29830" y="33670"/>
                </a:lnTo>
                <a:lnTo>
                  <a:pt x="29830" y="33680"/>
                </a:lnTo>
                <a:lnTo>
                  <a:pt x="29830" y="33690"/>
                </a:lnTo>
                <a:lnTo>
                  <a:pt x="29830" y="33700"/>
                </a:lnTo>
                <a:lnTo>
                  <a:pt x="29820" y="33700"/>
                </a:lnTo>
                <a:lnTo>
                  <a:pt x="29810" y="33700"/>
                </a:lnTo>
                <a:lnTo>
                  <a:pt x="29810" y="33710"/>
                </a:lnTo>
                <a:lnTo>
                  <a:pt x="29800" y="33720"/>
                </a:lnTo>
                <a:lnTo>
                  <a:pt x="29800" y="33730"/>
                </a:lnTo>
                <a:lnTo>
                  <a:pt x="29790" y="33730"/>
                </a:lnTo>
                <a:lnTo>
                  <a:pt x="29790" y="33740"/>
                </a:lnTo>
                <a:lnTo>
                  <a:pt x="29780" y="33740"/>
                </a:lnTo>
                <a:lnTo>
                  <a:pt x="29770" y="33750"/>
                </a:lnTo>
                <a:lnTo>
                  <a:pt x="29760" y="33750"/>
                </a:lnTo>
                <a:lnTo>
                  <a:pt x="29760" y="33760"/>
                </a:lnTo>
                <a:lnTo>
                  <a:pt x="29740" y="33780"/>
                </a:lnTo>
                <a:lnTo>
                  <a:pt x="29730" y="33790"/>
                </a:lnTo>
                <a:lnTo>
                  <a:pt x="29720" y="33810"/>
                </a:lnTo>
                <a:lnTo>
                  <a:pt x="29710" y="33810"/>
                </a:lnTo>
                <a:lnTo>
                  <a:pt x="29710" y="33820"/>
                </a:lnTo>
                <a:lnTo>
                  <a:pt x="29690" y="33850"/>
                </a:lnTo>
                <a:lnTo>
                  <a:pt x="29680" y="33880"/>
                </a:lnTo>
                <a:lnTo>
                  <a:pt x="29660" y="33940"/>
                </a:lnTo>
                <a:lnTo>
                  <a:pt x="29650" y="33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