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Yumbe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Yum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610" y="14030"/>
                </a:moveTo>
                <a:lnTo>
                  <a:pt x="37610" y="14040"/>
                </a:lnTo>
                <a:lnTo>
                  <a:pt x="37620" y="14040"/>
                </a:lnTo>
                <a:lnTo>
                  <a:pt x="37620" y="14050"/>
                </a:lnTo>
                <a:lnTo>
                  <a:pt x="37630" y="14060"/>
                </a:lnTo>
                <a:lnTo>
                  <a:pt x="37620" y="14060"/>
                </a:lnTo>
                <a:lnTo>
                  <a:pt x="37630" y="14060"/>
                </a:lnTo>
                <a:lnTo>
                  <a:pt x="37630" y="14070"/>
                </a:lnTo>
                <a:lnTo>
                  <a:pt x="37640" y="14070"/>
                </a:lnTo>
                <a:lnTo>
                  <a:pt x="37650" y="14070"/>
                </a:lnTo>
                <a:lnTo>
                  <a:pt x="37660" y="14080"/>
                </a:lnTo>
                <a:lnTo>
                  <a:pt x="37660" y="14070"/>
                </a:lnTo>
                <a:lnTo>
                  <a:pt x="37670" y="14080"/>
                </a:lnTo>
                <a:lnTo>
                  <a:pt x="37680" y="14080"/>
                </a:lnTo>
                <a:lnTo>
                  <a:pt x="37690" y="14080"/>
                </a:lnTo>
                <a:lnTo>
                  <a:pt x="37700" y="14080"/>
                </a:lnTo>
                <a:lnTo>
                  <a:pt x="37710" y="14090"/>
                </a:lnTo>
                <a:lnTo>
                  <a:pt x="37720" y="14100"/>
                </a:lnTo>
                <a:lnTo>
                  <a:pt x="37730" y="14110"/>
                </a:lnTo>
                <a:lnTo>
                  <a:pt x="37730" y="14120"/>
                </a:lnTo>
                <a:lnTo>
                  <a:pt x="37740" y="14120"/>
                </a:lnTo>
                <a:lnTo>
                  <a:pt x="37740" y="14130"/>
                </a:lnTo>
                <a:lnTo>
                  <a:pt x="37730" y="14140"/>
                </a:lnTo>
                <a:lnTo>
                  <a:pt x="37730" y="14150"/>
                </a:lnTo>
                <a:lnTo>
                  <a:pt x="37730" y="14160"/>
                </a:lnTo>
                <a:lnTo>
                  <a:pt x="37740" y="14170"/>
                </a:lnTo>
                <a:lnTo>
                  <a:pt x="37740" y="14180"/>
                </a:lnTo>
                <a:lnTo>
                  <a:pt x="37750" y="14180"/>
                </a:lnTo>
                <a:lnTo>
                  <a:pt x="37750" y="14190"/>
                </a:lnTo>
                <a:lnTo>
                  <a:pt x="37750" y="14200"/>
                </a:lnTo>
                <a:lnTo>
                  <a:pt x="37750" y="14210"/>
                </a:lnTo>
                <a:lnTo>
                  <a:pt x="37760" y="14210"/>
                </a:lnTo>
                <a:lnTo>
                  <a:pt x="37760" y="14220"/>
                </a:lnTo>
                <a:lnTo>
                  <a:pt x="37770" y="14220"/>
                </a:lnTo>
                <a:lnTo>
                  <a:pt x="37770" y="14240"/>
                </a:lnTo>
                <a:lnTo>
                  <a:pt x="37780" y="14250"/>
                </a:lnTo>
                <a:lnTo>
                  <a:pt x="37790" y="14260"/>
                </a:lnTo>
                <a:lnTo>
                  <a:pt x="37800" y="14260"/>
                </a:lnTo>
                <a:lnTo>
                  <a:pt x="37810" y="14270"/>
                </a:lnTo>
                <a:lnTo>
                  <a:pt x="37820" y="14270"/>
                </a:lnTo>
                <a:lnTo>
                  <a:pt x="37830" y="14270"/>
                </a:lnTo>
                <a:lnTo>
                  <a:pt x="37840" y="14270"/>
                </a:lnTo>
                <a:lnTo>
                  <a:pt x="37850" y="14270"/>
                </a:lnTo>
                <a:lnTo>
                  <a:pt x="37850" y="14280"/>
                </a:lnTo>
                <a:lnTo>
                  <a:pt x="37850" y="14290"/>
                </a:lnTo>
                <a:lnTo>
                  <a:pt x="37850" y="14310"/>
                </a:lnTo>
                <a:lnTo>
                  <a:pt x="37850" y="14320"/>
                </a:lnTo>
                <a:lnTo>
                  <a:pt x="37850" y="14330"/>
                </a:lnTo>
                <a:lnTo>
                  <a:pt x="37860" y="14340"/>
                </a:lnTo>
                <a:lnTo>
                  <a:pt x="37860" y="14350"/>
                </a:lnTo>
                <a:lnTo>
                  <a:pt x="37870" y="14350"/>
                </a:lnTo>
                <a:lnTo>
                  <a:pt x="37870" y="14360"/>
                </a:lnTo>
                <a:lnTo>
                  <a:pt x="37880" y="14360"/>
                </a:lnTo>
                <a:lnTo>
                  <a:pt x="37880" y="14370"/>
                </a:lnTo>
                <a:lnTo>
                  <a:pt x="37880" y="14380"/>
                </a:lnTo>
                <a:lnTo>
                  <a:pt x="37880" y="14390"/>
                </a:lnTo>
                <a:lnTo>
                  <a:pt x="37880" y="14400"/>
                </a:lnTo>
                <a:lnTo>
                  <a:pt x="37890" y="14410"/>
                </a:lnTo>
                <a:lnTo>
                  <a:pt x="37890" y="14420"/>
                </a:lnTo>
                <a:lnTo>
                  <a:pt x="37900" y="14430"/>
                </a:lnTo>
                <a:lnTo>
                  <a:pt x="37910" y="14440"/>
                </a:lnTo>
                <a:lnTo>
                  <a:pt x="37910" y="14450"/>
                </a:lnTo>
                <a:lnTo>
                  <a:pt x="37920" y="14450"/>
                </a:lnTo>
                <a:lnTo>
                  <a:pt x="37920" y="14460"/>
                </a:lnTo>
                <a:lnTo>
                  <a:pt x="37920" y="14470"/>
                </a:lnTo>
                <a:lnTo>
                  <a:pt x="37920" y="14490"/>
                </a:lnTo>
                <a:lnTo>
                  <a:pt x="37920" y="14500"/>
                </a:lnTo>
                <a:lnTo>
                  <a:pt x="37920" y="14510"/>
                </a:lnTo>
                <a:lnTo>
                  <a:pt x="37920" y="14520"/>
                </a:lnTo>
                <a:lnTo>
                  <a:pt x="37910" y="14520"/>
                </a:lnTo>
                <a:lnTo>
                  <a:pt x="37910" y="14540"/>
                </a:lnTo>
                <a:lnTo>
                  <a:pt x="37910" y="14550"/>
                </a:lnTo>
                <a:lnTo>
                  <a:pt x="37910" y="14560"/>
                </a:lnTo>
                <a:lnTo>
                  <a:pt x="37910" y="14570"/>
                </a:lnTo>
                <a:lnTo>
                  <a:pt x="37920" y="14570"/>
                </a:lnTo>
                <a:lnTo>
                  <a:pt x="37920" y="14580"/>
                </a:lnTo>
                <a:lnTo>
                  <a:pt x="37930" y="14580"/>
                </a:lnTo>
                <a:lnTo>
                  <a:pt x="37930" y="14590"/>
                </a:lnTo>
                <a:lnTo>
                  <a:pt x="37940" y="14590"/>
                </a:lnTo>
                <a:lnTo>
                  <a:pt x="37940" y="14600"/>
                </a:lnTo>
                <a:lnTo>
                  <a:pt x="37930" y="14610"/>
                </a:lnTo>
                <a:lnTo>
                  <a:pt x="37930" y="14620"/>
                </a:lnTo>
                <a:lnTo>
                  <a:pt x="37930" y="14630"/>
                </a:lnTo>
                <a:lnTo>
                  <a:pt x="37920" y="14630"/>
                </a:lnTo>
                <a:lnTo>
                  <a:pt x="37910" y="14630"/>
                </a:lnTo>
                <a:lnTo>
                  <a:pt x="37910" y="14640"/>
                </a:lnTo>
                <a:lnTo>
                  <a:pt x="37910" y="14650"/>
                </a:lnTo>
                <a:lnTo>
                  <a:pt x="37910" y="14660"/>
                </a:lnTo>
                <a:lnTo>
                  <a:pt x="37900" y="14670"/>
                </a:lnTo>
                <a:lnTo>
                  <a:pt x="37890" y="14680"/>
                </a:lnTo>
                <a:lnTo>
                  <a:pt x="37890" y="14690"/>
                </a:lnTo>
                <a:lnTo>
                  <a:pt x="37890" y="14700"/>
                </a:lnTo>
                <a:lnTo>
                  <a:pt x="37900" y="14700"/>
                </a:lnTo>
                <a:lnTo>
                  <a:pt x="37910" y="14700"/>
                </a:lnTo>
                <a:lnTo>
                  <a:pt x="37920" y="14700"/>
                </a:lnTo>
                <a:lnTo>
                  <a:pt x="37920" y="14710"/>
                </a:lnTo>
                <a:lnTo>
                  <a:pt x="37920" y="14720"/>
                </a:lnTo>
                <a:lnTo>
                  <a:pt x="37920" y="14740"/>
                </a:lnTo>
                <a:lnTo>
                  <a:pt x="37920" y="14750"/>
                </a:lnTo>
                <a:lnTo>
                  <a:pt x="37930" y="14760"/>
                </a:lnTo>
                <a:lnTo>
                  <a:pt x="37930" y="14770"/>
                </a:lnTo>
                <a:lnTo>
                  <a:pt x="37930" y="14780"/>
                </a:lnTo>
                <a:lnTo>
                  <a:pt x="37920" y="14780"/>
                </a:lnTo>
                <a:lnTo>
                  <a:pt x="37920" y="14790"/>
                </a:lnTo>
                <a:lnTo>
                  <a:pt x="37910" y="14800"/>
                </a:lnTo>
                <a:lnTo>
                  <a:pt x="37910" y="14810"/>
                </a:lnTo>
                <a:lnTo>
                  <a:pt x="37920" y="14820"/>
                </a:lnTo>
                <a:lnTo>
                  <a:pt x="37930" y="14820"/>
                </a:lnTo>
                <a:lnTo>
                  <a:pt x="37940" y="14830"/>
                </a:lnTo>
                <a:lnTo>
                  <a:pt x="37950" y="14830"/>
                </a:lnTo>
                <a:lnTo>
                  <a:pt x="37950" y="14840"/>
                </a:lnTo>
                <a:lnTo>
                  <a:pt x="37960" y="14840"/>
                </a:lnTo>
                <a:lnTo>
                  <a:pt x="37960" y="14850"/>
                </a:lnTo>
                <a:lnTo>
                  <a:pt x="37950" y="14860"/>
                </a:lnTo>
                <a:lnTo>
                  <a:pt x="37940" y="14860"/>
                </a:lnTo>
                <a:lnTo>
                  <a:pt x="37940" y="14870"/>
                </a:lnTo>
                <a:lnTo>
                  <a:pt x="37940" y="14880"/>
                </a:lnTo>
                <a:lnTo>
                  <a:pt x="37950" y="14900"/>
                </a:lnTo>
                <a:lnTo>
                  <a:pt x="37950" y="14910"/>
                </a:lnTo>
                <a:lnTo>
                  <a:pt x="37950" y="14920"/>
                </a:lnTo>
                <a:lnTo>
                  <a:pt x="37960" y="14930"/>
                </a:lnTo>
                <a:lnTo>
                  <a:pt x="37950" y="14930"/>
                </a:lnTo>
                <a:lnTo>
                  <a:pt x="37950" y="14940"/>
                </a:lnTo>
                <a:lnTo>
                  <a:pt x="37940" y="14940"/>
                </a:lnTo>
                <a:lnTo>
                  <a:pt x="37930" y="14940"/>
                </a:lnTo>
                <a:lnTo>
                  <a:pt x="37920" y="14940"/>
                </a:lnTo>
                <a:lnTo>
                  <a:pt x="37920" y="14950"/>
                </a:lnTo>
                <a:lnTo>
                  <a:pt x="37920" y="14960"/>
                </a:lnTo>
                <a:lnTo>
                  <a:pt x="37930" y="14970"/>
                </a:lnTo>
                <a:lnTo>
                  <a:pt x="37930" y="14980"/>
                </a:lnTo>
                <a:lnTo>
                  <a:pt x="37940" y="14980"/>
                </a:lnTo>
                <a:lnTo>
                  <a:pt x="37940" y="14990"/>
                </a:lnTo>
                <a:lnTo>
                  <a:pt x="37930" y="15010"/>
                </a:lnTo>
                <a:lnTo>
                  <a:pt x="37910" y="15040"/>
                </a:lnTo>
                <a:lnTo>
                  <a:pt x="37880" y="15080"/>
                </a:lnTo>
                <a:lnTo>
                  <a:pt x="37860" y="15120"/>
                </a:lnTo>
                <a:lnTo>
                  <a:pt x="37830" y="15160"/>
                </a:lnTo>
                <a:lnTo>
                  <a:pt x="37800" y="15210"/>
                </a:lnTo>
                <a:lnTo>
                  <a:pt x="37790" y="15230"/>
                </a:lnTo>
                <a:lnTo>
                  <a:pt x="37770" y="15250"/>
                </a:lnTo>
                <a:lnTo>
                  <a:pt x="37740" y="15300"/>
                </a:lnTo>
                <a:lnTo>
                  <a:pt x="37710" y="15340"/>
                </a:lnTo>
                <a:lnTo>
                  <a:pt x="37680" y="15390"/>
                </a:lnTo>
                <a:lnTo>
                  <a:pt x="37640" y="15460"/>
                </a:lnTo>
                <a:lnTo>
                  <a:pt x="37520" y="15650"/>
                </a:lnTo>
                <a:lnTo>
                  <a:pt x="37510" y="15660"/>
                </a:lnTo>
                <a:lnTo>
                  <a:pt x="37490" y="15690"/>
                </a:lnTo>
                <a:lnTo>
                  <a:pt x="37480" y="15700"/>
                </a:lnTo>
                <a:lnTo>
                  <a:pt x="37370" y="15880"/>
                </a:lnTo>
                <a:lnTo>
                  <a:pt x="37250" y="16070"/>
                </a:lnTo>
                <a:lnTo>
                  <a:pt x="37110" y="16280"/>
                </a:lnTo>
                <a:lnTo>
                  <a:pt x="36860" y="16660"/>
                </a:lnTo>
                <a:lnTo>
                  <a:pt x="36760" y="16830"/>
                </a:lnTo>
                <a:lnTo>
                  <a:pt x="36730" y="16880"/>
                </a:lnTo>
                <a:lnTo>
                  <a:pt x="36710" y="16910"/>
                </a:lnTo>
                <a:lnTo>
                  <a:pt x="36680" y="16960"/>
                </a:lnTo>
                <a:lnTo>
                  <a:pt x="36650" y="17000"/>
                </a:lnTo>
                <a:lnTo>
                  <a:pt x="36650" y="17010"/>
                </a:lnTo>
                <a:lnTo>
                  <a:pt x="36640" y="17020"/>
                </a:lnTo>
                <a:lnTo>
                  <a:pt x="36630" y="17030"/>
                </a:lnTo>
                <a:lnTo>
                  <a:pt x="36620" y="17050"/>
                </a:lnTo>
                <a:lnTo>
                  <a:pt x="36610" y="17060"/>
                </a:lnTo>
                <a:lnTo>
                  <a:pt x="36610" y="17080"/>
                </a:lnTo>
                <a:lnTo>
                  <a:pt x="36610" y="17090"/>
                </a:lnTo>
                <a:lnTo>
                  <a:pt x="36590" y="17200"/>
                </a:lnTo>
                <a:lnTo>
                  <a:pt x="36570" y="17330"/>
                </a:lnTo>
                <a:lnTo>
                  <a:pt x="36550" y="17440"/>
                </a:lnTo>
                <a:lnTo>
                  <a:pt x="36540" y="17540"/>
                </a:lnTo>
                <a:lnTo>
                  <a:pt x="36520" y="17650"/>
                </a:lnTo>
                <a:lnTo>
                  <a:pt x="36510" y="17780"/>
                </a:lnTo>
                <a:lnTo>
                  <a:pt x="36490" y="17900"/>
                </a:lnTo>
                <a:lnTo>
                  <a:pt x="36480" y="17970"/>
                </a:lnTo>
                <a:lnTo>
                  <a:pt x="36470" y="17970"/>
                </a:lnTo>
                <a:lnTo>
                  <a:pt x="36470" y="17980"/>
                </a:lnTo>
                <a:lnTo>
                  <a:pt x="36460" y="17980"/>
                </a:lnTo>
                <a:lnTo>
                  <a:pt x="36470" y="17980"/>
                </a:lnTo>
                <a:lnTo>
                  <a:pt x="36470" y="17990"/>
                </a:lnTo>
                <a:lnTo>
                  <a:pt x="36430" y="18310"/>
                </a:lnTo>
                <a:lnTo>
                  <a:pt x="36420" y="18390"/>
                </a:lnTo>
                <a:lnTo>
                  <a:pt x="36410" y="18460"/>
                </a:lnTo>
                <a:lnTo>
                  <a:pt x="36390" y="18580"/>
                </a:lnTo>
                <a:lnTo>
                  <a:pt x="36380" y="18660"/>
                </a:lnTo>
                <a:lnTo>
                  <a:pt x="36360" y="18810"/>
                </a:lnTo>
                <a:lnTo>
                  <a:pt x="36350" y="18900"/>
                </a:lnTo>
                <a:lnTo>
                  <a:pt x="36330" y="19060"/>
                </a:lnTo>
                <a:lnTo>
                  <a:pt x="36310" y="19150"/>
                </a:lnTo>
                <a:lnTo>
                  <a:pt x="36300" y="19210"/>
                </a:lnTo>
                <a:lnTo>
                  <a:pt x="36280" y="19360"/>
                </a:lnTo>
                <a:lnTo>
                  <a:pt x="36270" y="19420"/>
                </a:lnTo>
                <a:lnTo>
                  <a:pt x="36240" y="19660"/>
                </a:lnTo>
                <a:lnTo>
                  <a:pt x="36230" y="19710"/>
                </a:lnTo>
                <a:lnTo>
                  <a:pt x="36210" y="19880"/>
                </a:lnTo>
                <a:lnTo>
                  <a:pt x="36200" y="19940"/>
                </a:lnTo>
                <a:lnTo>
                  <a:pt x="36260" y="20070"/>
                </a:lnTo>
                <a:lnTo>
                  <a:pt x="36280" y="20120"/>
                </a:lnTo>
                <a:lnTo>
                  <a:pt x="36330" y="20200"/>
                </a:lnTo>
                <a:lnTo>
                  <a:pt x="36360" y="20260"/>
                </a:lnTo>
                <a:lnTo>
                  <a:pt x="36400" y="20340"/>
                </a:lnTo>
                <a:lnTo>
                  <a:pt x="36420" y="20380"/>
                </a:lnTo>
                <a:lnTo>
                  <a:pt x="36460" y="20410"/>
                </a:lnTo>
                <a:lnTo>
                  <a:pt x="36580" y="20600"/>
                </a:lnTo>
                <a:lnTo>
                  <a:pt x="36590" y="20600"/>
                </a:lnTo>
                <a:lnTo>
                  <a:pt x="36730" y="20760"/>
                </a:lnTo>
                <a:lnTo>
                  <a:pt x="36740" y="20770"/>
                </a:lnTo>
                <a:lnTo>
                  <a:pt x="36790" y="20820"/>
                </a:lnTo>
                <a:lnTo>
                  <a:pt x="36890" y="20940"/>
                </a:lnTo>
                <a:lnTo>
                  <a:pt x="36970" y="21070"/>
                </a:lnTo>
                <a:lnTo>
                  <a:pt x="36980" y="21100"/>
                </a:lnTo>
                <a:lnTo>
                  <a:pt x="37010" y="21170"/>
                </a:lnTo>
                <a:lnTo>
                  <a:pt x="37000" y="21170"/>
                </a:lnTo>
                <a:lnTo>
                  <a:pt x="36960" y="21170"/>
                </a:lnTo>
                <a:lnTo>
                  <a:pt x="36920" y="21170"/>
                </a:lnTo>
                <a:lnTo>
                  <a:pt x="36880" y="21180"/>
                </a:lnTo>
                <a:lnTo>
                  <a:pt x="36860" y="21180"/>
                </a:lnTo>
                <a:lnTo>
                  <a:pt x="36820" y="21200"/>
                </a:lnTo>
                <a:lnTo>
                  <a:pt x="36800" y="21210"/>
                </a:lnTo>
                <a:lnTo>
                  <a:pt x="36780" y="21230"/>
                </a:lnTo>
                <a:lnTo>
                  <a:pt x="36760" y="21240"/>
                </a:lnTo>
                <a:lnTo>
                  <a:pt x="36740" y="21240"/>
                </a:lnTo>
                <a:lnTo>
                  <a:pt x="36720" y="21240"/>
                </a:lnTo>
                <a:lnTo>
                  <a:pt x="36700" y="21220"/>
                </a:lnTo>
                <a:lnTo>
                  <a:pt x="36670" y="21210"/>
                </a:lnTo>
                <a:lnTo>
                  <a:pt x="36650" y="21200"/>
                </a:lnTo>
                <a:lnTo>
                  <a:pt x="36640" y="21200"/>
                </a:lnTo>
                <a:lnTo>
                  <a:pt x="36640" y="21210"/>
                </a:lnTo>
                <a:lnTo>
                  <a:pt x="36620" y="21220"/>
                </a:lnTo>
                <a:lnTo>
                  <a:pt x="36610" y="21220"/>
                </a:lnTo>
                <a:lnTo>
                  <a:pt x="36600" y="21230"/>
                </a:lnTo>
                <a:lnTo>
                  <a:pt x="36600" y="21240"/>
                </a:lnTo>
                <a:lnTo>
                  <a:pt x="36590" y="21240"/>
                </a:lnTo>
                <a:lnTo>
                  <a:pt x="36570" y="21250"/>
                </a:lnTo>
                <a:lnTo>
                  <a:pt x="36550" y="21250"/>
                </a:lnTo>
                <a:lnTo>
                  <a:pt x="36530" y="21240"/>
                </a:lnTo>
                <a:lnTo>
                  <a:pt x="36520" y="21240"/>
                </a:lnTo>
                <a:lnTo>
                  <a:pt x="36510" y="21250"/>
                </a:lnTo>
                <a:lnTo>
                  <a:pt x="36490" y="21250"/>
                </a:lnTo>
                <a:lnTo>
                  <a:pt x="36430" y="21270"/>
                </a:lnTo>
                <a:lnTo>
                  <a:pt x="36400" y="21280"/>
                </a:lnTo>
                <a:lnTo>
                  <a:pt x="36390" y="21280"/>
                </a:lnTo>
                <a:lnTo>
                  <a:pt x="36360" y="21280"/>
                </a:lnTo>
                <a:lnTo>
                  <a:pt x="36330" y="21280"/>
                </a:lnTo>
                <a:lnTo>
                  <a:pt x="36320" y="21280"/>
                </a:lnTo>
                <a:lnTo>
                  <a:pt x="36260" y="21280"/>
                </a:lnTo>
                <a:lnTo>
                  <a:pt x="36250" y="21280"/>
                </a:lnTo>
                <a:lnTo>
                  <a:pt x="36230" y="21280"/>
                </a:lnTo>
                <a:lnTo>
                  <a:pt x="36210" y="21290"/>
                </a:lnTo>
                <a:lnTo>
                  <a:pt x="36180" y="21290"/>
                </a:lnTo>
                <a:lnTo>
                  <a:pt x="36160" y="21290"/>
                </a:lnTo>
                <a:lnTo>
                  <a:pt x="36140" y="21290"/>
                </a:lnTo>
                <a:lnTo>
                  <a:pt x="36130" y="21290"/>
                </a:lnTo>
                <a:lnTo>
                  <a:pt x="36120" y="21290"/>
                </a:lnTo>
                <a:lnTo>
                  <a:pt x="36090" y="21290"/>
                </a:lnTo>
                <a:lnTo>
                  <a:pt x="36080" y="21290"/>
                </a:lnTo>
                <a:lnTo>
                  <a:pt x="36070" y="21300"/>
                </a:lnTo>
                <a:lnTo>
                  <a:pt x="36060" y="21300"/>
                </a:lnTo>
                <a:lnTo>
                  <a:pt x="36020" y="21290"/>
                </a:lnTo>
                <a:lnTo>
                  <a:pt x="35960" y="21300"/>
                </a:lnTo>
                <a:lnTo>
                  <a:pt x="35950" y="21300"/>
                </a:lnTo>
                <a:lnTo>
                  <a:pt x="35940" y="21300"/>
                </a:lnTo>
                <a:lnTo>
                  <a:pt x="35940" y="21310"/>
                </a:lnTo>
                <a:lnTo>
                  <a:pt x="35930" y="21310"/>
                </a:lnTo>
                <a:lnTo>
                  <a:pt x="35930" y="21300"/>
                </a:lnTo>
                <a:lnTo>
                  <a:pt x="35920" y="21300"/>
                </a:lnTo>
                <a:lnTo>
                  <a:pt x="35920" y="21290"/>
                </a:lnTo>
                <a:lnTo>
                  <a:pt x="35920" y="21280"/>
                </a:lnTo>
                <a:lnTo>
                  <a:pt x="35910" y="21280"/>
                </a:lnTo>
                <a:lnTo>
                  <a:pt x="35910" y="21270"/>
                </a:lnTo>
                <a:lnTo>
                  <a:pt x="35900" y="21270"/>
                </a:lnTo>
                <a:lnTo>
                  <a:pt x="35900" y="21260"/>
                </a:lnTo>
                <a:lnTo>
                  <a:pt x="35900" y="21250"/>
                </a:lnTo>
                <a:lnTo>
                  <a:pt x="35910" y="21250"/>
                </a:lnTo>
                <a:lnTo>
                  <a:pt x="35910" y="21240"/>
                </a:lnTo>
                <a:lnTo>
                  <a:pt x="35910" y="21230"/>
                </a:lnTo>
                <a:lnTo>
                  <a:pt x="35910" y="21220"/>
                </a:lnTo>
                <a:lnTo>
                  <a:pt x="35920" y="21220"/>
                </a:lnTo>
                <a:lnTo>
                  <a:pt x="35920" y="21210"/>
                </a:lnTo>
                <a:lnTo>
                  <a:pt x="35920" y="21200"/>
                </a:lnTo>
                <a:lnTo>
                  <a:pt x="35920" y="21190"/>
                </a:lnTo>
                <a:lnTo>
                  <a:pt x="35930" y="21190"/>
                </a:lnTo>
                <a:lnTo>
                  <a:pt x="35930" y="21180"/>
                </a:lnTo>
                <a:lnTo>
                  <a:pt x="35940" y="21170"/>
                </a:lnTo>
                <a:lnTo>
                  <a:pt x="35940" y="21160"/>
                </a:lnTo>
                <a:lnTo>
                  <a:pt x="35940" y="21150"/>
                </a:lnTo>
                <a:lnTo>
                  <a:pt x="35940" y="21140"/>
                </a:lnTo>
                <a:lnTo>
                  <a:pt x="35940" y="21130"/>
                </a:lnTo>
                <a:lnTo>
                  <a:pt x="35940" y="21120"/>
                </a:lnTo>
                <a:lnTo>
                  <a:pt x="35930" y="21110"/>
                </a:lnTo>
                <a:lnTo>
                  <a:pt x="35930" y="21100"/>
                </a:lnTo>
                <a:lnTo>
                  <a:pt x="35920" y="21090"/>
                </a:lnTo>
                <a:lnTo>
                  <a:pt x="35920" y="21080"/>
                </a:lnTo>
                <a:lnTo>
                  <a:pt x="35920" y="21070"/>
                </a:lnTo>
                <a:lnTo>
                  <a:pt x="35910" y="21080"/>
                </a:lnTo>
                <a:lnTo>
                  <a:pt x="35900" y="21090"/>
                </a:lnTo>
                <a:lnTo>
                  <a:pt x="35900" y="21080"/>
                </a:lnTo>
                <a:lnTo>
                  <a:pt x="35890" y="21080"/>
                </a:lnTo>
                <a:lnTo>
                  <a:pt x="35890" y="21070"/>
                </a:lnTo>
                <a:lnTo>
                  <a:pt x="35890" y="21060"/>
                </a:lnTo>
                <a:lnTo>
                  <a:pt x="35900" y="21060"/>
                </a:lnTo>
                <a:lnTo>
                  <a:pt x="35900" y="21050"/>
                </a:lnTo>
                <a:lnTo>
                  <a:pt x="35900" y="21040"/>
                </a:lnTo>
                <a:lnTo>
                  <a:pt x="35900" y="21030"/>
                </a:lnTo>
                <a:lnTo>
                  <a:pt x="35890" y="21030"/>
                </a:lnTo>
                <a:lnTo>
                  <a:pt x="35890" y="21040"/>
                </a:lnTo>
                <a:lnTo>
                  <a:pt x="35880" y="21040"/>
                </a:lnTo>
                <a:lnTo>
                  <a:pt x="35880" y="21030"/>
                </a:lnTo>
                <a:lnTo>
                  <a:pt x="35880" y="21020"/>
                </a:lnTo>
                <a:lnTo>
                  <a:pt x="35880" y="21010"/>
                </a:lnTo>
                <a:lnTo>
                  <a:pt x="35880" y="21000"/>
                </a:lnTo>
                <a:lnTo>
                  <a:pt x="35880" y="20990"/>
                </a:lnTo>
                <a:lnTo>
                  <a:pt x="35890" y="20990"/>
                </a:lnTo>
                <a:lnTo>
                  <a:pt x="35890" y="20980"/>
                </a:lnTo>
                <a:lnTo>
                  <a:pt x="35880" y="20980"/>
                </a:lnTo>
                <a:lnTo>
                  <a:pt x="35870" y="20980"/>
                </a:lnTo>
                <a:lnTo>
                  <a:pt x="35870" y="20970"/>
                </a:lnTo>
                <a:lnTo>
                  <a:pt x="35860" y="20970"/>
                </a:lnTo>
                <a:lnTo>
                  <a:pt x="35850" y="20970"/>
                </a:lnTo>
                <a:lnTo>
                  <a:pt x="35850" y="20960"/>
                </a:lnTo>
                <a:lnTo>
                  <a:pt x="35840" y="20960"/>
                </a:lnTo>
                <a:lnTo>
                  <a:pt x="35830" y="20960"/>
                </a:lnTo>
                <a:lnTo>
                  <a:pt x="35830" y="20950"/>
                </a:lnTo>
                <a:lnTo>
                  <a:pt x="35830" y="20940"/>
                </a:lnTo>
                <a:lnTo>
                  <a:pt x="35830" y="20930"/>
                </a:lnTo>
                <a:lnTo>
                  <a:pt x="35830" y="20920"/>
                </a:lnTo>
                <a:lnTo>
                  <a:pt x="35820" y="20920"/>
                </a:lnTo>
                <a:lnTo>
                  <a:pt x="35820" y="20910"/>
                </a:lnTo>
                <a:lnTo>
                  <a:pt x="35810" y="20910"/>
                </a:lnTo>
                <a:lnTo>
                  <a:pt x="35800" y="20910"/>
                </a:lnTo>
                <a:lnTo>
                  <a:pt x="35800" y="20900"/>
                </a:lnTo>
                <a:lnTo>
                  <a:pt x="35790" y="20900"/>
                </a:lnTo>
                <a:lnTo>
                  <a:pt x="35790" y="20890"/>
                </a:lnTo>
                <a:lnTo>
                  <a:pt x="35780" y="20890"/>
                </a:lnTo>
                <a:lnTo>
                  <a:pt x="35770" y="20900"/>
                </a:lnTo>
                <a:lnTo>
                  <a:pt x="35770" y="20890"/>
                </a:lnTo>
                <a:lnTo>
                  <a:pt x="35760" y="20890"/>
                </a:lnTo>
                <a:lnTo>
                  <a:pt x="35760" y="20880"/>
                </a:lnTo>
                <a:lnTo>
                  <a:pt x="35750" y="20880"/>
                </a:lnTo>
                <a:lnTo>
                  <a:pt x="35750" y="20870"/>
                </a:lnTo>
                <a:lnTo>
                  <a:pt x="35760" y="20860"/>
                </a:lnTo>
                <a:lnTo>
                  <a:pt x="35760" y="20850"/>
                </a:lnTo>
                <a:lnTo>
                  <a:pt x="35750" y="20850"/>
                </a:lnTo>
                <a:lnTo>
                  <a:pt x="35740" y="20850"/>
                </a:lnTo>
                <a:lnTo>
                  <a:pt x="35740" y="20840"/>
                </a:lnTo>
                <a:lnTo>
                  <a:pt x="35730" y="20830"/>
                </a:lnTo>
                <a:lnTo>
                  <a:pt x="35730" y="20820"/>
                </a:lnTo>
                <a:lnTo>
                  <a:pt x="35740" y="20820"/>
                </a:lnTo>
                <a:lnTo>
                  <a:pt x="35740" y="20810"/>
                </a:lnTo>
                <a:lnTo>
                  <a:pt x="35750" y="20810"/>
                </a:lnTo>
                <a:lnTo>
                  <a:pt x="35750" y="20800"/>
                </a:lnTo>
                <a:lnTo>
                  <a:pt x="35750" y="20790"/>
                </a:lnTo>
                <a:lnTo>
                  <a:pt x="35750" y="20780"/>
                </a:lnTo>
                <a:lnTo>
                  <a:pt x="35750" y="20770"/>
                </a:lnTo>
                <a:lnTo>
                  <a:pt x="35750" y="20760"/>
                </a:lnTo>
                <a:lnTo>
                  <a:pt x="35750" y="20750"/>
                </a:lnTo>
                <a:lnTo>
                  <a:pt x="35760" y="20750"/>
                </a:lnTo>
                <a:lnTo>
                  <a:pt x="35760" y="20740"/>
                </a:lnTo>
                <a:lnTo>
                  <a:pt x="35760" y="20730"/>
                </a:lnTo>
                <a:lnTo>
                  <a:pt x="35760" y="20720"/>
                </a:lnTo>
                <a:lnTo>
                  <a:pt x="35750" y="20720"/>
                </a:lnTo>
                <a:lnTo>
                  <a:pt x="35750" y="20710"/>
                </a:lnTo>
                <a:lnTo>
                  <a:pt x="35740" y="20710"/>
                </a:lnTo>
                <a:lnTo>
                  <a:pt x="35740" y="20700"/>
                </a:lnTo>
                <a:lnTo>
                  <a:pt x="35730" y="20700"/>
                </a:lnTo>
                <a:lnTo>
                  <a:pt x="35720" y="20700"/>
                </a:lnTo>
                <a:lnTo>
                  <a:pt x="35710" y="20700"/>
                </a:lnTo>
                <a:lnTo>
                  <a:pt x="35700" y="20700"/>
                </a:lnTo>
                <a:lnTo>
                  <a:pt x="35700" y="20690"/>
                </a:lnTo>
                <a:lnTo>
                  <a:pt x="35690" y="20690"/>
                </a:lnTo>
                <a:lnTo>
                  <a:pt x="35690" y="20680"/>
                </a:lnTo>
                <a:lnTo>
                  <a:pt x="35680" y="20680"/>
                </a:lnTo>
                <a:lnTo>
                  <a:pt x="35670" y="20670"/>
                </a:lnTo>
                <a:lnTo>
                  <a:pt x="35660" y="20670"/>
                </a:lnTo>
                <a:lnTo>
                  <a:pt x="35660" y="20660"/>
                </a:lnTo>
                <a:lnTo>
                  <a:pt x="35640" y="20660"/>
                </a:lnTo>
                <a:lnTo>
                  <a:pt x="35630" y="20670"/>
                </a:lnTo>
                <a:lnTo>
                  <a:pt x="35620" y="20670"/>
                </a:lnTo>
                <a:lnTo>
                  <a:pt x="35620" y="20680"/>
                </a:lnTo>
                <a:lnTo>
                  <a:pt x="35610" y="20680"/>
                </a:lnTo>
                <a:lnTo>
                  <a:pt x="35600" y="20680"/>
                </a:lnTo>
                <a:lnTo>
                  <a:pt x="35590" y="20680"/>
                </a:lnTo>
                <a:lnTo>
                  <a:pt x="35580" y="20670"/>
                </a:lnTo>
                <a:lnTo>
                  <a:pt x="35570" y="20660"/>
                </a:lnTo>
                <a:lnTo>
                  <a:pt x="35560" y="20650"/>
                </a:lnTo>
                <a:lnTo>
                  <a:pt x="35550" y="20640"/>
                </a:lnTo>
                <a:lnTo>
                  <a:pt x="35550" y="20630"/>
                </a:lnTo>
                <a:lnTo>
                  <a:pt x="35540" y="20630"/>
                </a:lnTo>
                <a:lnTo>
                  <a:pt x="35540" y="20620"/>
                </a:lnTo>
                <a:lnTo>
                  <a:pt x="35530" y="20620"/>
                </a:lnTo>
                <a:lnTo>
                  <a:pt x="35520" y="20620"/>
                </a:lnTo>
                <a:lnTo>
                  <a:pt x="35510" y="20620"/>
                </a:lnTo>
                <a:lnTo>
                  <a:pt x="35500" y="20620"/>
                </a:lnTo>
                <a:lnTo>
                  <a:pt x="35480" y="20620"/>
                </a:lnTo>
                <a:lnTo>
                  <a:pt x="35470" y="20620"/>
                </a:lnTo>
                <a:lnTo>
                  <a:pt x="35460" y="20620"/>
                </a:lnTo>
                <a:lnTo>
                  <a:pt x="35440" y="20630"/>
                </a:lnTo>
                <a:lnTo>
                  <a:pt x="35420" y="20630"/>
                </a:lnTo>
                <a:lnTo>
                  <a:pt x="35410" y="20630"/>
                </a:lnTo>
                <a:lnTo>
                  <a:pt x="35390" y="20630"/>
                </a:lnTo>
                <a:lnTo>
                  <a:pt x="35380" y="20630"/>
                </a:lnTo>
                <a:lnTo>
                  <a:pt x="35360" y="20640"/>
                </a:lnTo>
                <a:lnTo>
                  <a:pt x="35340" y="20640"/>
                </a:lnTo>
                <a:lnTo>
                  <a:pt x="35330" y="20640"/>
                </a:lnTo>
                <a:lnTo>
                  <a:pt x="35320" y="20640"/>
                </a:lnTo>
                <a:lnTo>
                  <a:pt x="35310" y="20640"/>
                </a:lnTo>
                <a:lnTo>
                  <a:pt x="35300" y="20640"/>
                </a:lnTo>
                <a:lnTo>
                  <a:pt x="35280" y="20650"/>
                </a:lnTo>
                <a:lnTo>
                  <a:pt x="35270" y="20650"/>
                </a:lnTo>
                <a:lnTo>
                  <a:pt x="35260" y="20650"/>
                </a:lnTo>
                <a:lnTo>
                  <a:pt x="35250" y="20650"/>
                </a:lnTo>
                <a:lnTo>
                  <a:pt x="35240" y="20660"/>
                </a:lnTo>
                <a:lnTo>
                  <a:pt x="35240" y="20650"/>
                </a:lnTo>
                <a:lnTo>
                  <a:pt x="35230" y="20650"/>
                </a:lnTo>
                <a:lnTo>
                  <a:pt x="35220" y="20650"/>
                </a:lnTo>
                <a:lnTo>
                  <a:pt x="35210" y="20640"/>
                </a:lnTo>
                <a:lnTo>
                  <a:pt x="35200" y="20640"/>
                </a:lnTo>
                <a:lnTo>
                  <a:pt x="35190" y="20630"/>
                </a:lnTo>
                <a:lnTo>
                  <a:pt x="35180" y="20630"/>
                </a:lnTo>
                <a:lnTo>
                  <a:pt x="35170" y="20630"/>
                </a:lnTo>
                <a:lnTo>
                  <a:pt x="35170" y="20620"/>
                </a:lnTo>
                <a:lnTo>
                  <a:pt x="35160" y="20620"/>
                </a:lnTo>
                <a:lnTo>
                  <a:pt x="35150" y="20620"/>
                </a:lnTo>
                <a:lnTo>
                  <a:pt x="35150" y="20630"/>
                </a:lnTo>
                <a:lnTo>
                  <a:pt x="35140" y="20620"/>
                </a:lnTo>
                <a:lnTo>
                  <a:pt x="35130" y="20620"/>
                </a:lnTo>
                <a:lnTo>
                  <a:pt x="35130" y="20630"/>
                </a:lnTo>
                <a:lnTo>
                  <a:pt x="35130" y="20640"/>
                </a:lnTo>
                <a:lnTo>
                  <a:pt x="35120" y="20640"/>
                </a:lnTo>
                <a:lnTo>
                  <a:pt x="35110" y="20640"/>
                </a:lnTo>
                <a:lnTo>
                  <a:pt x="35100" y="20640"/>
                </a:lnTo>
                <a:lnTo>
                  <a:pt x="35100" y="20650"/>
                </a:lnTo>
                <a:lnTo>
                  <a:pt x="35090" y="20650"/>
                </a:lnTo>
                <a:lnTo>
                  <a:pt x="35080" y="20650"/>
                </a:lnTo>
                <a:lnTo>
                  <a:pt x="35080" y="20660"/>
                </a:lnTo>
                <a:lnTo>
                  <a:pt x="35070" y="20660"/>
                </a:lnTo>
                <a:lnTo>
                  <a:pt x="35060" y="20670"/>
                </a:lnTo>
                <a:lnTo>
                  <a:pt x="35050" y="20670"/>
                </a:lnTo>
                <a:lnTo>
                  <a:pt x="35040" y="20670"/>
                </a:lnTo>
                <a:lnTo>
                  <a:pt x="35030" y="20680"/>
                </a:lnTo>
                <a:lnTo>
                  <a:pt x="35020" y="20680"/>
                </a:lnTo>
                <a:lnTo>
                  <a:pt x="35010" y="20680"/>
                </a:lnTo>
                <a:lnTo>
                  <a:pt x="35000" y="20680"/>
                </a:lnTo>
                <a:lnTo>
                  <a:pt x="35000" y="20670"/>
                </a:lnTo>
                <a:lnTo>
                  <a:pt x="35000" y="20660"/>
                </a:lnTo>
                <a:lnTo>
                  <a:pt x="35000" y="20650"/>
                </a:lnTo>
                <a:lnTo>
                  <a:pt x="34990" y="20650"/>
                </a:lnTo>
                <a:lnTo>
                  <a:pt x="34990" y="20660"/>
                </a:lnTo>
                <a:lnTo>
                  <a:pt x="34980" y="20660"/>
                </a:lnTo>
                <a:lnTo>
                  <a:pt x="34980" y="20650"/>
                </a:lnTo>
                <a:lnTo>
                  <a:pt x="34970" y="20650"/>
                </a:lnTo>
                <a:lnTo>
                  <a:pt x="34970" y="20640"/>
                </a:lnTo>
                <a:lnTo>
                  <a:pt x="34980" y="20630"/>
                </a:lnTo>
                <a:lnTo>
                  <a:pt x="34980" y="20620"/>
                </a:lnTo>
                <a:lnTo>
                  <a:pt x="34970" y="20620"/>
                </a:lnTo>
                <a:lnTo>
                  <a:pt x="34960" y="20630"/>
                </a:lnTo>
                <a:lnTo>
                  <a:pt x="34950" y="20620"/>
                </a:lnTo>
                <a:lnTo>
                  <a:pt x="34940" y="20620"/>
                </a:lnTo>
                <a:lnTo>
                  <a:pt x="34930" y="20610"/>
                </a:lnTo>
                <a:lnTo>
                  <a:pt x="34920" y="20610"/>
                </a:lnTo>
                <a:lnTo>
                  <a:pt x="34920" y="20600"/>
                </a:lnTo>
                <a:lnTo>
                  <a:pt x="34910" y="20600"/>
                </a:lnTo>
                <a:lnTo>
                  <a:pt x="34910" y="20610"/>
                </a:lnTo>
                <a:lnTo>
                  <a:pt x="34900" y="20600"/>
                </a:lnTo>
                <a:lnTo>
                  <a:pt x="34900" y="20610"/>
                </a:lnTo>
                <a:lnTo>
                  <a:pt x="34890" y="20610"/>
                </a:lnTo>
                <a:lnTo>
                  <a:pt x="34890" y="20620"/>
                </a:lnTo>
                <a:lnTo>
                  <a:pt x="34880" y="20610"/>
                </a:lnTo>
                <a:lnTo>
                  <a:pt x="34870" y="20610"/>
                </a:lnTo>
                <a:lnTo>
                  <a:pt x="34870" y="20620"/>
                </a:lnTo>
                <a:lnTo>
                  <a:pt x="34860" y="20620"/>
                </a:lnTo>
                <a:lnTo>
                  <a:pt x="34860" y="20610"/>
                </a:lnTo>
                <a:lnTo>
                  <a:pt x="34850" y="20610"/>
                </a:lnTo>
                <a:lnTo>
                  <a:pt x="34850" y="20600"/>
                </a:lnTo>
                <a:lnTo>
                  <a:pt x="34860" y="20600"/>
                </a:lnTo>
                <a:lnTo>
                  <a:pt x="34860" y="20590"/>
                </a:lnTo>
                <a:lnTo>
                  <a:pt x="34850" y="20590"/>
                </a:lnTo>
                <a:lnTo>
                  <a:pt x="34850" y="20580"/>
                </a:lnTo>
                <a:lnTo>
                  <a:pt x="34840" y="20580"/>
                </a:lnTo>
                <a:lnTo>
                  <a:pt x="34830" y="20580"/>
                </a:lnTo>
                <a:lnTo>
                  <a:pt x="34830" y="20570"/>
                </a:lnTo>
                <a:lnTo>
                  <a:pt x="34840" y="20570"/>
                </a:lnTo>
                <a:lnTo>
                  <a:pt x="34840" y="20560"/>
                </a:lnTo>
                <a:lnTo>
                  <a:pt x="34840" y="20550"/>
                </a:lnTo>
                <a:lnTo>
                  <a:pt x="34850" y="20550"/>
                </a:lnTo>
                <a:lnTo>
                  <a:pt x="34850" y="20540"/>
                </a:lnTo>
                <a:lnTo>
                  <a:pt x="34840" y="20540"/>
                </a:lnTo>
                <a:lnTo>
                  <a:pt x="34840" y="20520"/>
                </a:lnTo>
                <a:lnTo>
                  <a:pt x="34840" y="20510"/>
                </a:lnTo>
                <a:lnTo>
                  <a:pt x="34830" y="20500"/>
                </a:lnTo>
                <a:lnTo>
                  <a:pt x="34830" y="20480"/>
                </a:lnTo>
                <a:lnTo>
                  <a:pt x="34830" y="20470"/>
                </a:lnTo>
                <a:lnTo>
                  <a:pt x="34830" y="20460"/>
                </a:lnTo>
                <a:lnTo>
                  <a:pt x="34830" y="20450"/>
                </a:lnTo>
                <a:lnTo>
                  <a:pt x="34830" y="20440"/>
                </a:lnTo>
                <a:lnTo>
                  <a:pt x="34830" y="20430"/>
                </a:lnTo>
                <a:lnTo>
                  <a:pt x="34820" y="20430"/>
                </a:lnTo>
                <a:lnTo>
                  <a:pt x="34820" y="20420"/>
                </a:lnTo>
                <a:lnTo>
                  <a:pt x="34820" y="20400"/>
                </a:lnTo>
                <a:lnTo>
                  <a:pt x="34820" y="20390"/>
                </a:lnTo>
                <a:lnTo>
                  <a:pt x="34820" y="20380"/>
                </a:lnTo>
                <a:lnTo>
                  <a:pt x="34810" y="20380"/>
                </a:lnTo>
                <a:lnTo>
                  <a:pt x="34810" y="20370"/>
                </a:lnTo>
                <a:lnTo>
                  <a:pt x="34800" y="20370"/>
                </a:lnTo>
                <a:lnTo>
                  <a:pt x="34800" y="20360"/>
                </a:lnTo>
                <a:lnTo>
                  <a:pt x="34790" y="20350"/>
                </a:lnTo>
                <a:lnTo>
                  <a:pt x="34790" y="20340"/>
                </a:lnTo>
                <a:lnTo>
                  <a:pt x="34780" y="20340"/>
                </a:lnTo>
                <a:lnTo>
                  <a:pt x="34780" y="20330"/>
                </a:lnTo>
                <a:lnTo>
                  <a:pt x="34770" y="20320"/>
                </a:lnTo>
                <a:lnTo>
                  <a:pt x="34770" y="20310"/>
                </a:lnTo>
                <a:lnTo>
                  <a:pt x="34770" y="20300"/>
                </a:lnTo>
                <a:lnTo>
                  <a:pt x="34770" y="20290"/>
                </a:lnTo>
                <a:lnTo>
                  <a:pt x="34760" y="20290"/>
                </a:lnTo>
                <a:lnTo>
                  <a:pt x="34760" y="20280"/>
                </a:lnTo>
                <a:lnTo>
                  <a:pt x="34750" y="20270"/>
                </a:lnTo>
                <a:lnTo>
                  <a:pt x="34760" y="20270"/>
                </a:lnTo>
                <a:lnTo>
                  <a:pt x="34760" y="20260"/>
                </a:lnTo>
                <a:lnTo>
                  <a:pt x="34760" y="20250"/>
                </a:lnTo>
                <a:lnTo>
                  <a:pt x="34760" y="20240"/>
                </a:lnTo>
                <a:lnTo>
                  <a:pt x="34770" y="20240"/>
                </a:lnTo>
                <a:lnTo>
                  <a:pt x="34770" y="20230"/>
                </a:lnTo>
                <a:lnTo>
                  <a:pt x="34760" y="20230"/>
                </a:lnTo>
                <a:lnTo>
                  <a:pt x="34760" y="20220"/>
                </a:lnTo>
                <a:lnTo>
                  <a:pt x="34750" y="20210"/>
                </a:lnTo>
                <a:lnTo>
                  <a:pt x="34740" y="20210"/>
                </a:lnTo>
                <a:lnTo>
                  <a:pt x="34740" y="20200"/>
                </a:lnTo>
                <a:lnTo>
                  <a:pt x="34750" y="20190"/>
                </a:lnTo>
                <a:lnTo>
                  <a:pt x="34740" y="20190"/>
                </a:lnTo>
                <a:lnTo>
                  <a:pt x="34730" y="20190"/>
                </a:lnTo>
                <a:lnTo>
                  <a:pt x="34720" y="20190"/>
                </a:lnTo>
                <a:lnTo>
                  <a:pt x="34720" y="20180"/>
                </a:lnTo>
                <a:lnTo>
                  <a:pt x="34720" y="20170"/>
                </a:lnTo>
                <a:lnTo>
                  <a:pt x="34720" y="20160"/>
                </a:lnTo>
                <a:lnTo>
                  <a:pt x="34710" y="20160"/>
                </a:lnTo>
                <a:lnTo>
                  <a:pt x="34710" y="20150"/>
                </a:lnTo>
                <a:lnTo>
                  <a:pt x="34700" y="20150"/>
                </a:lnTo>
                <a:lnTo>
                  <a:pt x="34700" y="20140"/>
                </a:lnTo>
                <a:lnTo>
                  <a:pt x="34700" y="20130"/>
                </a:lnTo>
                <a:lnTo>
                  <a:pt x="34700" y="20140"/>
                </a:lnTo>
                <a:lnTo>
                  <a:pt x="34690" y="20140"/>
                </a:lnTo>
                <a:lnTo>
                  <a:pt x="34680" y="20130"/>
                </a:lnTo>
                <a:lnTo>
                  <a:pt x="34690" y="20130"/>
                </a:lnTo>
                <a:lnTo>
                  <a:pt x="34690" y="20120"/>
                </a:lnTo>
                <a:lnTo>
                  <a:pt x="34700" y="20120"/>
                </a:lnTo>
                <a:lnTo>
                  <a:pt x="34700" y="20110"/>
                </a:lnTo>
                <a:lnTo>
                  <a:pt x="34690" y="20110"/>
                </a:lnTo>
                <a:lnTo>
                  <a:pt x="34690" y="20100"/>
                </a:lnTo>
                <a:lnTo>
                  <a:pt x="34680" y="20090"/>
                </a:lnTo>
                <a:lnTo>
                  <a:pt x="34670" y="20080"/>
                </a:lnTo>
                <a:lnTo>
                  <a:pt x="34660" y="20070"/>
                </a:lnTo>
                <a:lnTo>
                  <a:pt x="34660" y="20060"/>
                </a:lnTo>
                <a:lnTo>
                  <a:pt x="34670" y="20060"/>
                </a:lnTo>
                <a:lnTo>
                  <a:pt x="34670" y="20050"/>
                </a:lnTo>
                <a:lnTo>
                  <a:pt x="34670" y="20040"/>
                </a:lnTo>
                <a:lnTo>
                  <a:pt x="34660" y="20040"/>
                </a:lnTo>
                <a:lnTo>
                  <a:pt x="34650" y="20040"/>
                </a:lnTo>
                <a:lnTo>
                  <a:pt x="34650" y="20030"/>
                </a:lnTo>
                <a:lnTo>
                  <a:pt x="34660" y="20030"/>
                </a:lnTo>
                <a:lnTo>
                  <a:pt x="34660" y="20020"/>
                </a:lnTo>
                <a:lnTo>
                  <a:pt x="34650" y="20010"/>
                </a:lnTo>
                <a:lnTo>
                  <a:pt x="34650" y="20000"/>
                </a:lnTo>
                <a:lnTo>
                  <a:pt x="34640" y="20000"/>
                </a:lnTo>
                <a:lnTo>
                  <a:pt x="34630" y="20000"/>
                </a:lnTo>
                <a:lnTo>
                  <a:pt x="34630" y="19990"/>
                </a:lnTo>
                <a:lnTo>
                  <a:pt x="34630" y="19980"/>
                </a:lnTo>
                <a:lnTo>
                  <a:pt x="34630" y="19970"/>
                </a:lnTo>
                <a:lnTo>
                  <a:pt x="34620" y="19960"/>
                </a:lnTo>
                <a:lnTo>
                  <a:pt x="34620" y="19950"/>
                </a:lnTo>
                <a:lnTo>
                  <a:pt x="34610" y="19950"/>
                </a:lnTo>
                <a:lnTo>
                  <a:pt x="34610" y="19940"/>
                </a:lnTo>
                <a:lnTo>
                  <a:pt x="34600" y="19940"/>
                </a:lnTo>
                <a:lnTo>
                  <a:pt x="34590" y="19940"/>
                </a:lnTo>
                <a:lnTo>
                  <a:pt x="34590" y="19950"/>
                </a:lnTo>
                <a:lnTo>
                  <a:pt x="34580" y="19940"/>
                </a:lnTo>
                <a:lnTo>
                  <a:pt x="34570" y="19940"/>
                </a:lnTo>
                <a:lnTo>
                  <a:pt x="34570" y="19950"/>
                </a:lnTo>
                <a:lnTo>
                  <a:pt x="34560" y="19950"/>
                </a:lnTo>
                <a:lnTo>
                  <a:pt x="34560" y="19940"/>
                </a:lnTo>
                <a:lnTo>
                  <a:pt x="34550" y="19940"/>
                </a:lnTo>
                <a:lnTo>
                  <a:pt x="34550" y="19930"/>
                </a:lnTo>
                <a:lnTo>
                  <a:pt x="34540" y="19940"/>
                </a:lnTo>
                <a:lnTo>
                  <a:pt x="34540" y="19930"/>
                </a:lnTo>
                <a:lnTo>
                  <a:pt x="34530" y="19930"/>
                </a:lnTo>
                <a:lnTo>
                  <a:pt x="34530" y="19940"/>
                </a:lnTo>
                <a:lnTo>
                  <a:pt x="34520" y="19940"/>
                </a:lnTo>
                <a:lnTo>
                  <a:pt x="34510" y="19940"/>
                </a:lnTo>
                <a:lnTo>
                  <a:pt x="34500" y="19940"/>
                </a:lnTo>
                <a:lnTo>
                  <a:pt x="34500" y="19930"/>
                </a:lnTo>
                <a:lnTo>
                  <a:pt x="34490" y="19930"/>
                </a:lnTo>
                <a:lnTo>
                  <a:pt x="34480" y="19930"/>
                </a:lnTo>
                <a:lnTo>
                  <a:pt x="34470" y="19920"/>
                </a:lnTo>
                <a:lnTo>
                  <a:pt x="34460" y="19910"/>
                </a:lnTo>
                <a:lnTo>
                  <a:pt x="34460" y="19900"/>
                </a:lnTo>
                <a:lnTo>
                  <a:pt x="34460" y="19890"/>
                </a:lnTo>
                <a:lnTo>
                  <a:pt x="34460" y="19880"/>
                </a:lnTo>
                <a:lnTo>
                  <a:pt x="34470" y="19880"/>
                </a:lnTo>
                <a:lnTo>
                  <a:pt x="34480" y="19880"/>
                </a:lnTo>
                <a:lnTo>
                  <a:pt x="34480" y="19870"/>
                </a:lnTo>
                <a:lnTo>
                  <a:pt x="34480" y="19860"/>
                </a:lnTo>
                <a:lnTo>
                  <a:pt x="34470" y="19860"/>
                </a:lnTo>
                <a:lnTo>
                  <a:pt x="34460" y="19860"/>
                </a:lnTo>
                <a:lnTo>
                  <a:pt x="34450" y="19860"/>
                </a:lnTo>
                <a:lnTo>
                  <a:pt x="34450" y="19850"/>
                </a:lnTo>
                <a:lnTo>
                  <a:pt x="34440" y="19850"/>
                </a:lnTo>
                <a:lnTo>
                  <a:pt x="34430" y="19850"/>
                </a:lnTo>
                <a:lnTo>
                  <a:pt x="34430" y="19860"/>
                </a:lnTo>
                <a:lnTo>
                  <a:pt x="34420" y="19860"/>
                </a:lnTo>
                <a:lnTo>
                  <a:pt x="34420" y="19870"/>
                </a:lnTo>
                <a:lnTo>
                  <a:pt x="34430" y="19870"/>
                </a:lnTo>
                <a:lnTo>
                  <a:pt x="34430" y="19880"/>
                </a:lnTo>
                <a:lnTo>
                  <a:pt x="34430" y="19890"/>
                </a:lnTo>
                <a:lnTo>
                  <a:pt x="34420" y="19890"/>
                </a:lnTo>
                <a:lnTo>
                  <a:pt x="34420" y="19900"/>
                </a:lnTo>
                <a:lnTo>
                  <a:pt x="34410" y="19900"/>
                </a:lnTo>
                <a:lnTo>
                  <a:pt x="34410" y="19910"/>
                </a:lnTo>
                <a:lnTo>
                  <a:pt x="34400" y="19910"/>
                </a:lnTo>
                <a:lnTo>
                  <a:pt x="34390" y="19910"/>
                </a:lnTo>
                <a:lnTo>
                  <a:pt x="34380" y="19910"/>
                </a:lnTo>
                <a:lnTo>
                  <a:pt x="34370" y="19910"/>
                </a:lnTo>
                <a:lnTo>
                  <a:pt x="34360" y="19910"/>
                </a:lnTo>
                <a:lnTo>
                  <a:pt x="34350" y="19910"/>
                </a:lnTo>
                <a:lnTo>
                  <a:pt x="34350" y="19900"/>
                </a:lnTo>
                <a:lnTo>
                  <a:pt x="34340" y="19900"/>
                </a:lnTo>
                <a:lnTo>
                  <a:pt x="34340" y="19890"/>
                </a:lnTo>
                <a:lnTo>
                  <a:pt x="34330" y="19890"/>
                </a:lnTo>
                <a:lnTo>
                  <a:pt x="34320" y="19890"/>
                </a:lnTo>
                <a:lnTo>
                  <a:pt x="34320" y="19880"/>
                </a:lnTo>
                <a:lnTo>
                  <a:pt x="34310" y="19880"/>
                </a:lnTo>
                <a:lnTo>
                  <a:pt x="34300" y="19870"/>
                </a:lnTo>
                <a:lnTo>
                  <a:pt x="34300" y="19860"/>
                </a:lnTo>
                <a:lnTo>
                  <a:pt x="34310" y="19860"/>
                </a:lnTo>
                <a:lnTo>
                  <a:pt x="34320" y="19860"/>
                </a:lnTo>
                <a:lnTo>
                  <a:pt x="34330" y="19860"/>
                </a:lnTo>
                <a:lnTo>
                  <a:pt x="34340" y="19860"/>
                </a:lnTo>
                <a:lnTo>
                  <a:pt x="34340" y="19850"/>
                </a:lnTo>
                <a:lnTo>
                  <a:pt x="34340" y="19840"/>
                </a:lnTo>
                <a:lnTo>
                  <a:pt x="34350" y="19840"/>
                </a:lnTo>
                <a:lnTo>
                  <a:pt x="34350" y="19830"/>
                </a:lnTo>
                <a:lnTo>
                  <a:pt x="34350" y="19820"/>
                </a:lnTo>
                <a:lnTo>
                  <a:pt x="34340" y="19820"/>
                </a:lnTo>
                <a:lnTo>
                  <a:pt x="34340" y="19810"/>
                </a:lnTo>
                <a:lnTo>
                  <a:pt x="34340" y="19800"/>
                </a:lnTo>
                <a:lnTo>
                  <a:pt x="34330" y="19800"/>
                </a:lnTo>
                <a:lnTo>
                  <a:pt x="34320" y="19790"/>
                </a:lnTo>
                <a:lnTo>
                  <a:pt x="34310" y="19790"/>
                </a:lnTo>
                <a:lnTo>
                  <a:pt x="34310" y="19780"/>
                </a:lnTo>
                <a:lnTo>
                  <a:pt x="34300" y="19770"/>
                </a:lnTo>
                <a:lnTo>
                  <a:pt x="34310" y="19770"/>
                </a:lnTo>
                <a:lnTo>
                  <a:pt x="34310" y="19760"/>
                </a:lnTo>
                <a:lnTo>
                  <a:pt x="34310" y="19750"/>
                </a:lnTo>
                <a:lnTo>
                  <a:pt x="34310" y="19740"/>
                </a:lnTo>
                <a:lnTo>
                  <a:pt x="34310" y="19730"/>
                </a:lnTo>
                <a:lnTo>
                  <a:pt x="34310" y="19720"/>
                </a:lnTo>
                <a:lnTo>
                  <a:pt x="34300" y="19720"/>
                </a:lnTo>
                <a:lnTo>
                  <a:pt x="34290" y="19720"/>
                </a:lnTo>
                <a:lnTo>
                  <a:pt x="34280" y="19730"/>
                </a:lnTo>
                <a:lnTo>
                  <a:pt x="34270" y="19730"/>
                </a:lnTo>
                <a:lnTo>
                  <a:pt x="34260" y="19730"/>
                </a:lnTo>
                <a:lnTo>
                  <a:pt x="34250" y="19730"/>
                </a:lnTo>
                <a:lnTo>
                  <a:pt x="34260" y="19720"/>
                </a:lnTo>
                <a:lnTo>
                  <a:pt x="34260" y="19710"/>
                </a:lnTo>
                <a:lnTo>
                  <a:pt x="34260" y="19690"/>
                </a:lnTo>
                <a:lnTo>
                  <a:pt x="34260" y="19680"/>
                </a:lnTo>
                <a:lnTo>
                  <a:pt x="34260" y="19670"/>
                </a:lnTo>
                <a:lnTo>
                  <a:pt x="34270" y="19670"/>
                </a:lnTo>
                <a:lnTo>
                  <a:pt x="34270" y="19660"/>
                </a:lnTo>
                <a:lnTo>
                  <a:pt x="34260" y="19660"/>
                </a:lnTo>
                <a:lnTo>
                  <a:pt x="34250" y="19660"/>
                </a:lnTo>
                <a:lnTo>
                  <a:pt x="34250" y="19670"/>
                </a:lnTo>
                <a:lnTo>
                  <a:pt x="34240" y="19680"/>
                </a:lnTo>
                <a:lnTo>
                  <a:pt x="34230" y="19680"/>
                </a:lnTo>
                <a:lnTo>
                  <a:pt x="34230" y="19690"/>
                </a:lnTo>
                <a:lnTo>
                  <a:pt x="34220" y="19690"/>
                </a:lnTo>
                <a:lnTo>
                  <a:pt x="34220" y="19700"/>
                </a:lnTo>
                <a:lnTo>
                  <a:pt x="34210" y="19700"/>
                </a:lnTo>
                <a:lnTo>
                  <a:pt x="34210" y="19710"/>
                </a:lnTo>
                <a:lnTo>
                  <a:pt x="34200" y="19710"/>
                </a:lnTo>
                <a:lnTo>
                  <a:pt x="34190" y="19720"/>
                </a:lnTo>
                <a:lnTo>
                  <a:pt x="34190" y="19730"/>
                </a:lnTo>
                <a:lnTo>
                  <a:pt x="34180" y="19730"/>
                </a:lnTo>
                <a:lnTo>
                  <a:pt x="34170" y="19740"/>
                </a:lnTo>
                <a:lnTo>
                  <a:pt x="34170" y="19750"/>
                </a:lnTo>
                <a:lnTo>
                  <a:pt x="34160" y="19750"/>
                </a:lnTo>
                <a:lnTo>
                  <a:pt x="34150" y="19750"/>
                </a:lnTo>
                <a:lnTo>
                  <a:pt x="34150" y="19760"/>
                </a:lnTo>
                <a:lnTo>
                  <a:pt x="34150" y="19750"/>
                </a:lnTo>
                <a:lnTo>
                  <a:pt x="34140" y="19750"/>
                </a:lnTo>
                <a:lnTo>
                  <a:pt x="34140" y="19760"/>
                </a:lnTo>
                <a:lnTo>
                  <a:pt x="34150" y="19760"/>
                </a:lnTo>
                <a:lnTo>
                  <a:pt x="34140" y="19760"/>
                </a:lnTo>
                <a:lnTo>
                  <a:pt x="34140" y="19770"/>
                </a:lnTo>
                <a:lnTo>
                  <a:pt x="34140" y="19780"/>
                </a:lnTo>
                <a:lnTo>
                  <a:pt x="34140" y="19790"/>
                </a:lnTo>
                <a:lnTo>
                  <a:pt x="34130" y="19800"/>
                </a:lnTo>
                <a:lnTo>
                  <a:pt x="34120" y="19800"/>
                </a:lnTo>
                <a:lnTo>
                  <a:pt x="34110" y="19810"/>
                </a:lnTo>
                <a:lnTo>
                  <a:pt x="34100" y="19810"/>
                </a:lnTo>
                <a:lnTo>
                  <a:pt x="34100" y="19820"/>
                </a:lnTo>
                <a:lnTo>
                  <a:pt x="34090" y="19810"/>
                </a:lnTo>
                <a:lnTo>
                  <a:pt x="34080" y="19810"/>
                </a:lnTo>
                <a:lnTo>
                  <a:pt x="34080" y="19820"/>
                </a:lnTo>
                <a:lnTo>
                  <a:pt x="34080" y="19810"/>
                </a:lnTo>
                <a:lnTo>
                  <a:pt x="34080" y="19800"/>
                </a:lnTo>
                <a:lnTo>
                  <a:pt x="34080" y="19790"/>
                </a:lnTo>
                <a:lnTo>
                  <a:pt x="34080" y="19780"/>
                </a:lnTo>
                <a:lnTo>
                  <a:pt x="34070" y="19780"/>
                </a:lnTo>
                <a:lnTo>
                  <a:pt x="34060" y="19780"/>
                </a:lnTo>
                <a:lnTo>
                  <a:pt x="34050" y="19770"/>
                </a:lnTo>
                <a:lnTo>
                  <a:pt x="34040" y="19770"/>
                </a:lnTo>
                <a:lnTo>
                  <a:pt x="34030" y="19770"/>
                </a:lnTo>
                <a:lnTo>
                  <a:pt x="34030" y="19760"/>
                </a:lnTo>
                <a:lnTo>
                  <a:pt x="34020" y="19750"/>
                </a:lnTo>
                <a:lnTo>
                  <a:pt x="34010" y="19750"/>
                </a:lnTo>
                <a:lnTo>
                  <a:pt x="34000" y="19750"/>
                </a:lnTo>
                <a:lnTo>
                  <a:pt x="33990" y="19750"/>
                </a:lnTo>
                <a:lnTo>
                  <a:pt x="33980" y="19750"/>
                </a:lnTo>
                <a:lnTo>
                  <a:pt x="33980" y="19740"/>
                </a:lnTo>
                <a:lnTo>
                  <a:pt x="33970" y="19740"/>
                </a:lnTo>
                <a:lnTo>
                  <a:pt x="33960" y="19750"/>
                </a:lnTo>
                <a:lnTo>
                  <a:pt x="33950" y="19750"/>
                </a:lnTo>
                <a:lnTo>
                  <a:pt x="33940" y="19750"/>
                </a:lnTo>
                <a:lnTo>
                  <a:pt x="33940" y="19740"/>
                </a:lnTo>
                <a:lnTo>
                  <a:pt x="33930" y="19740"/>
                </a:lnTo>
                <a:lnTo>
                  <a:pt x="33920" y="19750"/>
                </a:lnTo>
                <a:lnTo>
                  <a:pt x="33910" y="19750"/>
                </a:lnTo>
                <a:lnTo>
                  <a:pt x="33910" y="19740"/>
                </a:lnTo>
                <a:lnTo>
                  <a:pt x="33900" y="19740"/>
                </a:lnTo>
                <a:lnTo>
                  <a:pt x="33900" y="19750"/>
                </a:lnTo>
                <a:lnTo>
                  <a:pt x="33890" y="19760"/>
                </a:lnTo>
                <a:lnTo>
                  <a:pt x="33880" y="19760"/>
                </a:lnTo>
                <a:lnTo>
                  <a:pt x="33880" y="19770"/>
                </a:lnTo>
                <a:lnTo>
                  <a:pt x="33880" y="19780"/>
                </a:lnTo>
                <a:lnTo>
                  <a:pt x="33870" y="19780"/>
                </a:lnTo>
                <a:lnTo>
                  <a:pt x="33870" y="19770"/>
                </a:lnTo>
                <a:lnTo>
                  <a:pt x="33860" y="19770"/>
                </a:lnTo>
                <a:lnTo>
                  <a:pt x="33850" y="19760"/>
                </a:lnTo>
                <a:lnTo>
                  <a:pt x="33850" y="19750"/>
                </a:lnTo>
                <a:lnTo>
                  <a:pt x="33850" y="19740"/>
                </a:lnTo>
                <a:lnTo>
                  <a:pt x="33840" y="19740"/>
                </a:lnTo>
                <a:lnTo>
                  <a:pt x="33830" y="19740"/>
                </a:lnTo>
                <a:lnTo>
                  <a:pt x="33830" y="19730"/>
                </a:lnTo>
                <a:lnTo>
                  <a:pt x="33820" y="19720"/>
                </a:lnTo>
                <a:lnTo>
                  <a:pt x="33810" y="19720"/>
                </a:lnTo>
                <a:lnTo>
                  <a:pt x="33810" y="19710"/>
                </a:lnTo>
                <a:lnTo>
                  <a:pt x="33800" y="19710"/>
                </a:lnTo>
                <a:lnTo>
                  <a:pt x="33790" y="19710"/>
                </a:lnTo>
                <a:lnTo>
                  <a:pt x="33780" y="19710"/>
                </a:lnTo>
                <a:lnTo>
                  <a:pt x="33770" y="19700"/>
                </a:lnTo>
                <a:lnTo>
                  <a:pt x="33760" y="19700"/>
                </a:lnTo>
                <a:lnTo>
                  <a:pt x="33750" y="19690"/>
                </a:lnTo>
                <a:lnTo>
                  <a:pt x="33740" y="19690"/>
                </a:lnTo>
                <a:lnTo>
                  <a:pt x="33730" y="19680"/>
                </a:lnTo>
                <a:lnTo>
                  <a:pt x="33720" y="19670"/>
                </a:lnTo>
                <a:lnTo>
                  <a:pt x="33710" y="19670"/>
                </a:lnTo>
                <a:lnTo>
                  <a:pt x="33710" y="19660"/>
                </a:lnTo>
                <a:lnTo>
                  <a:pt x="33700" y="19660"/>
                </a:lnTo>
                <a:lnTo>
                  <a:pt x="33700" y="19650"/>
                </a:lnTo>
                <a:lnTo>
                  <a:pt x="33690" y="19650"/>
                </a:lnTo>
                <a:lnTo>
                  <a:pt x="33690" y="19640"/>
                </a:lnTo>
                <a:lnTo>
                  <a:pt x="33680" y="19640"/>
                </a:lnTo>
                <a:lnTo>
                  <a:pt x="33670" y="19640"/>
                </a:lnTo>
                <a:lnTo>
                  <a:pt x="33660" y="19630"/>
                </a:lnTo>
                <a:lnTo>
                  <a:pt x="33650" y="19630"/>
                </a:lnTo>
                <a:lnTo>
                  <a:pt x="33640" y="19640"/>
                </a:lnTo>
                <a:lnTo>
                  <a:pt x="33640" y="19630"/>
                </a:lnTo>
                <a:lnTo>
                  <a:pt x="33630" y="19620"/>
                </a:lnTo>
                <a:lnTo>
                  <a:pt x="33640" y="19620"/>
                </a:lnTo>
                <a:lnTo>
                  <a:pt x="33630" y="19610"/>
                </a:lnTo>
                <a:lnTo>
                  <a:pt x="33620" y="19610"/>
                </a:lnTo>
                <a:lnTo>
                  <a:pt x="33610" y="19600"/>
                </a:lnTo>
                <a:lnTo>
                  <a:pt x="33610" y="19610"/>
                </a:lnTo>
                <a:lnTo>
                  <a:pt x="33610" y="19620"/>
                </a:lnTo>
                <a:lnTo>
                  <a:pt x="33600" y="19620"/>
                </a:lnTo>
                <a:lnTo>
                  <a:pt x="33590" y="19630"/>
                </a:lnTo>
                <a:lnTo>
                  <a:pt x="33580" y="19630"/>
                </a:lnTo>
                <a:lnTo>
                  <a:pt x="33570" y="19630"/>
                </a:lnTo>
                <a:lnTo>
                  <a:pt x="33560" y="19630"/>
                </a:lnTo>
                <a:lnTo>
                  <a:pt x="33560" y="19640"/>
                </a:lnTo>
                <a:lnTo>
                  <a:pt x="33550" y="19650"/>
                </a:lnTo>
                <a:lnTo>
                  <a:pt x="33540" y="19660"/>
                </a:lnTo>
                <a:lnTo>
                  <a:pt x="33530" y="19670"/>
                </a:lnTo>
                <a:lnTo>
                  <a:pt x="33530" y="19680"/>
                </a:lnTo>
                <a:lnTo>
                  <a:pt x="33520" y="19680"/>
                </a:lnTo>
                <a:lnTo>
                  <a:pt x="33510" y="19680"/>
                </a:lnTo>
                <a:lnTo>
                  <a:pt x="33500" y="19680"/>
                </a:lnTo>
                <a:lnTo>
                  <a:pt x="33500" y="19690"/>
                </a:lnTo>
                <a:lnTo>
                  <a:pt x="33490" y="19690"/>
                </a:lnTo>
                <a:lnTo>
                  <a:pt x="33490" y="19700"/>
                </a:lnTo>
                <a:lnTo>
                  <a:pt x="33480" y="19700"/>
                </a:lnTo>
                <a:lnTo>
                  <a:pt x="33480" y="19690"/>
                </a:lnTo>
                <a:lnTo>
                  <a:pt x="33470" y="19690"/>
                </a:lnTo>
                <a:lnTo>
                  <a:pt x="33460" y="19690"/>
                </a:lnTo>
                <a:lnTo>
                  <a:pt x="33450" y="19690"/>
                </a:lnTo>
                <a:lnTo>
                  <a:pt x="33440" y="19690"/>
                </a:lnTo>
                <a:lnTo>
                  <a:pt x="33430" y="19690"/>
                </a:lnTo>
                <a:lnTo>
                  <a:pt x="33420" y="19690"/>
                </a:lnTo>
                <a:lnTo>
                  <a:pt x="33410" y="19690"/>
                </a:lnTo>
                <a:lnTo>
                  <a:pt x="33400" y="19680"/>
                </a:lnTo>
                <a:lnTo>
                  <a:pt x="33390" y="19680"/>
                </a:lnTo>
                <a:lnTo>
                  <a:pt x="33380" y="19670"/>
                </a:lnTo>
                <a:lnTo>
                  <a:pt x="33370" y="19670"/>
                </a:lnTo>
                <a:lnTo>
                  <a:pt x="33370" y="19660"/>
                </a:lnTo>
                <a:lnTo>
                  <a:pt x="33360" y="19660"/>
                </a:lnTo>
                <a:lnTo>
                  <a:pt x="33350" y="19660"/>
                </a:lnTo>
                <a:lnTo>
                  <a:pt x="33350" y="19650"/>
                </a:lnTo>
                <a:lnTo>
                  <a:pt x="33340" y="19640"/>
                </a:lnTo>
                <a:lnTo>
                  <a:pt x="33330" y="19630"/>
                </a:lnTo>
                <a:lnTo>
                  <a:pt x="33320" y="19610"/>
                </a:lnTo>
                <a:lnTo>
                  <a:pt x="33310" y="19600"/>
                </a:lnTo>
                <a:lnTo>
                  <a:pt x="33310" y="19590"/>
                </a:lnTo>
                <a:lnTo>
                  <a:pt x="33300" y="19590"/>
                </a:lnTo>
                <a:lnTo>
                  <a:pt x="33300" y="19580"/>
                </a:lnTo>
                <a:lnTo>
                  <a:pt x="33290" y="19580"/>
                </a:lnTo>
                <a:lnTo>
                  <a:pt x="33280" y="19580"/>
                </a:lnTo>
                <a:lnTo>
                  <a:pt x="33280" y="19570"/>
                </a:lnTo>
                <a:lnTo>
                  <a:pt x="33270" y="19570"/>
                </a:lnTo>
                <a:lnTo>
                  <a:pt x="33270" y="19560"/>
                </a:lnTo>
                <a:lnTo>
                  <a:pt x="33260" y="19570"/>
                </a:lnTo>
                <a:lnTo>
                  <a:pt x="33250" y="19570"/>
                </a:lnTo>
                <a:lnTo>
                  <a:pt x="33240" y="19570"/>
                </a:lnTo>
                <a:lnTo>
                  <a:pt x="33230" y="19570"/>
                </a:lnTo>
                <a:lnTo>
                  <a:pt x="33230" y="19560"/>
                </a:lnTo>
                <a:lnTo>
                  <a:pt x="33230" y="19550"/>
                </a:lnTo>
                <a:lnTo>
                  <a:pt x="33220" y="19550"/>
                </a:lnTo>
                <a:lnTo>
                  <a:pt x="33220" y="19540"/>
                </a:lnTo>
                <a:lnTo>
                  <a:pt x="33210" y="19540"/>
                </a:lnTo>
                <a:lnTo>
                  <a:pt x="33210" y="19530"/>
                </a:lnTo>
                <a:lnTo>
                  <a:pt x="33220" y="19530"/>
                </a:lnTo>
                <a:lnTo>
                  <a:pt x="33220" y="19520"/>
                </a:lnTo>
                <a:lnTo>
                  <a:pt x="33230" y="19520"/>
                </a:lnTo>
                <a:lnTo>
                  <a:pt x="33240" y="19510"/>
                </a:lnTo>
                <a:lnTo>
                  <a:pt x="33240" y="19500"/>
                </a:lnTo>
                <a:lnTo>
                  <a:pt x="33240" y="19490"/>
                </a:lnTo>
                <a:lnTo>
                  <a:pt x="33230" y="19480"/>
                </a:lnTo>
                <a:lnTo>
                  <a:pt x="33220" y="19480"/>
                </a:lnTo>
                <a:lnTo>
                  <a:pt x="33210" y="19480"/>
                </a:lnTo>
                <a:lnTo>
                  <a:pt x="33200" y="19470"/>
                </a:lnTo>
                <a:lnTo>
                  <a:pt x="33190" y="19460"/>
                </a:lnTo>
                <a:lnTo>
                  <a:pt x="33190" y="19450"/>
                </a:lnTo>
                <a:lnTo>
                  <a:pt x="33190" y="19440"/>
                </a:lnTo>
                <a:lnTo>
                  <a:pt x="33190" y="19430"/>
                </a:lnTo>
                <a:lnTo>
                  <a:pt x="33190" y="19420"/>
                </a:lnTo>
                <a:lnTo>
                  <a:pt x="33180" y="19410"/>
                </a:lnTo>
                <a:lnTo>
                  <a:pt x="33170" y="19400"/>
                </a:lnTo>
                <a:lnTo>
                  <a:pt x="33160" y="19400"/>
                </a:lnTo>
                <a:lnTo>
                  <a:pt x="33160" y="19390"/>
                </a:lnTo>
                <a:lnTo>
                  <a:pt x="33160" y="19380"/>
                </a:lnTo>
                <a:lnTo>
                  <a:pt x="33170" y="19380"/>
                </a:lnTo>
                <a:lnTo>
                  <a:pt x="33170" y="19370"/>
                </a:lnTo>
                <a:lnTo>
                  <a:pt x="33170" y="19360"/>
                </a:lnTo>
                <a:lnTo>
                  <a:pt x="33180" y="19360"/>
                </a:lnTo>
                <a:lnTo>
                  <a:pt x="33180" y="19350"/>
                </a:lnTo>
                <a:lnTo>
                  <a:pt x="33180" y="19340"/>
                </a:lnTo>
                <a:lnTo>
                  <a:pt x="33180" y="19330"/>
                </a:lnTo>
                <a:lnTo>
                  <a:pt x="33170" y="19330"/>
                </a:lnTo>
                <a:lnTo>
                  <a:pt x="33160" y="19320"/>
                </a:lnTo>
                <a:lnTo>
                  <a:pt x="33150" y="19320"/>
                </a:lnTo>
                <a:lnTo>
                  <a:pt x="33150" y="19330"/>
                </a:lnTo>
                <a:lnTo>
                  <a:pt x="33140" y="19330"/>
                </a:lnTo>
                <a:lnTo>
                  <a:pt x="33130" y="19320"/>
                </a:lnTo>
                <a:lnTo>
                  <a:pt x="33120" y="19320"/>
                </a:lnTo>
                <a:lnTo>
                  <a:pt x="33120" y="19310"/>
                </a:lnTo>
                <a:lnTo>
                  <a:pt x="33110" y="19310"/>
                </a:lnTo>
                <a:lnTo>
                  <a:pt x="33110" y="19300"/>
                </a:lnTo>
                <a:lnTo>
                  <a:pt x="33100" y="19290"/>
                </a:lnTo>
                <a:lnTo>
                  <a:pt x="33100" y="19280"/>
                </a:lnTo>
                <a:lnTo>
                  <a:pt x="33100" y="19270"/>
                </a:lnTo>
                <a:lnTo>
                  <a:pt x="33110" y="19260"/>
                </a:lnTo>
                <a:lnTo>
                  <a:pt x="33110" y="19250"/>
                </a:lnTo>
                <a:lnTo>
                  <a:pt x="33120" y="19250"/>
                </a:lnTo>
                <a:lnTo>
                  <a:pt x="33130" y="19250"/>
                </a:lnTo>
                <a:lnTo>
                  <a:pt x="33130" y="19240"/>
                </a:lnTo>
                <a:lnTo>
                  <a:pt x="33140" y="19240"/>
                </a:lnTo>
                <a:lnTo>
                  <a:pt x="33140" y="19230"/>
                </a:lnTo>
                <a:lnTo>
                  <a:pt x="33140" y="19220"/>
                </a:lnTo>
                <a:lnTo>
                  <a:pt x="33130" y="19210"/>
                </a:lnTo>
                <a:lnTo>
                  <a:pt x="33120" y="19210"/>
                </a:lnTo>
                <a:lnTo>
                  <a:pt x="33120" y="19200"/>
                </a:lnTo>
                <a:lnTo>
                  <a:pt x="33120" y="19190"/>
                </a:lnTo>
                <a:lnTo>
                  <a:pt x="33120" y="19180"/>
                </a:lnTo>
                <a:lnTo>
                  <a:pt x="33110" y="19180"/>
                </a:lnTo>
                <a:lnTo>
                  <a:pt x="33100" y="19180"/>
                </a:lnTo>
                <a:lnTo>
                  <a:pt x="33090" y="19190"/>
                </a:lnTo>
                <a:lnTo>
                  <a:pt x="33080" y="19200"/>
                </a:lnTo>
                <a:lnTo>
                  <a:pt x="33070" y="19200"/>
                </a:lnTo>
                <a:lnTo>
                  <a:pt x="33060" y="19210"/>
                </a:lnTo>
                <a:lnTo>
                  <a:pt x="33060" y="19220"/>
                </a:lnTo>
                <a:lnTo>
                  <a:pt x="33050" y="19220"/>
                </a:lnTo>
                <a:lnTo>
                  <a:pt x="33040" y="19220"/>
                </a:lnTo>
                <a:lnTo>
                  <a:pt x="33030" y="19220"/>
                </a:lnTo>
                <a:lnTo>
                  <a:pt x="33030" y="19230"/>
                </a:lnTo>
                <a:lnTo>
                  <a:pt x="33020" y="19230"/>
                </a:lnTo>
                <a:lnTo>
                  <a:pt x="33010" y="19220"/>
                </a:lnTo>
                <a:lnTo>
                  <a:pt x="33000" y="19230"/>
                </a:lnTo>
                <a:lnTo>
                  <a:pt x="32990" y="19230"/>
                </a:lnTo>
                <a:lnTo>
                  <a:pt x="32980" y="19230"/>
                </a:lnTo>
                <a:lnTo>
                  <a:pt x="32970" y="19230"/>
                </a:lnTo>
                <a:lnTo>
                  <a:pt x="32960" y="19230"/>
                </a:lnTo>
                <a:lnTo>
                  <a:pt x="32950" y="19230"/>
                </a:lnTo>
                <a:lnTo>
                  <a:pt x="32940" y="19220"/>
                </a:lnTo>
                <a:lnTo>
                  <a:pt x="32930" y="19220"/>
                </a:lnTo>
                <a:lnTo>
                  <a:pt x="32920" y="19210"/>
                </a:lnTo>
                <a:lnTo>
                  <a:pt x="32910" y="19200"/>
                </a:lnTo>
                <a:lnTo>
                  <a:pt x="32910" y="19190"/>
                </a:lnTo>
                <a:lnTo>
                  <a:pt x="32900" y="19190"/>
                </a:lnTo>
                <a:lnTo>
                  <a:pt x="32900" y="19180"/>
                </a:lnTo>
                <a:lnTo>
                  <a:pt x="32890" y="19180"/>
                </a:lnTo>
                <a:lnTo>
                  <a:pt x="32880" y="19190"/>
                </a:lnTo>
                <a:lnTo>
                  <a:pt x="32870" y="19180"/>
                </a:lnTo>
                <a:lnTo>
                  <a:pt x="32870" y="19170"/>
                </a:lnTo>
                <a:lnTo>
                  <a:pt x="32860" y="19160"/>
                </a:lnTo>
                <a:lnTo>
                  <a:pt x="32860" y="19150"/>
                </a:lnTo>
                <a:lnTo>
                  <a:pt x="32860" y="19140"/>
                </a:lnTo>
                <a:lnTo>
                  <a:pt x="32870" y="19130"/>
                </a:lnTo>
                <a:lnTo>
                  <a:pt x="32870" y="19120"/>
                </a:lnTo>
                <a:lnTo>
                  <a:pt x="32860" y="19120"/>
                </a:lnTo>
                <a:lnTo>
                  <a:pt x="32850" y="19120"/>
                </a:lnTo>
                <a:lnTo>
                  <a:pt x="32850" y="19110"/>
                </a:lnTo>
                <a:lnTo>
                  <a:pt x="32840" y="19110"/>
                </a:lnTo>
                <a:lnTo>
                  <a:pt x="32840" y="19100"/>
                </a:lnTo>
                <a:lnTo>
                  <a:pt x="32840" y="19090"/>
                </a:lnTo>
                <a:lnTo>
                  <a:pt x="32830" y="19090"/>
                </a:lnTo>
                <a:lnTo>
                  <a:pt x="32830" y="19080"/>
                </a:lnTo>
                <a:lnTo>
                  <a:pt x="32820" y="19080"/>
                </a:lnTo>
                <a:lnTo>
                  <a:pt x="32810" y="19070"/>
                </a:lnTo>
                <a:lnTo>
                  <a:pt x="32800" y="19070"/>
                </a:lnTo>
                <a:lnTo>
                  <a:pt x="32800" y="19060"/>
                </a:lnTo>
                <a:lnTo>
                  <a:pt x="32790" y="19060"/>
                </a:lnTo>
                <a:lnTo>
                  <a:pt x="32790" y="19050"/>
                </a:lnTo>
                <a:lnTo>
                  <a:pt x="32780" y="19050"/>
                </a:lnTo>
                <a:lnTo>
                  <a:pt x="32770" y="19050"/>
                </a:lnTo>
                <a:lnTo>
                  <a:pt x="32770" y="19040"/>
                </a:lnTo>
                <a:lnTo>
                  <a:pt x="32760" y="19040"/>
                </a:lnTo>
                <a:lnTo>
                  <a:pt x="32760" y="19030"/>
                </a:lnTo>
                <a:lnTo>
                  <a:pt x="32750" y="19020"/>
                </a:lnTo>
                <a:lnTo>
                  <a:pt x="32760" y="19020"/>
                </a:lnTo>
                <a:lnTo>
                  <a:pt x="32760" y="19010"/>
                </a:lnTo>
                <a:lnTo>
                  <a:pt x="32760" y="19000"/>
                </a:lnTo>
                <a:lnTo>
                  <a:pt x="32760" y="18990"/>
                </a:lnTo>
                <a:lnTo>
                  <a:pt x="32750" y="18990"/>
                </a:lnTo>
                <a:lnTo>
                  <a:pt x="32750" y="18980"/>
                </a:lnTo>
                <a:lnTo>
                  <a:pt x="32740" y="18980"/>
                </a:lnTo>
                <a:lnTo>
                  <a:pt x="32730" y="18970"/>
                </a:lnTo>
                <a:lnTo>
                  <a:pt x="32730" y="18960"/>
                </a:lnTo>
                <a:lnTo>
                  <a:pt x="32720" y="18960"/>
                </a:lnTo>
                <a:lnTo>
                  <a:pt x="32720" y="18950"/>
                </a:lnTo>
                <a:lnTo>
                  <a:pt x="32710" y="18940"/>
                </a:lnTo>
                <a:lnTo>
                  <a:pt x="32700" y="18940"/>
                </a:lnTo>
                <a:lnTo>
                  <a:pt x="32690" y="18940"/>
                </a:lnTo>
                <a:lnTo>
                  <a:pt x="32680" y="18930"/>
                </a:lnTo>
                <a:lnTo>
                  <a:pt x="32680" y="18920"/>
                </a:lnTo>
                <a:lnTo>
                  <a:pt x="32670" y="18920"/>
                </a:lnTo>
                <a:lnTo>
                  <a:pt x="32670" y="18910"/>
                </a:lnTo>
                <a:lnTo>
                  <a:pt x="32660" y="18900"/>
                </a:lnTo>
                <a:lnTo>
                  <a:pt x="32650" y="18890"/>
                </a:lnTo>
                <a:lnTo>
                  <a:pt x="32650" y="18880"/>
                </a:lnTo>
                <a:lnTo>
                  <a:pt x="32650" y="18870"/>
                </a:lnTo>
                <a:lnTo>
                  <a:pt x="32650" y="18880"/>
                </a:lnTo>
                <a:lnTo>
                  <a:pt x="32640" y="18880"/>
                </a:lnTo>
                <a:lnTo>
                  <a:pt x="32640" y="18870"/>
                </a:lnTo>
                <a:lnTo>
                  <a:pt x="32640" y="18860"/>
                </a:lnTo>
                <a:lnTo>
                  <a:pt x="32650" y="18860"/>
                </a:lnTo>
                <a:lnTo>
                  <a:pt x="32650" y="18850"/>
                </a:lnTo>
                <a:lnTo>
                  <a:pt x="32640" y="18850"/>
                </a:lnTo>
                <a:lnTo>
                  <a:pt x="32640" y="18840"/>
                </a:lnTo>
                <a:lnTo>
                  <a:pt x="32650" y="18840"/>
                </a:lnTo>
                <a:lnTo>
                  <a:pt x="32650" y="18830"/>
                </a:lnTo>
                <a:lnTo>
                  <a:pt x="32640" y="18820"/>
                </a:lnTo>
                <a:lnTo>
                  <a:pt x="32630" y="18810"/>
                </a:lnTo>
                <a:lnTo>
                  <a:pt x="32620" y="18810"/>
                </a:lnTo>
                <a:lnTo>
                  <a:pt x="32610" y="18800"/>
                </a:lnTo>
                <a:lnTo>
                  <a:pt x="32600" y="18800"/>
                </a:lnTo>
                <a:lnTo>
                  <a:pt x="32590" y="18800"/>
                </a:lnTo>
                <a:lnTo>
                  <a:pt x="32590" y="18790"/>
                </a:lnTo>
                <a:lnTo>
                  <a:pt x="32590" y="18780"/>
                </a:lnTo>
                <a:lnTo>
                  <a:pt x="32580" y="18780"/>
                </a:lnTo>
                <a:lnTo>
                  <a:pt x="32570" y="18780"/>
                </a:lnTo>
                <a:lnTo>
                  <a:pt x="32570" y="18790"/>
                </a:lnTo>
                <a:lnTo>
                  <a:pt x="32560" y="18790"/>
                </a:lnTo>
                <a:lnTo>
                  <a:pt x="32560" y="18780"/>
                </a:lnTo>
                <a:lnTo>
                  <a:pt x="32550" y="18780"/>
                </a:lnTo>
                <a:lnTo>
                  <a:pt x="32550" y="18790"/>
                </a:lnTo>
                <a:lnTo>
                  <a:pt x="32550" y="18780"/>
                </a:lnTo>
                <a:lnTo>
                  <a:pt x="32540" y="18780"/>
                </a:lnTo>
                <a:lnTo>
                  <a:pt x="32530" y="18780"/>
                </a:lnTo>
                <a:lnTo>
                  <a:pt x="32520" y="18780"/>
                </a:lnTo>
                <a:lnTo>
                  <a:pt x="32510" y="18770"/>
                </a:lnTo>
                <a:lnTo>
                  <a:pt x="32500" y="18760"/>
                </a:lnTo>
                <a:lnTo>
                  <a:pt x="32490" y="18760"/>
                </a:lnTo>
                <a:lnTo>
                  <a:pt x="32480" y="18760"/>
                </a:lnTo>
                <a:lnTo>
                  <a:pt x="32470" y="18760"/>
                </a:lnTo>
                <a:lnTo>
                  <a:pt x="32460" y="18760"/>
                </a:lnTo>
                <a:lnTo>
                  <a:pt x="32450" y="18760"/>
                </a:lnTo>
                <a:lnTo>
                  <a:pt x="32440" y="18760"/>
                </a:lnTo>
                <a:lnTo>
                  <a:pt x="32430" y="18760"/>
                </a:lnTo>
                <a:lnTo>
                  <a:pt x="32430" y="18750"/>
                </a:lnTo>
                <a:lnTo>
                  <a:pt x="32430" y="18740"/>
                </a:lnTo>
                <a:lnTo>
                  <a:pt x="32420" y="18740"/>
                </a:lnTo>
                <a:lnTo>
                  <a:pt x="32420" y="18730"/>
                </a:lnTo>
                <a:lnTo>
                  <a:pt x="32420" y="18740"/>
                </a:lnTo>
                <a:lnTo>
                  <a:pt x="32420" y="18750"/>
                </a:lnTo>
                <a:lnTo>
                  <a:pt x="32410" y="18750"/>
                </a:lnTo>
                <a:lnTo>
                  <a:pt x="32410" y="18760"/>
                </a:lnTo>
                <a:lnTo>
                  <a:pt x="32400" y="18760"/>
                </a:lnTo>
                <a:lnTo>
                  <a:pt x="32400" y="18770"/>
                </a:lnTo>
                <a:lnTo>
                  <a:pt x="32390" y="18770"/>
                </a:lnTo>
                <a:lnTo>
                  <a:pt x="32390" y="18780"/>
                </a:lnTo>
                <a:lnTo>
                  <a:pt x="32380" y="18780"/>
                </a:lnTo>
                <a:lnTo>
                  <a:pt x="32380" y="18770"/>
                </a:lnTo>
                <a:lnTo>
                  <a:pt x="32380" y="18780"/>
                </a:lnTo>
                <a:lnTo>
                  <a:pt x="32370" y="18780"/>
                </a:lnTo>
                <a:lnTo>
                  <a:pt x="32360" y="18780"/>
                </a:lnTo>
                <a:lnTo>
                  <a:pt x="32360" y="18790"/>
                </a:lnTo>
                <a:lnTo>
                  <a:pt x="32360" y="18800"/>
                </a:lnTo>
                <a:lnTo>
                  <a:pt x="32350" y="18800"/>
                </a:lnTo>
                <a:lnTo>
                  <a:pt x="32340" y="18800"/>
                </a:lnTo>
                <a:lnTo>
                  <a:pt x="32340" y="18810"/>
                </a:lnTo>
                <a:lnTo>
                  <a:pt x="32340" y="18820"/>
                </a:lnTo>
                <a:lnTo>
                  <a:pt x="32330" y="18820"/>
                </a:lnTo>
                <a:lnTo>
                  <a:pt x="32330" y="18810"/>
                </a:lnTo>
                <a:lnTo>
                  <a:pt x="32330" y="18800"/>
                </a:lnTo>
                <a:lnTo>
                  <a:pt x="32320" y="18790"/>
                </a:lnTo>
                <a:lnTo>
                  <a:pt x="32320" y="18780"/>
                </a:lnTo>
                <a:lnTo>
                  <a:pt x="32310" y="18780"/>
                </a:lnTo>
                <a:lnTo>
                  <a:pt x="32300" y="18780"/>
                </a:lnTo>
                <a:lnTo>
                  <a:pt x="32300" y="18790"/>
                </a:lnTo>
                <a:lnTo>
                  <a:pt x="32290" y="18780"/>
                </a:lnTo>
                <a:lnTo>
                  <a:pt x="32280" y="18770"/>
                </a:lnTo>
                <a:lnTo>
                  <a:pt x="32270" y="18770"/>
                </a:lnTo>
                <a:lnTo>
                  <a:pt x="32260" y="18770"/>
                </a:lnTo>
                <a:lnTo>
                  <a:pt x="32250" y="18770"/>
                </a:lnTo>
                <a:lnTo>
                  <a:pt x="32240" y="18760"/>
                </a:lnTo>
                <a:lnTo>
                  <a:pt x="32240" y="18740"/>
                </a:lnTo>
                <a:lnTo>
                  <a:pt x="32230" y="18730"/>
                </a:lnTo>
                <a:lnTo>
                  <a:pt x="32220" y="18730"/>
                </a:lnTo>
                <a:lnTo>
                  <a:pt x="32230" y="18720"/>
                </a:lnTo>
                <a:lnTo>
                  <a:pt x="32230" y="18710"/>
                </a:lnTo>
                <a:lnTo>
                  <a:pt x="32220" y="18710"/>
                </a:lnTo>
                <a:lnTo>
                  <a:pt x="32230" y="18710"/>
                </a:lnTo>
                <a:lnTo>
                  <a:pt x="32220" y="18710"/>
                </a:lnTo>
                <a:lnTo>
                  <a:pt x="32220" y="18700"/>
                </a:lnTo>
                <a:lnTo>
                  <a:pt x="32230" y="18700"/>
                </a:lnTo>
                <a:lnTo>
                  <a:pt x="32230" y="18690"/>
                </a:lnTo>
                <a:lnTo>
                  <a:pt x="32220" y="18680"/>
                </a:lnTo>
                <a:lnTo>
                  <a:pt x="32210" y="18670"/>
                </a:lnTo>
                <a:lnTo>
                  <a:pt x="32200" y="18670"/>
                </a:lnTo>
                <a:lnTo>
                  <a:pt x="32200" y="18660"/>
                </a:lnTo>
                <a:lnTo>
                  <a:pt x="32190" y="18660"/>
                </a:lnTo>
                <a:lnTo>
                  <a:pt x="32180" y="18660"/>
                </a:lnTo>
                <a:lnTo>
                  <a:pt x="32180" y="18650"/>
                </a:lnTo>
                <a:lnTo>
                  <a:pt x="32170" y="18650"/>
                </a:lnTo>
                <a:lnTo>
                  <a:pt x="32170" y="18640"/>
                </a:lnTo>
                <a:lnTo>
                  <a:pt x="32160" y="18620"/>
                </a:lnTo>
                <a:lnTo>
                  <a:pt x="32150" y="18610"/>
                </a:lnTo>
                <a:lnTo>
                  <a:pt x="32150" y="18600"/>
                </a:lnTo>
                <a:lnTo>
                  <a:pt x="32140" y="18590"/>
                </a:lnTo>
                <a:lnTo>
                  <a:pt x="32120" y="18590"/>
                </a:lnTo>
                <a:lnTo>
                  <a:pt x="32100" y="18590"/>
                </a:lnTo>
                <a:lnTo>
                  <a:pt x="32070" y="18590"/>
                </a:lnTo>
                <a:lnTo>
                  <a:pt x="32040" y="18590"/>
                </a:lnTo>
                <a:lnTo>
                  <a:pt x="31940" y="18590"/>
                </a:lnTo>
                <a:lnTo>
                  <a:pt x="31880" y="18600"/>
                </a:lnTo>
                <a:lnTo>
                  <a:pt x="31820" y="18600"/>
                </a:lnTo>
                <a:lnTo>
                  <a:pt x="31800" y="18600"/>
                </a:lnTo>
                <a:lnTo>
                  <a:pt x="31800" y="18610"/>
                </a:lnTo>
                <a:lnTo>
                  <a:pt x="31800" y="18620"/>
                </a:lnTo>
                <a:lnTo>
                  <a:pt x="31790" y="18620"/>
                </a:lnTo>
                <a:lnTo>
                  <a:pt x="31790" y="18630"/>
                </a:lnTo>
                <a:lnTo>
                  <a:pt x="31780" y="18630"/>
                </a:lnTo>
                <a:lnTo>
                  <a:pt x="31770" y="18640"/>
                </a:lnTo>
                <a:lnTo>
                  <a:pt x="31760" y="18640"/>
                </a:lnTo>
                <a:lnTo>
                  <a:pt x="31760" y="18650"/>
                </a:lnTo>
                <a:lnTo>
                  <a:pt x="31750" y="18650"/>
                </a:lnTo>
                <a:lnTo>
                  <a:pt x="31740" y="18650"/>
                </a:lnTo>
                <a:lnTo>
                  <a:pt x="31730" y="18650"/>
                </a:lnTo>
                <a:lnTo>
                  <a:pt x="31720" y="18650"/>
                </a:lnTo>
                <a:lnTo>
                  <a:pt x="31710" y="18650"/>
                </a:lnTo>
                <a:lnTo>
                  <a:pt x="31700" y="18660"/>
                </a:lnTo>
                <a:lnTo>
                  <a:pt x="31690" y="18660"/>
                </a:lnTo>
                <a:lnTo>
                  <a:pt x="31680" y="18660"/>
                </a:lnTo>
                <a:lnTo>
                  <a:pt x="31680" y="18670"/>
                </a:lnTo>
                <a:lnTo>
                  <a:pt x="31680" y="18680"/>
                </a:lnTo>
                <a:lnTo>
                  <a:pt x="31670" y="18690"/>
                </a:lnTo>
                <a:lnTo>
                  <a:pt x="31660" y="18710"/>
                </a:lnTo>
                <a:lnTo>
                  <a:pt x="31660" y="18720"/>
                </a:lnTo>
                <a:lnTo>
                  <a:pt x="31640" y="18760"/>
                </a:lnTo>
                <a:lnTo>
                  <a:pt x="31640" y="18770"/>
                </a:lnTo>
                <a:lnTo>
                  <a:pt x="31640" y="18780"/>
                </a:lnTo>
                <a:lnTo>
                  <a:pt x="31640" y="18790"/>
                </a:lnTo>
                <a:lnTo>
                  <a:pt x="31650" y="18790"/>
                </a:lnTo>
                <a:lnTo>
                  <a:pt x="31660" y="18800"/>
                </a:lnTo>
                <a:lnTo>
                  <a:pt x="31660" y="18810"/>
                </a:lnTo>
                <a:lnTo>
                  <a:pt x="31670" y="18810"/>
                </a:lnTo>
                <a:lnTo>
                  <a:pt x="31690" y="18820"/>
                </a:lnTo>
                <a:lnTo>
                  <a:pt x="31690" y="18830"/>
                </a:lnTo>
                <a:lnTo>
                  <a:pt x="31690" y="18840"/>
                </a:lnTo>
                <a:lnTo>
                  <a:pt x="31700" y="18850"/>
                </a:lnTo>
                <a:lnTo>
                  <a:pt x="31710" y="18860"/>
                </a:lnTo>
                <a:lnTo>
                  <a:pt x="31710" y="18870"/>
                </a:lnTo>
                <a:lnTo>
                  <a:pt x="31710" y="18880"/>
                </a:lnTo>
                <a:lnTo>
                  <a:pt x="31700" y="18880"/>
                </a:lnTo>
                <a:lnTo>
                  <a:pt x="31700" y="18890"/>
                </a:lnTo>
                <a:lnTo>
                  <a:pt x="31710" y="18890"/>
                </a:lnTo>
                <a:lnTo>
                  <a:pt x="31710" y="18900"/>
                </a:lnTo>
                <a:lnTo>
                  <a:pt x="31700" y="18900"/>
                </a:lnTo>
                <a:lnTo>
                  <a:pt x="31700" y="18910"/>
                </a:lnTo>
                <a:lnTo>
                  <a:pt x="31700" y="18920"/>
                </a:lnTo>
                <a:lnTo>
                  <a:pt x="31690" y="18920"/>
                </a:lnTo>
                <a:lnTo>
                  <a:pt x="31690" y="18910"/>
                </a:lnTo>
                <a:lnTo>
                  <a:pt x="31690" y="18920"/>
                </a:lnTo>
                <a:lnTo>
                  <a:pt x="31680" y="18930"/>
                </a:lnTo>
                <a:lnTo>
                  <a:pt x="31670" y="18930"/>
                </a:lnTo>
                <a:lnTo>
                  <a:pt x="31660" y="18940"/>
                </a:lnTo>
                <a:lnTo>
                  <a:pt x="31650" y="18950"/>
                </a:lnTo>
                <a:lnTo>
                  <a:pt x="31650" y="18960"/>
                </a:lnTo>
                <a:lnTo>
                  <a:pt x="31650" y="18970"/>
                </a:lnTo>
                <a:lnTo>
                  <a:pt x="31640" y="18970"/>
                </a:lnTo>
                <a:lnTo>
                  <a:pt x="31630" y="18970"/>
                </a:lnTo>
                <a:lnTo>
                  <a:pt x="31630" y="18980"/>
                </a:lnTo>
                <a:lnTo>
                  <a:pt x="31630" y="18990"/>
                </a:lnTo>
                <a:lnTo>
                  <a:pt x="31620" y="18990"/>
                </a:lnTo>
                <a:lnTo>
                  <a:pt x="31630" y="19000"/>
                </a:lnTo>
                <a:lnTo>
                  <a:pt x="31620" y="19000"/>
                </a:lnTo>
                <a:lnTo>
                  <a:pt x="31620" y="19010"/>
                </a:lnTo>
                <a:lnTo>
                  <a:pt x="31610" y="19010"/>
                </a:lnTo>
                <a:lnTo>
                  <a:pt x="31600" y="19010"/>
                </a:lnTo>
                <a:lnTo>
                  <a:pt x="31600" y="19020"/>
                </a:lnTo>
                <a:lnTo>
                  <a:pt x="31590" y="19020"/>
                </a:lnTo>
                <a:lnTo>
                  <a:pt x="31590" y="19030"/>
                </a:lnTo>
                <a:lnTo>
                  <a:pt x="31600" y="19040"/>
                </a:lnTo>
                <a:lnTo>
                  <a:pt x="31600" y="19050"/>
                </a:lnTo>
                <a:lnTo>
                  <a:pt x="31600" y="19060"/>
                </a:lnTo>
                <a:lnTo>
                  <a:pt x="31590" y="19060"/>
                </a:lnTo>
                <a:lnTo>
                  <a:pt x="31580" y="19060"/>
                </a:lnTo>
                <a:lnTo>
                  <a:pt x="31580" y="19070"/>
                </a:lnTo>
                <a:lnTo>
                  <a:pt x="31580" y="19080"/>
                </a:lnTo>
                <a:lnTo>
                  <a:pt x="31580" y="19090"/>
                </a:lnTo>
                <a:lnTo>
                  <a:pt x="31580" y="19100"/>
                </a:lnTo>
                <a:lnTo>
                  <a:pt x="31580" y="19110"/>
                </a:lnTo>
                <a:lnTo>
                  <a:pt x="31570" y="19120"/>
                </a:lnTo>
                <a:lnTo>
                  <a:pt x="31570" y="19140"/>
                </a:lnTo>
                <a:lnTo>
                  <a:pt x="31570" y="19150"/>
                </a:lnTo>
                <a:lnTo>
                  <a:pt x="31560" y="19160"/>
                </a:lnTo>
                <a:lnTo>
                  <a:pt x="31570" y="19170"/>
                </a:lnTo>
                <a:lnTo>
                  <a:pt x="31570" y="19180"/>
                </a:lnTo>
                <a:lnTo>
                  <a:pt x="31580" y="19180"/>
                </a:lnTo>
                <a:lnTo>
                  <a:pt x="31580" y="19190"/>
                </a:lnTo>
                <a:lnTo>
                  <a:pt x="31570" y="19190"/>
                </a:lnTo>
                <a:lnTo>
                  <a:pt x="31570" y="19200"/>
                </a:lnTo>
                <a:lnTo>
                  <a:pt x="31580" y="19200"/>
                </a:lnTo>
                <a:lnTo>
                  <a:pt x="31580" y="19210"/>
                </a:lnTo>
                <a:lnTo>
                  <a:pt x="31580" y="19220"/>
                </a:lnTo>
                <a:lnTo>
                  <a:pt x="31580" y="19230"/>
                </a:lnTo>
                <a:lnTo>
                  <a:pt x="31580" y="19240"/>
                </a:lnTo>
                <a:lnTo>
                  <a:pt x="31590" y="19260"/>
                </a:lnTo>
                <a:lnTo>
                  <a:pt x="31590" y="19270"/>
                </a:lnTo>
                <a:lnTo>
                  <a:pt x="31590" y="19280"/>
                </a:lnTo>
                <a:lnTo>
                  <a:pt x="31580" y="19280"/>
                </a:lnTo>
                <a:lnTo>
                  <a:pt x="31580" y="19290"/>
                </a:lnTo>
                <a:lnTo>
                  <a:pt x="31580" y="19300"/>
                </a:lnTo>
                <a:lnTo>
                  <a:pt x="31580" y="19310"/>
                </a:lnTo>
                <a:lnTo>
                  <a:pt x="31580" y="19320"/>
                </a:lnTo>
                <a:lnTo>
                  <a:pt x="31570" y="19330"/>
                </a:lnTo>
                <a:lnTo>
                  <a:pt x="31550" y="19330"/>
                </a:lnTo>
                <a:lnTo>
                  <a:pt x="31530" y="19330"/>
                </a:lnTo>
                <a:lnTo>
                  <a:pt x="31520" y="19340"/>
                </a:lnTo>
                <a:lnTo>
                  <a:pt x="31500" y="19350"/>
                </a:lnTo>
                <a:lnTo>
                  <a:pt x="31490" y="19370"/>
                </a:lnTo>
                <a:lnTo>
                  <a:pt x="31480" y="19350"/>
                </a:lnTo>
                <a:lnTo>
                  <a:pt x="31470" y="19340"/>
                </a:lnTo>
                <a:lnTo>
                  <a:pt x="31460" y="19340"/>
                </a:lnTo>
                <a:lnTo>
                  <a:pt x="31460" y="19320"/>
                </a:lnTo>
                <a:lnTo>
                  <a:pt x="31460" y="19290"/>
                </a:lnTo>
                <a:lnTo>
                  <a:pt x="31420" y="19300"/>
                </a:lnTo>
                <a:lnTo>
                  <a:pt x="31380" y="19290"/>
                </a:lnTo>
                <a:lnTo>
                  <a:pt x="31360" y="19270"/>
                </a:lnTo>
                <a:lnTo>
                  <a:pt x="31320" y="19240"/>
                </a:lnTo>
                <a:lnTo>
                  <a:pt x="31310" y="19220"/>
                </a:lnTo>
                <a:lnTo>
                  <a:pt x="31290" y="19210"/>
                </a:lnTo>
                <a:lnTo>
                  <a:pt x="31300" y="19200"/>
                </a:lnTo>
                <a:lnTo>
                  <a:pt x="31300" y="19190"/>
                </a:lnTo>
                <a:lnTo>
                  <a:pt x="31290" y="19190"/>
                </a:lnTo>
                <a:lnTo>
                  <a:pt x="31290" y="19180"/>
                </a:lnTo>
                <a:lnTo>
                  <a:pt x="31290" y="19170"/>
                </a:lnTo>
                <a:lnTo>
                  <a:pt x="31280" y="19180"/>
                </a:lnTo>
                <a:lnTo>
                  <a:pt x="31220" y="19220"/>
                </a:lnTo>
                <a:lnTo>
                  <a:pt x="31090" y="19310"/>
                </a:lnTo>
                <a:lnTo>
                  <a:pt x="31080" y="19320"/>
                </a:lnTo>
                <a:lnTo>
                  <a:pt x="31030" y="19350"/>
                </a:lnTo>
                <a:lnTo>
                  <a:pt x="30970" y="19390"/>
                </a:lnTo>
                <a:lnTo>
                  <a:pt x="30900" y="19330"/>
                </a:lnTo>
                <a:lnTo>
                  <a:pt x="30890" y="19330"/>
                </a:lnTo>
                <a:lnTo>
                  <a:pt x="30870" y="19330"/>
                </a:lnTo>
                <a:lnTo>
                  <a:pt x="30850" y="19330"/>
                </a:lnTo>
                <a:lnTo>
                  <a:pt x="30840" y="19330"/>
                </a:lnTo>
                <a:lnTo>
                  <a:pt x="30820" y="19340"/>
                </a:lnTo>
                <a:lnTo>
                  <a:pt x="30790" y="19360"/>
                </a:lnTo>
                <a:lnTo>
                  <a:pt x="30770" y="19360"/>
                </a:lnTo>
                <a:lnTo>
                  <a:pt x="30750" y="19370"/>
                </a:lnTo>
                <a:lnTo>
                  <a:pt x="30740" y="19380"/>
                </a:lnTo>
                <a:lnTo>
                  <a:pt x="30750" y="19390"/>
                </a:lnTo>
                <a:lnTo>
                  <a:pt x="30750" y="19400"/>
                </a:lnTo>
                <a:lnTo>
                  <a:pt x="30750" y="19410"/>
                </a:lnTo>
                <a:lnTo>
                  <a:pt x="30750" y="19420"/>
                </a:lnTo>
                <a:lnTo>
                  <a:pt x="30750" y="19430"/>
                </a:lnTo>
                <a:lnTo>
                  <a:pt x="30740" y="19440"/>
                </a:lnTo>
                <a:lnTo>
                  <a:pt x="30710" y="19450"/>
                </a:lnTo>
                <a:lnTo>
                  <a:pt x="30690" y="19450"/>
                </a:lnTo>
                <a:lnTo>
                  <a:pt x="30680" y="19450"/>
                </a:lnTo>
                <a:lnTo>
                  <a:pt x="30640" y="19440"/>
                </a:lnTo>
                <a:lnTo>
                  <a:pt x="30630" y="19430"/>
                </a:lnTo>
                <a:lnTo>
                  <a:pt x="30620" y="19430"/>
                </a:lnTo>
                <a:lnTo>
                  <a:pt x="30600" y="19420"/>
                </a:lnTo>
                <a:lnTo>
                  <a:pt x="30590" y="19400"/>
                </a:lnTo>
                <a:lnTo>
                  <a:pt x="30590" y="19390"/>
                </a:lnTo>
                <a:lnTo>
                  <a:pt x="30590" y="19370"/>
                </a:lnTo>
                <a:lnTo>
                  <a:pt x="30590" y="19360"/>
                </a:lnTo>
                <a:lnTo>
                  <a:pt x="30580" y="19350"/>
                </a:lnTo>
                <a:lnTo>
                  <a:pt x="30570" y="19350"/>
                </a:lnTo>
                <a:lnTo>
                  <a:pt x="30560" y="19350"/>
                </a:lnTo>
                <a:lnTo>
                  <a:pt x="30540" y="19350"/>
                </a:lnTo>
                <a:lnTo>
                  <a:pt x="30530" y="19350"/>
                </a:lnTo>
                <a:lnTo>
                  <a:pt x="30520" y="19360"/>
                </a:lnTo>
                <a:lnTo>
                  <a:pt x="30510" y="19360"/>
                </a:lnTo>
                <a:lnTo>
                  <a:pt x="30510" y="19370"/>
                </a:lnTo>
                <a:lnTo>
                  <a:pt x="30510" y="19400"/>
                </a:lnTo>
                <a:lnTo>
                  <a:pt x="30510" y="19410"/>
                </a:lnTo>
                <a:lnTo>
                  <a:pt x="30510" y="19420"/>
                </a:lnTo>
                <a:lnTo>
                  <a:pt x="30510" y="19430"/>
                </a:lnTo>
                <a:lnTo>
                  <a:pt x="30510" y="19440"/>
                </a:lnTo>
                <a:lnTo>
                  <a:pt x="30510" y="19450"/>
                </a:lnTo>
                <a:lnTo>
                  <a:pt x="30500" y="19450"/>
                </a:lnTo>
                <a:lnTo>
                  <a:pt x="30500" y="19460"/>
                </a:lnTo>
                <a:lnTo>
                  <a:pt x="30500" y="19470"/>
                </a:lnTo>
                <a:lnTo>
                  <a:pt x="30490" y="19470"/>
                </a:lnTo>
                <a:lnTo>
                  <a:pt x="30480" y="19460"/>
                </a:lnTo>
                <a:lnTo>
                  <a:pt x="30470" y="19460"/>
                </a:lnTo>
                <a:lnTo>
                  <a:pt x="30460" y="19460"/>
                </a:lnTo>
                <a:lnTo>
                  <a:pt x="30450" y="19460"/>
                </a:lnTo>
                <a:lnTo>
                  <a:pt x="30440" y="19460"/>
                </a:lnTo>
                <a:lnTo>
                  <a:pt x="30430" y="19460"/>
                </a:lnTo>
                <a:lnTo>
                  <a:pt x="30430" y="19450"/>
                </a:lnTo>
                <a:lnTo>
                  <a:pt x="30420" y="19450"/>
                </a:lnTo>
                <a:lnTo>
                  <a:pt x="30420" y="19440"/>
                </a:lnTo>
                <a:lnTo>
                  <a:pt x="30410" y="19440"/>
                </a:lnTo>
                <a:lnTo>
                  <a:pt x="30410" y="19430"/>
                </a:lnTo>
                <a:lnTo>
                  <a:pt x="30400" y="19430"/>
                </a:lnTo>
                <a:lnTo>
                  <a:pt x="30400" y="19420"/>
                </a:lnTo>
                <a:lnTo>
                  <a:pt x="30390" y="19420"/>
                </a:lnTo>
                <a:lnTo>
                  <a:pt x="30390" y="19410"/>
                </a:lnTo>
                <a:lnTo>
                  <a:pt x="30380" y="19410"/>
                </a:lnTo>
                <a:lnTo>
                  <a:pt x="30370" y="19410"/>
                </a:lnTo>
                <a:lnTo>
                  <a:pt x="30370" y="19400"/>
                </a:lnTo>
                <a:lnTo>
                  <a:pt x="30370" y="19390"/>
                </a:lnTo>
                <a:lnTo>
                  <a:pt x="30370" y="19380"/>
                </a:lnTo>
                <a:lnTo>
                  <a:pt x="30360" y="19380"/>
                </a:lnTo>
                <a:lnTo>
                  <a:pt x="30360" y="19370"/>
                </a:lnTo>
                <a:lnTo>
                  <a:pt x="30360" y="19360"/>
                </a:lnTo>
                <a:lnTo>
                  <a:pt x="30350" y="19360"/>
                </a:lnTo>
                <a:lnTo>
                  <a:pt x="30350" y="19350"/>
                </a:lnTo>
                <a:lnTo>
                  <a:pt x="30340" y="19350"/>
                </a:lnTo>
                <a:lnTo>
                  <a:pt x="30340" y="19340"/>
                </a:lnTo>
                <a:lnTo>
                  <a:pt x="30330" y="19340"/>
                </a:lnTo>
                <a:lnTo>
                  <a:pt x="30320" y="19340"/>
                </a:lnTo>
                <a:lnTo>
                  <a:pt x="30310" y="19340"/>
                </a:lnTo>
                <a:lnTo>
                  <a:pt x="30300" y="19340"/>
                </a:lnTo>
                <a:lnTo>
                  <a:pt x="30300" y="19330"/>
                </a:lnTo>
                <a:lnTo>
                  <a:pt x="30290" y="19330"/>
                </a:lnTo>
                <a:lnTo>
                  <a:pt x="30280" y="19320"/>
                </a:lnTo>
                <a:lnTo>
                  <a:pt x="30270" y="19320"/>
                </a:lnTo>
                <a:lnTo>
                  <a:pt x="30260" y="19320"/>
                </a:lnTo>
                <a:lnTo>
                  <a:pt x="30260" y="19310"/>
                </a:lnTo>
                <a:lnTo>
                  <a:pt x="30260" y="19300"/>
                </a:lnTo>
                <a:lnTo>
                  <a:pt x="30250" y="19300"/>
                </a:lnTo>
                <a:lnTo>
                  <a:pt x="30250" y="19290"/>
                </a:lnTo>
                <a:lnTo>
                  <a:pt x="30250" y="19280"/>
                </a:lnTo>
                <a:lnTo>
                  <a:pt x="30240" y="19270"/>
                </a:lnTo>
                <a:lnTo>
                  <a:pt x="30240" y="19260"/>
                </a:lnTo>
                <a:lnTo>
                  <a:pt x="30240" y="19250"/>
                </a:lnTo>
                <a:lnTo>
                  <a:pt x="30230" y="19240"/>
                </a:lnTo>
                <a:lnTo>
                  <a:pt x="30230" y="19230"/>
                </a:lnTo>
                <a:lnTo>
                  <a:pt x="30220" y="19230"/>
                </a:lnTo>
                <a:lnTo>
                  <a:pt x="30220" y="19220"/>
                </a:lnTo>
                <a:lnTo>
                  <a:pt x="30210" y="19220"/>
                </a:lnTo>
                <a:lnTo>
                  <a:pt x="30200" y="19220"/>
                </a:lnTo>
                <a:lnTo>
                  <a:pt x="30190" y="19220"/>
                </a:lnTo>
                <a:lnTo>
                  <a:pt x="30190" y="19210"/>
                </a:lnTo>
                <a:lnTo>
                  <a:pt x="30180" y="19210"/>
                </a:lnTo>
                <a:lnTo>
                  <a:pt x="30180" y="19200"/>
                </a:lnTo>
                <a:lnTo>
                  <a:pt x="30170" y="19200"/>
                </a:lnTo>
                <a:lnTo>
                  <a:pt x="30170" y="19190"/>
                </a:lnTo>
                <a:lnTo>
                  <a:pt x="30160" y="19190"/>
                </a:lnTo>
                <a:lnTo>
                  <a:pt x="30160" y="19180"/>
                </a:lnTo>
                <a:lnTo>
                  <a:pt x="30160" y="19170"/>
                </a:lnTo>
                <a:lnTo>
                  <a:pt x="30160" y="19160"/>
                </a:lnTo>
                <a:lnTo>
                  <a:pt x="30160" y="19150"/>
                </a:lnTo>
                <a:lnTo>
                  <a:pt x="30150" y="19150"/>
                </a:lnTo>
                <a:lnTo>
                  <a:pt x="30150" y="19140"/>
                </a:lnTo>
                <a:lnTo>
                  <a:pt x="30150" y="19130"/>
                </a:lnTo>
                <a:lnTo>
                  <a:pt x="30150" y="19120"/>
                </a:lnTo>
                <a:lnTo>
                  <a:pt x="30150" y="19110"/>
                </a:lnTo>
                <a:lnTo>
                  <a:pt x="30150" y="19100"/>
                </a:lnTo>
                <a:lnTo>
                  <a:pt x="30150" y="19080"/>
                </a:lnTo>
                <a:lnTo>
                  <a:pt x="30140" y="19070"/>
                </a:lnTo>
                <a:lnTo>
                  <a:pt x="30130" y="19060"/>
                </a:lnTo>
                <a:lnTo>
                  <a:pt x="30130" y="19050"/>
                </a:lnTo>
                <a:lnTo>
                  <a:pt x="30130" y="19040"/>
                </a:lnTo>
                <a:lnTo>
                  <a:pt x="30140" y="19040"/>
                </a:lnTo>
                <a:lnTo>
                  <a:pt x="30160" y="19030"/>
                </a:lnTo>
                <a:lnTo>
                  <a:pt x="30170" y="19010"/>
                </a:lnTo>
                <a:lnTo>
                  <a:pt x="30180" y="19010"/>
                </a:lnTo>
                <a:lnTo>
                  <a:pt x="30190" y="19010"/>
                </a:lnTo>
                <a:lnTo>
                  <a:pt x="30200" y="19010"/>
                </a:lnTo>
                <a:lnTo>
                  <a:pt x="30200" y="18990"/>
                </a:lnTo>
                <a:lnTo>
                  <a:pt x="30210" y="18980"/>
                </a:lnTo>
                <a:lnTo>
                  <a:pt x="30240" y="18840"/>
                </a:lnTo>
                <a:lnTo>
                  <a:pt x="30290" y="18600"/>
                </a:lnTo>
                <a:lnTo>
                  <a:pt x="30300" y="18560"/>
                </a:lnTo>
                <a:lnTo>
                  <a:pt x="30330" y="18400"/>
                </a:lnTo>
                <a:lnTo>
                  <a:pt x="30360" y="18340"/>
                </a:lnTo>
                <a:lnTo>
                  <a:pt x="30370" y="18310"/>
                </a:lnTo>
                <a:lnTo>
                  <a:pt x="30420" y="18200"/>
                </a:lnTo>
                <a:lnTo>
                  <a:pt x="30430" y="18210"/>
                </a:lnTo>
                <a:lnTo>
                  <a:pt x="30440" y="18210"/>
                </a:lnTo>
                <a:lnTo>
                  <a:pt x="30450" y="18210"/>
                </a:lnTo>
                <a:lnTo>
                  <a:pt x="30450" y="18230"/>
                </a:lnTo>
                <a:lnTo>
                  <a:pt x="30460" y="18260"/>
                </a:lnTo>
                <a:lnTo>
                  <a:pt x="30480" y="18270"/>
                </a:lnTo>
                <a:lnTo>
                  <a:pt x="30480" y="18280"/>
                </a:lnTo>
                <a:lnTo>
                  <a:pt x="30490" y="18280"/>
                </a:lnTo>
                <a:lnTo>
                  <a:pt x="30510" y="18260"/>
                </a:lnTo>
                <a:lnTo>
                  <a:pt x="30540" y="18230"/>
                </a:lnTo>
                <a:lnTo>
                  <a:pt x="30560" y="18220"/>
                </a:lnTo>
                <a:lnTo>
                  <a:pt x="30590" y="18210"/>
                </a:lnTo>
                <a:lnTo>
                  <a:pt x="30600" y="18200"/>
                </a:lnTo>
                <a:lnTo>
                  <a:pt x="30640" y="18180"/>
                </a:lnTo>
                <a:lnTo>
                  <a:pt x="30650" y="18180"/>
                </a:lnTo>
                <a:lnTo>
                  <a:pt x="30660" y="18190"/>
                </a:lnTo>
                <a:lnTo>
                  <a:pt x="30680" y="18190"/>
                </a:lnTo>
                <a:lnTo>
                  <a:pt x="30680" y="18180"/>
                </a:lnTo>
                <a:lnTo>
                  <a:pt x="30680" y="18170"/>
                </a:lnTo>
                <a:lnTo>
                  <a:pt x="30670" y="18170"/>
                </a:lnTo>
                <a:lnTo>
                  <a:pt x="30680" y="18160"/>
                </a:lnTo>
                <a:lnTo>
                  <a:pt x="30680" y="18150"/>
                </a:lnTo>
                <a:lnTo>
                  <a:pt x="30680" y="18140"/>
                </a:lnTo>
                <a:lnTo>
                  <a:pt x="30690" y="18130"/>
                </a:lnTo>
                <a:lnTo>
                  <a:pt x="30690" y="18110"/>
                </a:lnTo>
                <a:lnTo>
                  <a:pt x="30690" y="18100"/>
                </a:lnTo>
                <a:lnTo>
                  <a:pt x="30680" y="18100"/>
                </a:lnTo>
                <a:lnTo>
                  <a:pt x="30680" y="18090"/>
                </a:lnTo>
                <a:lnTo>
                  <a:pt x="30690" y="18090"/>
                </a:lnTo>
                <a:lnTo>
                  <a:pt x="30700" y="18090"/>
                </a:lnTo>
                <a:lnTo>
                  <a:pt x="30700" y="18080"/>
                </a:lnTo>
                <a:lnTo>
                  <a:pt x="30690" y="18070"/>
                </a:lnTo>
                <a:lnTo>
                  <a:pt x="30690" y="18060"/>
                </a:lnTo>
                <a:lnTo>
                  <a:pt x="30710" y="18060"/>
                </a:lnTo>
                <a:lnTo>
                  <a:pt x="30710" y="18050"/>
                </a:lnTo>
                <a:lnTo>
                  <a:pt x="30710" y="18040"/>
                </a:lnTo>
                <a:lnTo>
                  <a:pt x="30700" y="18030"/>
                </a:lnTo>
                <a:lnTo>
                  <a:pt x="30700" y="18020"/>
                </a:lnTo>
                <a:lnTo>
                  <a:pt x="30700" y="18010"/>
                </a:lnTo>
                <a:lnTo>
                  <a:pt x="30710" y="18000"/>
                </a:lnTo>
                <a:lnTo>
                  <a:pt x="30720" y="17990"/>
                </a:lnTo>
                <a:lnTo>
                  <a:pt x="30730" y="17980"/>
                </a:lnTo>
                <a:lnTo>
                  <a:pt x="30740" y="17980"/>
                </a:lnTo>
                <a:lnTo>
                  <a:pt x="30740" y="17990"/>
                </a:lnTo>
                <a:lnTo>
                  <a:pt x="30750" y="17980"/>
                </a:lnTo>
                <a:lnTo>
                  <a:pt x="30750" y="17970"/>
                </a:lnTo>
                <a:lnTo>
                  <a:pt x="30750" y="17960"/>
                </a:lnTo>
                <a:lnTo>
                  <a:pt x="30740" y="17950"/>
                </a:lnTo>
                <a:lnTo>
                  <a:pt x="30730" y="17950"/>
                </a:lnTo>
                <a:lnTo>
                  <a:pt x="30730" y="17940"/>
                </a:lnTo>
                <a:lnTo>
                  <a:pt x="30730" y="17930"/>
                </a:lnTo>
                <a:lnTo>
                  <a:pt x="30730" y="17920"/>
                </a:lnTo>
                <a:lnTo>
                  <a:pt x="30730" y="17910"/>
                </a:lnTo>
                <a:lnTo>
                  <a:pt x="30720" y="17910"/>
                </a:lnTo>
                <a:lnTo>
                  <a:pt x="30710" y="17910"/>
                </a:lnTo>
                <a:lnTo>
                  <a:pt x="30700" y="17910"/>
                </a:lnTo>
                <a:lnTo>
                  <a:pt x="30700" y="17920"/>
                </a:lnTo>
                <a:lnTo>
                  <a:pt x="30690" y="17920"/>
                </a:lnTo>
                <a:lnTo>
                  <a:pt x="30680" y="17920"/>
                </a:lnTo>
                <a:lnTo>
                  <a:pt x="30680" y="17910"/>
                </a:lnTo>
                <a:lnTo>
                  <a:pt x="30700" y="17880"/>
                </a:lnTo>
                <a:lnTo>
                  <a:pt x="30710" y="17880"/>
                </a:lnTo>
                <a:lnTo>
                  <a:pt x="30730" y="17870"/>
                </a:lnTo>
                <a:lnTo>
                  <a:pt x="30750" y="17850"/>
                </a:lnTo>
                <a:lnTo>
                  <a:pt x="30770" y="17820"/>
                </a:lnTo>
                <a:lnTo>
                  <a:pt x="30790" y="17810"/>
                </a:lnTo>
                <a:lnTo>
                  <a:pt x="30790" y="17780"/>
                </a:lnTo>
                <a:lnTo>
                  <a:pt x="30790" y="17770"/>
                </a:lnTo>
                <a:lnTo>
                  <a:pt x="30790" y="17750"/>
                </a:lnTo>
                <a:lnTo>
                  <a:pt x="30810" y="17700"/>
                </a:lnTo>
                <a:lnTo>
                  <a:pt x="30820" y="17690"/>
                </a:lnTo>
                <a:lnTo>
                  <a:pt x="30810" y="17680"/>
                </a:lnTo>
                <a:lnTo>
                  <a:pt x="30820" y="17660"/>
                </a:lnTo>
                <a:lnTo>
                  <a:pt x="30820" y="17650"/>
                </a:lnTo>
                <a:lnTo>
                  <a:pt x="30820" y="17630"/>
                </a:lnTo>
                <a:lnTo>
                  <a:pt x="30820" y="17600"/>
                </a:lnTo>
                <a:lnTo>
                  <a:pt x="30830" y="17560"/>
                </a:lnTo>
                <a:lnTo>
                  <a:pt x="30830" y="17530"/>
                </a:lnTo>
                <a:lnTo>
                  <a:pt x="30830" y="17520"/>
                </a:lnTo>
                <a:lnTo>
                  <a:pt x="30830" y="17510"/>
                </a:lnTo>
                <a:lnTo>
                  <a:pt x="30830" y="17500"/>
                </a:lnTo>
                <a:lnTo>
                  <a:pt x="30830" y="17490"/>
                </a:lnTo>
                <a:lnTo>
                  <a:pt x="30840" y="17480"/>
                </a:lnTo>
                <a:lnTo>
                  <a:pt x="30840" y="17470"/>
                </a:lnTo>
                <a:lnTo>
                  <a:pt x="30850" y="17460"/>
                </a:lnTo>
                <a:lnTo>
                  <a:pt x="30860" y="17450"/>
                </a:lnTo>
                <a:lnTo>
                  <a:pt x="30870" y="17440"/>
                </a:lnTo>
                <a:lnTo>
                  <a:pt x="30880" y="17430"/>
                </a:lnTo>
                <a:lnTo>
                  <a:pt x="30890" y="17420"/>
                </a:lnTo>
                <a:lnTo>
                  <a:pt x="30900" y="17410"/>
                </a:lnTo>
                <a:lnTo>
                  <a:pt x="30900" y="17400"/>
                </a:lnTo>
                <a:lnTo>
                  <a:pt x="30910" y="17390"/>
                </a:lnTo>
                <a:lnTo>
                  <a:pt x="30910" y="17380"/>
                </a:lnTo>
                <a:lnTo>
                  <a:pt x="30910" y="17370"/>
                </a:lnTo>
                <a:lnTo>
                  <a:pt x="30920" y="17360"/>
                </a:lnTo>
                <a:lnTo>
                  <a:pt x="30920" y="17350"/>
                </a:lnTo>
                <a:lnTo>
                  <a:pt x="30920" y="17340"/>
                </a:lnTo>
                <a:lnTo>
                  <a:pt x="30920" y="17330"/>
                </a:lnTo>
                <a:lnTo>
                  <a:pt x="30920" y="17320"/>
                </a:lnTo>
                <a:lnTo>
                  <a:pt x="30930" y="17310"/>
                </a:lnTo>
                <a:lnTo>
                  <a:pt x="30930" y="17300"/>
                </a:lnTo>
                <a:lnTo>
                  <a:pt x="30940" y="17300"/>
                </a:lnTo>
                <a:lnTo>
                  <a:pt x="30940" y="17290"/>
                </a:lnTo>
                <a:lnTo>
                  <a:pt x="30930" y="17280"/>
                </a:lnTo>
                <a:lnTo>
                  <a:pt x="30930" y="17270"/>
                </a:lnTo>
                <a:lnTo>
                  <a:pt x="30940" y="17270"/>
                </a:lnTo>
                <a:lnTo>
                  <a:pt x="30950" y="17270"/>
                </a:lnTo>
                <a:lnTo>
                  <a:pt x="30950" y="17260"/>
                </a:lnTo>
                <a:lnTo>
                  <a:pt x="30960" y="17260"/>
                </a:lnTo>
                <a:lnTo>
                  <a:pt x="30970" y="17250"/>
                </a:lnTo>
                <a:lnTo>
                  <a:pt x="30980" y="17250"/>
                </a:lnTo>
                <a:lnTo>
                  <a:pt x="30980" y="17240"/>
                </a:lnTo>
                <a:lnTo>
                  <a:pt x="30980" y="17230"/>
                </a:lnTo>
                <a:lnTo>
                  <a:pt x="30990" y="17230"/>
                </a:lnTo>
                <a:lnTo>
                  <a:pt x="31000" y="17230"/>
                </a:lnTo>
                <a:lnTo>
                  <a:pt x="31000" y="17220"/>
                </a:lnTo>
                <a:lnTo>
                  <a:pt x="31010" y="17220"/>
                </a:lnTo>
                <a:lnTo>
                  <a:pt x="31010" y="17230"/>
                </a:lnTo>
                <a:lnTo>
                  <a:pt x="31020" y="17230"/>
                </a:lnTo>
                <a:lnTo>
                  <a:pt x="31020" y="17220"/>
                </a:lnTo>
                <a:lnTo>
                  <a:pt x="31020" y="17210"/>
                </a:lnTo>
                <a:lnTo>
                  <a:pt x="31030" y="17210"/>
                </a:lnTo>
                <a:lnTo>
                  <a:pt x="31030" y="17200"/>
                </a:lnTo>
                <a:lnTo>
                  <a:pt x="31020" y="17200"/>
                </a:lnTo>
                <a:lnTo>
                  <a:pt x="31020" y="17190"/>
                </a:lnTo>
                <a:lnTo>
                  <a:pt x="31010" y="17190"/>
                </a:lnTo>
                <a:lnTo>
                  <a:pt x="31000" y="17190"/>
                </a:lnTo>
                <a:lnTo>
                  <a:pt x="31000" y="17180"/>
                </a:lnTo>
                <a:lnTo>
                  <a:pt x="30990" y="17170"/>
                </a:lnTo>
                <a:lnTo>
                  <a:pt x="30980" y="17160"/>
                </a:lnTo>
                <a:lnTo>
                  <a:pt x="30970" y="17150"/>
                </a:lnTo>
                <a:lnTo>
                  <a:pt x="30970" y="17140"/>
                </a:lnTo>
                <a:lnTo>
                  <a:pt x="30960" y="17130"/>
                </a:lnTo>
                <a:lnTo>
                  <a:pt x="30950" y="17120"/>
                </a:lnTo>
                <a:lnTo>
                  <a:pt x="30940" y="17120"/>
                </a:lnTo>
                <a:lnTo>
                  <a:pt x="30930" y="17120"/>
                </a:lnTo>
                <a:lnTo>
                  <a:pt x="30930" y="17130"/>
                </a:lnTo>
                <a:lnTo>
                  <a:pt x="30920" y="17130"/>
                </a:lnTo>
                <a:lnTo>
                  <a:pt x="30920" y="17140"/>
                </a:lnTo>
                <a:lnTo>
                  <a:pt x="30910" y="17130"/>
                </a:lnTo>
                <a:lnTo>
                  <a:pt x="30900" y="17130"/>
                </a:lnTo>
                <a:lnTo>
                  <a:pt x="30900" y="17120"/>
                </a:lnTo>
                <a:lnTo>
                  <a:pt x="30890" y="17120"/>
                </a:lnTo>
                <a:lnTo>
                  <a:pt x="30890" y="17110"/>
                </a:lnTo>
                <a:lnTo>
                  <a:pt x="30880" y="17100"/>
                </a:lnTo>
                <a:lnTo>
                  <a:pt x="30880" y="17090"/>
                </a:lnTo>
                <a:lnTo>
                  <a:pt x="30880" y="17080"/>
                </a:lnTo>
                <a:lnTo>
                  <a:pt x="30880" y="17070"/>
                </a:lnTo>
                <a:lnTo>
                  <a:pt x="30880" y="17060"/>
                </a:lnTo>
                <a:lnTo>
                  <a:pt x="30870" y="17060"/>
                </a:lnTo>
                <a:lnTo>
                  <a:pt x="30870" y="17040"/>
                </a:lnTo>
                <a:lnTo>
                  <a:pt x="30870" y="17020"/>
                </a:lnTo>
                <a:lnTo>
                  <a:pt x="30880" y="17010"/>
                </a:lnTo>
                <a:lnTo>
                  <a:pt x="30870" y="17010"/>
                </a:lnTo>
                <a:lnTo>
                  <a:pt x="30850" y="16980"/>
                </a:lnTo>
                <a:lnTo>
                  <a:pt x="30840" y="16960"/>
                </a:lnTo>
                <a:lnTo>
                  <a:pt x="30840" y="16950"/>
                </a:lnTo>
                <a:lnTo>
                  <a:pt x="30830" y="16950"/>
                </a:lnTo>
                <a:lnTo>
                  <a:pt x="30830" y="16940"/>
                </a:lnTo>
                <a:lnTo>
                  <a:pt x="30830" y="16930"/>
                </a:lnTo>
                <a:lnTo>
                  <a:pt x="30820" y="16920"/>
                </a:lnTo>
                <a:lnTo>
                  <a:pt x="30830" y="16910"/>
                </a:lnTo>
                <a:lnTo>
                  <a:pt x="30830" y="16900"/>
                </a:lnTo>
                <a:lnTo>
                  <a:pt x="30830" y="16890"/>
                </a:lnTo>
                <a:lnTo>
                  <a:pt x="30830" y="16880"/>
                </a:lnTo>
                <a:lnTo>
                  <a:pt x="30840" y="16880"/>
                </a:lnTo>
                <a:lnTo>
                  <a:pt x="30840" y="16870"/>
                </a:lnTo>
                <a:lnTo>
                  <a:pt x="30850" y="16860"/>
                </a:lnTo>
                <a:lnTo>
                  <a:pt x="30860" y="16840"/>
                </a:lnTo>
                <a:lnTo>
                  <a:pt x="30860" y="16830"/>
                </a:lnTo>
                <a:lnTo>
                  <a:pt x="30870" y="16820"/>
                </a:lnTo>
                <a:lnTo>
                  <a:pt x="30860" y="16800"/>
                </a:lnTo>
                <a:lnTo>
                  <a:pt x="30860" y="16760"/>
                </a:lnTo>
                <a:lnTo>
                  <a:pt x="30860" y="16720"/>
                </a:lnTo>
                <a:lnTo>
                  <a:pt x="30860" y="16700"/>
                </a:lnTo>
                <a:lnTo>
                  <a:pt x="30860" y="16650"/>
                </a:lnTo>
                <a:lnTo>
                  <a:pt x="30860" y="16640"/>
                </a:lnTo>
                <a:lnTo>
                  <a:pt x="30860" y="16630"/>
                </a:lnTo>
                <a:lnTo>
                  <a:pt x="30850" y="16620"/>
                </a:lnTo>
                <a:lnTo>
                  <a:pt x="30840" y="16610"/>
                </a:lnTo>
                <a:lnTo>
                  <a:pt x="30830" y="16600"/>
                </a:lnTo>
                <a:lnTo>
                  <a:pt x="30820" y="16600"/>
                </a:lnTo>
                <a:lnTo>
                  <a:pt x="30830" y="16480"/>
                </a:lnTo>
                <a:lnTo>
                  <a:pt x="30830" y="16430"/>
                </a:lnTo>
                <a:lnTo>
                  <a:pt x="30840" y="16370"/>
                </a:lnTo>
                <a:lnTo>
                  <a:pt x="30840" y="16310"/>
                </a:lnTo>
                <a:lnTo>
                  <a:pt x="30850" y="16290"/>
                </a:lnTo>
                <a:lnTo>
                  <a:pt x="30850" y="16260"/>
                </a:lnTo>
                <a:lnTo>
                  <a:pt x="30860" y="16170"/>
                </a:lnTo>
                <a:lnTo>
                  <a:pt x="30860" y="16120"/>
                </a:lnTo>
                <a:lnTo>
                  <a:pt x="30860" y="16110"/>
                </a:lnTo>
                <a:lnTo>
                  <a:pt x="30870" y="16080"/>
                </a:lnTo>
                <a:lnTo>
                  <a:pt x="30870" y="16030"/>
                </a:lnTo>
                <a:lnTo>
                  <a:pt x="30870" y="15990"/>
                </a:lnTo>
                <a:lnTo>
                  <a:pt x="30870" y="15960"/>
                </a:lnTo>
                <a:lnTo>
                  <a:pt x="30880" y="15880"/>
                </a:lnTo>
                <a:lnTo>
                  <a:pt x="30890" y="15880"/>
                </a:lnTo>
                <a:lnTo>
                  <a:pt x="30890" y="15870"/>
                </a:lnTo>
                <a:lnTo>
                  <a:pt x="30890" y="15860"/>
                </a:lnTo>
                <a:lnTo>
                  <a:pt x="30890" y="15850"/>
                </a:lnTo>
                <a:lnTo>
                  <a:pt x="30880" y="15850"/>
                </a:lnTo>
                <a:lnTo>
                  <a:pt x="30890" y="15840"/>
                </a:lnTo>
                <a:lnTo>
                  <a:pt x="30890" y="15830"/>
                </a:lnTo>
                <a:lnTo>
                  <a:pt x="30890" y="15820"/>
                </a:lnTo>
                <a:lnTo>
                  <a:pt x="30900" y="15810"/>
                </a:lnTo>
                <a:lnTo>
                  <a:pt x="30890" y="15810"/>
                </a:lnTo>
                <a:lnTo>
                  <a:pt x="30880" y="15810"/>
                </a:lnTo>
                <a:lnTo>
                  <a:pt x="30880" y="15800"/>
                </a:lnTo>
                <a:lnTo>
                  <a:pt x="30880" y="15790"/>
                </a:lnTo>
                <a:lnTo>
                  <a:pt x="30870" y="15790"/>
                </a:lnTo>
                <a:lnTo>
                  <a:pt x="30870" y="15780"/>
                </a:lnTo>
                <a:lnTo>
                  <a:pt x="30870" y="15770"/>
                </a:lnTo>
                <a:lnTo>
                  <a:pt x="30870" y="15760"/>
                </a:lnTo>
                <a:lnTo>
                  <a:pt x="30870" y="15750"/>
                </a:lnTo>
                <a:lnTo>
                  <a:pt x="30870" y="15740"/>
                </a:lnTo>
                <a:lnTo>
                  <a:pt x="30860" y="15740"/>
                </a:lnTo>
                <a:lnTo>
                  <a:pt x="30860" y="15730"/>
                </a:lnTo>
                <a:lnTo>
                  <a:pt x="30850" y="15720"/>
                </a:lnTo>
                <a:lnTo>
                  <a:pt x="30840" y="15720"/>
                </a:lnTo>
                <a:lnTo>
                  <a:pt x="30840" y="15710"/>
                </a:lnTo>
                <a:lnTo>
                  <a:pt x="30830" y="15710"/>
                </a:lnTo>
                <a:lnTo>
                  <a:pt x="30830" y="15700"/>
                </a:lnTo>
                <a:lnTo>
                  <a:pt x="30820" y="15690"/>
                </a:lnTo>
                <a:lnTo>
                  <a:pt x="30830" y="15680"/>
                </a:lnTo>
                <a:lnTo>
                  <a:pt x="30830" y="15670"/>
                </a:lnTo>
                <a:lnTo>
                  <a:pt x="30830" y="15660"/>
                </a:lnTo>
                <a:lnTo>
                  <a:pt x="30820" y="15650"/>
                </a:lnTo>
                <a:lnTo>
                  <a:pt x="30820" y="15640"/>
                </a:lnTo>
                <a:lnTo>
                  <a:pt x="30830" y="15640"/>
                </a:lnTo>
                <a:lnTo>
                  <a:pt x="30830" y="15630"/>
                </a:lnTo>
                <a:lnTo>
                  <a:pt x="30820" y="15630"/>
                </a:lnTo>
                <a:lnTo>
                  <a:pt x="30820" y="15620"/>
                </a:lnTo>
                <a:lnTo>
                  <a:pt x="30820" y="15610"/>
                </a:lnTo>
                <a:lnTo>
                  <a:pt x="30810" y="15610"/>
                </a:lnTo>
                <a:lnTo>
                  <a:pt x="30810" y="15600"/>
                </a:lnTo>
                <a:lnTo>
                  <a:pt x="30810" y="15590"/>
                </a:lnTo>
                <a:lnTo>
                  <a:pt x="30800" y="15580"/>
                </a:lnTo>
                <a:lnTo>
                  <a:pt x="30800" y="15570"/>
                </a:lnTo>
                <a:lnTo>
                  <a:pt x="30790" y="15550"/>
                </a:lnTo>
                <a:lnTo>
                  <a:pt x="30780" y="15550"/>
                </a:lnTo>
                <a:lnTo>
                  <a:pt x="30770" y="15520"/>
                </a:lnTo>
                <a:lnTo>
                  <a:pt x="30780" y="15500"/>
                </a:lnTo>
                <a:lnTo>
                  <a:pt x="30780" y="15490"/>
                </a:lnTo>
                <a:lnTo>
                  <a:pt x="30780" y="15470"/>
                </a:lnTo>
                <a:lnTo>
                  <a:pt x="30780" y="15460"/>
                </a:lnTo>
                <a:lnTo>
                  <a:pt x="30780" y="15440"/>
                </a:lnTo>
                <a:lnTo>
                  <a:pt x="30790" y="15420"/>
                </a:lnTo>
                <a:lnTo>
                  <a:pt x="30790" y="15410"/>
                </a:lnTo>
                <a:lnTo>
                  <a:pt x="30790" y="15400"/>
                </a:lnTo>
                <a:lnTo>
                  <a:pt x="30810" y="15390"/>
                </a:lnTo>
                <a:lnTo>
                  <a:pt x="30810" y="15380"/>
                </a:lnTo>
                <a:lnTo>
                  <a:pt x="30820" y="15370"/>
                </a:lnTo>
                <a:lnTo>
                  <a:pt x="30820" y="15360"/>
                </a:lnTo>
                <a:lnTo>
                  <a:pt x="30810" y="15360"/>
                </a:lnTo>
                <a:lnTo>
                  <a:pt x="30800" y="15360"/>
                </a:lnTo>
                <a:lnTo>
                  <a:pt x="30800" y="15350"/>
                </a:lnTo>
                <a:lnTo>
                  <a:pt x="30800" y="15340"/>
                </a:lnTo>
                <a:lnTo>
                  <a:pt x="30810" y="15340"/>
                </a:lnTo>
                <a:lnTo>
                  <a:pt x="30810" y="15330"/>
                </a:lnTo>
                <a:lnTo>
                  <a:pt x="30810" y="15320"/>
                </a:lnTo>
                <a:lnTo>
                  <a:pt x="30800" y="15320"/>
                </a:lnTo>
                <a:lnTo>
                  <a:pt x="30780" y="15310"/>
                </a:lnTo>
                <a:lnTo>
                  <a:pt x="30780" y="15300"/>
                </a:lnTo>
                <a:lnTo>
                  <a:pt x="30780" y="15290"/>
                </a:lnTo>
                <a:lnTo>
                  <a:pt x="30780" y="15280"/>
                </a:lnTo>
                <a:lnTo>
                  <a:pt x="30790" y="15270"/>
                </a:lnTo>
                <a:lnTo>
                  <a:pt x="30790" y="15250"/>
                </a:lnTo>
                <a:lnTo>
                  <a:pt x="30800" y="15250"/>
                </a:lnTo>
                <a:lnTo>
                  <a:pt x="30800" y="15230"/>
                </a:lnTo>
                <a:lnTo>
                  <a:pt x="30810" y="15220"/>
                </a:lnTo>
                <a:lnTo>
                  <a:pt x="30820" y="15210"/>
                </a:lnTo>
                <a:lnTo>
                  <a:pt x="30820" y="15200"/>
                </a:lnTo>
                <a:lnTo>
                  <a:pt x="30830" y="15190"/>
                </a:lnTo>
                <a:lnTo>
                  <a:pt x="30820" y="15170"/>
                </a:lnTo>
                <a:lnTo>
                  <a:pt x="30820" y="15160"/>
                </a:lnTo>
                <a:lnTo>
                  <a:pt x="30830" y="15150"/>
                </a:lnTo>
                <a:lnTo>
                  <a:pt x="30840" y="15140"/>
                </a:lnTo>
                <a:lnTo>
                  <a:pt x="30850" y="15130"/>
                </a:lnTo>
                <a:lnTo>
                  <a:pt x="30860" y="15120"/>
                </a:lnTo>
                <a:lnTo>
                  <a:pt x="30860" y="15100"/>
                </a:lnTo>
                <a:lnTo>
                  <a:pt x="30860" y="15060"/>
                </a:lnTo>
                <a:lnTo>
                  <a:pt x="30860" y="15050"/>
                </a:lnTo>
                <a:lnTo>
                  <a:pt x="30860" y="15040"/>
                </a:lnTo>
                <a:lnTo>
                  <a:pt x="30850" y="15030"/>
                </a:lnTo>
                <a:lnTo>
                  <a:pt x="30850" y="14990"/>
                </a:lnTo>
                <a:lnTo>
                  <a:pt x="30850" y="14950"/>
                </a:lnTo>
                <a:lnTo>
                  <a:pt x="30850" y="14940"/>
                </a:lnTo>
                <a:lnTo>
                  <a:pt x="30860" y="14920"/>
                </a:lnTo>
                <a:lnTo>
                  <a:pt x="30880" y="14900"/>
                </a:lnTo>
                <a:lnTo>
                  <a:pt x="30910" y="14870"/>
                </a:lnTo>
                <a:lnTo>
                  <a:pt x="30920" y="14850"/>
                </a:lnTo>
                <a:lnTo>
                  <a:pt x="30950" y="14820"/>
                </a:lnTo>
                <a:lnTo>
                  <a:pt x="30980" y="14760"/>
                </a:lnTo>
                <a:lnTo>
                  <a:pt x="30980" y="14700"/>
                </a:lnTo>
                <a:lnTo>
                  <a:pt x="30980" y="14650"/>
                </a:lnTo>
                <a:lnTo>
                  <a:pt x="30980" y="14590"/>
                </a:lnTo>
                <a:lnTo>
                  <a:pt x="30980" y="14560"/>
                </a:lnTo>
                <a:lnTo>
                  <a:pt x="30990" y="14520"/>
                </a:lnTo>
                <a:lnTo>
                  <a:pt x="30990" y="14510"/>
                </a:lnTo>
                <a:lnTo>
                  <a:pt x="30990" y="14500"/>
                </a:lnTo>
                <a:lnTo>
                  <a:pt x="30990" y="14360"/>
                </a:lnTo>
                <a:lnTo>
                  <a:pt x="30990" y="14200"/>
                </a:lnTo>
                <a:lnTo>
                  <a:pt x="30990" y="14050"/>
                </a:lnTo>
                <a:lnTo>
                  <a:pt x="30990" y="13890"/>
                </a:lnTo>
                <a:lnTo>
                  <a:pt x="30990" y="13820"/>
                </a:lnTo>
                <a:lnTo>
                  <a:pt x="30990" y="13810"/>
                </a:lnTo>
                <a:lnTo>
                  <a:pt x="30990" y="13740"/>
                </a:lnTo>
                <a:lnTo>
                  <a:pt x="30990" y="13590"/>
                </a:lnTo>
                <a:lnTo>
                  <a:pt x="30990" y="13440"/>
                </a:lnTo>
                <a:lnTo>
                  <a:pt x="30990" y="13310"/>
                </a:lnTo>
                <a:lnTo>
                  <a:pt x="30990" y="13200"/>
                </a:lnTo>
                <a:lnTo>
                  <a:pt x="30990" y="13160"/>
                </a:lnTo>
                <a:lnTo>
                  <a:pt x="30990" y="13010"/>
                </a:lnTo>
                <a:lnTo>
                  <a:pt x="30990" y="12860"/>
                </a:lnTo>
                <a:lnTo>
                  <a:pt x="30990" y="12710"/>
                </a:lnTo>
                <a:lnTo>
                  <a:pt x="30990" y="12660"/>
                </a:lnTo>
                <a:lnTo>
                  <a:pt x="31000" y="12660"/>
                </a:lnTo>
                <a:lnTo>
                  <a:pt x="31000" y="12650"/>
                </a:lnTo>
                <a:lnTo>
                  <a:pt x="31000" y="12640"/>
                </a:lnTo>
                <a:lnTo>
                  <a:pt x="31000" y="12630"/>
                </a:lnTo>
                <a:lnTo>
                  <a:pt x="31000" y="12620"/>
                </a:lnTo>
                <a:lnTo>
                  <a:pt x="31010" y="12610"/>
                </a:lnTo>
                <a:lnTo>
                  <a:pt x="31000" y="12610"/>
                </a:lnTo>
                <a:lnTo>
                  <a:pt x="31000" y="12600"/>
                </a:lnTo>
                <a:lnTo>
                  <a:pt x="31010" y="12590"/>
                </a:lnTo>
                <a:lnTo>
                  <a:pt x="31000" y="12590"/>
                </a:lnTo>
                <a:lnTo>
                  <a:pt x="31000" y="12580"/>
                </a:lnTo>
                <a:lnTo>
                  <a:pt x="31000" y="12570"/>
                </a:lnTo>
                <a:lnTo>
                  <a:pt x="31000" y="12560"/>
                </a:lnTo>
                <a:lnTo>
                  <a:pt x="31000" y="12550"/>
                </a:lnTo>
                <a:lnTo>
                  <a:pt x="31000" y="12540"/>
                </a:lnTo>
                <a:lnTo>
                  <a:pt x="30990" y="12530"/>
                </a:lnTo>
                <a:lnTo>
                  <a:pt x="30990" y="12520"/>
                </a:lnTo>
                <a:lnTo>
                  <a:pt x="30990" y="12510"/>
                </a:lnTo>
                <a:lnTo>
                  <a:pt x="31000" y="12510"/>
                </a:lnTo>
                <a:lnTo>
                  <a:pt x="31000" y="12500"/>
                </a:lnTo>
                <a:lnTo>
                  <a:pt x="31000" y="12490"/>
                </a:lnTo>
                <a:lnTo>
                  <a:pt x="31000" y="12480"/>
                </a:lnTo>
                <a:lnTo>
                  <a:pt x="31000" y="12470"/>
                </a:lnTo>
                <a:lnTo>
                  <a:pt x="31000" y="12460"/>
                </a:lnTo>
                <a:lnTo>
                  <a:pt x="31000" y="12450"/>
                </a:lnTo>
                <a:lnTo>
                  <a:pt x="31010" y="12440"/>
                </a:lnTo>
                <a:lnTo>
                  <a:pt x="31010" y="12430"/>
                </a:lnTo>
                <a:lnTo>
                  <a:pt x="31020" y="12430"/>
                </a:lnTo>
                <a:lnTo>
                  <a:pt x="31020" y="12420"/>
                </a:lnTo>
                <a:lnTo>
                  <a:pt x="31010" y="12420"/>
                </a:lnTo>
                <a:lnTo>
                  <a:pt x="31010" y="12410"/>
                </a:lnTo>
                <a:lnTo>
                  <a:pt x="31020" y="12400"/>
                </a:lnTo>
                <a:lnTo>
                  <a:pt x="31030" y="12400"/>
                </a:lnTo>
                <a:lnTo>
                  <a:pt x="31040" y="12400"/>
                </a:lnTo>
                <a:lnTo>
                  <a:pt x="31050" y="12400"/>
                </a:lnTo>
                <a:lnTo>
                  <a:pt x="31060" y="12390"/>
                </a:lnTo>
                <a:lnTo>
                  <a:pt x="31070" y="12390"/>
                </a:lnTo>
                <a:lnTo>
                  <a:pt x="31070" y="12380"/>
                </a:lnTo>
                <a:lnTo>
                  <a:pt x="31070" y="12370"/>
                </a:lnTo>
                <a:lnTo>
                  <a:pt x="31060" y="12370"/>
                </a:lnTo>
                <a:lnTo>
                  <a:pt x="31050" y="12370"/>
                </a:lnTo>
                <a:lnTo>
                  <a:pt x="31040" y="12360"/>
                </a:lnTo>
                <a:lnTo>
                  <a:pt x="31030" y="12360"/>
                </a:lnTo>
                <a:lnTo>
                  <a:pt x="31020" y="12360"/>
                </a:lnTo>
                <a:lnTo>
                  <a:pt x="31010" y="12360"/>
                </a:lnTo>
                <a:lnTo>
                  <a:pt x="31000" y="12360"/>
                </a:lnTo>
                <a:lnTo>
                  <a:pt x="31000" y="12350"/>
                </a:lnTo>
                <a:lnTo>
                  <a:pt x="31000" y="12340"/>
                </a:lnTo>
                <a:lnTo>
                  <a:pt x="31000" y="12330"/>
                </a:lnTo>
                <a:lnTo>
                  <a:pt x="30990" y="12320"/>
                </a:lnTo>
                <a:lnTo>
                  <a:pt x="30990" y="12310"/>
                </a:lnTo>
                <a:lnTo>
                  <a:pt x="31000" y="12300"/>
                </a:lnTo>
                <a:lnTo>
                  <a:pt x="31010" y="12300"/>
                </a:lnTo>
                <a:lnTo>
                  <a:pt x="31020" y="12290"/>
                </a:lnTo>
                <a:lnTo>
                  <a:pt x="31030" y="12290"/>
                </a:lnTo>
                <a:lnTo>
                  <a:pt x="31040" y="12290"/>
                </a:lnTo>
                <a:lnTo>
                  <a:pt x="31050" y="12290"/>
                </a:lnTo>
                <a:lnTo>
                  <a:pt x="31050" y="12280"/>
                </a:lnTo>
                <a:lnTo>
                  <a:pt x="31050" y="12270"/>
                </a:lnTo>
                <a:lnTo>
                  <a:pt x="31060" y="12260"/>
                </a:lnTo>
                <a:lnTo>
                  <a:pt x="31060" y="12250"/>
                </a:lnTo>
                <a:lnTo>
                  <a:pt x="31060" y="12240"/>
                </a:lnTo>
                <a:lnTo>
                  <a:pt x="31060" y="12230"/>
                </a:lnTo>
                <a:lnTo>
                  <a:pt x="31070" y="12230"/>
                </a:lnTo>
                <a:lnTo>
                  <a:pt x="31070" y="12220"/>
                </a:lnTo>
                <a:lnTo>
                  <a:pt x="31080" y="12220"/>
                </a:lnTo>
                <a:lnTo>
                  <a:pt x="31090" y="12220"/>
                </a:lnTo>
                <a:lnTo>
                  <a:pt x="31090" y="12230"/>
                </a:lnTo>
                <a:lnTo>
                  <a:pt x="31100" y="12230"/>
                </a:lnTo>
                <a:lnTo>
                  <a:pt x="31100" y="12240"/>
                </a:lnTo>
                <a:lnTo>
                  <a:pt x="31110" y="12240"/>
                </a:lnTo>
                <a:lnTo>
                  <a:pt x="31120" y="12240"/>
                </a:lnTo>
                <a:lnTo>
                  <a:pt x="31130" y="12230"/>
                </a:lnTo>
                <a:lnTo>
                  <a:pt x="31140" y="12220"/>
                </a:lnTo>
                <a:lnTo>
                  <a:pt x="31140" y="12210"/>
                </a:lnTo>
                <a:lnTo>
                  <a:pt x="31140" y="12190"/>
                </a:lnTo>
                <a:lnTo>
                  <a:pt x="31150" y="12180"/>
                </a:lnTo>
                <a:lnTo>
                  <a:pt x="31160" y="12180"/>
                </a:lnTo>
                <a:lnTo>
                  <a:pt x="31160" y="12170"/>
                </a:lnTo>
                <a:lnTo>
                  <a:pt x="31170" y="12170"/>
                </a:lnTo>
                <a:lnTo>
                  <a:pt x="31180" y="12170"/>
                </a:lnTo>
                <a:lnTo>
                  <a:pt x="31190" y="12170"/>
                </a:lnTo>
                <a:lnTo>
                  <a:pt x="31200" y="12170"/>
                </a:lnTo>
                <a:lnTo>
                  <a:pt x="31200" y="12160"/>
                </a:lnTo>
                <a:lnTo>
                  <a:pt x="31210" y="12160"/>
                </a:lnTo>
                <a:lnTo>
                  <a:pt x="31220" y="12150"/>
                </a:lnTo>
                <a:lnTo>
                  <a:pt x="31230" y="12160"/>
                </a:lnTo>
                <a:lnTo>
                  <a:pt x="31230" y="12170"/>
                </a:lnTo>
                <a:lnTo>
                  <a:pt x="31240" y="12180"/>
                </a:lnTo>
                <a:lnTo>
                  <a:pt x="31250" y="12180"/>
                </a:lnTo>
                <a:lnTo>
                  <a:pt x="31260" y="12180"/>
                </a:lnTo>
                <a:lnTo>
                  <a:pt x="31270" y="12170"/>
                </a:lnTo>
                <a:lnTo>
                  <a:pt x="31280" y="12160"/>
                </a:lnTo>
                <a:lnTo>
                  <a:pt x="31290" y="12150"/>
                </a:lnTo>
                <a:lnTo>
                  <a:pt x="31300" y="12140"/>
                </a:lnTo>
                <a:lnTo>
                  <a:pt x="31290" y="12140"/>
                </a:lnTo>
                <a:lnTo>
                  <a:pt x="31290" y="12130"/>
                </a:lnTo>
                <a:lnTo>
                  <a:pt x="31300" y="12120"/>
                </a:lnTo>
                <a:lnTo>
                  <a:pt x="31310" y="12110"/>
                </a:lnTo>
                <a:lnTo>
                  <a:pt x="31320" y="12100"/>
                </a:lnTo>
                <a:lnTo>
                  <a:pt x="31330" y="12110"/>
                </a:lnTo>
                <a:lnTo>
                  <a:pt x="31340" y="12110"/>
                </a:lnTo>
                <a:lnTo>
                  <a:pt x="31350" y="12110"/>
                </a:lnTo>
                <a:lnTo>
                  <a:pt x="31360" y="12100"/>
                </a:lnTo>
                <a:lnTo>
                  <a:pt x="31360" y="12090"/>
                </a:lnTo>
                <a:lnTo>
                  <a:pt x="31350" y="12070"/>
                </a:lnTo>
                <a:lnTo>
                  <a:pt x="31350" y="12060"/>
                </a:lnTo>
                <a:lnTo>
                  <a:pt x="31360" y="12060"/>
                </a:lnTo>
                <a:lnTo>
                  <a:pt x="31360" y="12050"/>
                </a:lnTo>
                <a:lnTo>
                  <a:pt x="31370" y="12040"/>
                </a:lnTo>
                <a:lnTo>
                  <a:pt x="31380" y="12050"/>
                </a:lnTo>
                <a:lnTo>
                  <a:pt x="31390" y="12040"/>
                </a:lnTo>
                <a:lnTo>
                  <a:pt x="31400" y="12040"/>
                </a:lnTo>
                <a:lnTo>
                  <a:pt x="31400" y="12030"/>
                </a:lnTo>
                <a:lnTo>
                  <a:pt x="31410" y="12020"/>
                </a:lnTo>
                <a:lnTo>
                  <a:pt x="31420" y="12030"/>
                </a:lnTo>
                <a:lnTo>
                  <a:pt x="31430" y="12030"/>
                </a:lnTo>
                <a:lnTo>
                  <a:pt x="31430" y="12020"/>
                </a:lnTo>
                <a:lnTo>
                  <a:pt x="31440" y="12020"/>
                </a:lnTo>
                <a:lnTo>
                  <a:pt x="31440" y="12010"/>
                </a:lnTo>
                <a:lnTo>
                  <a:pt x="31440" y="12000"/>
                </a:lnTo>
                <a:lnTo>
                  <a:pt x="31440" y="11990"/>
                </a:lnTo>
                <a:lnTo>
                  <a:pt x="31450" y="11980"/>
                </a:lnTo>
                <a:lnTo>
                  <a:pt x="31460" y="11980"/>
                </a:lnTo>
                <a:lnTo>
                  <a:pt x="31470" y="11980"/>
                </a:lnTo>
                <a:lnTo>
                  <a:pt x="31480" y="11980"/>
                </a:lnTo>
                <a:lnTo>
                  <a:pt x="31490" y="11980"/>
                </a:lnTo>
                <a:lnTo>
                  <a:pt x="31500" y="11990"/>
                </a:lnTo>
                <a:lnTo>
                  <a:pt x="31510" y="11990"/>
                </a:lnTo>
                <a:lnTo>
                  <a:pt x="31520" y="11990"/>
                </a:lnTo>
                <a:lnTo>
                  <a:pt x="31530" y="11990"/>
                </a:lnTo>
                <a:lnTo>
                  <a:pt x="31540" y="11980"/>
                </a:lnTo>
                <a:lnTo>
                  <a:pt x="31550" y="11970"/>
                </a:lnTo>
                <a:lnTo>
                  <a:pt x="31550" y="11960"/>
                </a:lnTo>
                <a:lnTo>
                  <a:pt x="31550" y="11950"/>
                </a:lnTo>
                <a:lnTo>
                  <a:pt x="31540" y="11950"/>
                </a:lnTo>
                <a:lnTo>
                  <a:pt x="31550" y="11940"/>
                </a:lnTo>
                <a:lnTo>
                  <a:pt x="31560" y="11930"/>
                </a:lnTo>
                <a:lnTo>
                  <a:pt x="31570" y="11920"/>
                </a:lnTo>
                <a:lnTo>
                  <a:pt x="31580" y="11920"/>
                </a:lnTo>
                <a:lnTo>
                  <a:pt x="31590" y="11920"/>
                </a:lnTo>
                <a:lnTo>
                  <a:pt x="31600" y="11910"/>
                </a:lnTo>
                <a:lnTo>
                  <a:pt x="31610" y="11910"/>
                </a:lnTo>
                <a:lnTo>
                  <a:pt x="31620" y="11900"/>
                </a:lnTo>
                <a:lnTo>
                  <a:pt x="31640" y="11890"/>
                </a:lnTo>
                <a:lnTo>
                  <a:pt x="31650" y="11880"/>
                </a:lnTo>
                <a:lnTo>
                  <a:pt x="31660" y="11880"/>
                </a:lnTo>
                <a:lnTo>
                  <a:pt x="31670" y="11880"/>
                </a:lnTo>
                <a:lnTo>
                  <a:pt x="31680" y="11880"/>
                </a:lnTo>
                <a:lnTo>
                  <a:pt x="31690" y="11870"/>
                </a:lnTo>
                <a:lnTo>
                  <a:pt x="31710" y="11860"/>
                </a:lnTo>
                <a:lnTo>
                  <a:pt x="31720" y="11860"/>
                </a:lnTo>
                <a:lnTo>
                  <a:pt x="31720" y="11850"/>
                </a:lnTo>
                <a:lnTo>
                  <a:pt x="31740" y="11830"/>
                </a:lnTo>
                <a:lnTo>
                  <a:pt x="31750" y="11820"/>
                </a:lnTo>
                <a:lnTo>
                  <a:pt x="31760" y="11810"/>
                </a:lnTo>
                <a:lnTo>
                  <a:pt x="31770" y="11810"/>
                </a:lnTo>
                <a:lnTo>
                  <a:pt x="31770" y="11800"/>
                </a:lnTo>
                <a:lnTo>
                  <a:pt x="31780" y="11800"/>
                </a:lnTo>
                <a:lnTo>
                  <a:pt x="31790" y="11810"/>
                </a:lnTo>
                <a:lnTo>
                  <a:pt x="31800" y="11800"/>
                </a:lnTo>
                <a:lnTo>
                  <a:pt x="31810" y="11790"/>
                </a:lnTo>
                <a:lnTo>
                  <a:pt x="31820" y="11790"/>
                </a:lnTo>
                <a:lnTo>
                  <a:pt x="31830" y="11790"/>
                </a:lnTo>
                <a:lnTo>
                  <a:pt x="31850" y="11770"/>
                </a:lnTo>
                <a:lnTo>
                  <a:pt x="31850" y="11760"/>
                </a:lnTo>
                <a:lnTo>
                  <a:pt x="31860" y="11760"/>
                </a:lnTo>
                <a:lnTo>
                  <a:pt x="31870" y="11760"/>
                </a:lnTo>
                <a:lnTo>
                  <a:pt x="31880" y="11750"/>
                </a:lnTo>
                <a:lnTo>
                  <a:pt x="31890" y="11730"/>
                </a:lnTo>
                <a:lnTo>
                  <a:pt x="31900" y="11720"/>
                </a:lnTo>
                <a:lnTo>
                  <a:pt x="31900" y="11700"/>
                </a:lnTo>
                <a:lnTo>
                  <a:pt x="31900" y="11690"/>
                </a:lnTo>
                <a:lnTo>
                  <a:pt x="31910" y="11680"/>
                </a:lnTo>
                <a:lnTo>
                  <a:pt x="31920" y="11680"/>
                </a:lnTo>
                <a:lnTo>
                  <a:pt x="31930" y="11670"/>
                </a:lnTo>
                <a:lnTo>
                  <a:pt x="31930" y="11660"/>
                </a:lnTo>
                <a:lnTo>
                  <a:pt x="31940" y="11650"/>
                </a:lnTo>
                <a:lnTo>
                  <a:pt x="31990" y="11590"/>
                </a:lnTo>
                <a:lnTo>
                  <a:pt x="32010" y="11560"/>
                </a:lnTo>
                <a:lnTo>
                  <a:pt x="32060" y="11550"/>
                </a:lnTo>
                <a:lnTo>
                  <a:pt x="32820" y="11550"/>
                </a:lnTo>
                <a:lnTo>
                  <a:pt x="33470" y="11640"/>
                </a:lnTo>
                <a:lnTo>
                  <a:pt x="34090" y="11840"/>
                </a:lnTo>
                <a:lnTo>
                  <a:pt x="35410" y="12550"/>
                </a:lnTo>
                <a:lnTo>
                  <a:pt x="37440" y="13660"/>
                </a:lnTo>
                <a:lnTo>
                  <a:pt x="37460" y="13670"/>
                </a:lnTo>
                <a:lnTo>
                  <a:pt x="37400" y="13840"/>
                </a:lnTo>
                <a:lnTo>
                  <a:pt x="37410" y="13960"/>
                </a:lnTo>
                <a:lnTo>
                  <a:pt x="37400" y="13960"/>
                </a:lnTo>
                <a:lnTo>
                  <a:pt x="37430" y="13990"/>
                </a:lnTo>
                <a:lnTo>
                  <a:pt x="37450" y="14000"/>
                </a:lnTo>
                <a:lnTo>
                  <a:pt x="37470" y="14010"/>
                </a:lnTo>
                <a:lnTo>
                  <a:pt x="37510" y="14010"/>
                </a:lnTo>
                <a:lnTo>
                  <a:pt x="37540" y="14010"/>
                </a:lnTo>
                <a:lnTo>
                  <a:pt x="37570" y="14010"/>
                </a:lnTo>
                <a:lnTo>
                  <a:pt x="37600" y="14020"/>
                </a:lnTo>
                <a:lnTo>
                  <a:pt x="37610" y="1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