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Wakiso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Wakis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290" y="74390"/>
                </a:moveTo>
                <a:lnTo>
                  <a:pt x="53290" y="74400"/>
                </a:lnTo>
                <a:lnTo>
                  <a:pt x="53280" y="74400"/>
                </a:lnTo>
                <a:lnTo>
                  <a:pt x="53230" y="74400"/>
                </a:lnTo>
                <a:lnTo>
                  <a:pt x="53060" y="74400"/>
                </a:lnTo>
                <a:lnTo>
                  <a:pt x="53010" y="74400"/>
                </a:lnTo>
                <a:lnTo>
                  <a:pt x="52890" y="74400"/>
                </a:lnTo>
                <a:lnTo>
                  <a:pt x="52680" y="74400"/>
                </a:lnTo>
                <a:lnTo>
                  <a:pt x="52670" y="74400"/>
                </a:lnTo>
                <a:lnTo>
                  <a:pt x="52670" y="74390"/>
                </a:lnTo>
                <a:lnTo>
                  <a:pt x="52600" y="74390"/>
                </a:lnTo>
                <a:lnTo>
                  <a:pt x="52410" y="74390"/>
                </a:lnTo>
                <a:lnTo>
                  <a:pt x="52210" y="74390"/>
                </a:lnTo>
                <a:lnTo>
                  <a:pt x="52170" y="74390"/>
                </a:lnTo>
                <a:lnTo>
                  <a:pt x="52130" y="74390"/>
                </a:lnTo>
                <a:lnTo>
                  <a:pt x="52070" y="74390"/>
                </a:lnTo>
                <a:lnTo>
                  <a:pt x="52010" y="74390"/>
                </a:lnTo>
                <a:lnTo>
                  <a:pt x="51930" y="74390"/>
                </a:lnTo>
                <a:lnTo>
                  <a:pt x="51810" y="74400"/>
                </a:lnTo>
                <a:lnTo>
                  <a:pt x="51790" y="74400"/>
                </a:lnTo>
                <a:lnTo>
                  <a:pt x="51760" y="74400"/>
                </a:lnTo>
                <a:lnTo>
                  <a:pt x="51740" y="74400"/>
                </a:lnTo>
                <a:lnTo>
                  <a:pt x="51620" y="74400"/>
                </a:lnTo>
                <a:lnTo>
                  <a:pt x="51560" y="74400"/>
                </a:lnTo>
                <a:lnTo>
                  <a:pt x="51430" y="74390"/>
                </a:lnTo>
                <a:lnTo>
                  <a:pt x="51420" y="74390"/>
                </a:lnTo>
                <a:lnTo>
                  <a:pt x="51390" y="74390"/>
                </a:lnTo>
                <a:lnTo>
                  <a:pt x="51290" y="74400"/>
                </a:lnTo>
                <a:lnTo>
                  <a:pt x="51260" y="74400"/>
                </a:lnTo>
                <a:lnTo>
                  <a:pt x="51190" y="74400"/>
                </a:lnTo>
                <a:lnTo>
                  <a:pt x="51140" y="74400"/>
                </a:lnTo>
                <a:lnTo>
                  <a:pt x="51100" y="74400"/>
                </a:lnTo>
                <a:lnTo>
                  <a:pt x="51080" y="74400"/>
                </a:lnTo>
                <a:lnTo>
                  <a:pt x="51070" y="74400"/>
                </a:lnTo>
                <a:lnTo>
                  <a:pt x="50910" y="74400"/>
                </a:lnTo>
                <a:lnTo>
                  <a:pt x="50850" y="74400"/>
                </a:lnTo>
                <a:lnTo>
                  <a:pt x="50760" y="74400"/>
                </a:lnTo>
                <a:lnTo>
                  <a:pt x="50700" y="74400"/>
                </a:lnTo>
                <a:lnTo>
                  <a:pt x="50680" y="74400"/>
                </a:lnTo>
                <a:lnTo>
                  <a:pt x="50670" y="74400"/>
                </a:lnTo>
                <a:lnTo>
                  <a:pt x="50650" y="74400"/>
                </a:lnTo>
                <a:lnTo>
                  <a:pt x="50630" y="74400"/>
                </a:lnTo>
                <a:lnTo>
                  <a:pt x="50600" y="74400"/>
                </a:lnTo>
                <a:lnTo>
                  <a:pt x="50590" y="74400"/>
                </a:lnTo>
                <a:lnTo>
                  <a:pt x="50510" y="74400"/>
                </a:lnTo>
                <a:lnTo>
                  <a:pt x="50380" y="74400"/>
                </a:lnTo>
                <a:lnTo>
                  <a:pt x="50330" y="74400"/>
                </a:lnTo>
                <a:lnTo>
                  <a:pt x="50320" y="74400"/>
                </a:lnTo>
                <a:lnTo>
                  <a:pt x="50300" y="74400"/>
                </a:lnTo>
                <a:lnTo>
                  <a:pt x="50210" y="74400"/>
                </a:lnTo>
                <a:lnTo>
                  <a:pt x="50170" y="74400"/>
                </a:lnTo>
                <a:lnTo>
                  <a:pt x="50110" y="74400"/>
                </a:lnTo>
                <a:lnTo>
                  <a:pt x="50090" y="74400"/>
                </a:lnTo>
                <a:lnTo>
                  <a:pt x="49970" y="74400"/>
                </a:lnTo>
                <a:lnTo>
                  <a:pt x="49950" y="74400"/>
                </a:lnTo>
                <a:lnTo>
                  <a:pt x="49910" y="74400"/>
                </a:lnTo>
                <a:lnTo>
                  <a:pt x="49850" y="74400"/>
                </a:lnTo>
                <a:lnTo>
                  <a:pt x="49820" y="74400"/>
                </a:lnTo>
                <a:lnTo>
                  <a:pt x="49740" y="74400"/>
                </a:lnTo>
                <a:lnTo>
                  <a:pt x="49660" y="74400"/>
                </a:lnTo>
                <a:lnTo>
                  <a:pt x="49600" y="74400"/>
                </a:lnTo>
                <a:lnTo>
                  <a:pt x="49530" y="74400"/>
                </a:lnTo>
                <a:lnTo>
                  <a:pt x="49400" y="74400"/>
                </a:lnTo>
                <a:lnTo>
                  <a:pt x="49310" y="74400"/>
                </a:lnTo>
                <a:lnTo>
                  <a:pt x="49300" y="74400"/>
                </a:lnTo>
                <a:lnTo>
                  <a:pt x="49300" y="74310"/>
                </a:lnTo>
                <a:lnTo>
                  <a:pt x="49300" y="74250"/>
                </a:lnTo>
                <a:lnTo>
                  <a:pt x="49290" y="74170"/>
                </a:lnTo>
                <a:lnTo>
                  <a:pt x="49290" y="74040"/>
                </a:lnTo>
                <a:lnTo>
                  <a:pt x="49290" y="74030"/>
                </a:lnTo>
                <a:lnTo>
                  <a:pt x="49290" y="73890"/>
                </a:lnTo>
                <a:lnTo>
                  <a:pt x="49290" y="73760"/>
                </a:lnTo>
                <a:lnTo>
                  <a:pt x="49290" y="73670"/>
                </a:lnTo>
                <a:lnTo>
                  <a:pt x="49290" y="73650"/>
                </a:lnTo>
                <a:lnTo>
                  <a:pt x="49290" y="73620"/>
                </a:lnTo>
                <a:lnTo>
                  <a:pt x="49290" y="73520"/>
                </a:lnTo>
                <a:lnTo>
                  <a:pt x="49290" y="73430"/>
                </a:lnTo>
                <a:lnTo>
                  <a:pt x="49280" y="73330"/>
                </a:lnTo>
                <a:lnTo>
                  <a:pt x="49280" y="73310"/>
                </a:lnTo>
                <a:lnTo>
                  <a:pt x="49280" y="73170"/>
                </a:lnTo>
                <a:lnTo>
                  <a:pt x="49280" y="73030"/>
                </a:lnTo>
                <a:lnTo>
                  <a:pt x="49280" y="73020"/>
                </a:lnTo>
                <a:lnTo>
                  <a:pt x="49280" y="73010"/>
                </a:lnTo>
                <a:lnTo>
                  <a:pt x="49280" y="72930"/>
                </a:lnTo>
                <a:lnTo>
                  <a:pt x="49280" y="72890"/>
                </a:lnTo>
                <a:lnTo>
                  <a:pt x="49280" y="72810"/>
                </a:lnTo>
                <a:lnTo>
                  <a:pt x="49270" y="72800"/>
                </a:lnTo>
                <a:lnTo>
                  <a:pt x="49270" y="72790"/>
                </a:lnTo>
                <a:lnTo>
                  <a:pt x="49260" y="72780"/>
                </a:lnTo>
                <a:lnTo>
                  <a:pt x="49260" y="72770"/>
                </a:lnTo>
                <a:lnTo>
                  <a:pt x="49250" y="72770"/>
                </a:lnTo>
                <a:lnTo>
                  <a:pt x="49240" y="72750"/>
                </a:lnTo>
                <a:lnTo>
                  <a:pt x="49240" y="72740"/>
                </a:lnTo>
                <a:lnTo>
                  <a:pt x="49230" y="72730"/>
                </a:lnTo>
                <a:lnTo>
                  <a:pt x="49230" y="72720"/>
                </a:lnTo>
                <a:lnTo>
                  <a:pt x="49220" y="72710"/>
                </a:lnTo>
                <a:lnTo>
                  <a:pt x="49220" y="72700"/>
                </a:lnTo>
                <a:lnTo>
                  <a:pt x="49210" y="72700"/>
                </a:lnTo>
                <a:lnTo>
                  <a:pt x="49210" y="72690"/>
                </a:lnTo>
                <a:lnTo>
                  <a:pt x="49200" y="72680"/>
                </a:lnTo>
                <a:lnTo>
                  <a:pt x="49190" y="72670"/>
                </a:lnTo>
                <a:lnTo>
                  <a:pt x="49190" y="72660"/>
                </a:lnTo>
                <a:lnTo>
                  <a:pt x="49180" y="72640"/>
                </a:lnTo>
                <a:lnTo>
                  <a:pt x="49170" y="72640"/>
                </a:lnTo>
                <a:lnTo>
                  <a:pt x="49160" y="72620"/>
                </a:lnTo>
                <a:lnTo>
                  <a:pt x="49160" y="72610"/>
                </a:lnTo>
                <a:lnTo>
                  <a:pt x="49150" y="72600"/>
                </a:lnTo>
                <a:lnTo>
                  <a:pt x="49150" y="72590"/>
                </a:lnTo>
                <a:lnTo>
                  <a:pt x="49140" y="72580"/>
                </a:lnTo>
                <a:lnTo>
                  <a:pt x="49130" y="72570"/>
                </a:lnTo>
                <a:lnTo>
                  <a:pt x="49130" y="72560"/>
                </a:lnTo>
                <a:lnTo>
                  <a:pt x="49120" y="72550"/>
                </a:lnTo>
                <a:lnTo>
                  <a:pt x="49110" y="72540"/>
                </a:lnTo>
                <a:lnTo>
                  <a:pt x="49110" y="72520"/>
                </a:lnTo>
                <a:lnTo>
                  <a:pt x="49100" y="72510"/>
                </a:lnTo>
                <a:lnTo>
                  <a:pt x="49080" y="72480"/>
                </a:lnTo>
                <a:lnTo>
                  <a:pt x="49080" y="72470"/>
                </a:lnTo>
                <a:lnTo>
                  <a:pt x="49070" y="72460"/>
                </a:lnTo>
                <a:lnTo>
                  <a:pt x="49060" y="72450"/>
                </a:lnTo>
                <a:lnTo>
                  <a:pt x="49060" y="72440"/>
                </a:lnTo>
                <a:lnTo>
                  <a:pt x="49050" y="72430"/>
                </a:lnTo>
                <a:lnTo>
                  <a:pt x="49040" y="72420"/>
                </a:lnTo>
                <a:lnTo>
                  <a:pt x="49040" y="72410"/>
                </a:lnTo>
                <a:lnTo>
                  <a:pt x="49030" y="72400"/>
                </a:lnTo>
                <a:lnTo>
                  <a:pt x="49020" y="72390"/>
                </a:lnTo>
                <a:lnTo>
                  <a:pt x="49020" y="72380"/>
                </a:lnTo>
                <a:lnTo>
                  <a:pt x="49010" y="72370"/>
                </a:lnTo>
                <a:lnTo>
                  <a:pt x="49010" y="72360"/>
                </a:lnTo>
                <a:lnTo>
                  <a:pt x="48990" y="72340"/>
                </a:lnTo>
                <a:lnTo>
                  <a:pt x="48990" y="72330"/>
                </a:lnTo>
                <a:lnTo>
                  <a:pt x="48980" y="72310"/>
                </a:lnTo>
                <a:lnTo>
                  <a:pt x="48970" y="72310"/>
                </a:lnTo>
                <a:lnTo>
                  <a:pt x="48970" y="72300"/>
                </a:lnTo>
                <a:lnTo>
                  <a:pt x="48960" y="72290"/>
                </a:lnTo>
                <a:lnTo>
                  <a:pt x="48960" y="72280"/>
                </a:lnTo>
                <a:lnTo>
                  <a:pt x="48950" y="72260"/>
                </a:lnTo>
                <a:lnTo>
                  <a:pt x="48940" y="72240"/>
                </a:lnTo>
                <a:lnTo>
                  <a:pt x="48940" y="72230"/>
                </a:lnTo>
                <a:lnTo>
                  <a:pt x="48930" y="72230"/>
                </a:lnTo>
                <a:lnTo>
                  <a:pt x="48930" y="72220"/>
                </a:lnTo>
                <a:lnTo>
                  <a:pt x="48930" y="72210"/>
                </a:lnTo>
                <a:lnTo>
                  <a:pt x="48920" y="72190"/>
                </a:lnTo>
                <a:lnTo>
                  <a:pt x="48910" y="72180"/>
                </a:lnTo>
                <a:lnTo>
                  <a:pt x="48910" y="72170"/>
                </a:lnTo>
                <a:lnTo>
                  <a:pt x="48900" y="72130"/>
                </a:lnTo>
                <a:lnTo>
                  <a:pt x="48890" y="72120"/>
                </a:lnTo>
                <a:lnTo>
                  <a:pt x="48890" y="72110"/>
                </a:lnTo>
                <a:lnTo>
                  <a:pt x="48890" y="72100"/>
                </a:lnTo>
                <a:lnTo>
                  <a:pt x="48880" y="72080"/>
                </a:lnTo>
                <a:lnTo>
                  <a:pt x="48880" y="72070"/>
                </a:lnTo>
                <a:lnTo>
                  <a:pt x="48870" y="72060"/>
                </a:lnTo>
                <a:lnTo>
                  <a:pt x="48870" y="72050"/>
                </a:lnTo>
                <a:lnTo>
                  <a:pt x="48870" y="72040"/>
                </a:lnTo>
                <a:lnTo>
                  <a:pt x="48870" y="72020"/>
                </a:lnTo>
                <a:lnTo>
                  <a:pt x="48760" y="71920"/>
                </a:lnTo>
                <a:lnTo>
                  <a:pt x="48720" y="71870"/>
                </a:lnTo>
                <a:lnTo>
                  <a:pt x="48710" y="71850"/>
                </a:lnTo>
                <a:lnTo>
                  <a:pt x="48700" y="71830"/>
                </a:lnTo>
                <a:lnTo>
                  <a:pt x="48700" y="71820"/>
                </a:lnTo>
                <a:lnTo>
                  <a:pt x="48700" y="71810"/>
                </a:lnTo>
                <a:lnTo>
                  <a:pt x="48690" y="71800"/>
                </a:lnTo>
                <a:lnTo>
                  <a:pt x="48690" y="71790"/>
                </a:lnTo>
                <a:lnTo>
                  <a:pt x="48690" y="71780"/>
                </a:lnTo>
                <a:lnTo>
                  <a:pt x="48690" y="71770"/>
                </a:lnTo>
                <a:lnTo>
                  <a:pt x="48690" y="71740"/>
                </a:lnTo>
                <a:lnTo>
                  <a:pt x="48690" y="71710"/>
                </a:lnTo>
                <a:lnTo>
                  <a:pt x="48690" y="71700"/>
                </a:lnTo>
                <a:lnTo>
                  <a:pt x="48700" y="71680"/>
                </a:lnTo>
                <a:lnTo>
                  <a:pt x="48700" y="71670"/>
                </a:lnTo>
                <a:lnTo>
                  <a:pt x="48700" y="71650"/>
                </a:lnTo>
                <a:lnTo>
                  <a:pt x="48700" y="71630"/>
                </a:lnTo>
                <a:lnTo>
                  <a:pt x="48700" y="71610"/>
                </a:lnTo>
                <a:lnTo>
                  <a:pt x="48700" y="71600"/>
                </a:lnTo>
                <a:lnTo>
                  <a:pt x="48700" y="71580"/>
                </a:lnTo>
                <a:lnTo>
                  <a:pt x="48700" y="71570"/>
                </a:lnTo>
                <a:lnTo>
                  <a:pt x="48710" y="71560"/>
                </a:lnTo>
                <a:lnTo>
                  <a:pt x="48710" y="71550"/>
                </a:lnTo>
                <a:lnTo>
                  <a:pt x="48710" y="71530"/>
                </a:lnTo>
                <a:lnTo>
                  <a:pt x="48710" y="71510"/>
                </a:lnTo>
                <a:lnTo>
                  <a:pt x="48710" y="71490"/>
                </a:lnTo>
                <a:lnTo>
                  <a:pt x="48720" y="71480"/>
                </a:lnTo>
                <a:lnTo>
                  <a:pt x="48720" y="71470"/>
                </a:lnTo>
                <a:lnTo>
                  <a:pt x="48730" y="71460"/>
                </a:lnTo>
                <a:lnTo>
                  <a:pt x="48740" y="71450"/>
                </a:lnTo>
                <a:lnTo>
                  <a:pt x="48740" y="71440"/>
                </a:lnTo>
                <a:lnTo>
                  <a:pt x="48740" y="71430"/>
                </a:lnTo>
                <a:lnTo>
                  <a:pt x="48760" y="71410"/>
                </a:lnTo>
                <a:lnTo>
                  <a:pt x="48760" y="71400"/>
                </a:lnTo>
                <a:lnTo>
                  <a:pt x="48780" y="71380"/>
                </a:lnTo>
                <a:lnTo>
                  <a:pt x="48790" y="71370"/>
                </a:lnTo>
                <a:lnTo>
                  <a:pt x="48800" y="71360"/>
                </a:lnTo>
                <a:lnTo>
                  <a:pt x="48810" y="71350"/>
                </a:lnTo>
                <a:lnTo>
                  <a:pt x="48820" y="71340"/>
                </a:lnTo>
                <a:lnTo>
                  <a:pt x="48830" y="71330"/>
                </a:lnTo>
                <a:lnTo>
                  <a:pt x="48840" y="71330"/>
                </a:lnTo>
                <a:lnTo>
                  <a:pt x="48840" y="71320"/>
                </a:lnTo>
                <a:lnTo>
                  <a:pt x="48840" y="71310"/>
                </a:lnTo>
                <a:lnTo>
                  <a:pt x="48840" y="71300"/>
                </a:lnTo>
                <a:lnTo>
                  <a:pt x="48830" y="71280"/>
                </a:lnTo>
                <a:lnTo>
                  <a:pt x="48830" y="71270"/>
                </a:lnTo>
                <a:lnTo>
                  <a:pt x="48830" y="71250"/>
                </a:lnTo>
                <a:lnTo>
                  <a:pt x="48830" y="71240"/>
                </a:lnTo>
                <a:lnTo>
                  <a:pt x="48840" y="71230"/>
                </a:lnTo>
                <a:lnTo>
                  <a:pt x="48850" y="71220"/>
                </a:lnTo>
                <a:lnTo>
                  <a:pt x="48860" y="71220"/>
                </a:lnTo>
                <a:lnTo>
                  <a:pt x="48870" y="71220"/>
                </a:lnTo>
                <a:lnTo>
                  <a:pt x="48880" y="71210"/>
                </a:lnTo>
                <a:lnTo>
                  <a:pt x="48900" y="71210"/>
                </a:lnTo>
                <a:lnTo>
                  <a:pt x="48920" y="71210"/>
                </a:lnTo>
                <a:lnTo>
                  <a:pt x="48930" y="71210"/>
                </a:lnTo>
                <a:lnTo>
                  <a:pt x="48940" y="71210"/>
                </a:lnTo>
                <a:lnTo>
                  <a:pt x="48950" y="71200"/>
                </a:lnTo>
                <a:lnTo>
                  <a:pt x="48960" y="71200"/>
                </a:lnTo>
                <a:lnTo>
                  <a:pt x="48960" y="71190"/>
                </a:lnTo>
                <a:lnTo>
                  <a:pt x="48970" y="71170"/>
                </a:lnTo>
                <a:lnTo>
                  <a:pt x="48980" y="71160"/>
                </a:lnTo>
                <a:lnTo>
                  <a:pt x="48990" y="71150"/>
                </a:lnTo>
                <a:lnTo>
                  <a:pt x="49000" y="71150"/>
                </a:lnTo>
                <a:lnTo>
                  <a:pt x="49010" y="71150"/>
                </a:lnTo>
                <a:lnTo>
                  <a:pt x="49020" y="71150"/>
                </a:lnTo>
                <a:lnTo>
                  <a:pt x="49030" y="71140"/>
                </a:lnTo>
                <a:lnTo>
                  <a:pt x="49040" y="71140"/>
                </a:lnTo>
                <a:lnTo>
                  <a:pt x="49040" y="71130"/>
                </a:lnTo>
                <a:lnTo>
                  <a:pt x="49050" y="71120"/>
                </a:lnTo>
                <a:lnTo>
                  <a:pt x="49060" y="71110"/>
                </a:lnTo>
                <a:lnTo>
                  <a:pt x="49070" y="71100"/>
                </a:lnTo>
                <a:lnTo>
                  <a:pt x="49090" y="71090"/>
                </a:lnTo>
                <a:lnTo>
                  <a:pt x="49100" y="71090"/>
                </a:lnTo>
                <a:lnTo>
                  <a:pt x="49110" y="71090"/>
                </a:lnTo>
                <a:lnTo>
                  <a:pt x="49120" y="71090"/>
                </a:lnTo>
                <a:lnTo>
                  <a:pt x="49130" y="71090"/>
                </a:lnTo>
                <a:lnTo>
                  <a:pt x="49140" y="71100"/>
                </a:lnTo>
                <a:lnTo>
                  <a:pt x="49150" y="71100"/>
                </a:lnTo>
                <a:lnTo>
                  <a:pt x="49160" y="71100"/>
                </a:lnTo>
                <a:lnTo>
                  <a:pt x="49170" y="71100"/>
                </a:lnTo>
                <a:lnTo>
                  <a:pt x="49180" y="71090"/>
                </a:lnTo>
                <a:lnTo>
                  <a:pt x="49190" y="71090"/>
                </a:lnTo>
                <a:lnTo>
                  <a:pt x="49200" y="71080"/>
                </a:lnTo>
                <a:lnTo>
                  <a:pt x="49210" y="71070"/>
                </a:lnTo>
                <a:lnTo>
                  <a:pt x="49220" y="71060"/>
                </a:lnTo>
                <a:lnTo>
                  <a:pt x="49230" y="71060"/>
                </a:lnTo>
                <a:lnTo>
                  <a:pt x="49240" y="71050"/>
                </a:lnTo>
                <a:lnTo>
                  <a:pt x="49240" y="71040"/>
                </a:lnTo>
                <a:lnTo>
                  <a:pt x="49250" y="71040"/>
                </a:lnTo>
                <a:lnTo>
                  <a:pt x="49250" y="71030"/>
                </a:lnTo>
                <a:lnTo>
                  <a:pt x="49260" y="71030"/>
                </a:lnTo>
                <a:lnTo>
                  <a:pt x="49270" y="71030"/>
                </a:lnTo>
                <a:lnTo>
                  <a:pt x="49270" y="71020"/>
                </a:lnTo>
                <a:lnTo>
                  <a:pt x="49280" y="71020"/>
                </a:lnTo>
                <a:lnTo>
                  <a:pt x="49290" y="71010"/>
                </a:lnTo>
                <a:lnTo>
                  <a:pt x="49300" y="71010"/>
                </a:lnTo>
                <a:lnTo>
                  <a:pt x="49310" y="71010"/>
                </a:lnTo>
                <a:lnTo>
                  <a:pt x="49310" y="71000"/>
                </a:lnTo>
                <a:lnTo>
                  <a:pt x="49320" y="71000"/>
                </a:lnTo>
                <a:lnTo>
                  <a:pt x="49330" y="70990"/>
                </a:lnTo>
                <a:lnTo>
                  <a:pt x="49350" y="70980"/>
                </a:lnTo>
                <a:lnTo>
                  <a:pt x="49350" y="70970"/>
                </a:lnTo>
                <a:lnTo>
                  <a:pt x="49390" y="70940"/>
                </a:lnTo>
                <a:lnTo>
                  <a:pt x="49400" y="70930"/>
                </a:lnTo>
                <a:lnTo>
                  <a:pt x="49430" y="70900"/>
                </a:lnTo>
                <a:lnTo>
                  <a:pt x="49440" y="70890"/>
                </a:lnTo>
                <a:lnTo>
                  <a:pt x="49450" y="70890"/>
                </a:lnTo>
                <a:lnTo>
                  <a:pt x="49470" y="70860"/>
                </a:lnTo>
                <a:lnTo>
                  <a:pt x="49480" y="70860"/>
                </a:lnTo>
                <a:lnTo>
                  <a:pt x="49510" y="70810"/>
                </a:lnTo>
                <a:lnTo>
                  <a:pt x="49520" y="70800"/>
                </a:lnTo>
                <a:lnTo>
                  <a:pt x="49540" y="70770"/>
                </a:lnTo>
                <a:lnTo>
                  <a:pt x="49570" y="70720"/>
                </a:lnTo>
                <a:lnTo>
                  <a:pt x="49580" y="70720"/>
                </a:lnTo>
                <a:lnTo>
                  <a:pt x="49580" y="70710"/>
                </a:lnTo>
                <a:lnTo>
                  <a:pt x="49580" y="70700"/>
                </a:lnTo>
                <a:lnTo>
                  <a:pt x="49590" y="70690"/>
                </a:lnTo>
                <a:lnTo>
                  <a:pt x="49590" y="70680"/>
                </a:lnTo>
                <a:lnTo>
                  <a:pt x="49620" y="70630"/>
                </a:lnTo>
                <a:lnTo>
                  <a:pt x="49630" y="70620"/>
                </a:lnTo>
                <a:lnTo>
                  <a:pt x="49630" y="70610"/>
                </a:lnTo>
                <a:lnTo>
                  <a:pt x="49640" y="70600"/>
                </a:lnTo>
                <a:lnTo>
                  <a:pt x="49640" y="70590"/>
                </a:lnTo>
                <a:lnTo>
                  <a:pt x="49640" y="70580"/>
                </a:lnTo>
                <a:lnTo>
                  <a:pt x="49640" y="70570"/>
                </a:lnTo>
                <a:lnTo>
                  <a:pt x="49650" y="70570"/>
                </a:lnTo>
                <a:lnTo>
                  <a:pt x="49650" y="70560"/>
                </a:lnTo>
                <a:lnTo>
                  <a:pt x="49650" y="70520"/>
                </a:lnTo>
                <a:lnTo>
                  <a:pt x="49660" y="70510"/>
                </a:lnTo>
                <a:lnTo>
                  <a:pt x="49660" y="70500"/>
                </a:lnTo>
                <a:lnTo>
                  <a:pt x="49660" y="70450"/>
                </a:lnTo>
                <a:lnTo>
                  <a:pt x="49660" y="70430"/>
                </a:lnTo>
                <a:lnTo>
                  <a:pt x="49660" y="70410"/>
                </a:lnTo>
                <a:lnTo>
                  <a:pt x="49660" y="70390"/>
                </a:lnTo>
                <a:lnTo>
                  <a:pt x="49670" y="70390"/>
                </a:lnTo>
                <a:lnTo>
                  <a:pt x="49670" y="70380"/>
                </a:lnTo>
                <a:lnTo>
                  <a:pt x="49670" y="70360"/>
                </a:lnTo>
                <a:lnTo>
                  <a:pt x="49700" y="70310"/>
                </a:lnTo>
                <a:lnTo>
                  <a:pt x="49710" y="70290"/>
                </a:lnTo>
                <a:lnTo>
                  <a:pt x="49720" y="70280"/>
                </a:lnTo>
                <a:lnTo>
                  <a:pt x="49730" y="70260"/>
                </a:lnTo>
                <a:lnTo>
                  <a:pt x="49740" y="70250"/>
                </a:lnTo>
                <a:lnTo>
                  <a:pt x="49750" y="70240"/>
                </a:lnTo>
                <a:lnTo>
                  <a:pt x="49770" y="70230"/>
                </a:lnTo>
                <a:lnTo>
                  <a:pt x="49770" y="70220"/>
                </a:lnTo>
                <a:lnTo>
                  <a:pt x="49780" y="70210"/>
                </a:lnTo>
                <a:lnTo>
                  <a:pt x="49790" y="70210"/>
                </a:lnTo>
                <a:lnTo>
                  <a:pt x="49800" y="70200"/>
                </a:lnTo>
                <a:lnTo>
                  <a:pt x="49820" y="70190"/>
                </a:lnTo>
                <a:lnTo>
                  <a:pt x="49840" y="70170"/>
                </a:lnTo>
                <a:lnTo>
                  <a:pt x="49850" y="70170"/>
                </a:lnTo>
                <a:lnTo>
                  <a:pt x="49860" y="70160"/>
                </a:lnTo>
                <a:lnTo>
                  <a:pt x="49880" y="70150"/>
                </a:lnTo>
                <a:lnTo>
                  <a:pt x="49910" y="70140"/>
                </a:lnTo>
                <a:lnTo>
                  <a:pt x="49920" y="70140"/>
                </a:lnTo>
                <a:lnTo>
                  <a:pt x="49930" y="70140"/>
                </a:lnTo>
                <a:lnTo>
                  <a:pt x="49950" y="70130"/>
                </a:lnTo>
                <a:lnTo>
                  <a:pt x="49960" y="70130"/>
                </a:lnTo>
                <a:lnTo>
                  <a:pt x="49990" y="70130"/>
                </a:lnTo>
                <a:lnTo>
                  <a:pt x="50010" y="70120"/>
                </a:lnTo>
                <a:lnTo>
                  <a:pt x="50030" y="70120"/>
                </a:lnTo>
                <a:lnTo>
                  <a:pt x="50050" y="70120"/>
                </a:lnTo>
                <a:lnTo>
                  <a:pt x="50070" y="70120"/>
                </a:lnTo>
                <a:lnTo>
                  <a:pt x="50090" y="70110"/>
                </a:lnTo>
                <a:lnTo>
                  <a:pt x="50110" y="70110"/>
                </a:lnTo>
                <a:lnTo>
                  <a:pt x="50140" y="70100"/>
                </a:lnTo>
                <a:lnTo>
                  <a:pt x="50150" y="70090"/>
                </a:lnTo>
                <a:lnTo>
                  <a:pt x="50180" y="70080"/>
                </a:lnTo>
                <a:lnTo>
                  <a:pt x="50200" y="70060"/>
                </a:lnTo>
                <a:lnTo>
                  <a:pt x="50220" y="70040"/>
                </a:lnTo>
                <a:lnTo>
                  <a:pt x="50260" y="70010"/>
                </a:lnTo>
                <a:lnTo>
                  <a:pt x="50270" y="70000"/>
                </a:lnTo>
                <a:lnTo>
                  <a:pt x="50290" y="69980"/>
                </a:lnTo>
                <a:lnTo>
                  <a:pt x="50330" y="69940"/>
                </a:lnTo>
                <a:lnTo>
                  <a:pt x="50360" y="69910"/>
                </a:lnTo>
                <a:lnTo>
                  <a:pt x="50370" y="69900"/>
                </a:lnTo>
                <a:lnTo>
                  <a:pt x="50380" y="69890"/>
                </a:lnTo>
                <a:lnTo>
                  <a:pt x="50390" y="69890"/>
                </a:lnTo>
                <a:lnTo>
                  <a:pt x="50400" y="69880"/>
                </a:lnTo>
                <a:lnTo>
                  <a:pt x="50420" y="69860"/>
                </a:lnTo>
                <a:lnTo>
                  <a:pt x="50430" y="69850"/>
                </a:lnTo>
                <a:lnTo>
                  <a:pt x="50460" y="69830"/>
                </a:lnTo>
                <a:lnTo>
                  <a:pt x="50470" y="69810"/>
                </a:lnTo>
                <a:lnTo>
                  <a:pt x="50490" y="69800"/>
                </a:lnTo>
                <a:lnTo>
                  <a:pt x="50520" y="69770"/>
                </a:lnTo>
                <a:lnTo>
                  <a:pt x="50530" y="69760"/>
                </a:lnTo>
                <a:lnTo>
                  <a:pt x="50550" y="69740"/>
                </a:lnTo>
                <a:lnTo>
                  <a:pt x="50560" y="69730"/>
                </a:lnTo>
                <a:lnTo>
                  <a:pt x="50570" y="69730"/>
                </a:lnTo>
                <a:lnTo>
                  <a:pt x="50590" y="69710"/>
                </a:lnTo>
                <a:lnTo>
                  <a:pt x="50620" y="69680"/>
                </a:lnTo>
                <a:lnTo>
                  <a:pt x="50630" y="69670"/>
                </a:lnTo>
                <a:lnTo>
                  <a:pt x="50650" y="69650"/>
                </a:lnTo>
                <a:lnTo>
                  <a:pt x="50680" y="69620"/>
                </a:lnTo>
                <a:lnTo>
                  <a:pt x="50700" y="69600"/>
                </a:lnTo>
                <a:lnTo>
                  <a:pt x="50720" y="69570"/>
                </a:lnTo>
                <a:lnTo>
                  <a:pt x="50740" y="69560"/>
                </a:lnTo>
                <a:lnTo>
                  <a:pt x="50750" y="69550"/>
                </a:lnTo>
                <a:lnTo>
                  <a:pt x="50750" y="69540"/>
                </a:lnTo>
                <a:lnTo>
                  <a:pt x="50760" y="69530"/>
                </a:lnTo>
                <a:lnTo>
                  <a:pt x="50760" y="69520"/>
                </a:lnTo>
                <a:lnTo>
                  <a:pt x="50760" y="69510"/>
                </a:lnTo>
                <a:lnTo>
                  <a:pt x="50770" y="69500"/>
                </a:lnTo>
                <a:lnTo>
                  <a:pt x="50770" y="69490"/>
                </a:lnTo>
                <a:lnTo>
                  <a:pt x="50770" y="69470"/>
                </a:lnTo>
                <a:lnTo>
                  <a:pt x="50770" y="69450"/>
                </a:lnTo>
                <a:lnTo>
                  <a:pt x="50770" y="69440"/>
                </a:lnTo>
                <a:lnTo>
                  <a:pt x="50770" y="69430"/>
                </a:lnTo>
                <a:lnTo>
                  <a:pt x="50780" y="69420"/>
                </a:lnTo>
                <a:lnTo>
                  <a:pt x="50780" y="69400"/>
                </a:lnTo>
                <a:lnTo>
                  <a:pt x="50780" y="69390"/>
                </a:lnTo>
                <a:lnTo>
                  <a:pt x="50780" y="69370"/>
                </a:lnTo>
                <a:lnTo>
                  <a:pt x="50790" y="69360"/>
                </a:lnTo>
                <a:lnTo>
                  <a:pt x="50790" y="69340"/>
                </a:lnTo>
                <a:lnTo>
                  <a:pt x="50800" y="69340"/>
                </a:lnTo>
                <a:lnTo>
                  <a:pt x="50800" y="69330"/>
                </a:lnTo>
                <a:lnTo>
                  <a:pt x="50800" y="69320"/>
                </a:lnTo>
                <a:lnTo>
                  <a:pt x="50810" y="69320"/>
                </a:lnTo>
                <a:lnTo>
                  <a:pt x="50810" y="69300"/>
                </a:lnTo>
                <a:lnTo>
                  <a:pt x="50820" y="69290"/>
                </a:lnTo>
                <a:lnTo>
                  <a:pt x="50830" y="69270"/>
                </a:lnTo>
                <a:lnTo>
                  <a:pt x="50840" y="69250"/>
                </a:lnTo>
                <a:lnTo>
                  <a:pt x="50850" y="69250"/>
                </a:lnTo>
                <a:lnTo>
                  <a:pt x="50860" y="69230"/>
                </a:lnTo>
                <a:lnTo>
                  <a:pt x="50870" y="69220"/>
                </a:lnTo>
                <a:lnTo>
                  <a:pt x="50870" y="69210"/>
                </a:lnTo>
                <a:lnTo>
                  <a:pt x="50890" y="69180"/>
                </a:lnTo>
                <a:lnTo>
                  <a:pt x="50900" y="69160"/>
                </a:lnTo>
                <a:lnTo>
                  <a:pt x="50910" y="69160"/>
                </a:lnTo>
                <a:lnTo>
                  <a:pt x="50920" y="69130"/>
                </a:lnTo>
                <a:lnTo>
                  <a:pt x="50930" y="69110"/>
                </a:lnTo>
                <a:lnTo>
                  <a:pt x="50960" y="69070"/>
                </a:lnTo>
                <a:lnTo>
                  <a:pt x="50970" y="69050"/>
                </a:lnTo>
                <a:lnTo>
                  <a:pt x="50980" y="69040"/>
                </a:lnTo>
                <a:lnTo>
                  <a:pt x="50980" y="69030"/>
                </a:lnTo>
                <a:lnTo>
                  <a:pt x="51000" y="69010"/>
                </a:lnTo>
                <a:lnTo>
                  <a:pt x="51000" y="69000"/>
                </a:lnTo>
                <a:lnTo>
                  <a:pt x="51000" y="68990"/>
                </a:lnTo>
                <a:lnTo>
                  <a:pt x="51010" y="68980"/>
                </a:lnTo>
                <a:lnTo>
                  <a:pt x="51020" y="68960"/>
                </a:lnTo>
                <a:lnTo>
                  <a:pt x="51030" y="68950"/>
                </a:lnTo>
                <a:lnTo>
                  <a:pt x="51040" y="68940"/>
                </a:lnTo>
                <a:lnTo>
                  <a:pt x="51050" y="68920"/>
                </a:lnTo>
                <a:lnTo>
                  <a:pt x="51050" y="68910"/>
                </a:lnTo>
                <a:lnTo>
                  <a:pt x="51060" y="68900"/>
                </a:lnTo>
                <a:lnTo>
                  <a:pt x="51070" y="68890"/>
                </a:lnTo>
                <a:lnTo>
                  <a:pt x="51080" y="68890"/>
                </a:lnTo>
                <a:lnTo>
                  <a:pt x="51090" y="68890"/>
                </a:lnTo>
                <a:lnTo>
                  <a:pt x="51100" y="68900"/>
                </a:lnTo>
                <a:lnTo>
                  <a:pt x="51120" y="68920"/>
                </a:lnTo>
                <a:lnTo>
                  <a:pt x="51140" y="68930"/>
                </a:lnTo>
                <a:lnTo>
                  <a:pt x="51160" y="68940"/>
                </a:lnTo>
                <a:lnTo>
                  <a:pt x="51170" y="68950"/>
                </a:lnTo>
                <a:lnTo>
                  <a:pt x="51180" y="68950"/>
                </a:lnTo>
                <a:lnTo>
                  <a:pt x="51190" y="68950"/>
                </a:lnTo>
                <a:lnTo>
                  <a:pt x="51200" y="68950"/>
                </a:lnTo>
                <a:lnTo>
                  <a:pt x="51210" y="68950"/>
                </a:lnTo>
                <a:lnTo>
                  <a:pt x="51220" y="68950"/>
                </a:lnTo>
                <a:lnTo>
                  <a:pt x="51230" y="68940"/>
                </a:lnTo>
                <a:lnTo>
                  <a:pt x="51240" y="68940"/>
                </a:lnTo>
                <a:lnTo>
                  <a:pt x="51250" y="68940"/>
                </a:lnTo>
                <a:lnTo>
                  <a:pt x="51250" y="68930"/>
                </a:lnTo>
                <a:lnTo>
                  <a:pt x="51260" y="68930"/>
                </a:lnTo>
                <a:lnTo>
                  <a:pt x="51270" y="68920"/>
                </a:lnTo>
                <a:lnTo>
                  <a:pt x="51270" y="68910"/>
                </a:lnTo>
                <a:lnTo>
                  <a:pt x="51280" y="68910"/>
                </a:lnTo>
                <a:lnTo>
                  <a:pt x="51280" y="68900"/>
                </a:lnTo>
                <a:lnTo>
                  <a:pt x="51290" y="68890"/>
                </a:lnTo>
                <a:lnTo>
                  <a:pt x="51290" y="68880"/>
                </a:lnTo>
                <a:lnTo>
                  <a:pt x="51300" y="68870"/>
                </a:lnTo>
                <a:lnTo>
                  <a:pt x="51300" y="68860"/>
                </a:lnTo>
                <a:lnTo>
                  <a:pt x="51310" y="68840"/>
                </a:lnTo>
                <a:lnTo>
                  <a:pt x="51310" y="68820"/>
                </a:lnTo>
                <a:lnTo>
                  <a:pt x="51320" y="68820"/>
                </a:lnTo>
                <a:lnTo>
                  <a:pt x="51320" y="68810"/>
                </a:lnTo>
                <a:lnTo>
                  <a:pt x="51320" y="68800"/>
                </a:lnTo>
                <a:lnTo>
                  <a:pt x="51330" y="68790"/>
                </a:lnTo>
                <a:lnTo>
                  <a:pt x="51330" y="68770"/>
                </a:lnTo>
                <a:lnTo>
                  <a:pt x="51330" y="68760"/>
                </a:lnTo>
                <a:lnTo>
                  <a:pt x="51340" y="68760"/>
                </a:lnTo>
                <a:lnTo>
                  <a:pt x="51340" y="68750"/>
                </a:lnTo>
                <a:lnTo>
                  <a:pt x="51350" y="68750"/>
                </a:lnTo>
                <a:lnTo>
                  <a:pt x="51360" y="68750"/>
                </a:lnTo>
                <a:lnTo>
                  <a:pt x="51370" y="68750"/>
                </a:lnTo>
                <a:lnTo>
                  <a:pt x="51380" y="68750"/>
                </a:lnTo>
                <a:lnTo>
                  <a:pt x="51390" y="68760"/>
                </a:lnTo>
                <a:lnTo>
                  <a:pt x="51400" y="68760"/>
                </a:lnTo>
                <a:lnTo>
                  <a:pt x="51410" y="68770"/>
                </a:lnTo>
                <a:lnTo>
                  <a:pt x="51420" y="68770"/>
                </a:lnTo>
                <a:lnTo>
                  <a:pt x="51430" y="68770"/>
                </a:lnTo>
                <a:lnTo>
                  <a:pt x="51440" y="68770"/>
                </a:lnTo>
                <a:lnTo>
                  <a:pt x="51450" y="68760"/>
                </a:lnTo>
                <a:lnTo>
                  <a:pt x="51460" y="68750"/>
                </a:lnTo>
                <a:lnTo>
                  <a:pt x="51470" y="68740"/>
                </a:lnTo>
                <a:lnTo>
                  <a:pt x="51480" y="68730"/>
                </a:lnTo>
                <a:lnTo>
                  <a:pt x="51490" y="68720"/>
                </a:lnTo>
                <a:lnTo>
                  <a:pt x="51500" y="68710"/>
                </a:lnTo>
                <a:lnTo>
                  <a:pt x="51510" y="68700"/>
                </a:lnTo>
                <a:lnTo>
                  <a:pt x="51520" y="68700"/>
                </a:lnTo>
                <a:lnTo>
                  <a:pt x="51530" y="68690"/>
                </a:lnTo>
                <a:lnTo>
                  <a:pt x="51530" y="68680"/>
                </a:lnTo>
                <a:lnTo>
                  <a:pt x="51530" y="68670"/>
                </a:lnTo>
                <a:lnTo>
                  <a:pt x="51540" y="68670"/>
                </a:lnTo>
                <a:lnTo>
                  <a:pt x="51540" y="68660"/>
                </a:lnTo>
                <a:lnTo>
                  <a:pt x="51540" y="68650"/>
                </a:lnTo>
                <a:lnTo>
                  <a:pt x="51550" y="68650"/>
                </a:lnTo>
                <a:lnTo>
                  <a:pt x="51550" y="68640"/>
                </a:lnTo>
                <a:lnTo>
                  <a:pt x="51550" y="68630"/>
                </a:lnTo>
                <a:lnTo>
                  <a:pt x="51560" y="68630"/>
                </a:lnTo>
                <a:lnTo>
                  <a:pt x="51560" y="68620"/>
                </a:lnTo>
                <a:lnTo>
                  <a:pt x="51570" y="68610"/>
                </a:lnTo>
                <a:lnTo>
                  <a:pt x="51570" y="68600"/>
                </a:lnTo>
                <a:lnTo>
                  <a:pt x="51570" y="68590"/>
                </a:lnTo>
                <a:lnTo>
                  <a:pt x="51580" y="68590"/>
                </a:lnTo>
                <a:lnTo>
                  <a:pt x="51580" y="68580"/>
                </a:lnTo>
                <a:lnTo>
                  <a:pt x="51580" y="68570"/>
                </a:lnTo>
                <a:lnTo>
                  <a:pt x="51590" y="68560"/>
                </a:lnTo>
                <a:lnTo>
                  <a:pt x="51590" y="68550"/>
                </a:lnTo>
                <a:lnTo>
                  <a:pt x="51600" y="68540"/>
                </a:lnTo>
                <a:lnTo>
                  <a:pt x="51610" y="68530"/>
                </a:lnTo>
                <a:lnTo>
                  <a:pt x="51610" y="68520"/>
                </a:lnTo>
                <a:lnTo>
                  <a:pt x="51620" y="68510"/>
                </a:lnTo>
                <a:lnTo>
                  <a:pt x="51620" y="68500"/>
                </a:lnTo>
                <a:lnTo>
                  <a:pt x="51630" y="68490"/>
                </a:lnTo>
                <a:lnTo>
                  <a:pt x="51630" y="68480"/>
                </a:lnTo>
                <a:lnTo>
                  <a:pt x="51640" y="68480"/>
                </a:lnTo>
                <a:lnTo>
                  <a:pt x="51650" y="68490"/>
                </a:lnTo>
                <a:lnTo>
                  <a:pt x="51660" y="68480"/>
                </a:lnTo>
                <a:lnTo>
                  <a:pt x="51680" y="68480"/>
                </a:lnTo>
                <a:lnTo>
                  <a:pt x="51690" y="68480"/>
                </a:lnTo>
                <a:lnTo>
                  <a:pt x="51690" y="68470"/>
                </a:lnTo>
                <a:lnTo>
                  <a:pt x="51690" y="68460"/>
                </a:lnTo>
                <a:lnTo>
                  <a:pt x="51690" y="68450"/>
                </a:lnTo>
                <a:lnTo>
                  <a:pt x="51690" y="68430"/>
                </a:lnTo>
                <a:lnTo>
                  <a:pt x="51690" y="68420"/>
                </a:lnTo>
                <a:lnTo>
                  <a:pt x="51690" y="68410"/>
                </a:lnTo>
                <a:lnTo>
                  <a:pt x="51690" y="68400"/>
                </a:lnTo>
                <a:lnTo>
                  <a:pt x="51690" y="68390"/>
                </a:lnTo>
                <a:lnTo>
                  <a:pt x="51690" y="68380"/>
                </a:lnTo>
                <a:lnTo>
                  <a:pt x="51690" y="68370"/>
                </a:lnTo>
                <a:lnTo>
                  <a:pt x="51700" y="68360"/>
                </a:lnTo>
                <a:lnTo>
                  <a:pt x="51700" y="68370"/>
                </a:lnTo>
                <a:lnTo>
                  <a:pt x="51710" y="68380"/>
                </a:lnTo>
                <a:lnTo>
                  <a:pt x="51720" y="68380"/>
                </a:lnTo>
                <a:lnTo>
                  <a:pt x="51750" y="68400"/>
                </a:lnTo>
                <a:lnTo>
                  <a:pt x="51760" y="68410"/>
                </a:lnTo>
                <a:lnTo>
                  <a:pt x="51770" y="68410"/>
                </a:lnTo>
                <a:lnTo>
                  <a:pt x="51780" y="68420"/>
                </a:lnTo>
                <a:lnTo>
                  <a:pt x="51790" y="68420"/>
                </a:lnTo>
                <a:lnTo>
                  <a:pt x="51810" y="68430"/>
                </a:lnTo>
                <a:lnTo>
                  <a:pt x="51810" y="68440"/>
                </a:lnTo>
                <a:lnTo>
                  <a:pt x="51820" y="68440"/>
                </a:lnTo>
                <a:lnTo>
                  <a:pt x="51830" y="68450"/>
                </a:lnTo>
                <a:lnTo>
                  <a:pt x="51840" y="68450"/>
                </a:lnTo>
                <a:lnTo>
                  <a:pt x="51850" y="68450"/>
                </a:lnTo>
                <a:lnTo>
                  <a:pt x="51850" y="68440"/>
                </a:lnTo>
                <a:lnTo>
                  <a:pt x="51860" y="68440"/>
                </a:lnTo>
                <a:lnTo>
                  <a:pt x="51860" y="68430"/>
                </a:lnTo>
                <a:lnTo>
                  <a:pt x="51860" y="68420"/>
                </a:lnTo>
                <a:lnTo>
                  <a:pt x="51850" y="68420"/>
                </a:lnTo>
                <a:lnTo>
                  <a:pt x="51850" y="68410"/>
                </a:lnTo>
                <a:lnTo>
                  <a:pt x="51850" y="68400"/>
                </a:lnTo>
                <a:lnTo>
                  <a:pt x="51840" y="68390"/>
                </a:lnTo>
                <a:lnTo>
                  <a:pt x="51840" y="68380"/>
                </a:lnTo>
                <a:lnTo>
                  <a:pt x="51840" y="68370"/>
                </a:lnTo>
                <a:lnTo>
                  <a:pt x="51840" y="68360"/>
                </a:lnTo>
                <a:lnTo>
                  <a:pt x="51830" y="68350"/>
                </a:lnTo>
                <a:lnTo>
                  <a:pt x="51830" y="68340"/>
                </a:lnTo>
                <a:lnTo>
                  <a:pt x="51830" y="68330"/>
                </a:lnTo>
                <a:lnTo>
                  <a:pt x="51830" y="68320"/>
                </a:lnTo>
                <a:lnTo>
                  <a:pt x="51830" y="68310"/>
                </a:lnTo>
                <a:lnTo>
                  <a:pt x="51830" y="68300"/>
                </a:lnTo>
                <a:lnTo>
                  <a:pt x="51830" y="68290"/>
                </a:lnTo>
                <a:lnTo>
                  <a:pt x="51830" y="68270"/>
                </a:lnTo>
                <a:lnTo>
                  <a:pt x="51820" y="68250"/>
                </a:lnTo>
                <a:lnTo>
                  <a:pt x="51820" y="68230"/>
                </a:lnTo>
                <a:lnTo>
                  <a:pt x="51820" y="68220"/>
                </a:lnTo>
                <a:lnTo>
                  <a:pt x="51810" y="68210"/>
                </a:lnTo>
                <a:lnTo>
                  <a:pt x="51820" y="68200"/>
                </a:lnTo>
                <a:lnTo>
                  <a:pt x="51820" y="68190"/>
                </a:lnTo>
                <a:lnTo>
                  <a:pt x="51830" y="68180"/>
                </a:lnTo>
                <a:lnTo>
                  <a:pt x="51840" y="68170"/>
                </a:lnTo>
                <a:lnTo>
                  <a:pt x="51850" y="68160"/>
                </a:lnTo>
                <a:lnTo>
                  <a:pt x="51850" y="68150"/>
                </a:lnTo>
                <a:lnTo>
                  <a:pt x="51860" y="68140"/>
                </a:lnTo>
                <a:lnTo>
                  <a:pt x="51860" y="68130"/>
                </a:lnTo>
                <a:lnTo>
                  <a:pt x="51870" y="68120"/>
                </a:lnTo>
                <a:lnTo>
                  <a:pt x="51880" y="68100"/>
                </a:lnTo>
                <a:lnTo>
                  <a:pt x="51880" y="68090"/>
                </a:lnTo>
                <a:lnTo>
                  <a:pt x="51890" y="68080"/>
                </a:lnTo>
                <a:lnTo>
                  <a:pt x="51890" y="68070"/>
                </a:lnTo>
                <a:lnTo>
                  <a:pt x="51890" y="68060"/>
                </a:lnTo>
                <a:lnTo>
                  <a:pt x="51890" y="68050"/>
                </a:lnTo>
                <a:lnTo>
                  <a:pt x="51890" y="68040"/>
                </a:lnTo>
                <a:lnTo>
                  <a:pt x="51900" y="68040"/>
                </a:lnTo>
                <a:lnTo>
                  <a:pt x="51900" y="68030"/>
                </a:lnTo>
                <a:lnTo>
                  <a:pt x="51910" y="68020"/>
                </a:lnTo>
                <a:lnTo>
                  <a:pt x="51920" y="68010"/>
                </a:lnTo>
                <a:lnTo>
                  <a:pt x="51930" y="67990"/>
                </a:lnTo>
                <a:lnTo>
                  <a:pt x="51940" y="67980"/>
                </a:lnTo>
                <a:lnTo>
                  <a:pt x="51940" y="67970"/>
                </a:lnTo>
                <a:lnTo>
                  <a:pt x="51950" y="67960"/>
                </a:lnTo>
                <a:lnTo>
                  <a:pt x="51950" y="67950"/>
                </a:lnTo>
                <a:lnTo>
                  <a:pt x="51950" y="67940"/>
                </a:lnTo>
                <a:lnTo>
                  <a:pt x="51960" y="67930"/>
                </a:lnTo>
                <a:lnTo>
                  <a:pt x="51970" y="67910"/>
                </a:lnTo>
                <a:lnTo>
                  <a:pt x="51980" y="67900"/>
                </a:lnTo>
                <a:lnTo>
                  <a:pt x="51980" y="67890"/>
                </a:lnTo>
                <a:lnTo>
                  <a:pt x="51990" y="67870"/>
                </a:lnTo>
                <a:lnTo>
                  <a:pt x="52000" y="67860"/>
                </a:lnTo>
                <a:lnTo>
                  <a:pt x="52000" y="67850"/>
                </a:lnTo>
                <a:lnTo>
                  <a:pt x="52010" y="67840"/>
                </a:lnTo>
                <a:lnTo>
                  <a:pt x="52010" y="67800"/>
                </a:lnTo>
                <a:lnTo>
                  <a:pt x="52010" y="67780"/>
                </a:lnTo>
                <a:lnTo>
                  <a:pt x="52010" y="67770"/>
                </a:lnTo>
                <a:lnTo>
                  <a:pt x="52020" y="67760"/>
                </a:lnTo>
                <a:lnTo>
                  <a:pt x="52020" y="67750"/>
                </a:lnTo>
                <a:lnTo>
                  <a:pt x="52020" y="67740"/>
                </a:lnTo>
                <a:lnTo>
                  <a:pt x="52030" y="67730"/>
                </a:lnTo>
                <a:lnTo>
                  <a:pt x="52030" y="67720"/>
                </a:lnTo>
                <a:lnTo>
                  <a:pt x="52040" y="67700"/>
                </a:lnTo>
                <a:lnTo>
                  <a:pt x="52040" y="67680"/>
                </a:lnTo>
                <a:lnTo>
                  <a:pt x="52050" y="67670"/>
                </a:lnTo>
                <a:lnTo>
                  <a:pt x="52050" y="67660"/>
                </a:lnTo>
                <a:lnTo>
                  <a:pt x="52060" y="67650"/>
                </a:lnTo>
                <a:lnTo>
                  <a:pt x="52060" y="67630"/>
                </a:lnTo>
                <a:lnTo>
                  <a:pt x="52070" y="67610"/>
                </a:lnTo>
                <a:lnTo>
                  <a:pt x="52080" y="67590"/>
                </a:lnTo>
                <a:lnTo>
                  <a:pt x="52080" y="67580"/>
                </a:lnTo>
                <a:lnTo>
                  <a:pt x="52090" y="67570"/>
                </a:lnTo>
                <a:lnTo>
                  <a:pt x="52090" y="67560"/>
                </a:lnTo>
                <a:lnTo>
                  <a:pt x="52090" y="67550"/>
                </a:lnTo>
                <a:lnTo>
                  <a:pt x="52100" y="67540"/>
                </a:lnTo>
                <a:lnTo>
                  <a:pt x="52100" y="67530"/>
                </a:lnTo>
                <a:lnTo>
                  <a:pt x="52100" y="67520"/>
                </a:lnTo>
                <a:lnTo>
                  <a:pt x="52100" y="67510"/>
                </a:lnTo>
                <a:lnTo>
                  <a:pt x="52110" y="67500"/>
                </a:lnTo>
                <a:lnTo>
                  <a:pt x="52110" y="67470"/>
                </a:lnTo>
                <a:lnTo>
                  <a:pt x="52110" y="67450"/>
                </a:lnTo>
                <a:lnTo>
                  <a:pt x="52110" y="67420"/>
                </a:lnTo>
                <a:lnTo>
                  <a:pt x="52110" y="67410"/>
                </a:lnTo>
                <a:lnTo>
                  <a:pt x="52110" y="67390"/>
                </a:lnTo>
                <a:lnTo>
                  <a:pt x="52100" y="67380"/>
                </a:lnTo>
                <a:lnTo>
                  <a:pt x="52100" y="67370"/>
                </a:lnTo>
                <a:lnTo>
                  <a:pt x="52090" y="67350"/>
                </a:lnTo>
                <a:lnTo>
                  <a:pt x="52080" y="67340"/>
                </a:lnTo>
                <a:lnTo>
                  <a:pt x="52080" y="67330"/>
                </a:lnTo>
                <a:lnTo>
                  <a:pt x="52070" y="67320"/>
                </a:lnTo>
                <a:lnTo>
                  <a:pt x="52060" y="67310"/>
                </a:lnTo>
                <a:lnTo>
                  <a:pt x="52060" y="67300"/>
                </a:lnTo>
                <a:lnTo>
                  <a:pt x="52050" y="67290"/>
                </a:lnTo>
                <a:lnTo>
                  <a:pt x="52040" y="67280"/>
                </a:lnTo>
                <a:lnTo>
                  <a:pt x="52040" y="67270"/>
                </a:lnTo>
                <a:lnTo>
                  <a:pt x="52030" y="67260"/>
                </a:lnTo>
                <a:lnTo>
                  <a:pt x="52030" y="67250"/>
                </a:lnTo>
                <a:lnTo>
                  <a:pt x="52020" y="67240"/>
                </a:lnTo>
                <a:lnTo>
                  <a:pt x="52020" y="67220"/>
                </a:lnTo>
                <a:lnTo>
                  <a:pt x="52020" y="67200"/>
                </a:lnTo>
                <a:lnTo>
                  <a:pt x="52020" y="67190"/>
                </a:lnTo>
                <a:lnTo>
                  <a:pt x="52010" y="67170"/>
                </a:lnTo>
                <a:lnTo>
                  <a:pt x="52010" y="67150"/>
                </a:lnTo>
                <a:lnTo>
                  <a:pt x="52000" y="67130"/>
                </a:lnTo>
                <a:lnTo>
                  <a:pt x="52000" y="67120"/>
                </a:lnTo>
                <a:lnTo>
                  <a:pt x="52000" y="67100"/>
                </a:lnTo>
                <a:lnTo>
                  <a:pt x="52000" y="67080"/>
                </a:lnTo>
                <a:lnTo>
                  <a:pt x="51990" y="67080"/>
                </a:lnTo>
                <a:lnTo>
                  <a:pt x="51990" y="67050"/>
                </a:lnTo>
                <a:lnTo>
                  <a:pt x="51980" y="67050"/>
                </a:lnTo>
                <a:lnTo>
                  <a:pt x="51980" y="67030"/>
                </a:lnTo>
                <a:lnTo>
                  <a:pt x="51970" y="67020"/>
                </a:lnTo>
                <a:lnTo>
                  <a:pt x="51970" y="67010"/>
                </a:lnTo>
                <a:lnTo>
                  <a:pt x="51960" y="66990"/>
                </a:lnTo>
                <a:lnTo>
                  <a:pt x="51960" y="66970"/>
                </a:lnTo>
                <a:lnTo>
                  <a:pt x="51950" y="66960"/>
                </a:lnTo>
                <a:lnTo>
                  <a:pt x="51950" y="66940"/>
                </a:lnTo>
                <a:lnTo>
                  <a:pt x="51950" y="66920"/>
                </a:lnTo>
                <a:lnTo>
                  <a:pt x="51950" y="66910"/>
                </a:lnTo>
                <a:lnTo>
                  <a:pt x="51950" y="66890"/>
                </a:lnTo>
                <a:lnTo>
                  <a:pt x="51960" y="66870"/>
                </a:lnTo>
                <a:lnTo>
                  <a:pt x="51970" y="66850"/>
                </a:lnTo>
                <a:lnTo>
                  <a:pt x="51980" y="66840"/>
                </a:lnTo>
                <a:lnTo>
                  <a:pt x="51980" y="66830"/>
                </a:lnTo>
                <a:lnTo>
                  <a:pt x="51990" y="66830"/>
                </a:lnTo>
                <a:lnTo>
                  <a:pt x="51990" y="66820"/>
                </a:lnTo>
                <a:lnTo>
                  <a:pt x="52000" y="66810"/>
                </a:lnTo>
                <a:lnTo>
                  <a:pt x="52010" y="66790"/>
                </a:lnTo>
                <a:lnTo>
                  <a:pt x="52020" y="66780"/>
                </a:lnTo>
                <a:lnTo>
                  <a:pt x="52020" y="66770"/>
                </a:lnTo>
                <a:lnTo>
                  <a:pt x="52030" y="66750"/>
                </a:lnTo>
                <a:lnTo>
                  <a:pt x="52040" y="66740"/>
                </a:lnTo>
                <a:lnTo>
                  <a:pt x="52040" y="66730"/>
                </a:lnTo>
                <a:lnTo>
                  <a:pt x="52040" y="66720"/>
                </a:lnTo>
                <a:lnTo>
                  <a:pt x="52040" y="66700"/>
                </a:lnTo>
                <a:lnTo>
                  <a:pt x="52040" y="66690"/>
                </a:lnTo>
                <a:lnTo>
                  <a:pt x="52040" y="66670"/>
                </a:lnTo>
                <a:lnTo>
                  <a:pt x="52040" y="66660"/>
                </a:lnTo>
                <a:lnTo>
                  <a:pt x="52030" y="66640"/>
                </a:lnTo>
                <a:lnTo>
                  <a:pt x="52030" y="66630"/>
                </a:lnTo>
                <a:lnTo>
                  <a:pt x="52020" y="66630"/>
                </a:lnTo>
                <a:lnTo>
                  <a:pt x="52020" y="66610"/>
                </a:lnTo>
                <a:lnTo>
                  <a:pt x="52010" y="66600"/>
                </a:lnTo>
                <a:lnTo>
                  <a:pt x="52000" y="66590"/>
                </a:lnTo>
                <a:lnTo>
                  <a:pt x="51990" y="66580"/>
                </a:lnTo>
                <a:lnTo>
                  <a:pt x="51980" y="66570"/>
                </a:lnTo>
                <a:lnTo>
                  <a:pt x="51970" y="66560"/>
                </a:lnTo>
                <a:lnTo>
                  <a:pt x="51930" y="66520"/>
                </a:lnTo>
                <a:lnTo>
                  <a:pt x="51920" y="66510"/>
                </a:lnTo>
                <a:lnTo>
                  <a:pt x="51900" y="66490"/>
                </a:lnTo>
                <a:lnTo>
                  <a:pt x="51890" y="66480"/>
                </a:lnTo>
                <a:lnTo>
                  <a:pt x="51870" y="66460"/>
                </a:lnTo>
                <a:lnTo>
                  <a:pt x="51850" y="66440"/>
                </a:lnTo>
                <a:lnTo>
                  <a:pt x="51840" y="66420"/>
                </a:lnTo>
                <a:lnTo>
                  <a:pt x="51830" y="66420"/>
                </a:lnTo>
                <a:lnTo>
                  <a:pt x="51830" y="66410"/>
                </a:lnTo>
                <a:lnTo>
                  <a:pt x="51820" y="66410"/>
                </a:lnTo>
                <a:lnTo>
                  <a:pt x="51810" y="66390"/>
                </a:lnTo>
                <a:lnTo>
                  <a:pt x="51790" y="66380"/>
                </a:lnTo>
                <a:lnTo>
                  <a:pt x="51770" y="66360"/>
                </a:lnTo>
                <a:lnTo>
                  <a:pt x="51760" y="66350"/>
                </a:lnTo>
                <a:lnTo>
                  <a:pt x="51750" y="66340"/>
                </a:lnTo>
                <a:lnTo>
                  <a:pt x="51730" y="66330"/>
                </a:lnTo>
                <a:lnTo>
                  <a:pt x="51720" y="66330"/>
                </a:lnTo>
                <a:lnTo>
                  <a:pt x="51710" y="66320"/>
                </a:lnTo>
                <a:lnTo>
                  <a:pt x="51690" y="66310"/>
                </a:lnTo>
                <a:lnTo>
                  <a:pt x="51670" y="66300"/>
                </a:lnTo>
                <a:lnTo>
                  <a:pt x="51650" y="66290"/>
                </a:lnTo>
                <a:lnTo>
                  <a:pt x="51630" y="66280"/>
                </a:lnTo>
                <a:lnTo>
                  <a:pt x="51620" y="66280"/>
                </a:lnTo>
                <a:lnTo>
                  <a:pt x="51600" y="66270"/>
                </a:lnTo>
                <a:lnTo>
                  <a:pt x="51590" y="66270"/>
                </a:lnTo>
                <a:lnTo>
                  <a:pt x="51580" y="66260"/>
                </a:lnTo>
                <a:lnTo>
                  <a:pt x="51570" y="66260"/>
                </a:lnTo>
                <a:lnTo>
                  <a:pt x="51560" y="66260"/>
                </a:lnTo>
                <a:lnTo>
                  <a:pt x="51550" y="66250"/>
                </a:lnTo>
                <a:lnTo>
                  <a:pt x="51540" y="66250"/>
                </a:lnTo>
                <a:lnTo>
                  <a:pt x="51520" y="66250"/>
                </a:lnTo>
                <a:lnTo>
                  <a:pt x="51510" y="66240"/>
                </a:lnTo>
                <a:lnTo>
                  <a:pt x="51500" y="66240"/>
                </a:lnTo>
                <a:lnTo>
                  <a:pt x="51480" y="66240"/>
                </a:lnTo>
                <a:lnTo>
                  <a:pt x="51470" y="66240"/>
                </a:lnTo>
                <a:lnTo>
                  <a:pt x="51430" y="66230"/>
                </a:lnTo>
                <a:lnTo>
                  <a:pt x="51420" y="66230"/>
                </a:lnTo>
                <a:lnTo>
                  <a:pt x="51400" y="66220"/>
                </a:lnTo>
                <a:lnTo>
                  <a:pt x="51360" y="66210"/>
                </a:lnTo>
                <a:lnTo>
                  <a:pt x="51330" y="66200"/>
                </a:lnTo>
                <a:lnTo>
                  <a:pt x="51300" y="66180"/>
                </a:lnTo>
                <a:lnTo>
                  <a:pt x="51280" y="66170"/>
                </a:lnTo>
                <a:lnTo>
                  <a:pt x="51270" y="66170"/>
                </a:lnTo>
                <a:lnTo>
                  <a:pt x="51260" y="66160"/>
                </a:lnTo>
                <a:lnTo>
                  <a:pt x="51250" y="66150"/>
                </a:lnTo>
                <a:lnTo>
                  <a:pt x="51240" y="66150"/>
                </a:lnTo>
                <a:lnTo>
                  <a:pt x="51230" y="66140"/>
                </a:lnTo>
                <a:lnTo>
                  <a:pt x="51230" y="66130"/>
                </a:lnTo>
                <a:lnTo>
                  <a:pt x="51220" y="66130"/>
                </a:lnTo>
                <a:lnTo>
                  <a:pt x="51200" y="66110"/>
                </a:lnTo>
                <a:lnTo>
                  <a:pt x="51190" y="66100"/>
                </a:lnTo>
                <a:lnTo>
                  <a:pt x="51180" y="66090"/>
                </a:lnTo>
                <a:lnTo>
                  <a:pt x="51160" y="66070"/>
                </a:lnTo>
                <a:lnTo>
                  <a:pt x="51150" y="66070"/>
                </a:lnTo>
                <a:lnTo>
                  <a:pt x="51110" y="66030"/>
                </a:lnTo>
                <a:lnTo>
                  <a:pt x="51080" y="66010"/>
                </a:lnTo>
                <a:lnTo>
                  <a:pt x="51050" y="65990"/>
                </a:lnTo>
                <a:lnTo>
                  <a:pt x="51030" y="65980"/>
                </a:lnTo>
                <a:lnTo>
                  <a:pt x="51010" y="65970"/>
                </a:lnTo>
                <a:lnTo>
                  <a:pt x="50980" y="65960"/>
                </a:lnTo>
                <a:lnTo>
                  <a:pt x="50950" y="65950"/>
                </a:lnTo>
                <a:lnTo>
                  <a:pt x="50900" y="65940"/>
                </a:lnTo>
                <a:lnTo>
                  <a:pt x="50890" y="65940"/>
                </a:lnTo>
                <a:lnTo>
                  <a:pt x="50870" y="65930"/>
                </a:lnTo>
                <a:lnTo>
                  <a:pt x="50800" y="65920"/>
                </a:lnTo>
                <a:lnTo>
                  <a:pt x="50760" y="65910"/>
                </a:lnTo>
                <a:lnTo>
                  <a:pt x="50740" y="65910"/>
                </a:lnTo>
                <a:lnTo>
                  <a:pt x="50710" y="65900"/>
                </a:lnTo>
                <a:lnTo>
                  <a:pt x="50700" y="65900"/>
                </a:lnTo>
                <a:lnTo>
                  <a:pt x="50690" y="65890"/>
                </a:lnTo>
                <a:lnTo>
                  <a:pt x="50670" y="65890"/>
                </a:lnTo>
                <a:lnTo>
                  <a:pt x="50650" y="65880"/>
                </a:lnTo>
                <a:lnTo>
                  <a:pt x="50620" y="65860"/>
                </a:lnTo>
                <a:lnTo>
                  <a:pt x="50610" y="65860"/>
                </a:lnTo>
                <a:lnTo>
                  <a:pt x="50590" y="65850"/>
                </a:lnTo>
                <a:lnTo>
                  <a:pt x="50570" y="65840"/>
                </a:lnTo>
                <a:lnTo>
                  <a:pt x="50550" y="65830"/>
                </a:lnTo>
                <a:lnTo>
                  <a:pt x="50540" y="65830"/>
                </a:lnTo>
                <a:lnTo>
                  <a:pt x="50530" y="65830"/>
                </a:lnTo>
                <a:lnTo>
                  <a:pt x="50520" y="65820"/>
                </a:lnTo>
                <a:lnTo>
                  <a:pt x="50510" y="65820"/>
                </a:lnTo>
                <a:lnTo>
                  <a:pt x="50500" y="65820"/>
                </a:lnTo>
                <a:lnTo>
                  <a:pt x="50490" y="65820"/>
                </a:lnTo>
                <a:lnTo>
                  <a:pt x="50480" y="65810"/>
                </a:lnTo>
                <a:lnTo>
                  <a:pt x="50460" y="65810"/>
                </a:lnTo>
                <a:lnTo>
                  <a:pt x="50450" y="65800"/>
                </a:lnTo>
                <a:lnTo>
                  <a:pt x="50440" y="65800"/>
                </a:lnTo>
                <a:lnTo>
                  <a:pt x="50430" y="65800"/>
                </a:lnTo>
                <a:lnTo>
                  <a:pt x="50420" y="65800"/>
                </a:lnTo>
                <a:lnTo>
                  <a:pt x="50400" y="65790"/>
                </a:lnTo>
                <a:lnTo>
                  <a:pt x="50370" y="65780"/>
                </a:lnTo>
                <a:lnTo>
                  <a:pt x="50350" y="65780"/>
                </a:lnTo>
                <a:lnTo>
                  <a:pt x="50340" y="65780"/>
                </a:lnTo>
                <a:lnTo>
                  <a:pt x="50330" y="65780"/>
                </a:lnTo>
                <a:lnTo>
                  <a:pt x="50320" y="65770"/>
                </a:lnTo>
                <a:lnTo>
                  <a:pt x="50280" y="65770"/>
                </a:lnTo>
                <a:lnTo>
                  <a:pt x="50270" y="65760"/>
                </a:lnTo>
                <a:lnTo>
                  <a:pt x="50250" y="65760"/>
                </a:lnTo>
                <a:lnTo>
                  <a:pt x="50230" y="65760"/>
                </a:lnTo>
                <a:lnTo>
                  <a:pt x="50200" y="65750"/>
                </a:lnTo>
                <a:lnTo>
                  <a:pt x="50190" y="65750"/>
                </a:lnTo>
                <a:lnTo>
                  <a:pt x="50180" y="65750"/>
                </a:lnTo>
                <a:lnTo>
                  <a:pt x="50150" y="65750"/>
                </a:lnTo>
                <a:lnTo>
                  <a:pt x="50130" y="65740"/>
                </a:lnTo>
                <a:lnTo>
                  <a:pt x="50110" y="65740"/>
                </a:lnTo>
                <a:lnTo>
                  <a:pt x="50100" y="65740"/>
                </a:lnTo>
                <a:lnTo>
                  <a:pt x="50080" y="65730"/>
                </a:lnTo>
                <a:lnTo>
                  <a:pt x="50070" y="65720"/>
                </a:lnTo>
                <a:lnTo>
                  <a:pt x="50050" y="65710"/>
                </a:lnTo>
                <a:lnTo>
                  <a:pt x="50040" y="65700"/>
                </a:lnTo>
                <a:lnTo>
                  <a:pt x="50030" y="65690"/>
                </a:lnTo>
                <a:lnTo>
                  <a:pt x="50020" y="65690"/>
                </a:lnTo>
                <a:lnTo>
                  <a:pt x="50020" y="65680"/>
                </a:lnTo>
                <a:lnTo>
                  <a:pt x="50010" y="65670"/>
                </a:lnTo>
                <a:lnTo>
                  <a:pt x="50000" y="65670"/>
                </a:lnTo>
                <a:lnTo>
                  <a:pt x="49960" y="65640"/>
                </a:lnTo>
                <a:lnTo>
                  <a:pt x="49950" y="65620"/>
                </a:lnTo>
                <a:lnTo>
                  <a:pt x="49930" y="65610"/>
                </a:lnTo>
                <a:lnTo>
                  <a:pt x="49930" y="65600"/>
                </a:lnTo>
                <a:lnTo>
                  <a:pt x="49910" y="65600"/>
                </a:lnTo>
                <a:lnTo>
                  <a:pt x="49900" y="65580"/>
                </a:lnTo>
                <a:lnTo>
                  <a:pt x="49880" y="65580"/>
                </a:lnTo>
                <a:lnTo>
                  <a:pt x="49860" y="65570"/>
                </a:lnTo>
                <a:lnTo>
                  <a:pt x="49840" y="65560"/>
                </a:lnTo>
                <a:lnTo>
                  <a:pt x="49830" y="65560"/>
                </a:lnTo>
                <a:lnTo>
                  <a:pt x="49820" y="65560"/>
                </a:lnTo>
                <a:lnTo>
                  <a:pt x="49810" y="65560"/>
                </a:lnTo>
                <a:lnTo>
                  <a:pt x="49790" y="65550"/>
                </a:lnTo>
                <a:lnTo>
                  <a:pt x="49780" y="65550"/>
                </a:lnTo>
                <a:lnTo>
                  <a:pt x="49770" y="65550"/>
                </a:lnTo>
                <a:lnTo>
                  <a:pt x="49760" y="65550"/>
                </a:lnTo>
                <a:lnTo>
                  <a:pt x="49750" y="65550"/>
                </a:lnTo>
                <a:lnTo>
                  <a:pt x="49740" y="65550"/>
                </a:lnTo>
                <a:lnTo>
                  <a:pt x="49730" y="65540"/>
                </a:lnTo>
                <a:lnTo>
                  <a:pt x="49720" y="65540"/>
                </a:lnTo>
                <a:lnTo>
                  <a:pt x="49710" y="65540"/>
                </a:lnTo>
                <a:lnTo>
                  <a:pt x="49690" y="65540"/>
                </a:lnTo>
                <a:lnTo>
                  <a:pt x="49680" y="65540"/>
                </a:lnTo>
                <a:lnTo>
                  <a:pt x="49660" y="65540"/>
                </a:lnTo>
                <a:lnTo>
                  <a:pt x="49610" y="65530"/>
                </a:lnTo>
                <a:lnTo>
                  <a:pt x="49560" y="65530"/>
                </a:lnTo>
                <a:lnTo>
                  <a:pt x="49540" y="65530"/>
                </a:lnTo>
                <a:lnTo>
                  <a:pt x="49530" y="65530"/>
                </a:lnTo>
                <a:lnTo>
                  <a:pt x="49520" y="65530"/>
                </a:lnTo>
                <a:lnTo>
                  <a:pt x="49510" y="65530"/>
                </a:lnTo>
                <a:lnTo>
                  <a:pt x="49500" y="65520"/>
                </a:lnTo>
                <a:lnTo>
                  <a:pt x="49490" y="65520"/>
                </a:lnTo>
                <a:lnTo>
                  <a:pt x="49470" y="65520"/>
                </a:lnTo>
                <a:lnTo>
                  <a:pt x="49450" y="65510"/>
                </a:lnTo>
                <a:lnTo>
                  <a:pt x="49430" y="65510"/>
                </a:lnTo>
                <a:lnTo>
                  <a:pt x="49410" y="65510"/>
                </a:lnTo>
                <a:lnTo>
                  <a:pt x="49390" y="65510"/>
                </a:lnTo>
                <a:lnTo>
                  <a:pt x="49360" y="65500"/>
                </a:lnTo>
                <a:lnTo>
                  <a:pt x="49360" y="65490"/>
                </a:lnTo>
                <a:lnTo>
                  <a:pt x="49350" y="65490"/>
                </a:lnTo>
                <a:lnTo>
                  <a:pt x="49330" y="65490"/>
                </a:lnTo>
                <a:lnTo>
                  <a:pt x="49320" y="65480"/>
                </a:lnTo>
                <a:lnTo>
                  <a:pt x="49310" y="65480"/>
                </a:lnTo>
                <a:lnTo>
                  <a:pt x="49300" y="65470"/>
                </a:lnTo>
                <a:lnTo>
                  <a:pt x="49290" y="65470"/>
                </a:lnTo>
                <a:lnTo>
                  <a:pt x="49270" y="65460"/>
                </a:lnTo>
                <a:lnTo>
                  <a:pt x="49260" y="65450"/>
                </a:lnTo>
                <a:lnTo>
                  <a:pt x="49250" y="65450"/>
                </a:lnTo>
                <a:lnTo>
                  <a:pt x="49240" y="65450"/>
                </a:lnTo>
                <a:lnTo>
                  <a:pt x="49230" y="65450"/>
                </a:lnTo>
                <a:lnTo>
                  <a:pt x="49220" y="65450"/>
                </a:lnTo>
                <a:lnTo>
                  <a:pt x="49210" y="65450"/>
                </a:lnTo>
                <a:lnTo>
                  <a:pt x="49200" y="65440"/>
                </a:lnTo>
                <a:lnTo>
                  <a:pt x="49190" y="65440"/>
                </a:lnTo>
                <a:lnTo>
                  <a:pt x="49180" y="65440"/>
                </a:lnTo>
                <a:lnTo>
                  <a:pt x="49180" y="65430"/>
                </a:lnTo>
                <a:lnTo>
                  <a:pt x="49170" y="65420"/>
                </a:lnTo>
                <a:lnTo>
                  <a:pt x="49160" y="65420"/>
                </a:lnTo>
                <a:lnTo>
                  <a:pt x="49150" y="65410"/>
                </a:lnTo>
                <a:lnTo>
                  <a:pt x="49140" y="65410"/>
                </a:lnTo>
                <a:lnTo>
                  <a:pt x="49130" y="65400"/>
                </a:lnTo>
                <a:lnTo>
                  <a:pt x="49120" y="65390"/>
                </a:lnTo>
                <a:lnTo>
                  <a:pt x="49110" y="65390"/>
                </a:lnTo>
                <a:lnTo>
                  <a:pt x="49110" y="65380"/>
                </a:lnTo>
                <a:lnTo>
                  <a:pt x="49100" y="65370"/>
                </a:lnTo>
                <a:lnTo>
                  <a:pt x="49100" y="65360"/>
                </a:lnTo>
                <a:lnTo>
                  <a:pt x="49090" y="65340"/>
                </a:lnTo>
                <a:lnTo>
                  <a:pt x="49080" y="65320"/>
                </a:lnTo>
                <a:lnTo>
                  <a:pt x="49060" y="65310"/>
                </a:lnTo>
                <a:lnTo>
                  <a:pt x="49050" y="65310"/>
                </a:lnTo>
                <a:lnTo>
                  <a:pt x="49050" y="65300"/>
                </a:lnTo>
                <a:lnTo>
                  <a:pt x="49040" y="65300"/>
                </a:lnTo>
                <a:lnTo>
                  <a:pt x="49030" y="65290"/>
                </a:lnTo>
                <a:lnTo>
                  <a:pt x="49020" y="65280"/>
                </a:lnTo>
                <a:lnTo>
                  <a:pt x="49010" y="65280"/>
                </a:lnTo>
                <a:lnTo>
                  <a:pt x="49000" y="65280"/>
                </a:lnTo>
                <a:lnTo>
                  <a:pt x="49000" y="65270"/>
                </a:lnTo>
                <a:lnTo>
                  <a:pt x="48990" y="65270"/>
                </a:lnTo>
                <a:lnTo>
                  <a:pt x="48980" y="65270"/>
                </a:lnTo>
                <a:lnTo>
                  <a:pt x="48970" y="65260"/>
                </a:lnTo>
                <a:lnTo>
                  <a:pt x="48960" y="65250"/>
                </a:lnTo>
                <a:lnTo>
                  <a:pt x="48950" y="65240"/>
                </a:lnTo>
                <a:lnTo>
                  <a:pt x="48940" y="65230"/>
                </a:lnTo>
                <a:lnTo>
                  <a:pt x="48930" y="65230"/>
                </a:lnTo>
                <a:lnTo>
                  <a:pt x="48930" y="65220"/>
                </a:lnTo>
                <a:lnTo>
                  <a:pt x="48920" y="65220"/>
                </a:lnTo>
                <a:lnTo>
                  <a:pt x="48920" y="65210"/>
                </a:lnTo>
                <a:lnTo>
                  <a:pt x="48910" y="65200"/>
                </a:lnTo>
                <a:lnTo>
                  <a:pt x="48910" y="65190"/>
                </a:lnTo>
                <a:lnTo>
                  <a:pt x="48890" y="65180"/>
                </a:lnTo>
                <a:lnTo>
                  <a:pt x="48880" y="65170"/>
                </a:lnTo>
                <a:lnTo>
                  <a:pt x="48870" y="65170"/>
                </a:lnTo>
                <a:lnTo>
                  <a:pt x="48860" y="65160"/>
                </a:lnTo>
                <a:lnTo>
                  <a:pt x="48850" y="65150"/>
                </a:lnTo>
                <a:lnTo>
                  <a:pt x="48840" y="65150"/>
                </a:lnTo>
                <a:lnTo>
                  <a:pt x="48840" y="65140"/>
                </a:lnTo>
                <a:lnTo>
                  <a:pt x="48840" y="65130"/>
                </a:lnTo>
                <a:lnTo>
                  <a:pt x="48840" y="65110"/>
                </a:lnTo>
                <a:lnTo>
                  <a:pt x="48830" y="65100"/>
                </a:lnTo>
                <a:lnTo>
                  <a:pt x="48820" y="65090"/>
                </a:lnTo>
                <a:lnTo>
                  <a:pt x="48820" y="65080"/>
                </a:lnTo>
                <a:lnTo>
                  <a:pt x="48820" y="65060"/>
                </a:lnTo>
                <a:lnTo>
                  <a:pt x="48820" y="65050"/>
                </a:lnTo>
                <a:lnTo>
                  <a:pt x="48820" y="65040"/>
                </a:lnTo>
                <a:lnTo>
                  <a:pt x="48810" y="65040"/>
                </a:lnTo>
                <a:lnTo>
                  <a:pt x="48810" y="65030"/>
                </a:lnTo>
                <a:lnTo>
                  <a:pt x="48800" y="65030"/>
                </a:lnTo>
                <a:lnTo>
                  <a:pt x="48800" y="65040"/>
                </a:lnTo>
                <a:lnTo>
                  <a:pt x="48790" y="65040"/>
                </a:lnTo>
                <a:lnTo>
                  <a:pt x="48780" y="65040"/>
                </a:lnTo>
                <a:lnTo>
                  <a:pt x="48770" y="65040"/>
                </a:lnTo>
                <a:lnTo>
                  <a:pt x="48770" y="65030"/>
                </a:lnTo>
                <a:lnTo>
                  <a:pt x="48760" y="65030"/>
                </a:lnTo>
                <a:lnTo>
                  <a:pt x="48760" y="65040"/>
                </a:lnTo>
                <a:lnTo>
                  <a:pt x="48750" y="65040"/>
                </a:lnTo>
                <a:lnTo>
                  <a:pt x="48740" y="65030"/>
                </a:lnTo>
                <a:lnTo>
                  <a:pt x="48740" y="65020"/>
                </a:lnTo>
                <a:lnTo>
                  <a:pt x="48730" y="65010"/>
                </a:lnTo>
                <a:lnTo>
                  <a:pt x="48720" y="65010"/>
                </a:lnTo>
                <a:lnTo>
                  <a:pt x="48720" y="65000"/>
                </a:lnTo>
                <a:lnTo>
                  <a:pt x="48730" y="64990"/>
                </a:lnTo>
                <a:lnTo>
                  <a:pt x="48730" y="64980"/>
                </a:lnTo>
                <a:lnTo>
                  <a:pt x="48730" y="64970"/>
                </a:lnTo>
                <a:lnTo>
                  <a:pt x="48730" y="64960"/>
                </a:lnTo>
                <a:lnTo>
                  <a:pt x="48720" y="64960"/>
                </a:lnTo>
                <a:lnTo>
                  <a:pt x="48710" y="64950"/>
                </a:lnTo>
                <a:lnTo>
                  <a:pt x="48700" y="64950"/>
                </a:lnTo>
                <a:lnTo>
                  <a:pt x="48700" y="64940"/>
                </a:lnTo>
                <a:lnTo>
                  <a:pt x="48690" y="64930"/>
                </a:lnTo>
                <a:lnTo>
                  <a:pt x="48690" y="64920"/>
                </a:lnTo>
                <a:lnTo>
                  <a:pt x="48690" y="64910"/>
                </a:lnTo>
                <a:lnTo>
                  <a:pt x="48690" y="64900"/>
                </a:lnTo>
                <a:lnTo>
                  <a:pt x="48680" y="64900"/>
                </a:lnTo>
                <a:lnTo>
                  <a:pt x="48680" y="64890"/>
                </a:lnTo>
                <a:lnTo>
                  <a:pt x="48670" y="64890"/>
                </a:lnTo>
                <a:lnTo>
                  <a:pt x="48670" y="64880"/>
                </a:lnTo>
                <a:lnTo>
                  <a:pt x="48670" y="64870"/>
                </a:lnTo>
                <a:lnTo>
                  <a:pt x="48660" y="64870"/>
                </a:lnTo>
                <a:lnTo>
                  <a:pt x="48660" y="64860"/>
                </a:lnTo>
                <a:lnTo>
                  <a:pt x="48650" y="64860"/>
                </a:lnTo>
                <a:lnTo>
                  <a:pt x="48650" y="64850"/>
                </a:lnTo>
                <a:lnTo>
                  <a:pt x="48650" y="64840"/>
                </a:lnTo>
                <a:lnTo>
                  <a:pt x="48640" y="64840"/>
                </a:lnTo>
                <a:lnTo>
                  <a:pt x="48640" y="64830"/>
                </a:lnTo>
                <a:lnTo>
                  <a:pt x="48630" y="64820"/>
                </a:lnTo>
                <a:lnTo>
                  <a:pt x="48620" y="64820"/>
                </a:lnTo>
                <a:lnTo>
                  <a:pt x="48620" y="64810"/>
                </a:lnTo>
                <a:lnTo>
                  <a:pt x="48610" y="64810"/>
                </a:lnTo>
                <a:lnTo>
                  <a:pt x="48610" y="64800"/>
                </a:lnTo>
                <a:lnTo>
                  <a:pt x="48610" y="64790"/>
                </a:lnTo>
                <a:lnTo>
                  <a:pt x="48600" y="64790"/>
                </a:lnTo>
                <a:lnTo>
                  <a:pt x="48600" y="64780"/>
                </a:lnTo>
                <a:lnTo>
                  <a:pt x="48590" y="64780"/>
                </a:lnTo>
                <a:lnTo>
                  <a:pt x="48590" y="64770"/>
                </a:lnTo>
                <a:lnTo>
                  <a:pt x="48580" y="64770"/>
                </a:lnTo>
                <a:lnTo>
                  <a:pt x="48570" y="64770"/>
                </a:lnTo>
                <a:lnTo>
                  <a:pt x="48570" y="64760"/>
                </a:lnTo>
                <a:lnTo>
                  <a:pt x="48560" y="64750"/>
                </a:lnTo>
                <a:lnTo>
                  <a:pt x="48560" y="64740"/>
                </a:lnTo>
                <a:lnTo>
                  <a:pt x="48560" y="64730"/>
                </a:lnTo>
                <a:lnTo>
                  <a:pt x="48560" y="64720"/>
                </a:lnTo>
                <a:lnTo>
                  <a:pt x="48560" y="64710"/>
                </a:lnTo>
                <a:lnTo>
                  <a:pt x="48550" y="64700"/>
                </a:lnTo>
                <a:lnTo>
                  <a:pt x="48550" y="64690"/>
                </a:lnTo>
                <a:lnTo>
                  <a:pt x="48550" y="64680"/>
                </a:lnTo>
                <a:lnTo>
                  <a:pt x="48550" y="64670"/>
                </a:lnTo>
                <a:lnTo>
                  <a:pt x="48540" y="64660"/>
                </a:lnTo>
                <a:lnTo>
                  <a:pt x="48530" y="64660"/>
                </a:lnTo>
                <a:lnTo>
                  <a:pt x="48530" y="64650"/>
                </a:lnTo>
                <a:lnTo>
                  <a:pt x="48530" y="64640"/>
                </a:lnTo>
                <a:lnTo>
                  <a:pt x="48520" y="64640"/>
                </a:lnTo>
                <a:lnTo>
                  <a:pt x="48520" y="64630"/>
                </a:lnTo>
                <a:lnTo>
                  <a:pt x="48510" y="64630"/>
                </a:lnTo>
                <a:lnTo>
                  <a:pt x="48510" y="64620"/>
                </a:lnTo>
                <a:lnTo>
                  <a:pt x="48510" y="64610"/>
                </a:lnTo>
                <a:lnTo>
                  <a:pt x="48500" y="64600"/>
                </a:lnTo>
                <a:lnTo>
                  <a:pt x="48500" y="64590"/>
                </a:lnTo>
                <a:lnTo>
                  <a:pt x="48490" y="64590"/>
                </a:lnTo>
                <a:lnTo>
                  <a:pt x="48490" y="64580"/>
                </a:lnTo>
                <a:lnTo>
                  <a:pt x="48490" y="64570"/>
                </a:lnTo>
                <a:lnTo>
                  <a:pt x="48480" y="64570"/>
                </a:lnTo>
                <a:lnTo>
                  <a:pt x="48480" y="64560"/>
                </a:lnTo>
                <a:lnTo>
                  <a:pt x="48470" y="64550"/>
                </a:lnTo>
                <a:lnTo>
                  <a:pt x="48460" y="64550"/>
                </a:lnTo>
                <a:lnTo>
                  <a:pt x="48460" y="64540"/>
                </a:lnTo>
                <a:lnTo>
                  <a:pt x="48460" y="64530"/>
                </a:lnTo>
                <a:lnTo>
                  <a:pt x="48450" y="64520"/>
                </a:lnTo>
                <a:lnTo>
                  <a:pt x="48450" y="64510"/>
                </a:lnTo>
                <a:lnTo>
                  <a:pt x="48440" y="64500"/>
                </a:lnTo>
                <a:lnTo>
                  <a:pt x="48440" y="64490"/>
                </a:lnTo>
                <a:lnTo>
                  <a:pt x="48450" y="64480"/>
                </a:lnTo>
                <a:lnTo>
                  <a:pt x="48440" y="64480"/>
                </a:lnTo>
                <a:lnTo>
                  <a:pt x="48440" y="64470"/>
                </a:lnTo>
                <a:lnTo>
                  <a:pt x="48440" y="64460"/>
                </a:lnTo>
                <a:lnTo>
                  <a:pt x="48440" y="64450"/>
                </a:lnTo>
                <a:lnTo>
                  <a:pt x="48430" y="64450"/>
                </a:lnTo>
                <a:lnTo>
                  <a:pt x="48430" y="64440"/>
                </a:lnTo>
                <a:lnTo>
                  <a:pt x="48420" y="64440"/>
                </a:lnTo>
                <a:lnTo>
                  <a:pt x="48420" y="64430"/>
                </a:lnTo>
                <a:lnTo>
                  <a:pt x="48410" y="64420"/>
                </a:lnTo>
                <a:lnTo>
                  <a:pt x="48410" y="64410"/>
                </a:lnTo>
                <a:lnTo>
                  <a:pt x="48410" y="64400"/>
                </a:lnTo>
                <a:lnTo>
                  <a:pt x="48400" y="64400"/>
                </a:lnTo>
                <a:lnTo>
                  <a:pt x="48400" y="64390"/>
                </a:lnTo>
                <a:lnTo>
                  <a:pt x="48390" y="64380"/>
                </a:lnTo>
                <a:lnTo>
                  <a:pt x="48380" y="64370"/>
                </a:lnTo>
                <a:lnTo>
                  <a:pt x="48390" y="64360"/>
                </a:lnTo>
                <a:lnTo>
                  <a:pt x="48380" y="64350"/>
                </a:lnTo>
                <a:lnTo>
                  <a:pt x="48380" y="64340"/>
                </a:lnTo>
                <a:lnTo>
                  <a:pt x="48380" y="64330"/>
                </a:lnTo>
                <a:lnTo>
                  <a:pt x="48380" y="64320"/>
                </a:lnTo>
                <a:lnTo>
                  <a:pt x="48380" y="64310"/>
                </a:lnTo>
                <a:lnTo>
                  <a:pt x="48380" y="64300"/>
                </a:lnTo>
                <a:lnTo>
                  <a:pt x="48380" y="64290"/>
                </a:lnTo>
                <a:lnTo>
                  <a:pt x="48390" y="64280"/>
                </a:lnTo>
                <a:lnTo>
                  <a:pt x="48390" y="64260"/>
                </a:lnTo>
                <a:lnTo>
                  <a:pt x="48390" y="64250"/>
                </a:lnTo>
                <a:lnTo>
                  <a:pt x="48400" y="64240"/>
                </a:lnTo>
                <a:lnTo>
                  <a:pt x="48410" y="64230"/>
                </a:lnTo>
                <a:lnTo>
                  <a:pt x="48410" y="64220"/>
                </a:lnTo>
                <a:lnTo>
                  <a:pt x="48420" y="64210"/>
                </a:lnTo>
                <a:lnTo>
                  <a:pt x="48430" y="64210"/>
                </a:lnTo>
                <a:lnTo>
                  <a:pt x="48440" y="64200"/>
                </a:lnTo>
                <a:lnTo>
                  <a:pt x="48440" y="64190"/>
                </a:lnTo>
                <a:lnTo>
                  <a:pt x="48450" y="64180"/>
                </a:lnTo>
                <a:lnTo>
                  <a:pt x="48450" y="64160"/>
                </a:lnTo>
                <a:lnTo>
                  <a:pt x="48450" y="64140"/>
                </a:lnTo>
                <a:lnTo>
                  <a:pt x="48460" y="64120"/>
                </a:lnTo>
                <a:lnTo>
                  <a:pt x="48460" y="64090"/>
                </a:lnTo>
                <a:lnTo>
                  <a:pt x="48470" y="64070"/>
                </a:lnTo>
                <a:lnTo>
                  <a:pt x="48480" y="64050"/>
                </a:lnTo>
                <a:lnTo>
                  <a:pt x="48490" y="64050"/>
                </a:lnTo>
                <a:lnTo>
                  <a:pt x="48500" y="64040"/>
                </a:lnTo>
                <a:lnTo>
                  <a:pt x="48500" y="64030"/>
                </a:lnTo>
                <a:lnTo>
                  <a:pt x="48510" y="64020"/>
                </a:lnTo>
                <a:lnTo>
                  <a:pt x="48530" y="64010"/>
                </a:lnTo>
                <a:lnTo>
                  <a:pt x="48540" y="64000"/>
                </a:lnTo>
                <a:lnTo>
                  <a:pt x="48530" y="63990"/>
                </a:lnTo>
                <a:lnTo>
                  <a:pt x="48530" y="63980"/>
                </a:lnTo>
                <a:lnTo>
                  <a:pt x="48530" y="63970"/>
                </a:lnTo>
                <a:lnTo>
                  <a:pt x="48530" y="63960"/>
                </a:lnTo>
                <a:lnTo>
                  <a:pt x="48530" y="63950"/>
                </a:lnTo>
                <a:lnTo>
                  <a:pt x="48530" y="63940"/>
                </a:lnTo>
                <a:lnTo>
                  <a:pt x="48530" y="63900"/>
                </a:lnTo>
                <a:lnTo>
                  <a:pt x="48520" y="63890"/>
                </a:lnTo>
                <a:lnTo>
                  <a:pt x="48520" y="63850"/>
                </a:lnTo>
                <a:lnTo>
                  <a:pt x="48520" y="63800"/>
                </a:lnTo>
                <a:lnTo>
                  <a:pt x="48520" y="63770"/>
                </a:lnTo>
                <a:lnTo>
                  <a:pt x="48520" y="63750"/>
                </a:lnTo>
                <a:lnTo>
                  <a:pt x="48510" y="63740"/>
                </a:lnTo>
                <a:lnTo>
                  <a:pt x="48510" y="63720"/>
                </a:lnTo>
                <a:lnTo>
                  <a:pt x="48510" y="63710"/>
                </a:lnTo>
                <a:lnTo>
                  <a:pt x="48500" y="63700"/>
                </a:lnTo>
                <a:lnTo>
                  <a:pt x="48490" y="63680"/>
                </a:lnTo>
                <a:lnTo>
                  <a:pt x="48480" y="63670"/>
                </a:lnTo>
                <a:lnTo>
                  <a:pt x="48470" y="63640"/>
                </a:lnTo>
                <a:lnTo>
                  <a:pt x="48470" y="63620"/>
                </a:lnTo>
                <a:lnTo>
                  <a:pt x="48460" y="63590"/>
                </a:lnTo>
                <a:lnTo>
                  <a:pt x="48460" y="63560"/>
                </a:lnTo>
                <a:lnTo>
                  <a:pt x="48460" y="63530"/>
                </a:lnTo>
                <a:lnTo>
                  <a:pt x="48480" y="63500"/>
                </a:lnTo>
                <a:lnTo>
                  <a:pt x="48490" y="63480"/>
                </a:lnTo>
                <a:lnTo>
                  <a:pt x="48500" y="63470"/>
                </a:lnTo>
                <a:lnTo>
                  <a:pt x="48500" y="63460"/>
                </a:lnTo>
                <a:lnTo>
                  <a:pt x="48510" y="63450"/>
                </a:lnTo>
                <a:lnTo>
                  <a:pt x="48540" y="63410"/>
                </a:lnTo>
                <a:lnTo>
                  <a:pt x="48560" y="63390"/>
                </a:lnTo>
                <a:lnTo>
                  <a:pt x="48570" y="63370"/>
                </a:lnTo>
                <a:lnTo>
                  <a:pt x="48590" y="63340"/>
                </a:lnTo>
                <a:lnTo>
                  <a:pt x="48600" y="63310"/>
                </a:lnTo>
                <a:lnTo>
                  <a:pt x="48630" y="63260"/>
                </a:lnTo>
                <a:lnTo>
                  <a:pt x="48630" y="63250"/>
                </a:lnTo>
                <a:lnTo>
                  <a:pt x="48630" y="63230"/>
                </a:lnTo>
                <a:lnTo>
                  <a:pt x="48640" y="63210"/>
                </a:lnTo>
                <a:lnTo>
                  <a:pt x="48650" y="63180"/>
                </a:lnTo>
                <a:lnTo>
                  <a:pt x="48670" y="63130"/>
                </a:lnTo>
                <a:lnTo>
                  <a:pt x="48690" y="63100"/>
                </a:lnTo>
                <a:lnTo>
                  <a:pt x="48720" y="63050"/>
                </a:lnTo>
                <a:lnTo>
                  <a:pt x="48740" y="63010"/>
                </a:lnTo>
                <a:lnTo>
                  <a:pt x="48750" y="62990"/>
                </a:lnTo>
                <a:lnTo>
                  <a:pt x="48760" y="62970"/>
                </a:lnTo>
                <a:lnTo>
                  <a:pt x="48770" y="62960"/>
                </a:lnTo>
                <a:lnTo>
                  <a:pt x="48770" y="62950"/>
                </a:lnTo>
                <a:lnTo>
                  <a:pt x="48810" y="62900"/>
                </a:lnTo>
                <a:lnTo>
                  <a:pt x="48830" y="62880"/>
                </a:lnTo>
                <a:lnTo>
                  <a:pt x="48840" y="62870"/>
                </a:lnTo>
                <a:lnTo>
                  <a:pt x="48870" y="62850"/>
                </a:lnTo>
                <a:lnTo>
                  <a:pt x="48870" y="62840"/>
                </a:lnTo>
                <a:lnTo>
                  <a:pt x="48940" y="62800"/>
                </a:lnTo>
                <a:lnTo>
                  <a:pt x="48980" y="62760"/>
                </a:lnTo>
                <a:lnTo>
                  <a:pt x="49010" y="62750"/>
                </a:lnTo>
                <a:lnTo>
                  <a:pt x="49010" y="62740"/>
                </a:lnTo>
                <a:lnTo>
                  <a:pt x="49020" y="62750"/>
                </a:lnTo>
                <a:lnTo>
                  <a:pt x="49030" y="62750"/>
                </a:lnTo>
                <a:lnTo>
                  <a:pt x="49040" y="62760"/>
                </a:lnTo>
                <a:lnTo>
                  <a:pt x="49050" y="62770"/>
                </a:lnTo>
                <a:lnTo>
                  <a:pt x="49060" y="62770"/>
                </a:lnTo>
                <a:lnTo>
                  <a:pt x="49070" y="62780"/>
                </a:lnTo>
                <a:lnTo>
                  <a:pt x="49100" y="62800"/>
                </a:lnTo>
                <a:lnTo>
                  <a:pt x="49130" y="62810"/>
                </a:lnTo>
                <a:lnTo>
                  <a:pt x="49160" y="62830"/>
                </a:lnTo>
                <a:lnTo>
                  <a:pt x="49180" y="62830"/>
                </a:lnTo>
                <a:lnTo>
                  <a:pt x="49190" y="62830"/>
                </a:lnTo>
                <a:lnTo>
                  <a:pt x="49200" y="62830"/>
                </a:lnTo>
                <a:lnTo>
                  <a:pt x="49220" y="62830"/>
                </a:lnTo>
                <a:lnTo>
                  <a:pt x="49240" y="62830"/>
                </a:lnTo>
                <a:lnTo>
                  <a:pt x="49250" y="62820"/>
                </a:lnTo>
                <a:lnTo>
                  <a:pt x="49270" y="62820"/>
                </a:lnTo>
                <a:lnTo>
                  <a:pt x="49290" y="62820"/>
                </a:lnTo>
                <a:lnTo>
                  <a:pt x="49300" y="62820"/>
                </a:lnTo>
                <a:lnTo>
                  <a:pt x="49310" y="62820"/>
                </a:lnTo>
                <a:lnTo>
                  <a:pt x="49310" y="62830"/>
                </a:lnTo>
                <a:lnTo>
                  <a:pt x="49330" y="62840"/>
                </a:lnTo>
                <a:lnTo>
                  <a:pt x="49340" y="62850"/>
                </a:lnTo>
                <a:lnTo>
                  <a:pt x="49360" y="62860"/>
                </a:lnTo>
                <a:lnTo>
                  <a:pt x="49390" y="62880"/>
                </a:lnTo>
                <a:lnTo>
                  <a:pt x="49400" y="62890"/>
                </a:lnTo>
                <a:lnTo>
                  <a:pt x="49430" y="62900"/>
                </a:lnTo>
                <a:lnTo>
                  <a:pt x="49440" y="62900"/>
                </a:lnTo>
                <a:lnTo>
                  <a:pt x="49450" y="62910"/>
                </a:lnTo>
                <a:lnTo>
                  <a:pt x="49480" y="62930"/>
                </a:lnTo>
                <a:lnTo>
                  <a:pt x="49510" y="62970"/>
                </a:lnTo>
                <a:lnTo>
                  <a:pt x="49510" y="62980"/>
                </a:lnTo>
                <a:lnTo>
                  <a:pt x="49540" y="63010"/>
                </a:lnTo>
                <a:lnTo>
                  <a:pt x="49540" y="63020"/>
                </a:lnTo>
                <a:lnTo>
                  <a:pt x="49550" y="63020"/>
                </a:lnTo>
                <a:lnTo>
                  <a:pt x="49580" y="63090"/>
                </a:lnTo>
                <a:lnTo>
                  <a:pt x="49590" y="63110"/>
                </a:lnTo>
                <a:lnTo>
                  <a:pt x="49650" y="63180"/>
                </a:lnTo>
                <a:lnTo>
                  <a:pt x="49650" y="63190"/>
                </a:lnTo>
                <a:lnTo>
                  <a:pt x="49680" y="63210"/>
                </a:lnTo>
                <a:lnTo>
                  <a:pt x="49710" y="63250"/>
                </a:lnTo>
                <a:lnTo>
                  <a:pt x="49710" y="63260"/>
                </a:lnTo>
                <a:lnTo>
                  <a:pt x="49730" y="63280"/>
                </a:lnTo>
                <a:lnTo>
                  <a:pt x="49760" y="63320"/>
                </a:lnTo>
                <a:lnTo>
                  <a:pt x="49790" y="63360"/>
                </a:lnTo>
                <a:lnTo>
                  <a:pt x="49800" y="63370"/>
                </a:lnTo>
                <a:lnTo>
                  <a:pt x="49810" y="63380"/>
                </a:lnTo>
                <a:lnTo>
                  <a:pt x="49850" y="63420"/>
                </a:lnTo>
                <a:lnTo>
                  <a:pt x="49850" y="63430"/>
                </a:lnTo>
                <a:lnTo>
                  <a:pt x="49860" y="63430"/>
                </a:lnTo>
                <a:lnTo>
                  <a:pt x="49890" y="63410"/>
                </a:lnTo>
                <a:lnTo>
                  <a:pt x="49910" y="63410"/>
                </a:lnTo>
                <a:lnTo>
                  <a:pt x="49950" y="63400"/>
                </a:lnTo>
                <a:lnTo>
                  <a:pt x="49970" y="63400"/>
                </a:lnTo>
                <a:lnTo>
                  <a:pt x="50000" y="63400"/>
                </a:lnTo>
                <a:lnTo>
                  <a:pt x="50010" y="63400"/>
                </a:lnTo>
                <a:lnTo>
                  <a:pt x="50020" y="63400"/>
                </a:lnTo>
                <a:lnTo>
                  <a:pt x="50050" y="63410"/>
                </a:lnTo>
                <a:lnTo>
                  <a:pt x="50060" y="63410"/>
                </a:lnTo>
                <a:lnTo>
                  <a:pt x="50070" y="63420"/>
                </a:lnTo>
                <a:lnTo>
                  <a:pt x="50100" y="63430"/>
                </a:lnTo>
                <a:lnTo>
                  <a:pt x="50160" y="63460"/>
                </a:lnTo>
                <a:lnTo>
                  <a:pt x="50180" y="63460"/>
                </a:lnTo>
                <a:lnTo>
                  <a:pt x="50190" y="63470"/>
                </a:lnTo>
                <a:lnTo>
                  <a:pt x="50200" y="63450"/>
                </a:lnTo>
                <a:lnTo>
                  <a:pt x="50210" y="63430"/>
                </a:lnTo>
                <a:lnTo>
                  <a:pt x="50220" y="63400"/>
                </a:lnTo>
                <a:lnTo>
                  <a:pt x="50220" y="63380"/>
                </a:lnTo>
                <a:lnTo>
                  <a:pt x="50240" y="63350"/>
                </a:lnTo>
                <a:lnTo>
                  <a:pt x="50280" y="63300"/>
                </a:lnTo>
                <a:lnTo>
                  <a:pt x="50300" y="63280"/>
                </a:lnTo>
                <a:lnTo>
                  <a:pt x="50320" y="63270"/>
                </a:lnTo>
                <a:lnTo>
                  <a:pt x="50330" y="63260"/>
                </a:lnTo>
                <a:lnTo>
                  <a:pt x="50340" y="63260"/>
                </a:lnTo>
                <a:lnTo>
                  <a:pt x="50370" y="63250"/>
                </a:lnTo>
                <a:lnTo>
                  <a:pt x="50410" y="63250"/>
                </a:lnTo>
                <a:lnTo>
                  <a:pt x="50420" y="63250"/>
                </a:lnTo>
                <a:lnTo>
                  <a:pt x="50440" y="63250"/>
                </a:lnTo>
                <a:lnTo>
                  <a:pt x="50450" y="63250"/>
                </a:lnTo>
                <a:lnTo>
                  <a:pt x="50450" y="63240"/>
                </a:lnTo>
                <a:lnTo>
                  <a:pt x="50480" y="63240"/>
                </a:lnTo>
                <a:lnTo>
                  <a:pt x="50520" y="63230"/>
                </a:lnTo>
                <a:lnTo>
                  <a:pt x="50540" y="63220"/>
                </a:lnTo>
                <a:lnTo>
                  <a:pt x="50560" y="63210"/>
                </a:lnTo>
                <a:lnTo>
                  <a:pt x="50570" y="63210"/>
                </a:lnTo>
                <a:lnTo>
                  <a:pt x="50590" y="63200"/>
                </a:lnTo>
                <a:lnTo>
                  <a:pt x="50600" y="63190"/>
                </a:lnTo>
                <a:lnTo>
                  <a:pt x="50610" y="63180"/>
                </a:lnTo>
                <a:lnTo>
                  <a:pt x="50620" y="63180"/>
                </a:lnTo>
                <a:lnTo>
                  <a:pt x="50640" y="63150"/>
                </a:lnTo>
                <a:lnTo>
                  <a:pt x="50670" y="63130"/>
                </a:lnTo>
                <a:lnTo>
                  <a:pt x="50680" y="63120"/>
                </a:lnTo>
                <a:lnTo>
                  <a:pt x="50690" y="63120"/>
                </a:lnTo>
                <a:lnTo>
                  <a:pt x="50720" y="63100"/>
                </a:lnTo>
                <a:lnTo>
                  <a:pt x="50750" y="63080"/>
                </a:lnTo>
                <a:lnTo>
                  <a:pt x="50760" y="63080"/>
                </a:lnTo>
                <a:lnTo>
                  <a:pt x="50770" y="63080"/>
                </a:lnTo>
                <a:lnTo>
                  <a:pt x="50790" y="63070"/>
                </a:lnTo>
                <a:lnTo>
                  <a:pt x="50840" y="63050"/>
                </a:lnTo>
                <a:lnTo>
                  <a:pt x="50860" y="63040"/>
                </a:lnTo>
                <a:lnTo>
                  <a:pt x="50870" y="63040"/>
                </a:lnTo>
                <a:lnTo>
                  <a:pt x="50880" y="63040"/>
                </a:lnTo>
                <a:lnTo>
                  <a:pt x="50890" y="63030"/>
                </a:lnTo>
                <a:lnTo>
                  <a:pt x="50930" y="63010"/>
                </a:lnTo>
                <a:lnTo>
                  <a:pt x="50950" y="63000"/>
                </a:lnTo>
                <a:lnTo>
                  <a:pt x="50970" y="63000"/>
                </a:lnTo>
                <a:lnTo>
                  <a:pt x="50980" y="62990"/>
                </a:lnTo>
                <a:lnTo>
                  <a:pt x="51030" y="62970"/>
                </a:lnTo>
                <a:lnTo>
                  <a:pt x="51050" y="62960"/>
                </a:lnTo>
                <a:lnTo>
                  <a:pt x="51070" y="62960"/>
                </a:lnTo>
                <a:lnTo>
                  <a:pt x="51120" y="62950"/>
                </a:lnTo>
                <a:lnTo>
                  <a:pt x="51170" y="62940"/>
                </a:lnTo>
                <a:lnTo>
                  <a:pt x="51190" y="62940"/>
                </a:lnTo>
                <a:lnTo>
                  <a:pt x="51200" y="62940"/>
                </a:lnTo>
                <a:lnTo>
                  <a:pt x="51240" y="62950"/>
                </a:lnTo>
                <a:lnTo>
                  <a:pt x="51280" y="62950"/>
                </a:lnTo>
                <a:lnTo>
                  <a:pt x="51320" y="62950"/>
                </a:lnTo>
                <a:lnTo>
                  <a:pt x="51330" y="62950"/>
                </a:lnTo>
                <a:lnTo>
                  <a:pt x="51350" y="62940"/>
                </a:lnTo>
                <a:lnTo>
                  <a:pt x="51380" y="62930"/>
                </a:lnTo>
                <a:lnTo>
                  <a:pt x="51420" y="62900"/>
                </a:lnTo>
                <a:lnTo>
                  <a:pt x="51450" y="62880"/>
                </a:lnTo>
                <a:lnTo>
                  <a:pt x="51480" y="62870"/>
                </a:lnTo>
                <a:lnTo>
                  <a:pt x="51510" y="62860"/>
                </a:lnTo>
                <a:lnTo>
                  <a:pt x="51520" y="62850"/>
                </a:lnTo>
                <a:lnTo>
                  <a:pt x="51530" y="62850"/>
                </a:lnTo>
                <a:lnTo>
                  <a:pt x="51540" y="62840"/>
                </a:lnTo>
                <a:lnTo>
                  <a:pt x="51550" y="62840"/>
                </a:lnTo>
                <a:lnTo>
                  <a:pt x="51570" y="62840"/>
                </a:lnTo>
                <a:lnTo>
                  <a:pt x="51590" y="62840"/>
                </a:lnTo>
                <a:lnTo>
                  <a:pt x="51610" y="62850"/>
                </a:lnTo>
                <a:lnTo>
                  <a:pt x="51670" y="62860"/>
                </a:lnTo>
                <a:lnTo>
                  <a:pt x="51690" y="62870"/>
                </a:lnTo>
                <a:lnTo>
                  <a:pt x="51710" y="62880"/>
                </a:lnTo>
                <a:lnTo>
                  <a:pt x="51740" y="62890"/>
                </a:lnTo>
                <a:lnTo>
                  <a:pt x="51760" y="62890"/>
                </a:lnTo>
                <a:lnTo>
                  <a:pt x="51770" y="62900"/>
                </a:lnTo>
                <a:lnTo>
                  <a:pt x="51810" y="62930"/>
                </a:lnTo>
                <a:lnTo>
                  <a:pt x="51820" y="62930"/>
                </a:lnTo>
                <a:lnTo>
                  <a:pt x="51820" y="62940"/>
                </a:lnTo>
                <a:lnTo>
                  <a:pt x="51840" y="62950"/>
                </a:lnTo>
                <a:lnTo>
                  <a:pt x="51850" y="62960"/>
                </a:lnTo>
                <a:lnTo>
                  <a:pt x="51860" y="62960"/>
                </a:lnTo>
                <a:lnTo>
                  <a:pt x="51870" y="62960"/>
                </a:lnTo>
                <a:lnTo>
                  <a:pt x="51900" y="62980"/>
                </a:lnTo>
                <a:lnTo>
                  <a:pt x="51920" y="62990"/>
                </a:lnTo>
                <a:lnTo>
                  <a:pt x="51930" y="62990"/>
                </a:lnTo>
                <a:lnTo>
                  <a:pt x="51950" y="62990"/>
                </a:lnTo>
                <a:lnTo>
                  <a:pt x="51980" y="62990"/>
                </a:lnTo>
                <a:lnTo>
                  <a:pt x="52030" y="63000"/>
                </a:lnTo>
                <a:lnTo>
                  <a:pt x="52060" y="63000"/>
                </a:lnTo>
                <a:lnTo>
                  <a:pt x="52130" y="63000"/>
                </a:lnTo>
                <a:lnTo>
                  <a:pt x="52230" y="63000"/>
                </a:lnTo>
                <a:lnTo>
                  <a:pt x="52280" y="62990"/>
                </a:lnTo>
                <a:lnTo>
                  <a:pt x="52330" y="62990"/>
                </a:lnTo>
                <a:lnTo>
                  <a:pt x="52350" y="62990"/>
                </a:lnTo>
                <a:lnTo>
                  <a:pt x="52380" y="63000"/>
                </a:lnTo>
                <a:lnTo>
                  <a:pt x="52400" y="63000"/>
                </a:lnTo>
                <a:lnTo>
                  <a:pt x="52440" y="63010"/>
                </a:lnTo>
                <a:lnTo>
                  <a:pt x="52450" y="63000"/>
                </a:lnTo>
                <a:lnTo>
                  <a:pt x="52470" y="63000"/>
                </a:lnTo>
                <a:lnTo>
                  <a:pt x="52520" y="62980"/>
                </a:lnTo>
                <a:lnTo>
                  <a:pt x="52530" y="62970"/>
                </a:lnTo>
                <a:lnTo>
                  <a:pt x="52630" y="62940"/>
                </a:lnTo>
                <a:lnTo>
                  <a:pt x="52700" y="62930"/>
                </a:lnTo>
                <a:lnTo>
                  <a:pt x="52730" y="62930"/>
                </a:lnTo>
                <a:lnTo>
                  <a:pt x="52760" y="62920"/>
                </a:lnTo>
                <a:lnTo>
                  <a:pt x="52810" y="62920"/>
                </a:lnTo>
                <a:lnTo>
                  <a:pt x="52840" y="62930"/>
                </a:lnTo>
                <a:lnTo>
                  <a:pt x="52850" y="62930"/>
                </a:lnTo>
                <a:lnTo>
                  <a:pt x="52870" y="62940"/>
                </a:lnTo>
                <a:lnTo>
                  <a:pt x="52880" y="62950"/>
                </a:lnTo>
                <a:lnTo>
                  <a:pt x="52920" y="62980"/>
                </a:lnTo>
                <a:lnTo>
                  <a:pt x="52950" y="63000"/>
                </a:lnTo>
                <a:lnTo>
                  <a:pt x="52960" y="63010"/>
                </a:lnTo>
                <a:lnTo>
                  <a:pt x="52970" y="63020"/>
                </a:lnTo>
                <a:lnTo>
                  <a:pt x="52980" y="63030"/>
                </a:lnTo>
                <a:lnTo>
                  <a:pt x="53010" y="63050"/>
                </a:lnTo>
                <a:lnTo>
                  <a:pt x="53020" y="63050"/>
                </a:lnTo>
                <a:lnTo>
                  <a:pt x="53030" y="63060"/>
                </a:lnTo>
                <a:lnTo>
                  <a:pt x="53040" y="63060"/>
                </a:lnTo>
                <a:lnTo>
                  <a:pt x="53050" y="63060"/>
                </a:lnTo>
                <a:lnTo>
                  <a:pt x="53080" y="63050"/>
                </a:lnTo>
                <a:lnTo>
                  <a:pt x="53090" y="63050"/>
                </a:lnTo>
                <a:lnTo>
                  <a:pt x="53120" y="63040"/>
                </a:lnTo>
                <a:lnTo>
                  <a:pt x="53160" y="63020"/>
                </a:lnTo>
                <a:lnTo>
                  <a:pt x="53170" y="63020"/>
                </a:lnTo>
                <a:lnTo>
                  <a:pt x="53180" y="63010"/>
                </a:lnTo>
                <a:lnTo>
                  <a:pt x="53190" y="63010"/>
                </a:lnTo>
                <a:lnTo>
                  <a:pt x="53210" y="63020"/>
                </a:lnTo>
                <a:lnTo>
                  <a:pt x="53220" y="63020"/>
                </a:lnTo>
                <a:lnTo>
                  <a:pt x="53230" y="63020"/>
                </a:lnTo>
                <a:lnTo>
                  <a:pt x="53260" y="63030"/>
                </a:lnTo>
                <a:lnTo>
                  <a:pt x="53270" y="63030"/>
                </a:lnTo>
                <a:lnTo>
                  <a:pt x="53280" y="63030"/>
                </a:lnTo>
                <a:lnTo>
                  <a:pt x="53290" y="63030"/>
                </a:lnTo>
                <a:lnTo>
                  <a:pt x="53330" y="63010"/>
                </a:lnTo>
                <a:lnTo>
                  <a:pt x="53360" y="63000"/>
                </a:lnTo>
                <a:lnTo>
                  <a:pt x="53370" y="63000"/>
                </a:lnTo>
                <a:lnTo>
                  <a:pt x="53390" y="62990"/>
                </a:lnTo>
                <a:lnTo>
                  <a:pt x="53400" y="62980"/>
                </a:lnTo>
                <a:lnTo>
                  <a:pt x="53440" y="62970"/>
                </a:lnTo>
                <a:lnTo>
                  <a:pt x="53460" y="62970"/>
                </a:lnTo>
                <a:lnTo>
                  <a:pt x="53480" y="62970"/>
                </a:lnTo>
                <a:lnTo>
                  <a:pt x="53500" y="62970"/>
                </a:lnTo>
                <a:lnTo>
                  <a:pt x="53510" y="62970"/>
                </a:lnTo>
                <a:lnTo>
                  <a:pt x="53530" y="62970"/>
                </a:lnTo>
                <a:lnTo>
                  <a:pt x="53540" y="62970"/>
                </a:lnTo>
                <a:lnTo>
                  <a:pt x="53550" y="62970"/>
                </a:lnTo>
                <a:lnTo>
                  <a:pt x="53550" y="62960"/>
                </a:lnTo>
                <a:lnTo>
                  <a:pt x="53570" y="62950"/>
                </a:lnTo>
                <a:lnTo>
                  <a:pt x="53590" y="62950"/>
                </a:lnTo>
                <a:lnTo>
                  <a:pt x="53600" y="62950"/>
                </a:lnTo>
                <a:lnTo>
                  <a:pt x="53610" y="62950"/>
                </a:lnTo>
                <a:lnTo>
                  <a:pt x="53610" y="62940"/>
                </a:lnTo>
                <a:lnTo>
                  <a:pt x="53620" y="62940"/>
                </a:lnTo>
                <a:lnTo>
                  <a:pt x="53620" y="62930"/>
                </a:lnTo>
                <a:lnTo>
                  <a:pt x="53630" y="62920"/>
                </a:lnTo>
                <a:lnTo>
                  <a:pt x="53640" y="62910"/>
                </a:lnTo>
                <a:lnTo>
                  <a:pt x="53650" y="62900"/>
                </a:lnTo>
                <a:lnTo>
                  <a:pt x="53670" y="62890"/>
                </a:lnTo>
                <a:lnTo>
                  <a:pt x="53700" y="62980"/>
                </a:lnTo>
                <a:lnTo>
                  <a:pt x="53700" y="62990"/>
                </a:lnTo>
                <a:lnTo>
                  <a:pt x="53700" y="63000"/>
                </a:lnTo>
                <a:lnTo>
                  <a:pt x="53730" y="63050"/>
                </a:lnTo>
                <a:lnTo>
                  <a:pt x="53750" y="63100"/>
                </a:lnTo>
                <a:lnTo>
                  <a:pt x="53760" y="63110"/>
                </a:lnTo>
                <a:lnTo>
                  <a:pt x="53760" y="63120"/>
                </a:lnTo>
                <a:lnTo>
                  <a:pt x="53760" y="63150"/>
                </a:lnTo>
                <a:lnTo>
                  <a:pt x="53770" y="63160"/>
                </a:lnTo>
                <a:lnTo>
                  <a:pt x="53770" y="63170"/>
                </a:lnTo>
                <a:lnTo>
                  <a:pt x="53800" y="63200"/>
                </a:lnTo>
                <a:lnTo>
                  <a:pt x="53810" y="63210"/>
                </a:lnTo>
                <a:lnTo>
                  <a:pt x="53820" y="63220"/>
                </a:lnTo>
                <a:lnTo>
                  <a:pt x="53860" y="63250"/>
                </a:lnTo>
                <a:lnTo>
                  <a:pt x="53870" y="63250"/>
                </a:lnTo>
                <a:lnTo>
                  <a:pt x="53870" y="63240"/>
                </a:lnTo>
                <a:lnTo>
                  <a:pt x="53910" y="63200"/>
                </a:lnTo>
                <a:lnTo>
                  <a:pt x="53930" y="63180"/>
                </a:lnTo>
                <a:lnTo>
                  <a:pt x="53930" y="63170"/>
                </a:lnTo>
                <a:lnTo>
                  <a:pt x="53940" y="63160"/>
                </a:lnTo>
                <a:lnTo>
                  <a:pt x="53950" y="63160"/>
                </a:lnTo>
                <a:lnTo>
                  <a:pt x="53970" y="63140"/>
                </a:lnTo>
                <a:lnTo>
                  <a:pt x="53980" y="63140"/>
                </a:lnTo>
                <a:lnTo>
                  <a:pt x="53990" y="63140"/>
                </a:lnTo>
                <a:lnTo>
                  <a:pt x="54000" y="63130"/>
                </a:lnTo>
                <a:lnTo>
                  <a:pt x="54010" y="63120"/>
                </a:lnTo>
                <a:lnTo>
                  <a:pt x="54020" y="63120"/>
                </a:lnTo>
                <a:lnTo>
                  <a:pt x="54020" y="63110"/>
                </a:lnTo>
                <a:lnTo>
                  <a:pt x="54030" y="63100"/>
                </a:lnTo>
                <a:lnTo>
                  <a:pt x="54040" y="63080"/>
                </a:lnTo>
                <a:lnTo>
                  <a:pt x="54050" y="63070"/>
                </a:lnTo>
                <a:lnTo>
                  <a:pt x="54050" y="63060"/>
                </a:lnTo>
                <a:lnTo>
                  <a:pt x="54070" y="63040"/>
                </a:lnTo>
                <a:lnTo>
                  <a:pt x="54080" y="63040"/>
                </a:lnTo>
                <a:lnTo>
                  <a:pt x="54080" y="63030"/>
                </a:lnTo>
                <a:lnTo>
                  <a:pt x="54100" y="63020"/>
                </a:lnTo>
                <a:lnTo>
                  <a:pt x="54110" y="63020"/>
                </a:lnTo>
                <a:lnTo>
                  <a:pt x="54120" y="63010"/>
                </a:lnTo>
                <a:lnTo>
                  <a:pt x="54120" y="63000"/>
                </a:lnTo>
                <a:lnTo>
                  <a:pt x="54130" y="62990"/>
                </a:lnTo>
                <a:lnTo>
                  <a:pt x="54130" y="62980"/>
                </a:lnTo>
                <a:lnTo>
                  <a:pt x="54160" y="62950"/>
                </a:lnTo>
                <a:lnTo>
                  <a:pt x="54210" y="62920"/>
                </a:lnTo>
                <a:lnTo>
                  <a:pt x="54220" y="62910"/>
                </a:lnTo>
                <a:lnTo>
                  <a:pt x="54240" y="62910"/>
                </a:lnTo>
                <a:lnTo>
                  <a:pt x="54250" y="62920"/>
                </a:lnTo>
                <a:lnTo>
                  <a:pt x="54340" y="62910"/>
                </a:lnTo>
                <a:lnTo>
                  <a:pt x="54360" y="62910"/>
                </a:lnTo>
                <a:lnTo>
                  <a:pt x="54370" y="62900"/>
                </a:lnTo>
                <a:lnTo>
                  <a:pt x="54370" y="62890"/>
                </a:lnTo>
                <a:lnTo>
                  <a:pt x="54370" y="62840"/>
                </a:lnTo>
                <a:lnTo>
                  <a:pt x="54380" y="62810"/>
                </a:lnTo>
                <a:lnTo>
                  <a:pt x="54380" y="62800"/>
                </a:lnTo>
                <a:lnTo>
                  <a:pt x="54380" y="62790"/>
                </a:lnTo>
                <a:lnTo>
                  <a:pt x="54390" y="62780"/>
                </a:lnTo>
                <a:lnTo>
                  <a:pt x="54420" y="62760"/>
                </a:lnTo>
                <a:lnTo>
                  <a:pt x="54430" y="62760"/>
                </a:lnTo>
                <a:lnTo>
                  <a:pt x="54440" y="62750"/>
                </a:lnTo>
                <a:lnTo>
                  <a:pt x="54460" y="62740"/>
                </a:lnTo>
                <a:lnTo>
                  <a:pt x="54510" y="62700"/>
                </a:lnTo>
                <a:lnTo>
                  <a:pt x="54550" y="62670"/>
                </a:lnTo>
                <a:lnTo>
                  <a:pt x="54560" y="62670"/>
                </a:lnTo>
                <a:lnTo>
                  <a:pt x="54560" y="62680"/>
                </a:lnTo>
                <a:lnTo>
                  <a:pt x="54570" y="62690"/>
                </a:lnTo>
                <a:lnTo>
                  <a:pt x="54570" y="62700"/>
                </a:lnTo>
                <a:lnTo>
                  <a:pt x="54580" y="62710"/>
                </a:lnTo>
                <a:lnTo>
                  <a:pt x="54580" y="62720"/>
                </a:lnTo>
                <a:lnTo>
                  <a:pt x="54590" y="62720"/>
                </a:lnTo>
                <a:lnTo>
                  <a:pt x="54600" y="62730"/>
                </a:lnTo>
                <a:lnTo>
                  <a:pt x="54600" y="62740"/>
                </a:lnTo>
                <a:lnTo>
                  <a:pt x="54600" y="62750"/>
                </a:lnTo>
                <a:lnTo>
                  <a:pt x="54610" y="62750"/>
                </a:lnTo>
                <a:lnTo>
                  <a:pt x="54610" y="62760"/>
                </a:lnTo>
                <a:lnTo>
                  <a:pt x="54620" y="62770"/>
                </a:lnTo>
                <a:lnTo>
                  <a:pt x="54620" y="62780"/>
                </a:lnTo>
                <a:lnTo>
                  <a:pt x="54630" y="62790"/>
                </a:lnTo>
                <a:lnTo>
                  <a:pt x="54660" y="62810"/>
                </a:lnTo>
                <a:lnTo>
                  <a:pt x="54670" y="62820"/>
                </a:lnTo>
                <a:lnTo>
                  <a:pt x="54680" y="62820"/>
                </a:lnTo>
                <a:lnTo>
                  <a:pt x="54700" y="62820"/>
                </a:lnTo>
                <a:lnTo>
                  <a:pt x="54710" y="62820"/>
                </a:lnTo>
                <a:lnTo>
                  <a:pt x="54730" y="62820"/>
                </a:lnTo>
                <a:lnTo>
                  <a:pt x="54740" y="62820"/>
                </a:lnTo>
                <a:lnTo>
                  <a:pt x="54760" y="62820"/>
                </a:lnTo>
                <a:lnTo>
                  <a:pt x="54780" y="62820"/>
                </a:lnTo>
                <a:lnTo>
                  <a:pt x="54800" y="62820"/>
                </a:lnTo>
                <a:lnTo>
                  <a:pt x="54810" y="62830"/>
                </a:lnTo>
                <a:lnTo>
                  <a:pt x="54820" y="62830"/>
                </a:lnTo>
                <a:lnTo>
                  <a:pt x="54840" y="62840"/>
                </a:lnTo>
                <a:lnTo>
                  <a:pt x="54850" y="62840"/>
                </a:lnTo>
                <a:lnTo>
                  <a:pt x="54870" y="62860"/>
                </a:lnTo>
                <a:lnTo>
                  <a:pt x="54880" y="62860"/>
                </a:lnTo>
                <a:lnTo>
                  <a:pt x="54890" y="62870"/>
                </a:lnTo>
                <a:lnTo>
                  <a:pt x="54920" y="62890"/>
                </a:lnTo>
                <a:lnTo>
                  <a:pt x="54920" y="62900"/>
                </a:lnTo>
                <a:lnTo>
                  <a:pt x="54930" y="62910"/>
                </a:lnTo>
                <a:lnTo>
                  <a:pt x="54930" y="62920"/>
                </a:lnTo>
                <a:lnTo>
                  <a:pt x="54940" y="62930"/>
                </a:lnTo>
                <a:lnTo>
                  <a:pt x="54950" y="62930"/>
                </a:lnTo>
                <a:lnTo>
                  <a:pt x="54960" y="62940"/>
                </a:lnTo>
                <a:lnTo>
                  <a:pt x="54970" y="62940"/>
                </a:lnTo>
                <a:lnTo>
                  <a:pt x="54970" y="62950"/>
                </a:lnTo>
                <a:lnTo>
                  <a:pt x="54980" y="62950"/>
                </a:lnTo>
                <a:lnTo>
                  <a:pt x="54990" y="62950"/>
                </a:lnTo>
                <a:lnTo>
                  <a:pt x="54990" y="62960"/>
                </a:lnTo>
                <a:lnTo>
                  <a:pt x="54990" y="62970"/>
                </a:lnTo>
                <a:lnTo>
                  <a:pt x="55000" y="62970"/>
                </a:lnTo>
                <a:lnTo>
                  <a:pt x="55000" y="62980"/>
                </a:lnTo>
                <a:lnTo>
                  <a:pt x="55010" y="62990"/>
                </a:lnTo>
                <a:lnTo>
                  <a:pt x="55020" y="62990"/>
                </a:lnTo>
                <a:lnTo>
                  <a:pt x="55030" y="62990"/>
                </a:lnTo>
                <a:lnTo>
                  <a:pt x="55040" y="62990"/>
                </a:lnTo>
                <a:lnTo>
                  <a:pt x="55050" y="62990"/>
                </a:lnTo>
                <a:lnTo>
                  <a:pt x="55070" y="62980"/>
                </a:lnTo>
                <a:lnTo>
                  <a:pt x="55080" y="62970"/>
                </a:lnTo>
                <a:lnTo>
                  <a:pt x="55090" y="62970"/>
                </a:lnTo>
                <a:lnTo>
                  <a:pt x="55100" y="62960"/>
                </a:lnTo>
                <a:lnTo>
                  <a:pt x="55110" y="62960"/>
                </a:lnTo>
                <a:lnTo>
                  <a:pt x="55120" y="62940"/>
                </a:lnTo>
                <a:lnTo>
                  <a:pt x="55130" y="62930"/>
                </a:lnTo>
                <a:lnTo>
                  <a:pt x="55140" y="62930"/>
                </a:lnTo>
                <a:lnTo>
                  <a:pt x="55150" y="62920"/>
                </a:lnTo>
                <a:lnTo>
                  <a:pt x="55160" y="62920"/>
                </a:lnTo>
                <a:lnTo>
                  <a:pt x="55170" y="62920"/>
                </a:lnTo>
                <a:lnTo>
                  <a:pt x="55170" y="62930"/>
                </a:lnTo>
                <a:lnTo>
                  <a:pt x="55180" y="62930"/>
                </a:lnTo>
                <a:lnTo>
                  <a:pt x="55190" y="62930"/>
                </a:lnTo>
                <a:lnTo>
                  <a:pt x="55190" y="62940"/>
                </a:lnTo>
                <a:lnTo>
                  <a:pt x="55200" y="62940"/>
                </a:lnTo>
                <a:lnTo>
                  <a:pt x="55210" y="62940"/>
                </a:lnTo>
                <a:lnTo>
                  <a:pt x="55220" y="62950"/>
                </a:lnTo>
                <a:lnTo>
                  <a:pt x="55230" y="62960"/>
                </a:lnTo>
                <a:lnTo>
                  <a:pt x="55240" y="62960"/>
                </a:lnTo>
                <a:lnTo>
                  <a:pt x="55250" y="62960"/>
                </a:lnTo>
                <a:lnTo>
                  <a:pt x="55260" y="62960"/>
                </a:lnTo>
                <a:lnTo>
                  <a:pt x="55270" y="62960"/>
                </a:lnTo>
                <a:lnTo>
                  <a:pt x="55280" y="62960"/>
                </a:lnTo>
                <a:lnTo>
                  <a:pt x="55280" y="62970"/>
                </a:lnTo>
                <a:lnTo>
                  <a:pt x="55290" y="62970"/>
                </a:lnTo>
                <a:lnTo>
                  <a:pt x="55300" y="62970"/>
                </a:lnTo>
                <a:lnTo>
                  <a:pt x="55310" y="62970"/>
                </a:lnTo>
                <a:lnTo>
                  <a:pt x="55320" y="62970"/>
                </a:lnTo>
                <a:lnTo>
                  <a:pt x="55350" y="62970"/>
                </a:lnTo>
                <a:lnTo>
                  <a:pt x="55360" y="62980"/>
                </a:lnTo>
                <a:lnTo>
                  <a:pt x="55370" y="62980"/>
                </a:lnTo>
                <a:lnTo>
                  <a:pt x="55370" y="62990"/>
                </a:lnTo>
                <a:lnTo>
                  <a:pt x="55380" y="63000"/>
                </a:lnTo>
                <a:lnTo>
                  <a:pt x="55390" y="63010"/>
                </a:lnTo>
                <a:lnTo>
                  <a:pt x="55400" y="63010"/>
                </a:lnTo>
                <a:lnTo>
                  <a:pt x="55410" y="63010"/>
                </a:lnTo>
                <a:lnTo>
                  <a:pt x="55420" y="63020"/>
                </a:lnTo>
                <a:lnTo>
                  <a:pt x="55430" y="63020"/>
                </a:lnTo>
                <a:lnTo>
                  <a:pt x="55440" y="63030"/>
                </a:lnTo>
                <a:lnTo>
                  <a:pt x="55450" y="63030"/>
                </a:lnTo>
                <a:lnTo>
                  <a:pt x="55460" y="63040"/>
                </a:lnTo>
                <a:lnTo>
                  <a:pt x="55470" y="63050"/>
                </a:lnTo>
                <a:lnTo>
                  <a:pt x="55480" y="63060"/>
                </a:lnTo>
                <a:lnTo>
                  <a:pt x="55490" y="63070"/>
                </a:lnTo>
                <a:lnTo>
                  <a:pt x="55500" y="63070"/>
                </a:lnTo>
                <a:lnTo>
                  <a:pt x="55510" y="63070"/>
                </a:lnTo>
                <a:lnTo>
                  <a:pt x="55520" y="63080"/>
                </a:lnTo>
                <a:lnTo>
                  <a:pt x="55530" y="63080"/>
                </a:lnTo>
                <a:lnTo>
                  <a:pt x="55540" y="63080"/>
                </a:lnTo>
                <a:lnTo>
                  <a:pt x="55550" y="63080"/>
                </a:lnTo>
                <a:lnTo>
                  <a:pt x="55560" y="63080"/>
                </a:lnTo>
                <a:lnTo>
                  <a:pt x="55570" y="63080"/>
                </a:lnTo>
                <a:lnTo>
                  <a:pt x="55580" y="63080"/>
                </a:lnTo>
                <a:lnTo>
                  <a:pt x="55590" y="63080"/>
                </a:lnTo>
                <a:lnTo>
                  <a:pt x="55600" y="63080"/>
                </a:lnTo>
                <a:lnTo>
                  <a:pt x="55610" y="63090"/>
                </a:lnTo>
                <a:lnTo>
                  <a:pt x="55620" y="63100"/>
                </a:lnTo>
                <a:lnTo>
                  <a:pt x="55640" y="63100"/>
                </a:lnTo>
                <a:lnTo>
                  <a:pt x="55650" y="63100"/>
                </a:lnTo>
                <a:lnTo>
                  <a:pt x="55660" y="63100"/>
                </a:lnTo>
                <a:lnTo>
                  <a:pt x="55670" y="63100"/>
                </a:lnTo>
                <a:lnTo>
                  <a:pt x="55680" y="63100"/>
                </a:lnTo>
                <a:lnTo>
                  <a:pt x="55690" y="63090"/>
                </a:lnTo>
                <a:lnTo>
                  <a:pt x="55700" y="63090"/>
                </a:lnTo>
                <a:lnTo>
                  <a:pt x="55710" y="63090"/>
                </a:lnTo>
                <a:lnTo>
                  <a:pt x="55720" y="63090"/>
                </a:lnTo>
                <a:lnTo>
                  <a:pt x="55720" y="63100"/>
                </a:lnTo>
                <a:lnTo>
                  <a:pt x="55740" y="63090"/>
                </a:lnTo>
                <a:lnTo>
                  <a:pt x="55750" y="63090"/>
                </a:lnTo>
                <a:lnTo>
                  <a:pt x="55770" y="63090"/>
                </a:lnTo>
                <a:lnTo>
                  <a:pt x="55790" y="63090"/>
                </a:lnTo>
                <a:lnTo>
                  <a:pt x="55800" y="63090"/>
                </a:lnTo>
                <a:lnTo>
                  <a:pt x="55810" y="63090"/>
                </a:lnTo>
                <a:lnTo>
                  <a:pt x="55820" y="63090"/>
                </a:lnTo>
                <a:lnTo>
                  <a:pt x="55820" y="63080"/>
                </a:lnTo>
                <a:lnTo>
                  <a:pt x="55830" y="63080"/>
                </a:lnTo>
                <a:lnTo>
                  <a:pt x="55840" y="63070"/>
                </a:lnTo>
                <a:lnTo>
                  <a:pt x="55850" y="63070"/>
                </a:lnTo>
                <a:lnTo>
                  <a:pt x="55850" y="63060"/>
                </a:lnTo>
                <a:lnTo>
                  <a:pt x="55860" y="63060"/>
                </a:lnTo>
                <a:lnTo>
                  <a:pt x="55870" y="63050"/>
                </a:lnTo>
                <a:lnTo>
                  <a:pt x="55880" y="63050"/>
                </a:lnTo>
                <a:lnTo>
                  <a:pt x="55890" y="63040"/>
                </a:lnTo>
                <a:lnTo>
                  <a:pt x="55900" y="63030"/>
                </a:lnTo>
                <a:lnTo>
                  <a:pt x="55910" y="63030"/>
                </a:lnTo>
                <a:lnTo>
                  <a:pt x="55930" y="63040"/>
                </a:lnTo>
                <a:lnTo>
                  <a:pt x="55970" y="63040"/>
                </a:lnTo>
                <a:lnTo>
                  <a:pt x="55980" y="63040"/>
                </a:lnTo>
                <a:lnTo>
                  <a:pt x="55990" y="63040"/>
                </a:lnTo>
                <a:lnTo>
                  <a:pt x="56000" y="63040"/>
                </a:lnTo>
                <a:lnTo>
                  <a:pt x="56010" y="63040"/>
                </a:lnTo>
                <a:lnTo>
                  <a:pt x="56010" y="63050"/>
                </a:lnTo>
                <a:lnTo>
                  <a:pt x="56060" y="63060"/>
                </a:lnTo>
                <a:lnTo>
                  <a:pt x="56080" y="63060"/>
                </a:lnTo>
                <a:lnTo>
                  <a:pt x="56100" y="63070"/>
                </a:lnTo>
                <a:lnTo>
                  <a:pt x="56120" y="63080"/>
                </a:lnTo>
                <a:lnTo>
                  <a:pt x="56130" y="63080"/>
                </a:lnTo>
                <a:lnTo>
                  <a:pt x="56150" y="63090"/>
                </a:lnTo>
                <a:lnTo>
                  <a:pt x="56160" y="63090"/>
                </a:lnTo>
                <a:lnTo>
                  <a:pt x="56170" y="63100"/>
                </a:lnTo>
                <a:lnTo>
                  <a:pt x="56140" y="63140"/>
                </a:lnTo>
                <a:lnTo>
                  <a:pt x="56120" y="63170"/>
                </a:lnTo>
                <a:lnTo>
                  <a:pt x="56100" y="63210"/>
                </a:lnTo>
                <a:lnTo>
                  <a:pt x="56080" y="63240"/>
                </a:lnTo>
                <a:lnTo>
                  <a:pt x="56070" y="63270"/>
                </a:lnTo>
                <a:lnTo>
                  <a:pt x="56060" y="63300"/>
                </a:lnTo>
                <a:lnTo>
                  <a:pt x="56050" y="63350"/>
                </a:lnTo>
                <a:lnTo>
                  <a:pt x="56050" y="63360"/>
                </a:lnTo>
                <a:lnTo>
                  <a:pt x="56050" y="63370"/>
                </a:lnTo>
                <a:lnTo>
                  <a:pt x="56030" y="63430"/>
                </a:lnTo>
                <a:lnTo>
                  <a:pt x="56020" y="63450"/>
                </a:lnTo>
                <a:lnTo>
                  <a:pt x="56020" y="63460"/>
                </a:lnTo>
                <a:lnTo>
                  <a:pt x="56010" y="63480"/>
                </a:lnTo>
                <a:lnTo>
                  <a:pt x="55990" y="63510"/>
                </a:lnTo>
                <a:lnTo>
                  <a:pt x="55980" y="63550"/>
                </a:lnTo>
                <a:lnTo>
                  <a:pt x="55970" y="63560"/>
                </a:lnTo>
                <a:lnTo>
                  <a:pt x="55970" y="63590"/>
                </a:lnTo>
                <a:lnTo>
                  <a:pt x="55970" y="63610"/>
                </a:lnTo>
                <a:lnTo>
                  <a:pt x="55960" y="63610"/>
                </a:lnTo>
                <a:lnTo>
                  <a:pt x="55960" y="63620"/>
                </a:lnTo>
                <a:lnTo>
                  <a:pt x="55960" y="63630"/>
                </a:lnTo>
                <a:lnTo>
                  <a:pt x="55930" y="63660"/>
                </a:lnTo>
                <a:lnTo>
                  <a:pt x="55930" y="63670"/>
                </a:lnTo>
                <a:lnTo>
                  <a:pt x="55910" y="63690"/>
                </a:lnTo>
                <a:lnTo>
                  <a:pt x="55890" y="63750"/>
                </a:lnTo>
                <a:lnTo>
                  <a:pt x="55890" y="63760"/>
                </a:lnTo>
                <a:lnTo>
                  <a:pt x="55870" y="63790"/>
                </a:lnTo>
                <a:lnTo>
                  <a:pt x="55870" y="63850"/>
                </a:lnTo>
                <a:lnTo>
                  <a:pt x="55870" y="63880"/>
                </a:lnTo>
                <a:lnTo>
                  <a:pt x="55870" y="63890"/>
                </a:lnTo>
                <a:lnTo>
                  <a:pt x="55870" y="63900"/>
                </a:lnTo>
                <a:lnTo>
                  <a:pt x="55870" y="63910"/>
                </a:lnTo>
                <a:lnTo>
                  <a:pt x="55870" y="63920"/>
                </a:lnTo>
                <a:lnTo>
                  <a:pt x="55870" y="63940"/>
                </a:lnTo>
                <a:lnTo>
                  <a:pt x="55860" y="63960"/>
                </a:lnTo>
                <a:lnTo>
                  <a:pt x="55870" y="63980"/>
                </a:lnTo>
                <a:lnTo>
                  <a:pt x="55870" y="63990"/>
                </a:lnTo>
                <a:lnTo>
                  <a:pt x="55870" y="64000"/>
                </a:lnTo>
                <a:lnTo>
                  <a:pt x="55870" y="64020"/>
                </a:lnTo>
                <a:lnTo>
                  <a:pt x="55880" y="64030"/>
                </a:lnTo>
                <a:lnTo>
                  <a:pt x="55880" y="64040"/>
                </a:lnTo>
                <a:lnTo>
                  <a:pt x="55890" y="64050"/>
                </a:lnTo>
                <a:lnTo>
                  <a:pt x="55890" y="64060"/>
                </a:lnTo>
                <a:lnTo>
                  <a:pt x="55900" y="64060"/>
                </a:lnTo>
                <a:lnTo>
                  <a:pt x="55910" y="64070"/>
                </a:lnTo>
                <a:lnTo>
                  <a:pt x="55920" y="64070"/>
                </a:lnTo>
                <a:lnTo>
                  <a:pt x="55940" y="64080"/>
                </a:lnTo>
                <a:lnTo>
                  <a:pt x="55950" y="64090"/>
                </a:lnTo>
                <a:lnTo>
                  <a:pt x="55980" y="64100"/>
                </a:lnTo>
                <a:lnTo>
                  <a:pt x="56010" y="64120"/>
                </a:lnTo>
                <a:lnTo>
                  <a:pt x="56030" y="64140"/>
                </a:lnTo>
                <a:lnTo>
                  <a:pt x="56040" y="64140"/>
                </a:lnTo>
                <a:lnTo>
                  <a:pt x="56040" y="64150"/>
                </a:lnTo>
                <a:lnTo>
                  <a:pt x="56060" y="64160"/>
                </a:lnTo>
                <a:lnTo>
                  <a:pt x="56060" y="64170"/>
                </a:lnTo>
                <a:lnTo>
                  <a:pt x="56070" y="64170"/>
                </a:lnTo>
                <a:lnTo>
                  <a:pt x="56070" y="64190"/>
                </a:lnTo>
                <a:lnTo>
                  <a:pt x="56080" y="64220"/>
                </a:lnTo>
                <a:lnTo>
                  <a:pt x="56080" y="64240"/>
                </a:lnTo>
                <a:lnTo>
                  <a:pt x="56080" y="64250"/>
                </a:lnTo>
                <a:lnTo>
                  <a:pt x="56080" y="64260"/>
                </a:lnTo>
                <a:lnTo>
                  <a:pt x="56090" y="64260"/>
                </a:lnTo>
                <a:lnTo>
                  <a:pt x="56090" y="64270"/>
                </a:lnTo>
                <a:lnTo>
                  <a:pt x="56090" y="64290"/>
                </a:lnTo>
                <a:lnTo>
                  <a:pt x="56090" y="64320"/>
                </a:lnTo>
                <a:lnTo>
                  <a:pt x="56090" y="64330"/>
                </a:lnTo>
                <a:lnTo>
                  <a:pt x="56100" y="64350"/>
                </a:lnTo>
                <a:lnTo>
                  <a:pt x="56100" y="64360"/>
                </a:lnTo>
                <a:lnTo>
                  <a:pt x="56100" y="64370"/>
                </a:lnTo>
                <a:lnTo>
                  <a:pt x="56100" y="64390"/>
                </a:lnTo>
                <a:lnTo>
                  <a:pt x="56100" y="64400"/>
                </a:lnTo>
                <a:lnTo>
                  <a:pt x="56100" y="64420"/>
                </a:lnTo>
                <a:lnTo>
                  <a:pt x="56100" y="64430"/>
                </a:lnTo>
                <a:lnTo>
                  <a:pt x="56100" y="64450"/>
                </a:lnTo>
                <a:lnTo>
                  <a:pt x="56090" y="64460"/>
                </a:lnTo>
                <a:lnTo>
                  <a:pt x="56080" y="64480"/>
                </a:lnTo>
                <a:lnTo>
                  <a:pt x="56050" y="64500"/>
                </a:lnTo>
                <a:lnTo>
                  <a:pt x="56040" y="64510"/>
                </a:lnTo>
                <a:lnTo>
                  <a:pt x="56030" y="64520"/>
                </a:lnTo>
                <a:lnTo>
                  <a:pt x="56000" y="64530"/>
                </a:lnTo>
                <a:lnTo>
                  <a:pt x="55980" y="64550"/>
                </a:lnTo>
                <a:lnTo>
                  <a:pt x="55970" y="64560"/>
                </a:lnTo>
                <a:lnTo>
                  <a:pt x="55950" y="64570"/>
                </a:lnTo>
                <a:lnTo>
                  <a:pt x="55930" y="64590"/>
                </a:lnTo>
                <a:lnTo>
                  <a:pt x="55910" y="64610"/>
                </a:lnTo>
                <a:lnTo>
                  <a:pt x="55890" y="64620"/>
                </a:lnTo>
                <a:lnTo>
                  <a:pt x="55870" y="64640"/>
                </a:lnTo>
                <a:lnTo>
                  <a:pt x="55860" y="64660"/>
                </a:lnTo>
                <a:lnTo>
                  <a:pt x="55860" y="64670"/>
                </a:lnTo>
                <a:lnTo>
                  <a:pt x="55860" y="64690"/>
                </a:lnTo>
                <a:lnTo>
                  <a:pt x="55860" y="64710"/>
                </a:lnTo>
                <a:lnTo>
                  <a:pt x="55870" y="64720"/>
                </a:lnTo>
                <a:lnTo>
                  <a:pt x="55870" y="64740"/>
                </a:lnTo>
                <a:lnTo>
                  <a:pt x="55880" y="64750"/>
                </a:lnTo>
                <a:lnTo>
                  <a:pt x="55880" y="64780"/>
                </a:lnTo>
                <a:lnTo>
                  <a:pt x="55890" y="64820"/>
                </a:lnTo>
                <a:lnTo>
                  <a:pt x="55900" y="64850"/>
                </a:lnTo>
                <a:lnTo>
                  <a:pt x="55900" y="64860"/>
                </a:lnTo>
                <a:lnTo>
                  <a:pt x="55910" y="64870"/>
                </a:lnTo>
                <a:lnTo>
                  <a:pt x="55910" y="64890"/>
                </a:lnTo>
                <a:lnTo>
                  <a:pt x="55910" y="64900"/>
                </a:lnTo>
                <a:lnTo>
                  <a:pt x="55910" y="64910"/>
                </a:lnTo>
                <a:lnTo>
                  <a:pt x="55920" y="64950"/>
                </a:lnTo>
                <a:lnTo>
                  <a:pt x="55920" y="64970"/>
                </a:lnTo>
                <a:lnTo>
                  <a:pt x="55910" y="64970"/>
                </a:lnTo>
                <a:lnTo>
                  <a:pt x="55910" y="64980"/>
                </a:lnTo>
                <a:lnTo>
                  <a:pt x="55910" y="64990"/>
                </a:lnTo>
                <a:lnTo>
                  <a:pt x="55910" y="65000"/>
                </a:lnTo>
                <a:lnTo>
                  <a:pt x="55910" y="65020"/>
                </a:lnTo>
                <a:lnTo>
                  <a:pt x="55910" y="65030"/>
                </a:lnTo>
                <a:lnTo>
                  <a:pt x="55890" y="65060"/>
                </a:lnTo>
                <a:lnTo>
                  <a:pt x="55880" y="65070"/>
                </a:lnTo>
                <a:lnTo>
                  <a:pt x="55870" y="65090"/>
                </a:lnTo>
                <a:lnTo>
                  <a:pt x="55860" y="65100"/>
                </a:lnTo>
                <a:lnTo>
                  <a:pt x="55850" y="65110"/>
                </a:lnTo>
                <a:lnTo>
                  <a:pt x="55850" y="65130"/>
                </a:lnTo>
                <a:lnTo>
                  <a:pt x="55850" y="65140"/>
                </a:lnTo>
                <a:lnTo>
                  <a:pt x="55860" y="65170"/>
                </a:lnTo>
                <a:lnTo>
                  <a:pt x="55870" y="65180"/>
                </a:lnTo>
                <a:lnTo>
                  <a:pt x="55880" y="65230"/>
                </a:lnTo>
                <a:lnTo>
                  <a:pt x="55880" y="65240"/>
                </a:lnTo>
                <a:lnTo>
                  <a:pt x="55910" y="65300"/>
                </a:lnTo>
                <a:lnTo>
                  <a:pt x="55920" y="65320"/>
                </a:lnTo>
                <a:lnTo>
                  <a:pt x="55920" y="65340"/>
                </a:lnTo>
                <a:lnTo>
                  <a:pt x="55930" y="65350"/>
                </a:lnTo>
                <a:lnTo>
                  <a:pt x="55930" y="65360"/>
                </a:lnTo>
                <a:lnTo>
                  <a:pt x="55920" y="65380"/>
                </a:lnTo>
                <a:lnTo>
                  <a:pt x="55920" y="65390"/>
                </a:lnTo>
                <a:lnTo>
                  <a:pt x="55930" y="65400"/>
                </a:lnTo>
                <a:lnTo>
                  <a:pt x="55930" y="65410"/>
                </a:lnTo>
                <a:lnTo>
                  <a:pt x="55930" y="65420"/>
                </a:lnTo>
                <a:lnTo>
                  <a:pt x="55930" y="65430"/>
                </a:lnTo>
                <a:lnTo>
                  <a:pt x="55930" y="65440"/>
                </a:lnTo>
                <a:lnTo>
                  <a:pt x="55930" y="65450"/>
                </a:lnTo>
                <a:lnTo>
                  <a:pt x="55930" y="65460"/>
                </a:lnTo>
                <a:lnTo>
                  <a:pt x="55930" y="65470"/>
                </a:lnTo>
                <a:lnTo>
                  <a:pt x="55930" y="65480"/>
                </a:lnTo>
                <a:lnTo>
                  <a:pt x="55930" y="65500"/>
                </a:lnTo>
                <a:lnTo>
                  <a:pt x="55940" y="65510"/>
                </a:lnTo>
                <a:lnTo>
                  <a:pt x="55960" y="65520"/>
                </a:lnTo>
                <a:lnTo>
                  <a:pt x="55960" y="65540"/>
                </a:lnTo>
                <a:lnTo>
                  <a:pt x="55960" y="65560"/>
                </a:lnTo>
                <a:lnTo>
                  <a:pt x="55970" y="65570"/>
                </a:lnTo>
                <a:lnTo>
                  <a:pt x="55980" y="65580"/>
                </a:lnTo>
                <a:lnTo>
                  <a:pt x="55990" y="65590"/>
                </a:lnTo>
                <a:lnTo>
                  <a:pt x="55990" y="65600"/>
                </a:lnTo>
                <a:lnTo>
                  <a:pt x="56000" y="65600"/>
                </a:lnTo>
                <a:lnTo>
                  <a:pt x="56010" y="65620"/>
                </a:lnTo>
                <a:lnTo>
                  <a:pt x="56020" y="65630"/>
                </a:lnTo>
                <a:lnTo>
                  <a:pt x="56020" y="65650"/>
                </a:lnTo>
                <a:lnTo>
                  <a:pt x="56040" y="65670"/>
                </a:lnTo>
                <a:lnTo>
                  <a:pt x="56050" y="65690"/>
                </a:lnTo>
                <a:lnTo>
                  <a:pt x="56050" y="65700"/>
                </a:lnTo>
                <a:lnTo>
                  <a:pt x="56050" y="65710"/>
                </a:lnTo>
                <a:lnTo>
                  <a:pt x="56060" y="65710"/>
                </a:lnTo>
                <a:lnTo>
                  <a:pt x="56060" y="65730"/>
                </a:lnTo>
                <a:lnTo>
                  <a:pt x="56060" y="65740"/>
                </a:lnTo>
                <a:lnTo>
                  <a:pt x="56060" y="65750"/>
                </a:lnTo>
                <a:lnTo>
                  <a:pt x="56050" y="65750"/>
                </a:lnTo>
                <a:lnTo>
                  <a:pt x="56050" y="65760"/>
                </a:lnTo>
                <a:lnTo>
                  <a:pt x="56050" y="65770"/>
                </a:lnTo>
                <a:lnTo>
                  <a:pt x="56040" y="65780"/>
                </a:lnTo>
                <a:lnTo>
                  <a:pt x="56040" y="65790"/>
                </a:lnTo>
                <a:lnTo>
                  <a:pt x="56030" y="65790"/>
                </a:lnTo>
                <a:lnTo>
                  <a:pt x="56030" y="65800"/>
                </a:lnTo>
                <a:lnTo>
                  <a:pt x="56020" y="65810"/>
                </a:lnTo>
                <a:lnTo>
                  <a:pt x="56030" y="65820"/>
                </a:lnTo>
                <a:lnTo>
                  <a:pt x="56030" y="65830"/>
                </a:lnTo>
                <a:lnTo>
                  <a:pt x="56050" y="65840"/>
                </a:lnTo>
                <a:lnTo>
                  <a:pt x="56060" y="65850"/>
                </a:lnTo>
                <a:lnTo>
                  <a:pt x="56060" y="65860"/>
                </a:lnTo>
                <a:lnTo>
                  <a:pt x="56070" y="65860"/>
                </a:lnTo>
                <a:lnTo>
                  <a:pt x="56070" y="65870"/>
                </a:lnTo>
                <a:lnTo>
                  <a:pt x="56080" y="65880"/>
                </a:lnTo>
                <a:lnTo>
                  <a:pt x="56080" y="65900"/>
                </a:lnTo>
                <a:lnTo>
                  <a:pt x="56080" y="65910"/>
                </a:lnTo>
                <a:lnTo>
                  <a:pt x="56090" y="65930"/>
                </a:lnTo>
                <a:lnTo>
                  <a:pt x="56090" y="65950"/>
                </a:lnTo>
                <a:lnTo>
                  <a:pt x="56100" y="65960"/>
                </a:lnTo>
                <a:lnTo>
                  <a:pt x="56120" y="65990"/>
                </a:lnTo>
                <a:lnTo>
                  <a:pt x="56150" y="66010"/>
                </a:lnTo>
                <a:lnTo>
                  <a:pt x="56150" y="66020"/>
                </a:lnTo>
                <a:lnTo>
                  <a:pt x="56160" y="66030"/>
                </a:lnTo>
                <a:lnTo>
                  <a:pt x="56170" y="66040"/>
                </a:lnTo>
                <a:lnTo>
                  <a:pt x="56190" y="66060"/>
                </a:lnTo>
                <a:lnTo>
                  <a:pt x="56190" y="66080"/>
                </a:lnTo>
                <a:lnTo>
                  <a:pt x="56200" y="66090"/>
                </a:lnTo>
                <a:lnTo>
                  <a:pt x="56200" y="66120"/>
                </a:lnTo>
                <a:lnTo>
                  <a:pt x="56200" y="66130"/>
                </a:lnTo>
                <a:lnTo>
                  <a:pt x="56190" y="66160"/>
                </a:lnTo>
                <a:lnTo>
                  <a:pt x="56200" y="66180"/>
                </a:lnTo>
                <a:lnTo>
                  <a:pt x="56200" y="66190"/>
                </a:lnTo>
                <a:lnTo>
                  <a:pt x="56200" y="66220"/>
                </a:lnTo>
                <a:lnTo>
                  <a:pt x="56200" y="66230"/>
                </a:lnTo>
                <a:lnTo>
                  <a:pt x="56200" y="66250"/>
                </a:lnTo>
                <a:lnTo>
                  <a:pt x="56200" y="66260"/>
                </a:lnTo>
                <a:lnTo>
                  <a:pt x="56200" y="66270"/>
                </a:lnTo>
                <a:lnTo>
                  <a:pt x="56200" y="66280"/>
                </a:lnTo>
                <a:lnTo>
                  <a:pt x="56210" y="66280"/>
                </a:lnTo>
                <a:lnTo>
                  <a:pt x="56210" y="66290"/>
                </a:lnTo>
                <a:lnTo>
                  <a:pt x="56210" y="66320"/>
                </a:lnTo>
                <a:lnTo>
                  <a:pt x="56210" y="66340"/>
                </a:lnTo>
                <a:lnTo>
                  <a:pt x="56210" y="66350"/>
                </a:lnTo>
                <a:lnTo>
                  <a:pt x="56210" y="66390"/>
                </a:lnTo>
                <a:lnTo>
                  <a:pt x="56210" y="66400"/>
                </a:lnTo>
                <a:lnTo>
                  <a:pt x="56210" y="66420"/>
                </a:lnTo>
                <a:lnTo>
                  <a:pt x="56210" y="66470"/>
                </a:lnTo>
                <a:lnTo>
                  <a:pt x="56210" y="66490"/>
                </a:lnTo>
                <a:lnTo>
                  <a:pt x="56200" y="66510"/>
                </a:lnTo>
                <a:lnTo>
                  <a:pt x="56200" y="66520"/>
                </a:lnTo>
                <a:lnTo>
                  <a:pt x="56200" y="66540"/>
                </a:lnTo>
                <a:lnTo>
                  <a:pt x="56200" y="66560"/>
                </a:lnTo>
                <a:lnTo>
                  <a:pt x="56210" y="66600"/>
                </a:lnTo>
                <a:lnTo>
                  <a:pt x="56210" y="66620"/>
                </a:lnTo>
                <a:lnTo>
                  <a:pt x="56210" y="66630"/>
                </a:lnTo>
                <a:lnTo>
                  <a:pt x="56210" y="66640"/>
                </a:lnTo>
                <a:lnTo>
                  <a:pt x="56220" y="66670"/>
                </a:lnTo>
                <a:lnTo>
                  <a:pt x="56220" y="66690"/>
                </a:lnTo>
                <a:lnTo>
                  <a:pt x="56220" y="66700"/>
                </a:lnTo>
                <a:lnTo>
                  <a:pt x="56220" y="66730"/>
                </a:lnTo>
                <a:lnTo>
                  <a:pt x="56220" y="66750"/>
                </a:lnTo>
                <a:lnTo>
                  <a:pt x="56220" y="66760"/>
                </a:lnTo>
                <a:lnTo>
                  <a:pt x="56230" y="66780"/>
                </a:lnTo>
                <a:lnTo>
                  <a:pt x="56230" y="66790"/>
                </a:lnTo>
                <a:lnTo>
                  <a:pt x="56230" y="66810"/>
                </a:lnTo>
                <a:lnTo>
                  <a:pt x="56230" y="66820"/>
                </a:lnTo>
                <a:lnTo>
                  <a:pt x="56230" y="66870"/>
                </a:lnTo>
                <a:lnTo>
                  <a:pt x="56230" y="66910"/>
                </a:lnTo>
                <a:lnTo>
                  <a:pt x="56240" y="66930"/>
                </a:lnTo>
                <a:lnTo>
                  <a:pt x="56240" y="66980"/>
                </a:lnTo>
                <a:lnTo>
                  <a:pt x="56240" y="67010"/>
                </a:lnTo>
                <a:lnTo>
                  <a:pt x="56240" y="67060"/>
                </a:lnTo>
                <a:lnTo>
                  <a:pt x="56240" y="67140"/>
                </a:lnTo>
                <a:lnTo>
                  <a:pt x="56240" y="67160"/>
                </a:lnTo>
                <a:lnTo>
                  <a:pt x="56240" y="67180"/>
                </a:lnTo>
                <a:lnTo>
                  <a:pt x="56250" y="67260"/>
                </a:lnTo>
                <a:lnTo>
                  <a:pt x="56250" y="67330"/>
                </a:lnTo>
                <a:lnTo>
                  <a:pt x="56250" y="67350"/>
                </a:lnTo>
                <a:lnTo>
                  <a:pt x="56250" y="67360"/>
                </a:lnTo>
                <a:lnTo>
                  <a:pt x="56240" y="67370"/>
                </a:lnTo>
                <a:lnTo>
                  <a:pt x="56220" y="67390"/>
                </a:lnTo>
                <a:lnTo>
                  <a:pt x="56190" y="67400"/>
                </a:lnTo>
                <a:lnTo>
                  <a:pt x="56180" y="67410"/>
                </a:lnTo>
                <a:lnTo>
                  <a:pt x="56170" y="67410"/>
                </a:lnTo>
                <a:lnTo>
                  <a:pt x="56150" y="67430"/>
                </a:lnTo>
                <a:lnTo>
                  <a:pt x="56120" y="67450"/>
                </a:lnTo>
                <a:lnTo>
                  <a:pt x="56090" y="67460"/>
                </a:lnTo>
                <a:lnTo>
                  <a:pt x="56060" y="67480"/>
                </a:lnTo>
                <a:lnTo>
                  <a:pt x="56050" y="67490"/>
                </a:lnTo>
                <a:lnTo>
                  <a:pt x="56040" y="67500"/>
                </a:lnTo>
                <a:lnTo>
                  <a:pt x="56030" y="67510"/>
                </a:lnTo>
                <a:lnTo>
                  <a:pt x="56010" y="67530"/>
                </a:lnTo>
                <a:lnTo>
                  <a:pt x="56000" y="67550"/>
                </a:lnTo>
                <a:lnTo>
                  <a:pt x="55960" y="67600"/>
                </a:lnTo>
                <a:lnTo>
                  <a:pt x="55950" y="67580"/>
                </a:lnTo>
                <a:lnTo>
                  <a:pt x="55940" y="67570"/>
                </a:lnTo>
                <a:lnTo>
                  <a:pt x="55930" y="67560"/>
                </a:lnTo>
                <a:lnTo>
                  <a:pt x="55920" y="67550"/>
                </a:lnTo>
                <a:lnTo>
                  <a:pt x="55900" y="67520"/>
                </a:lnTo>
                <a:lnTo>
                  <a:pt x="55890" y="67520"/>
                </a:lnTo>
                <a:lnTo>
                  <a:pt x="55890" y="67510"/>
                </a:lnTo>
                <a:lnTo>
                  <a:pt x="55880" y="67500"/>
                </a:lnTo>
                <a:lnTo>
                  <a:pt x="55870" y="67490"/>
                </a:lnTo>
                <a:lnTo>
                  <a:pt x="55870" y="67480"/>
                </a:lnTo>
                <a:lnTo>
                  <a:pt x="55870" y="67470"/>
                </a:lnTo>
                <a:lnTo>
                  <a:pt x="55880" y="67460"/>
                </a:lnTo>
                <a:lnTo>
                  <a:pt x="55890" y="67460"/>
                </a:lnTo>
                <a:lnTo>
                  <a:pt x="55890" y="67450"/>
                </a:lnTo>
                <a:lnTo>
                  <a:pt x="55900" y="67440"/>
                </a:lnTo>
                <a:lnTo>
                  <a:pt x="55910" y="67440"/>
                </a:lnTo>
                <a:lnTo>
                  <a:pt x="55910" y="67430"/>
                </a:lnTo>
                <a:lnTo>
                  <a:pt x="55920" y="67420"/>
                </a:lnTo>
                <a:lnTo>
                  <a:pt x="55930" y="67420"/>
                </a:lnTo>
                <a:lnTo>
                  <a:pt x="55930" y="67410"/>
                </a:lnTo>
                <a:lnTo>
                  <a:pt x="55940" y="67400"/>
                </a:lnTo>
                <a:lnTo>
                  <a:pt x="55940" y="67390"/>
                </a:lnTo>
                <a:lnTo>
                  <a:pt x="55940" y="67360"/>
                </a:lnTo>
                <a:lnTo>
                  <a:pt x="55940" y="67340"/>
                </a:lnTo>
                <a:lnTo>
                  <a:pt x="55930" y="67310"/>
                </a:lnTo>
                <a:lnTo>
                  <a:pt x="55920" y="67280"/>
                </a:lnTo>
                <a:lnTo>
                  <a:pt x="55900" y="67270"/>
                </a:lnTo>
                <a:lnTo>
                  <a:pt x="55900" y="67260"/>
                </a:lnTo>
                <a:lnTo>
                  <a:pt x="55880" y="67240"/>
                </a:lnTo>
                <a:lnTo>
                  <a:pt x="55880" y="67190"/>
                </a:lnTo>
                <a:lnTo>
                  <a:pt x="55900" y="67170"/>
                </a:lnTo>
                <a:lnTo>
                  <a:pt x="55890" y="67140"/>
                </a:lnTo>
                <a:lnTo>
                  <a:pt x="55880" y="67130"/>
                </a:lnTo>
                <a:lnTo>
                  <a:pt x="55880" y="67120"/>
                </a:lnTo>
                <a:lnTo>
                  <a:pt x="55880" y="67110"/>
                </a:lnTo>
                <a:lnTo>
                  <a:pt x="55870" y="67080"/>
                </a:lnTo>
                <a:lnTo>
                  <a:pt x="55860" y="67080"/>
                </a:lnTo>
                <a:lnTo>
                  <a:pt x="55850" y="67060"/>
                </a:lnTo>
                <a:lnTo>
                  <a:pt x="55850" y="67050"/>
                </a:lnTo>
                <a:lnTo>
                  <a:pt x="55850" y="67040"/>
                </a:lnTo>
                <a:lnTo>
                  <a:pt x="55860" y="67030"/>
                </a:lnTo>
                <a:lnTo>
                  <a:pt x="55870" y="67020"/>
                </a:lnTo>
                <a:lnTo>
                  <a:pt x="55910" y="66980"/>
                </a:lnTo>
                <a:lnTo>
                  <a:pt x="55920" y="66970"/>
                </a:lnTo>
                <a:lnTo>
                  <a:pt x="55930" y="66950"/>
                </a:lnTo>
                <a:lnTo>
                  <a:pt x="55930" y="66900"/>
                </a:lnTo>
                <a:lnTo>
                  <a:pt x="55920" y="66850"/>
                </a:lnTo>
                <a:lnTo>
                  <a:pt x="55910" y="66810"/>
                </a:lnTo>
                <a:lnTo>
                  <a:pt x="55890" y="66800"/>
                </a:lnTo>
                <a:lnTo>
                  <a:pt x="55850" y="66780"/>
                </a:lnTo>
                <a:lnTo>
                  <a:pt x="55840" y="66770"/>
                </a:lnTo>
                <a:lnTo>
                  <a:pt x="55820" y="66770"/>
                </a:lnTo>
                <a:lnTo>
                  <a:pt x="55790" y="66760"/>
                </a:lnTo>
                <a:lnTo>
                  <a:pt x="55780" y="66750"/>
                </a:lnTo>
                <a:lnTo>
                  <a:pt x="55770" y="66750"/>
                </a:lnTo>
                <a:lnTo>
                  <a:pt x="55770" y="66740"/>
                </a:lnTo>
                <a:lnTo>
                  <a:pt x="55760" y="66740"/>
                </a:lnTo>
                <a:lnTo>
                  <a:pt x="55750" y="66740"/>
                </a:lnTo>
                <a:lnTo>
                  <a:pt x="55740" y="66740"/>
                </a:lnTo>
                <a:lnTo>
                  <a:pt x="55730" y="66740"/>
                </a:lnTo>
                <a:lnTo>
                  <a:pt x="55720" y="66740"/>
                </a:lnTo>
                <a:lnTo>
                  <a:pt x="55710" y="66740"/>
                </a:lnTo>
                <a:lnTo>
                  <a:pt x="55700" y="66740"/>
                </a:lnTo>
                <a:lnTo>
                  <a:pt x="55690" y="66740"/>
                </a:lnTo>
                <a:lnTo>
                  <a:pt x="55680" y="66740"/>
                </a:lnTo>
                <a:lnTo>
                  <a:pt x="55670" y="66740"/>
                </a:lnTo>
                <a:lnTo>
                  <a:pt x="55660" y="66750"/>
                </a:lnTo>
                <a:lnTo>
                  <a:pt x="55650" y="66750"/>
                </a:lnTo>
                <a:lnTo>
                  <a:pt x="55650" y="66760"/>
                </a:lnTo>
                <a:lnTo>
                  <a:pt x="55640" y="66760"/>
                </a:lnTo>
                <a:lnTo>
                  <a:pt x="55630" y="66760"/>
                </a:lnTo>
                <a:lnTo>
                  <a:pt x="55630" y="66770"/>
                </a:lnTo>
                <a:lnTo>
                  <a:pt x="55620" y="66770"/>
                </a:lnTo>
                <a:lnTo>
                  <a:pt x="55610" y="66770"/>
                </a:lnTo>
                <a:lnTo>
                  <a:pt x="55610" y="66780"/>
                </a:lnTo>
                <a:lnTo>
                  <a:pt x="55600" y="66780"/>
                </a:lnTo>
                <a:lnTo>
                  <a:pt x="55590" y="66780"/>
                </a:lnTo>
                <a:lnTo>
                  <a:pt x="55590" y="66770"/>
                </a:lnTo>
                <a:lnTo>
                  <a:pt x="55580" y="66770"/>
                </a:lnTo>
                <a:lnTo>
                  <a:pt x="55580" y="66760"/>
                </a:lnTo>
                <a:lnTo>
                  <a:pt x="55570" y="66760"/>
                </a:lnTo>
                <a:lnTo>
                  <a:pt x="55570" y="66750"/>
                </a:lnTo>
                <a:lnTo>
                  <a:pt x="55560" y="66750"/>
                </a:lnTo>
                <a:lnTo>
                  <a:pt x="55550" y="66750"/>
                </a:lnTo>
                <a:lnTo>
                  <a:pt x="55550" y="66740"/>
                </a:lnTo>
                <a:lnTo>
                  <a:pt x="55540" y="66740"/>
                </a:lnTo>
                <a:lnTo>
                  <a:pt x="55540" y="66730"/>
                </a:lnTo>
                <a:lnTo>
                  <a:pt x="55530" y="66730"/>
                </a:lnTo>
                <a:lnTo>
                  <a:pt x="55520" y="66720"/>
                </a:lnTo>
                <a:lnTo>
                  <a:pt x="55520" y="66710"/>
                </a:lnTo>
                <a:lnTo>
                  <a:pt x="55510" y="66700"/>
                </a:lnTo>
                <a:lnTo>
                  <a:pt x="55500" y="66700"/>
                </a:lnTo>
                <a:lnTo>
                  <a:pt x="55500" y="66690"/>
                </a:lnTo>
                <a:lnTo>
                  <a:pt x="55490" y="66690"/>
                </a:lnTo>
                <a:lnTo>
                  <a:pt x="55490" y="66680"/>
                </a:lnTo>
                <a:lnTo>
                  <a:pt x="55500" y="66680"/>
                </a:lnTo>
                <a:lnTo>
                  <a:pt x="55500" y="66670"/>
                </a:lnTo>
                <a:lnTo>
                  <a:pt x="55510" y="66670"/>
                </a:lnTo>
                <a:lnTo>
                  <a:pt x="55520" y="66670"/>
                </a:lnTo>
                <a:lnTo>
                  <a:pt x="55520" y="66660"/>
                </a:lnTo>
                <a:lnTo>
                  <a:pt x="55530" y="66660"/>
                </a:lnTo>
                <a:lnTo>
                  <a:pt x="55540" y="66660"/>
                </a:lnTo>
                <a:lnTo>
                  <a:pt x="55540" y="66650"/>
                </a:lnTo>
                <a:lnTo>
                  <a:pt x="55550" y="66650"/>
                </a:lnTo>
                <a:lnTo>
                  <a:pt x="55550" y="66640"/>
                </a:lnTo>
                <a:lnTo>
                  <a:pt x="55560" y="66640"/>
                </a:lnTo>
                <a:lnTo>
                  <a:pt x="55550" y="66640"/>
                </a:lnTo>
                <a:lnTo>
                  <a:pt x="55540" y="66640"/>
                </a:lnTo>
                <a:lnTo>
                  <a:pt x="55530" y="66640"/>
                </a:lnTo>
                <a:lnTo>
                  <a:pt x="55530" y="66630"/>
                </a:lnTo>
                <a:lnTo>
                  <a:pt x="55520" y="66630"/>
                </a:lnTo>
                <a:lnTo>
                  <a:pt x="55510" y="66630"/>
                </a:lnTo>
                <a:lnTo>
                  <a:pt x="55510" y="66620"/>
                </a:lnTo>
                <a:lnTo>
                  <a:pt x="55510" y="66610"/>
                </a:lnTo>
                <a:lnTo>
                  <a:pt x="55500" y="66610"/>
                </a:lnTo>
                <a:lnTo>
                  <a:pt x="55500" y="66600"/>
                </a:lnTo>
                <a:lnTo>
                  <a:pt x="55500" y="66590"/>
                </a:lnTo>
                <a:lnTo>
                  <a:pt x="55490" y="66580"/>
                </a:lnTo>
                <a:lnTo>
                  <a:pt x="55480" y="66580"/>
                </a:lnTo>
                <a:lnTo>
                  <a:pt x="55480" y="66570"/>
                </a:lnTo>
                <a:lnTo>
                  <a:pt x="55470" y="66570"/>
                </a:lnTo>
                <a:lnTo>
                  <a:pt x="55470" y="66560"/>
                </a:lnTo>
                <a:lnTo>
                  <a:pt x="55460" y="66550"/>
                </a:lnTo>
                <a:lnTo>
                  <a:pt x="55460" y="66540"/>
                </a:lnTo>
                <a:lnTo>
                  <a:pt x="55470" y="66540"/>
                </a:lnTo>
                <a:lnTo>
                  <a:pt x="55470" y="66530"/>
                </a:lnTo>
                <a:lnTo>
                  <a:pt x="55480" y="66530"/>
                </a:lnTo>
                <a:lnTo>
                  <a:pt x="55480" y="66520"/>
                </a:lnTo>
                <a:lnTo>
                  <a:pt x="55490" y="66520"/>
                </a:lnTo>
                <a:lnTo>
                  <a:pt x="55490" y="66510"/>
                </a:lnTo>
                <a:lnTo>
                  <a:pt x="55480" y="66510"/>
                </a:lnTo>
                <a:lnTo>
                  <a:pt x="55480" y="66500"/>
                </a:lnTo>
                <a:lnTo>
                  <a:pt x="55490" y="66500"/>
                </a:lnTo>
                <a:lnTo>
                  <a:pt x="55490" y="66490"/>
                </a:lnTo>
                <a:lnTo>
                  <a:pt x="55480" y="66490"/>
                </a:lnTo>
                <a:lnTo>
                  <a:pt x="55480" y="66480"/>
                </a:lnTo>
                <a:lnTo>
                  <a:pt x="55490" y="66480"/>
                </a:lnTo>
                <a:lnTo>
                  <a:pt x="55490" y="66470"/>
                </a:lnTo>
                <a:lnTo>
                  <a:pt x="55490" y="66480"/>
                </a:lnTo>
                <a:lnTo>
                  <a:pt x="55490" y="66470"/>
                </a:lnTo>
                <a:lnTo>
                  <a:pt x="55500" y="66470"/>
                </a:lnTo>
                <a:lnTo>
                  <a:pt x="55500" y="66460"/>
                </a:lnTo>
                <a:lnTo>
                  <a:pt x="55500" y="66450"/>
                </a:lnTo>
                <a:lnTo>
                  <a:pt x="55490" y="66450"/>
                </a:lnTo>
                <a:lnTo>
                  <a:pt x="55500" y="66450"/>
                </a:lnTo>
                <a:lnTo>
                  <a:pt x="55500" y="66440"/>
                </a:lnTo>
                <a:lnTo>
                  <a:pt x="55500" y="66430"/>
                </a:lnTo>
                <a:lnTo>
                  <a:pt x="55500" y="66420"/>
                </a:lnTo>
                <a:lnTo>
                  <a:pt x="55500" y="66410"/>
                </a:lnTo>
                <a:lnTo>
                  <a:pt x="55490" y="66410"/>
                </a:lnTo>
                <a:lnTo>
                  <a:pt x="55490" y="66400"/>
                </a:lnTo>
                <a:lnTo>
                  <a:pt x="55500" y="66400"/>
                </a:lnTo>
                <a:lnTo>
                  <a:pt x="55500" y="66390"/>
                </a:lnTo>
                <a:lnTo>
                  <a:pt x="55500" y="66380"/>
                </a:lnTo>
                <a:lnTo>
                  <a:pt x="55490" y="66380"/>
                </a:lnTo>
                <a:lnTo>
                  <a:pt x="55490" y="66370"/>
                </a:lnTo>
                <a:lnTo>
                  <a:pt x="55490" y="66360"/>
                </a:lnTo>
                <a:lnTo>
                  <a:pt x="55490" y="66340"/>
                </a:lnTo>
                <a:lnTo>
                  <a:pt x="55480" y="66320"/>
                </a:lnTo>
                <a:lnTo>
                  <a:pt x="55480" y="66300"/>
                </a:lnTo>
                <a:lnTo>
                  <a:pt x="55470" y="66270"/>
                </a:lnTo>
                <a:lnTo>
                  <a:pt x="55470" y="66260"/>
                </a:lnTo>
                <a:lnTo>
                  <a:pt x="55460" y="66260"/>
                </a:lnTo>
                <a:lnTo>
                  <a:pt x="55460" y="66230"/>
                </a:lnTo>
                <a:lnTo>
                  <a:pt x="55460" y="66220"/>
                </a:lnTo>
                <a:lnTo>
                  <a:pt x="55450" y="66220"/>
                </a:lnTo>
                <a:lnTo>
                  <a:pt x="55450" y="66210"/>
                </a:lnTo>
                <a:lnTo>
                  <a:pt x="55440" y="66200"/>
                </a:lnTo>
                <a:lnTo>
                  <a:pt x="55440" y="66190"/>
                </a:lnTo>
                <a:lnTo>
                  <a:pt x="55430" y="66170"/>
                </a:lnTo>
                <a:lnTo>
                  <a:pt x="55420" y="66160"/>
                </a:lnTo>
                <a:lnTo>
                  <a:pt x="55420" y="66150"/>
                </a:lnTo>
                <a:lnTo>
                  <a:pt x="55420" y="66130"/>
                </a:lnTo>
                <a:lnTo>
                  <a:pt x="55410" y="66130"/>
                </a:lnTo>
                <a:lnTo>
                  <a:pt x="55410" y="66120"/>
                </a:lnTo>
                <a:lnTo>
                  <a:pt x="55410" y="66110"/>
                </a:lnTo>
                <a:lnTo>
                  <a:pt x="55410" y="66090"/>
                </a:lnTo>
                <a:lnTo>
                  <a:pt x="55410" y="66080"/>
                </a:lnTo>
                <a:lnTo>
                  <a:pt x="55410" y="66060"/>
                </a:lnTo>
                <a:lnTo>
                  <a:pt x="55410" y="66030"/>
                </a:lnTo>
                <a:lnTo>
                  <a:pt x="55410" y="66010"/>
                </a:lnTo>
                <a:lnTo>
                  <a:pt x="55410" y="66000"/>
                </a:lnTo>
                <a:lnTo>
                  <a:pt x="55410" y="65990"/>
                </a:lnTo>
                <a:lnTo>
                  <a:pt x="55410" y="65980"/>
                </a:lnTo>
                <a:lnTo>
                  <a:pt x="55410" y="65970"/>
                </a:lnTo>
                <a:lnTo>
                  <a:pt x="55410" y="65950"/>
                </a:lnTo>
                <a:lnTo>
                  <a:pt x="55410" y="65940"/>
                </a:lnTo>
                <a:lnTo>
                  <a:pt x="55400" y="65940"/>
                </a:lnTo>
                <a:lnTo>
                  <a:pt x="55380" y="65940"/>
                </a:lnTo>
                <a:lnTo>
                  <a:pt x="55380" y="65950"/>
                </a:lnTo>
                <a:lnTo>
                  <a:pt x="55370" y="65950"/>
                </a:lnTo>
                <a:lnTo>
                  <a:pt x="55360" y="65960"/>
                </a:lnTo>
                <a:lnTo>
                  <a:pt x="55350" y="65960"/>
                </a:lnTo>
                <a:lnTo>
                  <a:pt x="55340" y="65960"/>
                </a:lnTo>
                <a:lnTo>
                  <a:pt x="55330" y="65970"/>
                </a:lnTo>
                <a:lnTo>
                  <a:pt x="55320" y="65970"/>
                </a:lnTo>
                <a:lnTo>
                  <a:pt x="55320" y="65980"/>
                </a:lnTo>
                <a:lnTo>
                  <a:pt x="55310" y="65980"/>
                </a:lnTo>
                <a:lnTo>
                  <a:pt x="55300" y="65980"/>
                </a:lnTo>
                <a:lnTo>
                  <a:pt x="55290" y="65980"/>
                </a:lnTo>
                <a:lnTo>
                  <a:pt x="55270" y="65970"/>
                </a:lnTo>
                <a:lnTo>
                  <a:pt x="55260" y="65980"/>
                </a:lnTo>
                <a:lnTo>
                  <a:pt x="55250" y="65970"/>
                </a:lnTo>
                <a:lnTo>
                  <a:pt x="55220" y="65970"/>
                </a:lnTo>
                <a:lnTo>
                  <a:pt x="55210" y="65970"/>
                </a:lnTo>
                <a:lnTo>
                  <a:pt x="55180" y="65960"/>
                </a:lnTo>
                <a:lnTo>
                  <a:pt x="55170" y="65960"/>
                </a:lnTo>
                <a:lnTo>
                  <a:pt x="55170" y="65930"/>
                </a:lnTo>
                <a:lnTo>
                  <a:pt x="55170" y="65910"/>
                </a:lnTo>
                <a:lnTo>
                  <a:pt x="55170" y="65900"/>
                </a:lnTo>
                <a:lnTo>
                  <a:pt x="55160" y="65890"/>
                </a:lnTo>
                <a:lnTo>
                  <a:pt x="55160" y="65860"/>
                </a:lnTo>
                <a:lnTo>
                  <a:pt x="55150" y="65840"/>
                </a:lnTo>
                <a:lnTo>
                  <a:pt x="55150" y="65820"/>
                </a:lnTo>
                <a:lnTo>
                  <a:pt x="55150" y="65790"/>
                </a:lnTo>
                <a:lnTo>
                  <a:pt x="55110" y="65810"/>
                </a:lnTo>
                <a:lnTo>
                  <a:pt x="55080" y="65820"/>
                </a:lnTo>
                <a:lnTo>
                  <a:pt x="55070" y="65820"/>
                </a:lnTo>
                <a:lnTo>
                  <a:pt x="55060" y="65820"/>
                </a:lnTo>
                <a:lnTo>
                  <a:pt x="55050" y="65830"/>
                </a:lnTo>
                <a:lnTo>
                  <a:pt x="55040" y="65840"/>
                </a:lnTo>
                <a:lnTo>
                  <a:pt x="55030" y="65830"/>
                </a:lnTo>
                <a:lnTo>
                  <a:pt x="55010" y="65820"/>
                </a:lnTo>
                <a:lnTo>
                  <a:pt x="55000" y="65800"/>
                </a:lnTo>
                <a:lnTo>
                  <a:pt x="54950" y="65750"/>
                </a:lnTo>
                <a:lnTo>
                  <a:pt x="54950" y="65730"/>
                </a:lnTo>
                <a:lnTo>
                  <a:pt x="54950" y="65700"/>
                </a:lnTo>
                <a:lnTo>
                  <a:pt x="54970" y="65660"/>
                </a:lnTo>
                <a:lnTo>
                  <a:pt x="54970" y="65650"/>
                </a:lnTo>
                <a:lnTo>
                  <a:pt x="54970" y="65620"/>
                </a:lnTo>
                <a:lnTo>
                  <a:pt x="54970" y="65610"/>
                </a:lnTo>
                <a:lnTo>
                  <a:pt x="54970" y="65590"/>
                </a:lnTo>
                <a:lnTo>
                  <a:pt x="54940" y="65550"/>
                </a:lnTo>
                <a:lnTo>
                  <a:pt x="54940" y="65540"/>
                </a:lnTo>
                <a:lnTo>
                  <a:pt x="54930" y="65530"/>
                </a:lnTo>
                <a:lnTo>
                  <a:pt x="54910" y="65520"/>
                </a:lnTo>
                <a:lnTo>
                  <a:pt x="54900" y="65510"/>
                </a:lnTo>
                <a:lnTo>
                  <a:pt x="54880" y="65510"/>
                </a:lnTo>
                <a:lnTo>
                  <a:pt x="54870" y="65510"/>
                </a:lnTo>
                <a:lnTo>
                  <a:pt x="54850" y="65510"/>
                </a:lnTo>
                <a:lnTo>
                  <a:pt x="54810" y="65520"/>
                </a:lnTo>
                <a:lnTo>
                  <a:pt x="54790" y="65520"/>
                </a:lnTo>
                <a:lnTo>
                  <a:pt x="54750" y="65530"/>
                </a:lnTo>
                <a:lnTo>
                  <a:pt x="54690" y="65540"/>
                </a:lnTo>
                <a:lnTo>
                  <a:pt x="54660" y="65540"/>
                </a:lnTo>
                <a:lnTo>
                  <a:pt x="54650" y="65550"/>
                </a:lnTo>
                <a:lnTo>
                  <a:pt x="54640" y="65540"/>
                </a:lnTo>
                <a:lnTo>
                  <a:pt x="54630" y="65550"/>
                </a:lnTo>
                <a:lnTo>
                  <a:pt x="54620" y="65560"/>
                </a:lnTo>
                <a:lnTo>
                  <a:pt x="54610" y="65560"/>
                </a:lnTo>
                <a:lnTo>
                  <a:pt x="54610" y="65570"/>
                </a:lnTo>
                <a:lnTo>
                  <a:pt x="54600" y="65570"/>
                </a:lnTo>
                <a:lnTo>
                  <a:pt x="54590" y="65570"/>
                </a:lnTo>
                <a:lnTo>
                  <a:pt x="54590" y="65560"/>
                </a:lnTo>
                <a:lnTo>
                  <a:pt x="54590" y="65570"/>
                </a:lnTo>
                <a:lnTo>
                  <a:pt x="54580" y="65570"/>
                </a:lnTo>
                <a:lnTo>
                  <a:pt x="54570" y="65570"/>
                </a:lnTo>
                <a:lnTo>
                  <a:pt x="54560" y="65570"/>
                </a:lnTo>
                <a:lnTo>
                  <a:pt x="54550" y="65570"/>
                </a:lnTo>
                <a:lnTo>
                  <a:pt x="54540" y="65570"/>
                </a:lnTo>
                <a:lnTo>
                  <a:pt x="54530" y="65570"/>
                </a:lnTo>
                <a:lnTo>
                  <a:pt x="54520" y="65570"/>
                </a:lnTo>
                <a:lnTo>
                  <a:pt x="54520" y="65580"/>
                </a:lnTo>
                <a:lnTo>
                  <a:pt x="54510" y="65570"/>
                </a:lnTo>
                <a:lnTo>
                  <a:pt x="54510" y="65580"/>
                </a:lnTo>
                <a:lnTo>
                  <a:pt x="54500" y="65580"/>
                </a:lnTo>
                <a:lnTo>
                  <a:pt x="54490" y="65580"/>
                </a:lnTo>
                <a:lnTo>
                  <a:pt x="54490" y="65590"/>
                </a:lnTo>
                <a:lnTo>
                  <a:pt x="54480" y="65590"/>
                </a:lnTo>
                <a:lnTo>
                  <a:pt x="54470" y="65590"/>
                </a:lnTo>
                <a:lnTo>
                  <a:pt x="54460" y="65580"/>
                </a:lnTo>
                <a:lnTo>
                  <a:pt x="54450" y="65580"/>
                </a:lnTo>
                <a:lnTo>
                  <a:pt x="54440" y="65580"/>
                </a:lnTo>
                <a:lnTo>
                  <a:pt x="54430" y="65580"/>
                </a:lnTo>
                <a:lnTo>
                  <a:pt x="54420" y="65580"/>
                </a:lnTo>
                <a:lnTo>
                  <a:pt x="54410" y="65580"/>
                </a:lnTo>
                <a:lnTo>
                  <a:pt x="54400" y="65580"/>
                </a:lnTo>
                <a:lnTo>
                  <a:pt x="54390" y="65580"/>
                </a:lnTo>
                <a:lnTo>
                  <a:pt x="54380" y="65580"/>
                </a:lnTo>
                <a:lnTo>
                  <a:pt x="54370" y="65580"/>
                </a:lnTo>
                <a:lnTo>
                  <a:pt x="54360" y="65570"/>
                </a:lnTo>
                <a:lnTo>
                  <a:pt x="54350" y="65570"/>
                </a:lnTo>
                <a:lnTo>
                  <a:pt x="54340" y="65570"/>
                </a:lnTo>
                <a:lnTo>
                  <a:pt x="54330" y="65560"/>
                </a:lnTo>
                <a:lnTo>
                  <a:pt x="54320" y="65560"/>
                </a:lnTo>
                <a:lnTo>
                  <a:pt x="54310" y="65560"/>
                </a:lnTo>
                <a:lnTo>
                  <a:pt x="54310" y="65570"/>
                </a:lnTo>
                <a:lnTo>
                  <a:pt x="54310" y="65580"/>
                </a:lnTo>
                <a:lnTo>
                  <a:pt x="54310" y="65590"/>
                </a:lnTo>
                <a:lnTo>
                  <a:pt x="54310" y="65600"/>
                </a:lnTo>
                <a:lnTo>
                  <a:pt x="54310" y="65610"/>
                </a:lnTo>
                <a:lnTo>
                  <a:pt x="54310" y="65620"/>
                </a:lnTo>
                <a:lnTo>
                  <a:pt x="54300" y="65630"/>
                </a:lnTo>
                <a:lnTo>
                  <a:pt x="54300" y="65640"/>
                </a:lnTo>
                <a:lnTo>
                  <a:pt x="54300" y="65650"/>
                </a:lnTo>
                <a:lnTo>
                  <a:pt x="54300" y="65660"/>
                </a:lnTo>
                <a:lnTo>
                  <a:pt x="54300" y="65670"/>
                </a:lnTo>
                <a:lnTo>
                  <a:pt x="54300" y="65680"/>
                </a:lnTo>
                <a:lnTo>
                  <a:pt x="54300" y="65690"/>
                </a:lnTo>
                <a:lnTo>
                  <a:pt x="54300" y="65700"/>
                </a:lnTo>
                <a:lnTo>
                  <a:pt x="54300" y="65710"/>
                </a:lnTo>
                <a:lnTo>
                  <a:pt x="54300" y="65720"/>
                </a:lnTo>
                <a:lnTo>
                  <a:pt x="54300" y="65730"/>
                </a:lnTo>
                <a:lnTo>
                  <a:pt x="54300" y="65740"/>
                </a:lnTo>
                <a:lnTo>
                  <a:pt x="54290" y="65740"/>
                </a:lnTo>
                <a:lnTo>
                  <a:pt x="54290" y="65750"/>
                </a:lnTo>
                <a:lnTo>
                  <a:pt x="54290" y="65770"/>
                </a:lnTo>
                <a:lnTo>
                  <a:pt x="54290" y="65780"/>
                </a:lnTo>
                <a:lnTo>
                  <a:pt x="54290" y="65790"/>
                </a:lnTo>
                <a:lnTo>
                  <a:pt x="54290" y="65800"/>
                </a:lnTo>
                <a:lnTo>
                  <a:pt x="54280" y="65800"/>
                </a:lnTo>
                <a:lnTo>
                  <a:pt x="54270" y="65810"/>
                </a:lnTo>
                <a:lnTo>
                  <a:pt x="54260" y="65810"/>
                </a:lnTo>
                <a:lnTo>
                  <a:pt x="54250" y="65820"/>
                </a:lnTo>
                <a:lnTo>
                  <a:pt x="54240" y="65820"/>
                </a:lnTo>
                <a:lnTo>
                  <a:pt x="54230" y="65830"/>
                </a:lnTo>
                <a:lnTo>
                  <a:pt x="54220" y="65830"/>
                </a:lnTo>
                <a:lnTo>
                  <a:pt x="54210" y="65830"/>
                </a:lnTo>
                <a:lnTo>
                  <a:pt x="54210" y="65840"/>
                </a:lnTo>
                <a:lnTo>
                  <a:pt x="54200" y="65840"/>
                </a:lnTo>
                <a:lnTo>
                  <a:pt x="54200" y="65850"/>
                </a:lnTo>
                <a:lnTo>
                  <a:pt x="54200" y="65860"/>
                </a:lnTo>
                <a:lnTo>
                  <a:pt x="54200" y="65870"/>
                </a:lnTo>
                <a:lnTo>
                  <a:pt x="54200" y="65880"/>
                </a:lnTo>
                <a:lnTo>
                  <a:pt x="54190" y="65880"/>
                </a:lnTo>
                <a:lnTo>
                  <a:pt x="54180" y="65880"/>
                </a:lnTo>
                <a:lnTo>
                  <a:pt x="54180" y="65890"/>
                </a:lnTo>
                <a:lnTo>
                  <a:pt x="54180" y="65880"/>
                </a:lnTo>
                <a:lnTo>
                  <a:pt x="54180" y="65890"/>
                </a:lnTo>
                <a:lnTo>
                  <a:pt x="54170" y="65890"/>
                </a:lnTo>
                <a:lnTo>
                  <a:pt x="54160" y="65890"/>
                </a:lnTo>
                <a:lnTo>
                  <a:pt x="54160" y="65900"/>
                </a:lnTo>
                <a:lnTo>
                  <a:pt x="54150" y="65910"/>
                </a:lnTo>
                <a:lnTo>
                  <a:pt x="54150" y="65920"/>
                </a:lnTo>
                <a:lnTo>
                  <a:pt x="54150" y="65930"/>
                </a:lnTo>
                <a:lnTo>
                  <a:pt x="54150" y="65940"/>
                </a:lnTo>
                <a:lnTo>
                  <a:pt x="54140" y="65940"/>
                </a:lnTo>
                <a:lnTo>
                  <a:pt x="54140" y="65950"/>
                </a:lnTo>
                <a:lnTo>
                  <a:pt x="54130" y="65950"/>
                </a:lnTo>
                <a:lnTo>
                  <a:pt x="54120" y="65960"/>
                </a:lnTo>
                <a:lnTo>
                  <a:pt x="54110" y="65960"/>
                </a:lnTo>
                <a:lnTo>
                  <a:pt x="54100" y="65960"/>
                </a:lnTo>
                <a:lnTo>
                  <a:pt x="54100" y="65970"/>
                </a:lnTo>
                <a:lnTo>
                  <a:pt x="54080" y="65970"/>
                </a:lnTo>
                <a:lnTo>
                  <a:pt x="54080" y="65980"/>
                </a:lnTo>
                <a:lnTo>
                  <a:pt x="54070" y="65980"/>
                </a:lnTo>
                <a:lnTo>
                  <a:pt x="54070" y="65990"/>
                </a:lnTo>
                <a:lnTo>
                  <a:pt x="54070" y="66000"/>
                </a:lnTo>
                <a:lnTo>
                  <a:pt x="54080" y="66000"/>
                </a:lnTo>
                <a:lnTo>
                  <a:pt x="54080" y="66010"/>
                </a:lnTo>
                <a:lnTo>
                  <a:pt x="54090" y="66020"/>
                </a:lnTo>
                <a:lnTo>
                  <a:pt x="54090" y="66030"/>
                </a:lnTo>
                <a:lnTo>
                  <a:pt x="54100" y="66040"/>
                </a:lnTo>
                <a:lnTo>
                  <a:pt x="54100" y="66050"/>
                </a:lnTo>
                <a:lnTo>
                  <a:pt x="54110" y="66050"/>
                </a:lnTo>
                <a:lnTo>
                  <a:pt x="54110" y="66060"/>
                </a:lnTo>
                <a:lnTo>
                  <a:pt x="54120" y="66060"/>
                </a:lnTo>
                <a:lnTo>
                  <a:pt x="54120" y="66070"/>
                </a:lnTo>
                <a:lnTo>
                  <a:pt x="54120" y="66080"/>
                </a:lnTo>
                <a:lnTo>
                  <a:pt x="54130" y="66080"/>
                </a:lnTo>
                <a:lnTo>
                  <a:pt x="54130" y="66090"/>
                </a:lnTo>
                <a:lnTo>
                  <a:pt x="54130" y="66100"/>
                </a:lnTo>
                <a:lnTo>
                  <a:pt x="54140" y="66100"/>
                </a:lnTo>
                <a:lnTo>
                  <a:pt x="54140" y="66110"/>
                </a:lnTo>
                <a:lnTo>
                  <a:pt x="54140" y="66120"/>
                </a:lnTo>
                <a:lnTo>
                  <a:pt x="54140" y="66130"/>
                </a:lnTo>
                <a:lnTo>
                  <a:pt x="54140" y="66140"/>
                </a:lnTo>
                <a:lnTo>
                  <a:pt x="54150" y="66140"/>
                </a:lnTo>
                <a:lnTo>
                  <a:pt x="54150" y="66150"/>
                </a:lnTo>
                <a:lnTo>
                  <a:pt x="54150" y="66160"/>
                </a:lnTo>
                <a:lnTo>
                  <a:pt x="54150" y="66170"/>
                </a:lnTo>
                <a:lnTo>
                  <a:pt x="54150" y="66180"/>
                </a:lnTo>
                <a:lnTo>
                  <a:pt x="54150" y="66190"/>
                </a:lnTo>
                <a:lnTo>
                  <a:pt x="54150" y="66200"/>
                </a:lnTo>
                <a:lnTo>
                  <a:pt x="54150" y="66210"/>
                </a:lnTo>
                <a:lnTo>
                  <a:pt x="54160" y="66210"/>
                </a:lnTo>
                <a:lnTo>
                  <a:pt x="54160" y="66220"/>
                </a:lnTo>
                <a:lnTo>
                  <a:pt x="54160" y="66230"/>
                </a:lnTo>
                <a:lnTo>
                  <a:pt x="54160" y="66240"/>
                </a:lnTo>
                <a:lnTo>
                  <a:pt x="54170" y="66240"/>
                </a:lnTo>
                <a:lnTo>
                  <a:pt x="54170" y="66250"/>
                </a:lnTo>
                <a:lnTo>
                  <a:pt x="54170" y="66260"/>
                </a:lnTo>
                <a:lnTo>
                  <a:pt x="54170" y="66270"/>
                </a:lnTo>
                <a:lnTo>
                  <a:pt x="54170" y="66280"/>
                </a:lnTo>
                <a:lnTo>
                  <a:pt x="54170" y="66290"/>
                </a:lnTo>
                <a:lnTo>
                  <a:pt x="54170" y="66300"/>
                </a:lnTo>
                <a:lnTo>
                  <a:pt x="54160" y="66300"/>
                </a:lnTo>
                <a:lnTo>
                  <a:pt x="54160" y="66310"/>
                </a:lnTo>
                <a:lnTo>
                  <a:pt x="54150" y="66320"/>
                </a:lnTo>
                <a:lnTo>
                  <a:pt x="54150" y="66330"/>
                </a:lnTo>
                <a:lnTo>
                  <a:pt x="54140" y="66330"/>
                </a:lnTo>
                <a:lnTo>
                  <a:pt x="54140" y="66340"/>
                </a:lnTo>
                <a:lnTo>
                  <a:pt x="54140" y="66350"/>
                </a:lnTo>
                <a:lnTo>
                  <a:pt x="54130" y="66360"/>
                </a:lnTo>
                <a:lnTo>
                  <a:pt x="54140" y="66360"/>
                </a:lnTo>
                <a:lnTo>
                  <a:pt x="54140" y="66370"/>
                </a:lnTo>
                <a:lnTo>
                  <a:pt x="54130" y="66370"/>
                </a:lnTo>
                <a:lnTo>
                  <a:pt x="54130" y="66380"/>
                </a:lnTo>
                <a:lnTo>
                  <a:pt x="54130" y="66390"/>
                </a:lnTo>
                <a:lnTo>
                  <a:pt x="54130" y="66400"/>
                </a:lnTo>
                <a:lnTo>
                  <a:pt x="54130" y="66410"/>
                </a:lnTo>
                <a:lnTo>
                  <a:pt x="54130" y="66420"/>
                </a:lnTo>
                <a:lnTo>
                  <a:pt x="54120" y="66420"/>
                </a:lnTo>
                <a:lnTo>
                  <a:pt x="54110" y="66420"/>
                </a:lnTo>
                <a:lnTo>
                  <a:pt x="54100" y="66410"/>
                </a:lnTo>
                <a:lnTo>
                  <a:pt x="54090" y="66410"/>
                </a:lnTo>
                <a:lnTo>
                  <a:pt x="54080" y="66410"/>
                </a:lnTo>
                <a:lnTo>
                  <a:pt x="54070" y="66410"/>
                </a:lnTo>
                <a:lnTo>
                  <a:pt x="54060" y="66410"/>
                </a:lnTo>
                <a:lnTo>
                  <a:pt x="54050" y="66410"/>
                </a:lnTo>
                <a:lnTo>
                  <a:pt x="54040" y="66410"/>
                </a:lnTo>
                <a:lnTo>
                  <a:pt x="54030" y="66410"/>
                </a:lnTo>
                <a:lnTo>
                  <a:pt x="54020" y="66410"/>
                </a:lnTo>
                <a:lnTo>
                  <a:pt x="54010" y="66420"/>
                </a:lnTo>
                <a:lnTo>
                  <a:pt x="54000" y="66420"/>
                </a:lnTo>
                <a:lnTo>
                  <a:pt x="53990" y="66420"/>
                </a:lnTo>
                <a:lnTo>
                  <a:pt x="53980" y="66420"/>
                </a:lnTo>
                <a:lnTo>
                  <a:pt x="53980" y="66430"/>
                </a:lnTo>
                <a:lnTo>
                  <a:pt x="53970" y="66430"/>
                </a:lnTo>
                <a:lnTo>
                  <a:pt x="53960" y="66430"/>
                </a:lnTo>
                <a:lnTo>
                  <a:pt x="53960" y="66440"/>
                </a:lnTo>
                <a:lnTo>
                  <a:pt x="53950" y="66440"/>
                </a:lnTo>
                <a:lnTo>
                  <a:pt x="53940" y="66440"/>
                </a:lnTo>
                <a:lnTo>
                  <a:pt x="53940" y="66450"/>
                </a:lnTo>
                <a:lnTo>
                  <a:pt x="53930" y="66450"/>
                </a:lnTo>
                <a:lnTo>
                  <a:pt x="53920" y="66450"/>
                </a:lnTo>
                <a:lnTo>
                  <a:pt x="53920" y="66460"/>
                </a:lnTo>
                <a:lnTo>
                  <a:pt x="53910" y="66460"/>
                </a:lnTo>
                <a:lnTo>
                  <a:pt x="53910" y="66470"/>
                </a:lnTo>
                <a:lnTo>
                  <a:pt x="53900" y="66470"/>
                </a:lnTo>
                <a:lnTo>
                  <a:pt x="53890" y="66470"/>
                </a:lnTo>
                <a:lnTo>
                  <a:pt x="53890" y="66480"/>
                </a:lnTo>
                <a:lnTo>
                  <a:pt x="53880" y="66480"/>
                </a:lnTo>
                <a:lnTo>
                  <a:pt x="53870" y="66480"/>
                </a:lnTo>
                <a:lnTo>
                  <a:pt x="53860" y="66480"/>
                </a:lnTo>
                <a:lnTo>
                  <a:pt x="53860" y="66490"/>
                </a:lnTo>
                <a:lnTo>
                  <a:pt x="53850" y="66490"/>
                </a:lnTo>
                <a:lnTo>
                  <a:pt x="53840" y="66490"/>
                </a:lnTo>
                <a:lnTo>
                  <a:pt x="53830" y="66490"/>
                </a:lnTo>
                <a:lnTo>
                  <a:pt x="53820" y="66490"/>
                </a:lnTo>
                <a:lnTo>
                  <a:pt x="53820" y="66500"/>
                </a:lnTo>
                <a:lnTo>
                  <a:pt x="53810" y="66500"/>
                </a:lnTo>
                <a:lnTo>
                  <a:pt x="53800" y="66510"/>
                </a:lnTo>
                <a:lnTo>
                  <a:pt x="53800" y="66520"/>
                </a:lnTo>
                <a:lnTo>
                  <a:pt x="53790" y="66520"/>
                </a:lnTo>
                <a:lnTo>
                  <a:pt x="53780" y="66520"/>
                </a:lnTo>
                <a:lnTo>
                  <a:pt x="53780" y="66530"/>
                </a:lnTo>
                <a:lnTo>
                  <a:pt x="53770" y="66530"/>
                </a:lnTo>
                <a:lnTo>
                  <a:pt x="53760" y="66540"/>
                </a:lnTo>
                <a:lnTo>
                  <a:pt x="53750" y="66550"/>
                </a:lnTo>
                <a:lnTo>
                  <a:pt x="53740" y="66560"/>
                </a:lnTo>
                <a:lnTo>
                  <a:pt x="53730" y="66570"/>
                </a:lnTo>
                <a:lnTo>
                  <a:pt x="53720" y="66580"/>
                </a:lnTo>
                <a:lnTo>
                  <a:pt x="53710" y="66590"/>
                </a:lnTo>
                <a:lnTo>
                  <a:pt x="53710" y="66600"/>
                </a:lnTo>
                <a:lnTo>
                  <a:pt x="53700" y="66610"/>
                </a:lnTo>
                <a:lnTo>
                  <a:pt x="53690" y="66620"/>
                </a:lnTo>
                <a:lnTo>
                  <a:pt x="53690" y="66630"/>
                </a:lnTo>
                <a:lnTo>
                  <a:pt x="53680" y="66640"/>
                </a:lnTo>
                <a:lnTo>
                  <a:pt x="53670" y="66650"/>
                </a:lnTo>
                <a:lnTo>
                  <a:pt x="53670" y="66660"/>
                </a:lnTo>
                <a:lnTo>
                  <a:pt x="53660" y="66670"/>
                </a:lnTo>
                <a:lnTo>
                  <a:pt x="53660" y="66690"/>
                </a:lnTo>
                <a:lnTo>
                  <a:pt x="53650" y="66720"/>
                </a:lnTo>
                <a:lnTo>
                  <a:pt x="53650" y="66730"/>
                </a:lnTo>
                <a:lnTo>
                  <a:pt x="53650" y="66740"/>
                </a:lnTo>
                <a:lnTo>
                  <a:pt x="53640" y="66760"/>
                </a:lnTo>
                <a:lnTo>
                  <a:pt x="53640" y="66770"/>
                </a:lnTo>
                <a:lnTo>
                  <a:pt x="53630" y="66780"/>
                </a:lnTo>
                <a:lnTo>
                  <a:pt x="53630" y="66790"/>
                </a:lnTo>
                <a:lnTo>
                  <a:pt x="53620" y="66800"/>
                </a:lnTo>
                <a:lnTo>
                  <a:pt x="53620" y="66810"/>
                </a:lnTo>
                <a:lnTo>
                  <a:pt x="53610" y="66820"/>
                </a:lnTo>
                <a:lnTo>
                  <a:pt x="53610" y="66830"/>
                </a:lnTo>
                <a:lnTo>
                  <a:pt x="53600" y="66840"/>
                </a:lnTo>
                <a:lnTo>
                  <a:pt x="53600" y="66850"/>
                </a:lnTo>
                <a:lnTo>
                  <a:pt x="53590" y="66870"/>
                </a:lnTo>
                <a:lnTo>
                  <a:pt x="53580" y="66870"/>
                </a:lnTo>
                <a:lnTo>
                  <a:pt x="53580" y="66880"/>
                </a:lnTo>
                <a:lnTo>
                  <a:pt x="53580" y="66890"/>
                </a:lnTo>
                <a:lnTo>
                  <a:pt x="53570" y="66900"/>
                </a:lnTo>
                <a:lnTo>
                  <a:pt x="53560" y="66900"/>
                </a:lnTo>
                <a:lnTo>
                  <a:pt x="53560" y="66920"/>
                </a:lnTo>
                <a:lnTo>
                  <a:pt x="53550" y="66920"/>
                </a:lnTo>
                <a:lnTo>
                  <a:pt x="53540" y="66930"/>
                </a:lnTo>
                <a:lnTo>
                  <a:pt x="53530" y="66940"/>
                </a:lnTo>
                <a:lnTo>
                  <a:pt x="53520" y="66950"/>
                </a:lnTo>
                <a:lnTo>
                  <a:pt x="53510" y="66960"/>
                </a:lnTo>
                <a:lnTo>
                  <a:pt x="53490" y="66970"/>
                </a:lnTo>
                <a:lnTo>
                  <a:pt x="53490" y="66980"/>
                </a:lnTo>
                <a:lnTo>
                  <a:pt x="53480" y="66990"/>
                </a:lnTo>
                <a:lnTo>
                  <a:pt x="53470" y="67010"/>
                </a:lnTo>
                <a:lnTo>
                  <a:pt x="53470" y="67020"/>
                </a:lnTo>
                <a:lnTo>
                  <a:pt x="53460" y="67030"/>
                </a:lnTo>
                <a:lnTo>
                  <a:pt x="53450" y="67050"/>
                </a:lnTo>
                <a:lnTo>
                  <a:pt x="53440" y="67070"/>
                </a:lnTo>
                <a:lnTo>
                  <a:pt x="53440" y="67080"/>
                </a:lnTo>
                <a:lnTo>
                  <a:pt x="53440" y="67090"/>
                </a:lnTo>
                <a:lnTo>
                  <a:pt x="53450" y="67100"/>
                </a:lnTo>
                <a:lnTo>
                  <a:pt x="53460" y="67110"/>
                </a:lnTo>
                <a:lnTo>
                  <a:pt x="53460" y="67120"/>
                </a:lnTo>
                <a:lnTo>
                  <a:pt x="53470" y="67120"/>
                </a:lnTo>
                <a:lnTo>
                  <a:pt x="53470" y="67130"/>
                </a:lnTo>
                <a:lnTo>
                  <a:pt x="53480" y="67130"/>
                </a:lnTo>
                <a:lnTo>
                  <a:pt x="53490" y="67140"/>
                </a:lnTo>
                <a:lnTo>
                  <a:pt x="53510" y="67140"/>
                </a:lnTo>
                <a:lnTo>
                  <a:pt x="53510" y="67150"/>
                </a:lnTo>
                <a:lnTo>
                  <a:pt x="53540" y="67160"/>
                </a:lnTo>
                <a:lnTo>
                  <a:pt x="53550" y="67160"/>
                </a:lnTo>
                <a:lnTo>
                  <a:pt x="53560" y="67160"/>
                </a:lnTo>
                <a:lnTo>
                  <a:pt x="53570" y="67160"/>
                </a:lnTo>
                <a:lnTo>
                  <a:pt x="53580" y="67170"/>
                </a:lnTo>
                <a:lnTo>
                  <a:pt x="53590" y="67170"/>
                </a:lnTo>
                <a:lnTo>
                  <a:pt x="53600" y="67180"/>
                </a:lnTo>
                <a:lnTo>
                  <a:pt x="53600" y="67190"/>
                </a:lnTo>
                <a:lnTo>
                  <a:pt x="53610" y="67190"/>
                </a:lnTo>
                <a:lnTo>
                  <a:pt x="53610" y="67210"/>
                </a:lnTo>
                <a:lnTo>
                  <a:pt x="53610" y="67220"/>
                </a:lnTo>
                <a:lnTo>
                  <a:pt x="53620" y="67220"/>
                </a:lnTo>
                <a:lnTo>
                  <a:pt x="53630" y="67220"/>
                </a:lnTo>
                <a:lnTo>
                  <a:pt x="53640" y="67220"/>
                </a:lnTo>
                <a:lnTo>
                  <a:pt x="53650" y="67220"/>
                </a:lnTo>
                <a:lnTo>
                  <a:pt x="53660" y="67220"/>
                </a:lnTo>
                <a:lnTo>
                  <a:pt x="53670" y="67220"/>
                </a:lnTo>
                <a:lnTo>
                  <a:pt x="53680" y="67230"/>
                </a:lnTo>
                <a:lnTo>
                  <a:pt x="53690" y="67230"/>
                </a:lnTo>
                <a:lnTo>
                  <a:pt x="53700" y="67230"/>
                </a:lnTo>
                <a:lnTo>
                  <a:pt x="53710" y="67230"/>
                </a:lnTo>
                <a:lnTo>
                  <a:pt x="53700" y="67230"/>
                </a:lnTo>
                <a:lnTo>
                  <a:pt x="53700" y="67240"/>
                </a:lnTo>
                <a:lnTo>
                  <a:pt x="53710" y="67250"/>
                </a:lnTo>
                <a:lnTo>
                  <a:pt x="53710" y="67260"/>
                </a:lnTo>
                <a:lnTo>
                  <a:pt x="53720" y="67270"/>
                </a:lnTo>
                <a:lnTo>
                  <a:pt x="53720" y="67280"/>
                </a:lnTo>
                <a:lnTo>
                  <a:pt x="53720" y="67290"/>
                </a:lnTo>
                <a:lnTo>
                  <a:pt x="53730" y="67300"/>
                </a:lnTo>
                <a:lnTo>
                  <a:pt x="53730" y="67310"/>
                </a:lnTo>
                <a:lnTo>
                  <a:pt x="53740" y="67320"/>
                </a:lnTo>
                <a:lnTo>
                  <a:pt x="53740" y="67330"/>
                </a:lnTo>
                <a:lnTo>
                  <a:pt x="53750" y="67340"/>
                </a:lnTo>
                <a:lnTo>
                  <a:pt x="53750" y="67350"/>
                </a:lnTo>
                <a:lnTo>
                  <a:pt x="53750" y="67360"/>
                </a:lnTo>
                <a:lnTo>
                  <a:pt x="53760" y="67360"/>
                </a:lnTo>
                <a:lnTo>
                  <a:pt x="53760" y="67370"/>
                </a:lnTo>
                <a:lnTo>
                  <a:pt x="53750" y="67370"/>
                </a:lnTo>
                <a:lnTo>
                  <a:pt x="53750" y="67380"/>
                </a:lnTo>
                <a:lnTo>
                  <a:pt x="53760" y="67380"/>
                </a:lnTo>
                <a:lnTo>
                  <a:pt x="53760" y="67390"/>
                </a:lnTo>
                <a:lnTo>
                  <a:pt x="53760" y="67400"/>
                </a:lnTo>
                <a:lnTo>
                  <a:pt x="53760" y="67410"/>
                </a:lnTo>
                <a:lnTo>
                  <a:pt x="53760" y="67420"/>
                </a:lnTo>
                <a:lnTo>
                  <a:pt x="53770" y="67430"/>
                </a:lnTo>
                <a:lnTo>
                  <a:pt x="53770" y="67440"/>
                </a:lnTo>
                <a:lnTo>
                  <a:pt x="53780" y="67450"/>
                </a:lnTo>
                <a:lnTo>
                  <a:pt x="53780" y="67460"/>
                </a:lnTo>
                <a:lnTo>
                  <a:pt x="53790" y="67460"/>
                </a:lnTo>
                <a:lnTo>
                  <a:pt x="53790" y="67470"/>
                </a:lnTo>
                <a:lnTo>
                  <a:pt x="53800" y="67480"/>
                </a:lnTo>
                <a:lnTo>
                  <a:pt x="53810" y="67480"/>
                </a:lnTo>
                <a:lnTo>
                  <a:pt x="53810" y="67490"/>
                </a:lnTo>
                <a:lnTo>
                  <a:pt x="53820" y="67500"/>
                </a:lnTo>
                <a:lnTo>
                  <a:pt x="53820" y="67510"/>
                </a:lnTo>
                <a:lnTo>
                  <a:pt x="53830" y="67510"/>
                </a:lnTo>
                <a:lnTo>
                  <a:pt x="53830" y="67520"/>
                </a:lnTo>
                <a:lnTo>
                  <a:pt x="53840" y="67530"/>
                </a:lnTo>
                <a:lnTo>
                  <a:pt x="53840" y="67540"/>
                </a:lnTo>
                <a:lnTo>
                  <a:pt x="53840" y="67550"/>
                </a:lnTo>
                <a:lnTo>
                  <a:pt x="53840" y="67560"/>
                </a:lnTo>
                <a:lnTo>
                  <a:pt x="53850" y="67560"/>
                </a:lnTo>
                <a:lnTo>
                  <a:pt x="53860" y="67560"/>
                </a:lnTo>
                <a:lnTo>
                  <a:pt x="53860" y="67570"/>
                </a:lnTo>
                <a:lnTo>
                  <a:pt x="53860" y="67580"/>
                </a:lnTo>
                <a:lnTo>
                  <a:pt x="53870" y="67580"/>
                </a:lnTo>
                <a:lnTo>
                  <a:pt x="53870" y="67590"/>
                </a:lnTo>
                <a:lnTo>
                  <a:pt x="53880" y="67590"/>
                </a:lnTo>
                <a:lnTo>
                  <a:pt x="53880" y="67600"/>
                </a:lnTo>
                <a:lnTo>
                  <a:pt x="53890" y="67600"/>
                </a:lnTo>
                <a:lnTo>
                  <a:pt x="53890" y="67610"/>
                </a:lnTo>
                <a:lnTo>
                  <a:pt x="53900" y="67610"/>
                </a:lnTo>
                <a:lnTo>
                  <a:pt x="53900" y="67620"/>
                </a:lnTo>
                <a:lnTo>
                  <a:pt x="53910" y="67620"/>
                </a:lnTo>
                <a:lnTo>
                  <a:pt x="53910" y="67630"/>
                </a:lnTo>
                <a:lnTo>
                  <a:pt x="53920" y="67630"/>
                </a:lnTo>
                <a:lnTo>
                  <a:pt x="53920" y="67640"/>
                </a:lnTo>
                <a:lnTo>
                  <a:pt x="53930" y="67640"/>
                </a:lnTo>
                <a:lnTo>
                  <a:pt x="53940" y="67650"/>
                </a:lnTo>
                <a:lnTo>
                  <a:pt x="53950" y="67650"/>
                </a:lnTo>
                <a:lnTo>
                  <a:pt x="53960" y="67650"/>
                </a:lnTo>
                <a:lnTo>
                  <a:pt x="53960" y="67640"/>
                </a:lnTo>
                <a:lnTo>
                  <a:pt x="53970" y="67640"/>
                </a:lnTo>
                <a:lnTo>
                  <a:pt x="53970" y="67650"/>
                </a:lnTo>
                <a:lnTo>
                  <a:pt x="53980" y="67650"/>
                </a:lnTo>
                <a:lnTo>
                  <a:pt x="53990" y="67650"/>
                </a:lnTo>
                <a:lnTo>
                  <a:pt x="54000" y="67650"/>
                </a:lnTo>
                <a:lnTo>
                  <a:pt x="54010" y="67650"/>
                </a:lnTo>
                <a:lnTo>
                  <a:pt x="54020" y="67650"/>
                </a:lnTo>
                <a:lnTo>
                  <a:pt x="54030" y="67650"/>
                </a:lnTo>
                <a:lnTo>
                  <a:pt x="54040" y="67640"/>
                </a:lnTo>
                <a:lnTo>
                  <a:pt x="54050" y="67640"/>
                </a:lnTo>
                <a:lnTo>
                  <a:pt x="54060" y="67640"/>
                </a:lnTo>
                <a:lnTo>
                  <a:pt x="54070" y="67640"/>
                </a:lnTo>
                <a:lnTo>
                  <a:pt x="54080" y="67640"/>
                </a:lnTo>
                <a:lnTo>
                  <a:pt x="54090" y="67640"/>
                </a:lnTo>
                <a:lnTo>
                  <a:pt x="54100" y="67630"/>
                </a:lnTo>
                <a:lnTo>
                  <a:pt x="54110" y="67630"/>
                </a:lnTo>
                <a:lnTo>
                  <a:pt x="54120" y="67630"/>
                </a:lnTo>
                <a:lnTo>
                  <a:pt x="54130" y="67630"/>
                </a:lnTo>
                <a:lnTo>
                  <a:pt x="54140" y="67630"/>
                </a:lnTo>
                <a:lnTo>
                  <a:pt x="54150" y="67630"/>
                </a:lnTo>
                <a:lnTo>
                  <a:pt x="54160" y="67630"/>
                </a:lnTo>
                <a:lnTo>
                  <a:pt x="54170" y="67620"/>
                </a:lnTo>
                <a:lnTo>
                  <a:pt x="54180" y="67620"/>
                </a:lnTo>
                <a:lnTo>
                  <a:pt x="54190" y="67620"/>
                </a:lnTo>
                <a:lnTo>
                  <a:pt x="54200" y="67620"/>
                </a:lnTo>
                <a:lnTo>
                  <a:pt x="54210" y="67620"/>
                </a:lnTo>
                <a:lnTo>
                  <a:pt x="54240" y="67610"/>
                </a:lnTo>
                <a:lnTo>
                  <a:pt x="54250" y="67610"/>
                </a:lnTo>
                <a:lnTo>
                  <a:pt x="54260" y="67610"/>
                </a:lnTo>
                <a:lnTo>
                  <a:pt x="54280" y="67600"/>
                </a:lnTo>
                <a:lnTo>
                  <a:pt x="54290" y="67600"/>
                </a:lnTo>
                <a:lnTo>
                  <a:pt x="54300" y="67600"/>
                </a:lnTo>
                <a:lnTo>
                  <a:pt x="54310" y="67600"/>
                </a:lnTo>
                <a:lnTo>
                  <a:pt x="54320" y="67600"/>
                </a:lnTo>
                <a:lnTo>
                  <a:pt x="54320" y="67590"/>
                </a:lnTo>
                <a:lnTo>
                  <a:pt x="54330" y="67590"/>
                </a:lnTo>
                <a:lnTo>
                  <a:pt x="54340" y="67590"/>
                </a:lnTo>
                <a:lnTo>
                  <a:pt x="54340" y="67580"/>
                </a:lnTo>
                <a:lnTo>
                  <a:pt x="54350" y="67580"/>
                </a:lnTo>
                <a:lnTo>
                  <a:pt x="54360" y="67580"/>
                </a:lnTo>
                <a:lnTo>
                  <a:pt x="54370" y="67580"/>
                </a:lnTo>
                <a:lnTo>
                  <a:pt x="54370" y="67570"/>
                </a:lnTo>
                <a:lnTo>
                  <a:pt x="54380" y="67570"/>
                </a:lnTo>
                <a:lnTo>
                  <a:pt x="54390" y="67570"/>
                </a:lnTo>
                <a:lnTo>
                  <a:pt x="54400" y="67570"/>
                </a:lnTo>
                <a:lnTo>
                  <a:pt x="54400" y="67560"/>
                </a:lnTo>
                <a:lnTo>
                  <a:pt x="54410" y="67560"/>
                </a:lnTo>
                <a:lnTo>
                  <a:pt x="54420" y="67560"/>
                </a:lnTo>
                <a:lnTo>
                  <a:pt x="54420" y="67550"/>
                </a:lnTo>
                <a:lnTo>
                  <a:pt x="54430" y="67550"/>
                </a:lnTo>
                <a:lnTo>
                  <a:pt x="54440" y="67540"/>
                </a:lnTo>
                <a:lnTo>
                  <a:pt x="54450" y="67540"/>
                </a:lnTo>
                <a:lnTo>
                  <a:pt x="54460" y="67540"/>
                </a:lnTo>
                <a:lnTo>
                  <a:pt x="54460" y="67530"/>
                </a:lnTo>
                <a:lnTo>
                  <a:pt x="54470" y="67530"/>
                </a:lnTo>
                <a:lnTo>
                  <a:pt x="54480" y="67530"/>
                </a:lnTo>
                <a:lnTo>
                  <a:pt x="54490" y="67520"/>
                </a:lnTo>
                <a:lnTo>
                  <a:pt x="54500" y="67520"/>
                </a:lnTo>
                <a:lnTo>
                  <a:pt x="54500" y="67530"/>
                </a:lnTo>
                <a:lnTo>
                  <a:pt x="54500" y="67540"/>
                </a:lnTo>
                <a:lnTo>
                  <a:pt x="54510" y="67540"/>
                </a:lnTo>
                <a:lnTo>
                  <a:pt x="54510" y="67550"/>
                </a:lnTo>
                <a:lnTo>
                  <a:pt x="54520" y="67560"/>
                </a:lnTo>
                <a:lnTo>
                  <a:pt x="54520" y="67570"/>
                </a:lnTo>
                <a:lnTo>
                  <a:pt x="54530" y="67570"/>
                </a:lnTo>
                <a:lnTo>
                  <a:pt x="54530" y="67580"/>
                </a:lnTo>
                <a:lnTo>
                  <a:pt x="54540" y="67580"/>
                </a:lnTo>
                <a:lnTo>
                  <a:pt x="54540" y="67590"/>
                </a:lnTo>
                <a:lnTo>
                  <a:pt x="54550" y="67590"/>
                </a:lnTo>
                <a:lnTo>
                  <a:pt x="54550" y="67600"/>
                </a:lnTo>
                <a:lnTo>
                  <a:pt x="54550" y="67610"/>
                </a:lnTo>
                <a:lnTo>
                  <a:pt x="54560" y="67610"/>
                </a:lnTo>
                <a:lnTo>
                  <a:pt x="54570" y="67610"/>
                </a:lnTo>
                <a:lnTo>
                  <a:pt x="54570" y="67620"/>
                </a:lnTo>
                <a:lnTo>
                  <a:pt x="54580" y="67620"/>
                </a:lnTo>
                <a:lnTo>
                  <a:pt x="54580" y="67630"/>
                </a:lnTo>
                <a:lnTo>
                  <a:pt x="54590" y="67630"/>
                </a:lnTo>
                <a:lnTo>
                  <a:pt x="54590" y="67640"/>
                </a:lnTo>
                <a:lnTo>
                  <a:pt x="54600" y="67640"/>
                </a:lnTo>
                <a:lnTo>
                  <a:pt x="54600" y="67650"/>
                </a:lnTo>
                <a:lnTo>
                  <a:pt x="54610" y="67660"/>
                </a:lnTo>
                <a:lnTo>
                  <a:pt x="54620" y="67660"/>
                </a:lnTo>
                <a:lnTo>
                  <a:pt x="54610" y="67670"/>
                </a:lnTo>
                <a:lnTo>
                  <a:pt x="54620" y="67670"/>
                </a:lnTo>
                <a:lnTo>
                  <a:pt x="54620" y="67680"/>
                </a:lnTo>
                <a:lnTo>
                  <a:pt x="54630" y="67680"/>
                </a:lnTo>
                <a:lnTo>
                  <a:pt x="54640" y="67680"/>
                </a:lnTo>
                <a:lnTo>
                  <a:pt x="54640" y="67690"/>
                </a:lnTo>
                <a:lnTo>
                  <a:pt x="54650" y="67690"/>
                </a:lnTo>
                <a:lnTo>
                  <a:pt x="54650" y="67700"/>
                </a:lnTo>
                <a:lnTo>
                  <a:pt x="54660" y="67700"/>
                </a:lnTo>
                <a:lnTo>
                  <a:pt x="54660" y="67710"/>
                </a:lnTo>
                <a:lnTo>
                  <a:pt x="54670" y="67710"/>
                </a:lnTo>
                <a:lnTo>
                  <a:pt x="54670" y="67720"/>
                </a:lnTo>
                <a:lnTo>
                  <a:pt x="54680" y="67720"/>
                </a:lnTo>
                <a:lnTo>
                  <a:pt x="54690" y="67720"/>
                </a:lnTo>
                <a:lnTo>
                  <a:pt x="54700" y="67720"/>
                </a:lnTo>
                <a:lnTo>
                  <a:pt x="54700" y="67730"/>
                </a:lnTo>
                <a:lnTo>
                  <a:pt x="54710" y="67730"/>
                </a:lnTo>
                <a:lnTo>
                  <a:pt x="54710" y="67740"/>
                </a:lnTo>
                <a:lnTo>
                  <a:pt x="54720" y="67740"/>
                </a:lnTo>
                <a:lnTo>
                  <a:pt x="54730" y="67740"/>
                </a:lnTo>
                <a:lnTo>
                  <a:pt x="54730" y="67750"/>
                </a:lnTo>
                <a:lnTo>
                  <a:pt x="54740" y="67750"/>
                </a:lnTo>
                <a:lnTo>
                  <a:pt x="54740" y="67760"/>
                </a:lnTo>
                <a:lnTo>
                  <a:pt x="54740" y="67770"/>
                </a:lnTo>
                <a:lnTo>
                  <a:pt x="54750" y="67770"/>
                </a:lnTo>
                <a:lnTo>
                  <a:pt x="54760" y="67780"/>
                </a:lnTo>
                <a:lnTo>
                  <a:pt x="54770" y="67780"/>
                </a:lnTo>
                <a:lnTo>
                  <a:pt x="54780" y="67780"/>
                </a:lnTo>
                <a:lnTo>
                  <a:pt x="54780" y="67790"/>
                </a:lnTo>
                <a:lnTo>
                  <a:pt x="54790" y="67790"/>
                </a:lnTo>
                <a:lnTo>
                  <a:pt x="54800" y="67790"/>
                </a:lnTo>
                <a:lnTo>
                  <a:pt x="54810" y="67790"/>
                </a:lnTo>
                <a:lnTo>
                  <a:pt x="54810" y="67800"/>
                </a:lnTo>
                <a:lnTo>
                  <a:pt x="54820" y="67800"/>
                </a:lnTo>
                <a:lnTo>
                  <a:pt x="54820" y="67810"/>
                </a:lnTo>
                <a:lnTo>
                  <a:pt x="54830" y="67810"/>
                </a:lnTo>
                <a:lnTo>
                  <a:pt x="54830" y="67820"/>
                </a:lnTo>
                <a:lnTo>
                  <a:pt x="54840" y="67820"/>
                </a:lnTo>
                <a:lnTo>
                  <a:pt x="54850" y="67820"/>
                </a:lnTo>
                <a:lnTo>
                  <a:pt x="54850" y="67830"/>
                </a:lnTo>
                <a:lnTo>
                  <a:pt x="54860" y="67830"/>
                </a:lnTo>
                <a:lnTo>
                  <a:pt x="54860" y="67840"/>
                </a:lnTo>
                <a:lnTo>
                  <a:pt x="54870" y="67840"/>
                </a:lnTo>
                <a:lnTo>
                  <a:pt x="54880" y="67840"/>
                </a:lnTo>
                <a:lnTo>
                  <a:pt x="54880" y="67850"/>
                </a:lnTo>
                <a:lnTo>
                  <a:pt x="54890" y="67850"/>
                </a:lnTo>
                <a:lnTo>
                  <a:pt x="54890" y="67860"/>
                </a:lnTo>
                <a:lnTo>
                  <a:pt x="54900" y="67860"/>
                </a:lnTo>
                <a:lnTo>
                  <a:pt x="54900" y="67870"/>
                </a:lnTo>
                <a:lnTo>
                  <a:pt x="54910" y="67870"/>
                </a:lnTo>
                <a:lnTo>
                  <a:pt x="54910" y="67880"/>
                </a:lnTo>
                <a:lnTo>
                  <a:pt x="54920" y="67880"/>
                </a:lnTo>
                <a:lnTo>
                  <a:pt x="54920" y="67890"/>
                </a:lnTo>
                <a:lnTo>
                  <a:pt x="54930" y="67890"/>
                </a:lnTo>
                <a:lnTo>
                  <a:pt x="54930" y="67900"/>
                </a:lnTo>
                <a:lnTo>
                  <a:pt x="54930" y="67910"/>
                </a:lnTo>
                <a:lnTo>
                  <a:pt x="54940" y="67910"/>
                </a:lnTo>
                <a:lnTo>
                  <a:pt x="54940" y="67920"/>
                </a:lnTo>
                <a:lnTo>
                  <a:pt x="54950" y="67920"/>
                </a:lnTo>
                <a:lnTo>
                  <a:pt x="54950" y="67930"/>
                </a:lnTo>
                <a:lnTo>
                  <a:pt x="54950" y="67940"/>
                </a:lnTo>
                <a:lnTo>
                  <a:pt x="54950" y="67950"/>
                </a:lnTo>
                <a:lnTo>
                  <a:pt x="54950" y="67960"/>
                </a:lnTo>
                <a:lnTo>
                  <a:pt x="54960" y="67960"/>
                </a:lnTo>
                <a:lnTo>
                  <a:pt x="54960" y="67970"/>
                </a:lnTo>
                <a:lnTo>
                  <a:pt x="54970" y="67970"/>
                </a:lnTo>
                <a:lnTo>
                  <a:pt x="54970" y="67980"/>
                </a:lnTo>
                <a:lnTo>
                  <a:pt x="54970" y="67990"/>
                </a:lnTo>
                <a:lnTo>
                  <a:pt x="54980" y="68000"/>
                </a:lnTo>
                <a:lnTo>
                  <a:pt x="54980" y="68010"/>
                </a:lnTo>
                <a:lnTo>
                  <a:pt x="54980" y="68020"/>
                </a:lnTo>
                <a:lnTo>
                  <a:pt x="54970" y="68020"/>
                </a:lnTo>
                <a:lnTo>
                  <a:pt x="54990" y="68040"/>
                </a:lnTo>
                <a:lnTo>
                  <a:pt x="55020" y="68060"/>
                </a:lnTo>
                <a:lnTo>
                  <a:pt x="55020" y="68070"/>
                </a:lnTo>
                <a:lnTo>
                  <a:pt x="55030" y="68090"/>
                </a:lnTo>
                <a:lnTo>
                  <a:pt x="55040" y="68100"/>
                </a:lnTo>
                <a:lnTo>
                  <a:pt x="55040" y="68120"/>
                </a:lnTo>
                <a:lnTo>
                  <a:pt x="55060" y="68150"/>
                </a:lnTo>
                <a:lnTo>
                  <a:pt x="55070" y="68190"/>
                </a:lnTo>
                <a:lnTo>
                  <a:pt x="55070" y="68200"/>
                </a:lnTo>
                <a:lnTo>
                  <a:pt x="55090" y="68260"/>
                </a:lnTo>
                <a:lnTo>
                  <a:pt x="55100" y="68280"/>
                </a:lnTo>
                <a:lnTo>
                  <a:pt x="55110" y="68310"/>
                </a:lnTo>
                <a:lnTo>
                  <a:pt x="55110" y="68320"/>
                </a:lnTo>
                <a:lnTo>
                  <a:pt x="55120" y="68340"/>
                </a:lnTo>
                <a:lnTo>
                  <a:pt x="55120" y="68350"/>
                </a:lnTo>
                <a:lnTo>
                  <a:pt x="55120" y="68360"/>
                </a:lnTo>
                <a:lnTo>
                  <a:pt x="55120" y="68370"/>
                </a:lnTo>
                <a:lnTo>
                  <a:pt x="55130" y="68370"/>
                </a:lnTo>
                <a:lnTo>
                  <a:pt x="55150" y="68390"/>
                </a:lnTo>
                <a:lnTo>
                  <a:pt x="55160" y="68390"/>
                </a:lnTo>
                <a:lnTo>
                  <a:pt x="55220" y="68430"/>
                </a:lnTo>
                <a:lnTo>
                  <a:pt x="55260" y="68460"/>
                </a:lnTo>
                <a:lnTo>
                  <a:pt x="55300" y="68480"/>
                </a:lnTo>
                <a:lnTo>
                  <a:pt x="55340" y="68500"/>
                </a:lnTo>
                <a:lnTo>
                  <a:pt x="55380" y="68530"/>
                </a:lnTo>
                <a:lnTo>
                  <a:pt x="55390" y="68540"/>
                </a:lnTo>
                <a:lnTo>
                  <a:pt x="55410" y="68550"/>
                </a:lnTo>
                <a:lnTo>
                  <a:pt x="55410" y="68560"/>
                </a:lnTo>
                <a:lnTo>
                  <a:pt x="55400" y="68590"/>
                </a:lnTo>
                <a:lnTo>
                  <a:pt x="55390" y="68630"/>
                </a:lnTo>
                <a:lnTo>
                  <a:pt x="55380" y="68670"/>
                </a:lnTo>
                <a:lnTo>
                  <a:pt x="55370" y="68700"/>
                </a:lnTo>
                <a:lnTo>
                  <a:pt x="55360" y="68730"/>
                </a:lnTo>
                <a:lnTo>
                  <a:pt x="55360" y="68740"/>
                </a:lnTo>
                <a:lnTo>
                  <a:pt x="55350" y="68750"/>
                </a:lnTo>
                <a:lnTo>
                  <a:pt x="55330" y="68840"/>
                </a:lnTo>
                <a:lnTo>
                  <a:pt x="55330" y="68850"/>
                </a:lnTo>
                <a:lnTo>
                  <a:pt x="55300" y="68940"/>
                </a:lnTo>
                <a:lnTo>
                  <a:pt x="55290" y="68980"/>
                </a:lnTo>
                <a:lnTo>
                  <a:pt x="55280" y="69000"/>
                </a:lnTo>
                <a:lnTo>
                  <a:pt x="55280" y="69010"/>
                </a:lnTo>
                <a:lnTo>
                  <a:pt x="55270" y="69040"/>
                </a:lnTo>
                <a:lnTo>
                  <a:pt x="55270" y="69060"/>
                </a:lnTo>
                <a:lnTo>
                  <a:pt x="55260" y="69060"/>
                </a:lnTo>
                <a:lnTo>
                  <a:pt x="55260" y="69070"/>
                </a:lnTo>
                <a:lnTo>
                  <a:pt x="55250" y="69130"/>
                </a:lnTo>
                <a:lnTo>
                  <a:pt x="55240" y="69140"/>
                </a:lnTo>
                <a:lnTo>
                  <a:pt x="55230" y="69170"/>
                </a:lnTo>
                <a:lnTo>
                  <a:pt x="55220" y="69240"/>
                </a:lnTo>
                <a:lnTo>
                  <a:pt x="55210" y="69270"/>
                </a:lnTo>
                <a:lnTo>
                  <a:pt x="55190" y="69330"/>
                </a:lnTo>
                <a:lnTo>
                  <a:pt x="55180" y="69340"/>
                </a:lnTo>
                <a:lnTo>
                  <a:pt x="55180" y="69390"/>
                </a:lnTo>
                <a:lnTo>
                  <a:pt x="55180" y="69440"/>
                </a:lnTo>
                <a:lnTo>
                  <a:pt x="55180" y="69520"/>
                </a:lnTo>
                <a:lnTo>
                  <a:pt x="55180" y="69570"/>
                </a:lnTo>
                <a:lnTo>
                  <a:pt x="55180" y="69700"/>
                </a:lnTo>
                <a:lnTo>
                  <a:pt x="55190" y="69800"/>
                </a:lnTo>
                <a:lnTo>
                  <a:pt x="55190" y="69820"/>
                </a:lnTo>
                <a:lnTo>
                  <a:pt x="55190" y="69860"/>
                </a:lnTo>
                <a:lnTo>
                  <a:pt x="55190" y="69890"/>
                </a:lnTo>
                <a:lnTo>
                  <a:pt x="55190" y="69900"/>
                </a:lnTo>
                <a:lnTo>
                  <a:pt x="55180" y="69950"/>
                </a:lnTo>
                <a:lnTo>
                  <a:pt x="55180" y="69960"/>
                </a:lnTo>
                <a:lnTo>
                  <a:pt x="55180" y="69970"/>
                </a:lnTo>
                <a:lnTo>
                  <a:pt x="55180" y="70080"/>
                </a:lnTo>
                <a:lnTo>
                  <a:pt x="55180" y="70090"/>
                </a:lnTo>
                <a:lnTo>
                  <a:pt x="55190" y="70140"/>
                </a:lnTo>
                <a:lnTo>
                  <a:pt x="55190" y="70180"/>
                </a:lnTo>
                <a:lnTo>
                  <a:pt x="55190" y="70210"/>
                </a:lnTo>
                <a:lnTo>
                  <a:pt x="55190" y="70240"/>
                </a:lnTo>
                <a:lnTo>
                  <a:pt x="55190" y="70260"/>
                </a:lnTo>
                <a:lnTo>
                  <a:pt x="55190" y="70310"/>
                </a:lnTo>
                <a:lnTo>
                  <a:pt x="55190" y="70470"/>
                </a:lnTo>
                <a:lnTo>
                  <a:pt x="55190" y="70600"/>
                </a:lnTo>
                <a:lnTo>
                  <a:pt x="55190" y="70680"/>
                </a:lnTo>
                <a:lnTo>
                  <a:pt x="55190" y="70730"/>
                </a:lnTo>
                <a:lnTo>
                  <a:pt x="55190" y="70760"/>
                </a:lnTo>
                <a:lnTo>
                  <a:pt x="55190" y="70820"/>
                </a:lnTo>
                <a:lnTo>
                  <a:pt x="55190" y="70860"/>
                </a:lnTo>
                <a:lnTo>
                  <a:pt x="55190" y="70900"/>
                </a:lnTo>
                <a:lnTo>
                  <a:pt x="55190" y="70930"/>
                </a:lnTo>
                <a:lnTo>
                  <a:pt x="55190" y="70990"/>
                </a:lnTo>
                <a:lnTo>
                  <a:pt x="55190" y="71100"/>
                </a:lnTo>
                <a:lnTo>
                  <a:pt x="55190" y="71110"/>
                </a:lnTo>
                <a:lnTo>
                  <a:pt x="55190" y="71210"/>
                </a:lnTo>
                <a:lnTo>
                  <a:pt x="55190" y="71260"/>
                </a:lnTo>
                <a:lnTo>
                  <a:pt x="55190" y="71280"/>
                </a:lnTo>
                <a:lnTo>
                  <a:pt x="55190" y="71310"/>
                </a:lnTo>
                <a:lnTo>
                  <a:pt x="55190" y="71320"/>
                </a:lnTo>
                <a:lnTo>
                  <a:pt x="55190" y="71330"/>
                </a:lnTo>
                <a:lnTo>
                  <a:pt x="55190" y="71350"/>
                </a:lnTo>
                <a:lnTo>
                  <a:pt x="55190" y="71360"/>
                </a:lnTo>
                <a:lnTo>
                  <a:pt x="55190" y="71530"/>
                </a:lnTo>
                <a:lnTo>
                  <a:pt x="55190" y="71560"/>
                </a:lnTo>
                <a:lnTo>
                  <a:pt x="55190" y="71570"/>
                </a:lnTo>
                <a:lnTo>
                  <a:pt x="55190" y="71580"/>
                </a:lnTo>
                <a:lnTo>
                  <a:pt x="55190" y="71640"/>
                </a:lnTo>
                <a:lnTo>
                  <a:pt x="55190" y="71650"/>
                </a:lnTo>
                <a:lnTo>
                  <a:pt x="55190" y="71720"/>
                </a:lnTo>
                <a:lnTo>
                  <a:pt x="55190" y="71750"/>
                </a:lnTo>
                <a:lnTo>
                  <a:pt x="55190" y="71810"/>
                </a:lnTo>
                <a:lnTo>
                  <a:pt x="55190" y="71900"/>
                </a:lnTo>
                <a:lnTo>
                  <a:pt x="55190" y="71910"/>
                </a:lnTo>
                <a:lnTo>
                  <a:pt x="55190" y="72000"/>
                </a:lnTo>
                <a:lnTo>
                  <a:pt x="55180" y="72000"/>
                </a:lnTo>
                <a:lnTo>
                  <a:pt x="55170" y="72010"/>
                </a:lnTo>
                <a:lnTo>
                  <a:pt x="55160" y="72030"/>
                </a:lnTo>
                <a:lnTo>
                  <a:pt x="55030" y="72190"/>
                </a:lnTo>
                <a:lnTo>
                  <a:pt x="55020" y="72210"/>
                </a:lnTo>
                <a:lnTo>
                  <a:pt x="54940" y="72310"/>
                </a:lnTo>
                <a:lnTo>
                  <a:pt x="54900" y="72360"/>
                </a:lnTo>
                <a:lnTo>
                  <a:pt x="54880" y="72390"/>
                </a:lnTo>
                <a:lnTo>
                  <a:pt x="54860" y="72410"/>
                </a:lnTo>
                <a:lnTo>
                  <a:pt x="54860" y="72420"/>
                </a:lnTo>
                <a:lnTo>
                  <a:pt x="54850" y="72430"/>
                </a:lnTo>
                <a:lnTo>
                  <a:pt x="54840" y="72440"/>
                </a:lnTo>
                <a:lnTo>
                  <a:pt x="54670" y="72650"/>
                </a:lnTo>
                <a:lnTo>
                  <a:pt x="54560" y="72790"/>
                </a:lnTo>
                <a:lnTo>
                  <a:pt x="54530" y="72830"/>
                </a:lnTo>
                <a:lnTo>
                  <a:pt x="54380" y="73020"/>
                </a:lnTo>
                <a:lnTo>
                  <a:pt x="54300" y="73120"/>
                </a:lnTo>
                <a:lnTo>
                  <a:pt x="54230" y="73210"/>
                </a:lnTo>
                <a:lnTo>
                  <a:pt x="54200" y="73250"/>
                </a:lnTo>
                <a:lnTo>
                  <a:pt x="54060" y="73420"/>
                </a:lnTo>
                <a:lnTo>
                  <a:pt x="53890" y="73630"/>
                </a:lnTo>
                <a:lnTo>
                  <a:pt x="53890" y="73640"/>
                </a:lnTo>
                <a:lnTo>
                  <a:pt x="53870" y="73660"/>
                </a:lnTo>
                <a:lnTo>
                  <a:pt x="53850" y="73680"/>
                </a:lnTo>
                <a:lnTo>
                  <a:pt x="53840" y="73700"/>
                </a:lnTo>
                <a:lnTo>
                  <a:pt x="53780" y="73770"/>
                </a:lnTo>
                <a:lnTo>
                  <a:pt x="53700" y="73870"/>
                </a:lnTo>
                <a:lnTo>
                  <a:pt x="53690" y="73890"/>
                </a:lnTo>
                <a:lnTo>
                  <a:pt x="53670" y="73910"/>
                </a:lnTo>
                <a:lnTo>
                  <a:pt x="53520" y="74100"/>
                </a:lnTo>
                <a:lnTo>
                  <a:pt x="53460" y="74170"/>
                </a:lnTo>
                <a:lnTo>
                  <a:pt x="53410" y="74240"/>
                </a:lnTo>
                <a:lnTo>
                  <a:pt x="53310" y="74380"/>
                </a:lnTo>
                <a:lnTo>
                  <a:pt x="53300" y="74390"/>
                </a:lnTo>
                <a:lnTo>
                  <a:pt x="53290" y="74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