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Tororo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Toror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2090" y="60080"/>
                </a:moveTo>
                <a:lnTo>
                  <a:pt x="82090" y="60090"/>
                </a:lnTo>
                <a:lnTo>
                  <a:pt x="82090" y="60110"/>
                </a:lnTo>
                <a:lnTo>
                  <a:pt x="82080" y="60160"/>
                </a:lnTo>
                <a:lnTo>
                  <a:pt x="82080" y="60170"/>
                </a:lnTo>
                <a:lnTo>
                  <a:pt x="82090" y="60180"/>
                </a:lnTo>
                <a:lnTo>
                  <a:pt x="82080" y="60190"/>
                </a:lnTo>
                <a:lnTo>
                  <a:pt x="82080" y="60210"/>
                </a:lnTo>
                <a:lnTo>
                  <a:pt x="82070" y="60230"/>
                </a:lnTo>
                <a:lnTo>
                  <a:pt x="82060" y="60240"/>
                </a:lnTo>
                <a:lnTo>
                  <a:pt x="82050" y="60300"/>
                </a:lnTo>
                <a:lnTo>
                  <a:pt x="82060" y="60340"/>
                </a:lnTo>
                <a:lnTo>
                  <a:pt x="82070" y="60350"/>
                </a:lnTo>
                <a:lnTo>
                  <a:pt x="82070" y="60370"/>
                </a:lnTo>
                <a:lnTo>
                  <a:pt x="82070" y="60380"/>
                </a:lnTo>
                <a:lnTo>
                  <a:pt x="82060" y="60380"/>
                </a:lnTo>
                <a:lnTo>
                  <a:pt x="82060" y="60390"/>
                </a:lnTo>
                <a:lnTo>
                  <a:pt x="82050" y="60410"/>
                </a:lnTo>
                <a:lnTo>
                  <a:pt x="82050" y="60430"/>
                </a:lnTo>
                <a:lnTo>
                  <a:pt x="82040" y="60460"/>
                </a:lnTo>
                <a:lnTo>
                  <a:pt x="82040" y="60470"/>
                </a:lnTo>
                <a:lnTo>
                  <a:pt x="82040" y="60490"/>
                </a:lnTo>
                <a:lnTo>
                  <a:pt x="82060" y="60530"/>
                </a:lnTo>
                <a:lnTo>
                  <a:pt x="82060" y="60550"/>
                </a:lnTo>
                <a:lnTo>
                  <a:pt x="82060" y="60560"/>
                </a:lnTo>
                <a:lnTo>
                  <a:pt x="82070" y="60570"/>
                </a:lnTo>
                <a:lnTo>
                  <a:pt x="82070" y="60580"/>
                </a:lnTo>
                <a:lnTo>
                  <a:pt x="82070" y="60590"/>
                </a:lnTo>
                <a:lnTo>
                  <a:pt x="82070" y="60600"/>
                </a:lnTo>
                <a:lnTo>
                  <a:pt x="82070" y="60620"/>
                </a:lnTo>
                <a:lnTo>
                  <a:pt x="82080" y="60650"/>
                </a:lnTo>
                <a:lnTo>
                  <a:pt x="82080" y="60670"/>
                </a:lnTo>
                <a:lnTo>
                  <a:pt x="82080" y="60700"/>
                </a:lnTo>
                <a:lnTo>
                  <a:pt x="82090" y="60710"/>
                </a:lnTo>
                <a:lnTo>
                  <a:pt x="82100" y="60720"/>
                </a:lnTo>
                <a:lnTo>
                  <a:pt x="82120" y="60740"/>
                </a:lnTo>
                <a:lnTo>
                  <a:pt x="82130" y="60760"/>
                </a:lnTo>
                <a:lnTo>
                  <a:pt x="82130" y="60780"/>
                </a:lnTo>
                <a:lnTo>
                  <a:pt x="82140" y="60800"/>
                </a:lnTo>
                <a:lnTo>
                  <a:pt x="82140" y="60810"/>
                </a:lnTo>
                <a:lnTo>
                  <a:pt x="82130" y="60820"/>
                </a:lnTo>
                <a:lnTo>
                  <a:pt x="82120" y="60850"/>
                </a:lnTo>
                <a:lnTo>
                  <a:pt x="82130" y="60860"/>
                </a:lnTo>
                <a:lnTo>
                  <a:pt x="82130" y="60870"/>
                </a:lnTo>
                <a:lnTo>
                  <a:pt x="82110" y="60880"/>
                </a:lnTo>
                <a:lnTo>
                  <a:pt x="82100" y="60870"/>
                </a:lnTo>
                <a:lnTo>
                  <a:pt x="82080" y="60860"/>
                </a:lnTo>
                <a:lnTo>
                  <a:pt x="82060" y="60870"/>
                </a:lnTo>
                <a:lnTo>
                  <a:pt x="82040" y="60870"/>
                </a:lnTo>
                <a:lnTo>
                  <a:pt x="82030" y="60880"/>
                </a:lnTo>
                <a:lnTo>
                  <a:pt x="82010" y="60880"/>
                </a:lnTo>
                <a:lnTo>
                  <a:pt x="82000" y="60890"/>
                </a:lnTo>
                <a:lnTo>
                  <a:pt x="82000" y="60900"/>
                </a:lnTo>
                <a:lnTo>
                  <a:pt x="81990" y="60920"/>
                </a:lnTo>
                <a:lnTo>
                  <a:pt x="81970" y="60920"/>
                </a:lnTo>
                <a:lnTo>
                  <a:pt x="81950" y="60930"/>
                </a:lnTo>
                <a:lnTo>
                  <a:pt x="81940" y="60940"/>
                </a:lnTo>
                <a:lnTo>
                  <a:pt x="81920" y="60930"/>
                </a:lnTo>
                <a:lnTo>
                  <a:pt x="81900" y="60940"/>
                </a:lnTo>
                <a:lnTo>
                  <a:pt x="81890" y="60960"/>
                </a:lnTo>
                <a:lnTo>
                  <a:pt x="81880" y="60970"/>
                </a:lnTo>
                <a:lnTo>
                  <a:pt x="81870" y="60970"/>
                </a:lnTo>
                <a:lnTo>
                  <a:pt x="81850" y="61000"/>
                </a:lnTo>
                <a:lnTo>
                  <a:pt x="81850" y="61010"/>
                </a:lnTo>
                <a:lnTo>
                  <a:pt x="81850" y="61020"/>
                </a:lnTo>
                <a:lnTo>
                  <a:pt x="81840" y="61030"/>
                </a:lnTo>
                <a:lnTo>
                  <a:pt x="81830" y="61020"/>
                </a:lnTo>
                <a:lnTo>
                  <a:pt x="81810" y="61030"/>
                </a:lnTo>
                <a:lnTo>
                  <a:pt x="81800" y="61040"/>
                </a:lnTo>
                <a:lnTo>
                  <a:pt x="81780" y="61050"/>
                </a:lnTo>
                <a:lnTo>
                  <a:pt x="81760" y="61050"/>
                </a:lnTo>
                <a:lnTo>
                  <a:pt x="81750" y="61070"/>
                </a:lnTo>
                <a:lnTo>
                  <a:pt x="81740" y="61070"/>
                </a:lnTo>
                <a:lnTo>
                  <a:pt x="81730" y="61080"/>
                </a:lnTo>
                <a:lnTo>
                  <a:pt x="81720" y="61090"/>
                </a:lnTo>
                <a:lnTo>
                  <a:pt x="81710" y="61100"/>
                </a:lnTo>
                <a:lnTo>
                  <a:pt x="81700" y="61090"/>
                </a:lnTo>
                <a:lnTo>
                  <a:pt x="81680" y="61090"/>
                </a:lnTo>
                <a:lnTo>
                  <a:pt x="81640" y="61080"/>
                </a:lnTo>
                <a:lnTo>
                  <a:pt x="81630" y="61100"/>
                </a:lnTo>
                <a:lnTo>
                  <a:pt x="81610" y="61090"/>
                </a:lnTo>
                <a:lnTo>
                  <a:pt x="81600" y="61100"/>
                </a:lnTo>
                <a:lnTo>
                  <a:pt x="81570" y="61150"/>
                </a:lnTo>
                <a:lnTo>
                  <a:pt x="81570" y="61160"/>
                </a:lnTo>
                <a:lnTo>
                  <a:pt x="81580" y="61200"/>
                </a:lnTo>
                <a:lnTo>
                  <a:pt x="81590" y="61210"/>
                </a:lnTo>
                <a:lnTo>
                  <a:pt x="81580" y="61220"/>
                </a:lnTo>
                <a:lnTo>
                  <a:pt x="81590" y="61250"/>
                </a:lnTo>
                <a:lnTo>
                  <a:pt x="81600" y="61260"/>
                </a:lnTo>
                <a:lnTo>
                  <a:pt x="81600" y="61280"/>
                </a:lnTo>
                <a:lnTo>
                  <a:pt x="81600" y="61290"/>
                </a:lnTo>
                <a:lnTo>
                  <a:pt x="81610" y="61310"/>
                </a:lnTo>
                <a:lnTo>
                  <a:pt x="81610" y="61320"/>
                </a:lnTo>
                <a:lnTo>
                  <a:pt x="81630" y="61330"/>
                </a:lnTo>
                <a:lnTo>
                  <a:pt x="81620" y="61340"/>
                </a:lnTo>
                <a:lnTo>
                  <a:pt x="81620" y="61360"/>
                </a:lnTo>
                <a:lnTo>
                  <a:pt x="81610" y="61350"/>
                </a:lnTo>
                <a:lnTo>
                  <a:pt x="81610" y="61360"/>
                </a:lnTo>
                <a:lnTo>
                  <a:pt x="81610" y="61370"/>
                </a:lnTo>
                <a:lnTo>
                  <a:pt x="81600" y="61390"/>
                </a:lnTo>
                <a:lnTo>
                  <a:pt x="81580" y="61420"/>
                </a:lnTo>
                <a:lnTo>
                  <a:pt x="81580" y="61430"/>
                </a:lnTo>
                <a:lnTo>
                  <a:pt x="81590" y="61440"/>
                </a:lnTo>
                <a:lnTo>
                  <a:pt x="81590" y="61450"/>
                </a:lnTo>
                <a:lnTo>
                  <a:pt x="81590" y="61460"/>
                </a:lnTo>
                <a:lnTo>
                  <a:pt x="81580" y="61460"/>
                </a:lnTo>
                <a:lnTo>
                  <a:pt x="81580" y="61470"/>
                </a:lnTo>
                <a:lnTo>
                  <a:pt x="81590" y="61480"/>
                </a:lnTo>
                <a:lnTo>
                  <a:pt x="81590" y="61510"/>
                </a:lnTo>
                <a:lnTo>
                  <a:pt x="81590" y="61520"/>
                </a:lnTo>
                <a:lnTo>
                  <a:pt x="81590" y="61540"/>
                </a:lnTo>
                <a:lnTo>
                  <a:pt x="81590" y="61550"/>
                </a:lnTo>
                <a:lnTo>
                  <a:pt x="81590" y="61580"/>
                </a:lnTo>
                <a:lnTo>
                  <a:pt x="81590" y="61590"/>
                </a:lnTo>
                <a:lnTo>
                  <a:pt x="81590" y="61600"/>
                </a:lnTo>
                <a:lnTo>
                  <a:pt x="81580" y="61620"/>
                </a:lnTo>
                <a:lnTo>
                  <a:pt x="81580" y="61630"/>
                </a:lnTo>
                <a:lnTo>
                  <a:pt x="81590" y="61640"/>
                </a:lnTo>
                <a:lnTo>
                  <a:pt x="81590" y="61660"/>
                </a:lnTo>
                <a:lnTo>
                  <a:pt x="81580" y="61670"/>
                </a:lnTo>
                <a:lnTo>
                  <a:pt x="81570" y="61690"/>
                </a:lnTo>
                <a:lnTo>
                  <a:pt x="81570" y="61710"/>
                </a:lnTo>
                <a:lnTo>
                  <a:pt x="81560" y="61720"/>
                </a:lnTo>
                <a:lnTo>
                  <a:pt x="81560" y="61730"/>
                </a:lnTo>
                <a:lnTo>
                  <a:pt x="81540" y="61740"/>
                </a:lnTo>
                <a:lnTo>
                  <a:pt x="81530" y="61740"/>
                </a:lnTo>
                <a:lnTo>
                  <a:pt x="81510" y="61730"/>
                </a:lnTo>
                <a:lnTo>
                  <a:pt x="81500" y="61750"/>
                </a:lnTo>
                <a:lnTo>
                  <a:pt x="81480" y="61740"/>
                </a:lnTo>
                <a:lnTo>
                  <a:pt x="81470" y="61750"/>
                </a:lnTo>
                <a:lnTo>
                  <a:pt x="81470" y="61770"/>
                </a:lnTo>
                <a:lnTo>
                  <a:pt x="81450" y="61750"/>
                </a:lnTo>
                <a:lnTo>
                  <a:pt x="81420" y="61770"/>
                </a:lnTo>
                <a:lnTo>
                  <a:pt x="81400" y="61780"/>
                </a:lnTo>
                <a:lnTo>
                  <a:pt x="81390" y="61770"/>
                </a:lnTo>
                <a:lnTo>
                  <a:pt x="81360" y="61770"/>
                </a:lnTo>
                <a:lnTo>
                  <a:pt x="81340" y="61780"/>
                </a:lnTo>
                <a:lnTo>
                  <a:pt x="81310" y="61800"/>
                </a:lnTo>
                <a:lnTo>
                  <a:pt x="81300" y="61810"/>
                </a:lnTo>
                <a:lnTo>
                  <a:pt x="81290" y="61810"/>
                </a:lnTo>
                <a:lnTo>
                  <a:pt x="81250" y="61850"/>
                </a:lnTo>
                <a:lnTo>
                  <a:pt x="81230" y="61850"/>
                </a:lnTo>
                <a:lnTo>
                  <a:pt x="81220" y="61860"/>
                </a:lnTo>
                <a:lnTo>
                  <a:pt x="81210" y="61870"/>
                </a:lnTo>
                <a:lnTo>
                  <a:pt x="81190" y="61880"/>
                </a:lnTo>
                <a:lnTo>
                  <a:pt x="81170" y="61890"/>
                </a:lnTo>
                <a:lnTo>
                  <a:pt x="81160" y="61900"/>
                </a:lnTo>
                <a:lnTo>
                  <a:pt x="81140" y="61910"/>
                </a:lnTo>
                <a:lnTo>
                  <a:pt x="81120" y="61910"/>
                </a:lnTo>
                <a:lnTo>
                  <a:pt x="81100" y="61900"/>
                </a:lnTo>
                <a:lnTo>
                  <a:pt x="81090" y="61890"/>
                </a:lnTo>
                <a:lnTo>
                  <a:pt x="81070" y="61890"/>
                </a:lnTo>
                <a:lnTo>
                  <a:pt x="81060" y="61880"/>
                </a:lnTo>
                <a:lnTo>
                  <a:pt x="81000" y="61860"/>
                </a:lnTo>
                <a:lnTo>
                  <a:pt x="80980" y="61900"/>
                </a:lnTo>
                <a:lnTo>
                  <a:pt x="80970" y="61920"/>
                </a:lnTo>
                <a:lnTo>
                  <a:pt x="80960" y="61920"/>
                </a:lnTo>
                <a:lnTo>
                  <a:pt x="80950" y="61930"/>
                </a:lnTo>
                <a:lnTo>
                  <a:pt x="80930" y="61940"/>
                </a:lnTo>
                <a:lnTo>
                  <a:pt x="80920" y="61950"/>
                </a:lnTo>
                <a:lnTo>
                  <a:pt x="80910" y="61960"/>
                </a:lnTo>
                <a:lnTo>
                  <a:pt x="80900" y="61960"/>
                </a:lnTo>
                <a:lnTo>
                  <a:pt x="80890" y="61950"/>
                </a:lnTo>
                <a:lnTo>
                  <a:pt x="80860" y="61930"/>
                </a:lnTo>
                <a:lnTo>
                  <a:pt x="80850" y="61940"/>
                </a:lnTo>
                <a:lnTo>
                  <a:pt x="80830" y="61950"/>
                </a:lnTo>
                <a:lnTo>
                  <a:pt x="80820" y="61960"/>
                </a:lnTo>
                <a:lnTo>
                  <a:pt x="80800" y="61970"/>
                </a:lnTo>
                <a:lnTo>
                  <a:pt x="80790" y="61950"/>
                </a:lnTo>
                <a:lnTo>
                  <a:pt x="80770" y="61940"/>
                </a:lnTo>
                <a:lnTo>
                  <a:pt x="80750" y="61930"/>
                </a:lnTo>
                <a:lnTo>
                  <a:pt x="80710" y="61910"/>
                </a:lnTo>
                <a:lnTo>
                  <a:pt x="80700" y="61910"/>
                </a:lnTo>
                <a:lnTo>
                  <a:pt x="80660" y="61900"/>
                </a:lnTo>
                <a:lnTo>
                  <a:pt x="80650" y="61920"/>
                </a:lnTo>
                <a:lnTo>
                  <a:pt x="80640" y="61930"/>
                </a:lnTo>
                <a:lnTo>
                  <a:pt x="80620" y="61940"/>
                </a:lnTo>
                <a:lnTo>
                  <a:pt x="80610" y="61950"/>
                </a:lnTo>
                <a:lnTo>
                  <a:pt x="80610" y="61970"/>
                </a:lnTo>
                <a:lnTo>
                  <a:pt x="80610" y="61980"/>
                </a:lnTo>
                <a:lnTo>
                  <a:pt x="80600" y="62000"/>
                </a:lnTo>
                <a:lnTo>
                  <a:pt x="80610" y="62010"/>
                </a:lnTo>
                <a:lnTo>
                  <a:pt x="80590" y="62020"/>
                </a:lnTo>
                <a:lnTo>
                  <a:pt x="80580" y="62000"/>
                </a:lnTo>
                <a:lnTo>
                  <a:pt x="80570" y="62000"/>
                </a:lnTo>
                <a:lnTo>
                  <a:pt x="80560" y="62000"/>
                </a:lnTo>
                <a:lnTo>
                  <a:pt x="80540" y="62010"/>
                </a:lnTo>
                <a:lnTo>
                  <a:pt x="80530" y="62010"/>
                </a:lnTo>
                <a:lnTo>
                  <a:pt x="80510" y="62000"/>
                </a:lnTo>
                <a:lnTo>
                  <a:pt x="80500" y="61990"/>
                </a:lnTo>
                <a:lnTo>
                  <a:pt x="80480" y="61980"/>
                </a:lnTo>
                <a:lnTo>
                  <a:pt x="80430" y="62000"/>
                </a:lnTo>
                <a:lnTo>
                  <a:pt x="80430" y="62010"/>
                </a:lnTo>
                <a:lnTo>
                  <a:pt x="80420" y="62020"/>
                </a:lnTo>
                <a:lnTo>
                  <a:pt x="80410" y="62020"/>
                </a:lnTo>
                <a:lnTo>
                  <a:pt x="80390" y="62010"/>
                </a:lnTo>
                <a:lnTo>
                  <a:pt x="80370" y="62010"/>
                </a:lnTo>
                <a:lnTo>
                  <a:pt x="80370" y="62000"/>
                </a:lnTo>
                <a:lnTo>
                  <a:pt x="80360" y="61980"/>
                </a:lnTo>
                <a:lnTo>
                  <a:pt x="80350" y="61980"/>
                </a:lnTo>
                <a:lnTo>
                  <a:pt x="80310" y="61980"/>
                </a:lnTo>
                <a:lnTo>
                  <a:pt x="80290" y="62000"/>
                </a:lnTo>
                <a:lnTo>
                  <a:pt x="80270" y="62030"/>
                </a:lnTo>
                <a:lnTo>
                  <a:pt x="80280" y="62040"/>
                </a:lnTo>
                <a:lnTo>
                  <a:pt x="80270" y="62060"/>
                </a:lnTo>
                <a:lnTo>
                  <a:pt x="80280" y="62060"/>
                </a:lnTo>
                <a:lnTo>
                  <a:pt x="80290" y="62070"/>
                </a:lnTo>
                <a:lnTo>
                  <a:pt x="80280" y="62080"/>
                </a:lnTo>
                <a:lnTo>
                  <a:pt x="80270" y="62080"/>
                </a:lnTo>
                <a:lnTo>
                  <a:pt x="80250" y="62080"/>
                </a:lnTo>
                <a:lnTo>
                  <a:pt x="80240" y="62080"/>
                </a:lnTo>
                <a:lnTo>
                  <a:pt x="80220" y="62070"/>
                </a:lnTo>
                <a:lnTo>
                  <a:pt x="80210" y="62090"/>
                </a:lnTo>
                <a:lnTo>
                  <a:pt x="80210" y="62100"/>
                </a:lnTo>
                <a:lnTo>
                  <a:pt x="80210" y="62110"/>
                </a:lnTo>
                <a:lnTo>
                  <a:pt x="80200" y="62120"/>
                </a:lnTo>
                <a:lnTo>
                  <a:pt x="80200" y="62140"/>
                </a:lnTo>
                <a:lnTo>
                  <a:pt x="80210" y="62160"/>
                </a:lnTo>
                <a:lnTo>
                  <a:pt x="80200" y="62160"/>
                </a:lnTo>
                <a:lnTo>
                  <a:pt x="80190" y="62160"/>
                </a:lnTo>
                <a:lnTo>
                  <a:pt x="80180" y="62160"/>
                </a:lnTo>
                <a:lnTo>
                  <a:pt x="80190" y="62170"/>
                </a:lnTo>
                <a:lnTo>
                  <a:pt x="80170" y="62190"/>
                </a:lnTo>
                <a:lnTo>
                  <a:pt x="80150" y="62190"/>
                </a:lnTo>
                <a:lnTo>
                  <a:pt x="80130" y="62200"/>
                </a:lnTo>
                <a:lnTo>
                  <a:pt x="80110" y="62210"/>
                </a:lnTo>
                <a:lnTo>
                  <a:pt x="80120" y="62230"/>
                </a:lnTo>
                <a:lnTo>
                  <a:pt x="80120" y="62240"/>
                </a:lnTo>
                <a:lnTo>
                  <a:pt x="80120" y="62250"/>
                </a:lnTo>
                <a:lnTo>
                  <a:pt x="80130" y="62250"/>
                </a:lnTo>
                <a:lnTo>
                  <a:pt x="80130" y="62260"/>
                </a:lnTo>
                <a:lnTo>
                  <a:pt x="80130" y="62280"/>
                </a:lnTo>
                <a:lnTo>
                  <a:pt x="80130" y="62290"/>
                </a:lnTo>
                <a:lnTo>
                  <a:pt x="80120" y="62300"/>
                </a:lnTo>
                <a:lnTo>
                  <a:pt x="80110" y="62290"/>
                </a:lnTo>
                <a:lnTo>
                  <a:pt x="80090" y="62300"/>
                </a:lnTo>
                <a:lnTo>
                  <a:pt x="80080" y="62300"/>
                </a:lnTo>
                <a:lnTo>
                  <a:pt x="80070" y="62290"/>
                </a:lnTo>
                <a:lnTo>
                  <a:pt x="80050" y="62290"/>
                </a:lnTo>
                <a:lnTo>
                  <a:pt x="80030" y="62290"/>
                </a:lnTo>
                <a:lnTo>
                  <a:pt x="80010" y="62280"/>
                </a:lnTo>
                <a:lnTo>
                  <a:pt x="79960" y="62280"/>
                </a:lnTo>
                <a:lnTo>
                  <a:pt x="79950" y="62290"/>
                </a:lnTo>
                <a:lnTo>
                  <a:pt x="79930" y="62310"/>
                </a:lnTo>
                <a:lnTo>
                  <a:pt x="79930" y="62330"/>
                </a:lnTo>
                <a:lnTo>
                  <a:pt x="79920" y="62340"/>
                </a:lnTo>
                <a:lnTo>
                  <a:pt x="79910" y="62330"/>
                </a:lnTo>
                <a:lnTo>
                  <a:pt x="79900" y="62340"/>
                </a:lnTo>
                <a:lnTo>
                  <a:pt x="79880" y="62360"/>
                </a:lnTo>
                <a:lnTo>
                  <a:pt x="79870" y="62370"/>
                </a:lnTo>
                <a:lnTo>
                  <a:pt x="79870" y="62380"/>
                </a:lnTo>
                <a:lnTo>
                  <a:pt x="79850" y="62370"/>
                </a:lnTo>
                <a:lnTo>
                  <a:pt x="79820" y="62370"/>
                </a:lnTo>
                <a:lnTo>
                  <a:pt x="79790" y="62400"/>
                </a:lnTo>
                <a:lnTo>
                  <a:pt x="79790" y="62410"/>
                </a:lnTo>
                <a:lnTo>
                  <a:pt x="79770" y="62420"/>
                </a:lnTo>
                <a:lnTo>
                  <a:pt x="79760" y="62430"/>
                </a:lnTo>
                <a:lnTo>
                  <a:pt x="79740" y="62440"/>
                </a:lnTo>
                <a:lnTo>
                  <a:pt x="79720" y="62450"/>
                </a:lnTo>
                <a:lnTo>
                  <a:pt x="79710" y="62460"/>
                </a:lnTo>
                <a:lnTo>
                  <a:pt x="79700" y="62480"/>
                </a:lnTo>
                <a:lnTo>
                  <a:pt x="79690" y="62490"/>
                </a:lnTo>
                <a:lnTo>
                  <a:pt x="79670" y="62500"/>
                </a:lnTo>
                <a:lnTo>
                  <a:pt x="79660" y="62520"/>
                </a:lnTo>
                <a:lnTo>
                  <a:pt x="79650" y="62530"/>
                </a:lnTo>
                <a:lnTo>
                  <a:pt x="79640" y="62540"/>
                </a:lnTo>
                <a:lnTo>
                  <a:pt x="79630" y="62540"/>
                </a:lnTo>
                <a:lnTo>
                  <a:pt x="79620" y="62550"/>
                </a:lnTo>
                <a:lnTo>
                  <a:pt x="79610" y="62570"/>
                </a:lnTo>
                <a:lnTo>
                  <a:pt x="79600" y="62580"/>
                </a:lnTo>
                <a:lnTo>
                  <a:pt x="79590" y="62590"/>
                </a:lnTo>
                <a:lnTo>
                  <a:pt x="79590" y="62610"/>
                </a:lnTo>
                <a:lnTo>
                  <a:pt x="79580" y="62600"/>
                </a:lnTo>
                <a:lnTo>
                  <a:pt x="79560" y="62610"/>
                </a:lnTo>
                <a:lnTo>
                  <a:pt x="79540" y="62610"/>
                </a:lnTo>
                <a:lnTo>
                  <a:pt x="79510" y="62620"/>
                </a:lnTo>
                <a:lnTo>
                  <a:pt x="79510" y="62630"/>
                </a:lnTo>
                <a:lnTo>
                  <a:pt x="79490" y="62640"/>
                </a:lnTo>
                <a:lnTo>
                  <a:pt x="79470" y="62640"/>
                </a:lnTo>
                <a:lnTo>
                  <a:pt x="79450" y="62660"/>
                </a:lnTo>
                <a:lnTo>
                  <a:pt x="79430" y="62670"/>
                </a:lnTo>
                <a:lnTo>
                  <a:pt x="79420" y="62680"/>
                </a:lnTo>
                <a:lnTo>
                  <a:pt x="79410" y="62670"/>
                </a:lnTo>
                <a:lnTo>
                  <a:pt x="79390" y="62670"/>
                </a:lnTo>
                <a:lnTo>
                  <a:pt x="79380" y="62670"/>
                </a:lnTo>
                <a:lnTo>
                  <a:pt x="79370" y="62650"/>
                </a:lnTo>
                <a:lnTo>
                  <a:pt x="79350" y="62680"/>
                </a:lnTo>
                <a:lnTo>
                  <a:pt x="79350" y="62670"/>
                </a:lnTo>
                <a:lnTo>
                  <a:pt x="79340" y="62670"/>
                </a:lnTo>
                <a:lnTo>
                  <a:pt x="79330" y="62670"/>
                </a:lnTo>
                <a:lnTo>
                  <a:pt x="79330" y="62660"/>
                </a:lnTo>
                <a:lnTo>
                  <a:pt x="79320" y="62660"/>
                </a:lnTo>
                <a:lnTo>
                  <a:pt x="79310" y="62660"/>
                </a:lnTo>
                <a:lnTo>
                  <a:pt x="79310" y="62670"/>
                </a:lnTo>
                <a:lnTo>
                  <a:pt x="79300" y="62670"/>
                </a:lnTo>
                <a:lnTo>
                  <a:pt x="79300" y="62680"/>
                </a:lnTo>
                <a:lnTo>
                  <a:pt x="79300" y="62690"/>
                </a:lnTo>
                <a:lnTo>
                  <a:pt x="79290" y="62690"/>
                </a:lnTo>
                <a:lnTo>
                  <a:pt x="79290" y="62700"/>
                </a:lnTo>
                <a:lnTo>
                  <a:pt x="79280" y="62700"/>
                </a:lnTo>
                <a:lnTo>
                  <a:pt x="79280" y="62690"/>
                </a:lnTo>
                <a:lnTo>
                  <a:pt x="79280" y="62700"/>
                </a:lnTo>
                <a:lnTo>
                  <a:pt x="79270" y="62700"/>
                </a:lnTo>
                <a:lnTo>
                  <a:pt x="79270" y="62710"/>
                </a:lnTo>
                <a:lnTo>
                  <a:pt x="79270" y="62700"/>
                </a:lnTo>
                <a:lnTo>
                  <a:pt x="79260" y="62700"/>
                </a:lnTo>
                <a:lnTo>
                  <a:pt x="79260" y="62690"/>
                </a:lnTo>
                <a:lnTo>
                  <a:pt x="79250" y="62690"/>
                </a:lnTo>
                <a:lnTo>
                  <a:pt x="79250" y="62700"/>
                </a:lnTo>
                <a:lnTo>
                  <a:pt x="79240" y="62700"/>
                </a:lnTo>
                <a:lnTo>
                  <a:pt x="79240" y="62710"/>
                </a:lnTo>
                <a:lnTo>
                  <a:pt x="79230" y="62710"/>
                </a:lnTo>
                <a:lnTo>
                  <a:pt x="79230" y="62700"/>
                </a:lnTo>
                <a:lnTo>
                  <a:pt x="79220" y="62700"/>
                </a:lnTo>
                <a:lnTo>
                  <a:pt x="79220" y="62710"/>
                </a:lnTo>
                <a:lnTo>
                  <a:pt x="79220" y="62700"/>
                </a:lnTo>
                <a:lnTo>
                  <a:pt x="79210" y="62700"/>
                </a:lnTo>
                <a:lnTo>
                  <a:pt x="79210" y="62690"/>
                </a:lnTo>
                <a:lnTo>
                  <a:pt x="79200" y="62690"/>
                </a:lnTo>
                <a:lnTo>
                  <a:pt x="79200" y="62700"/>
                </a:lnTo>
                <a:lnTo>
                  <a:pt x="79190" y="62700"/>
                </a:lnTo>
                <a:lnTo>
                  <a:pt x="79180" y="62700"/>
                </a:lnTo>
                <a:lnTo>
                  <a:pt x="79180" y="62710"/>
                </a:lnTo>
                <a:lnTo>
                  <a:pt x="79180" y="62720"/>
                </a:lnTo>
                <a:lnTo>
                  <a:pt x="79170" y="62720"/>
                </a:lnTo>
                <a:lnTo>
                  <a:pt x="79170" y="62710"/>
                </a:lnTo>
                <a:lnTo>
                  <a:pt x="79160" y="62710"/>
                </a:lnTo>
                <a:lnTo>
                  <a:pt x="79160" y="62720"/>
                </a:lnTo>
                <a:lnTo>
                  <a:pt x="79150" y="62720"/>
                </a:lnTo>
                <a:lnTo>
                  <a:pt x="79140" y="62720"/>
                </a:lnTo>
                <a:lnTo>
                  <a:pt x="79130" y="62720"/>
                </a:lnTo>
                <a:lnTo>
                  <a:pt x="79130" y="62730"/>
                </a:lnTo>
                <a:lnTo>
                  <a:pt x="79120" y="62730"/>
                </a:lnTo>
                <a:lnTo>
                  <a:pt x="79120" y="62720"/>
                </a:lnTo>
                <a:lnTo>
                  <a:pt x="79110" y="62720"/>
                </a:lnTo>
                <a:lnTo>
                  <a:pt x="79110" y="62710"/>
                </a:lnTo>
                <a:lnTo>
                  <a:pt x="79100" y="62710"/>
                </a:lnTo>
                <a:lnTo>
                  <a:pt x="79090" y="62710"/>
                </a:lnTo>
                <a:lnTo>
                  <a:pt x="79090" y="62720"/>
                </a:lnTo>
                <a:lnTo>
                  <a:pt x="79080" y="62720"/>
                </a:lnTo>
                <a:lnTo>
                  <a:pt x="79070" y="62720"/>
                </a:lnTo>
                <a:lnTo>
                  <a:pt x="79060" y="62720"/>
                </a:lnTo>
                <a:lnTo>
                  <a:pt x="79060" y="62710"/>
                </a:lnTo>
                <a:lnTo>
                  <a:pt x="79050" y="62710"/>
                </a:lnTo>
                <a:lnTo>
                  <a:pt x="79050" y="62700"/>
                </a:lnTo>
                <a:lnTo>
                  <a:pt x="79040" y="62700"/>
                </a:lnTo>
                <a:lnTo>
                  <a:pt x="79030" y="62700"/>
                </a:lnTo>
                <a:lnTo>
                  <a:pt x="79030" y="62690"/>
                </a:lnTo>
                <a:lnTo>
                  <a:pt x="79020" y="62690"/>
                </a:lnTo>
                <a:lnTo>
                  <a:pt x="79010" y="62690"/>
                </a:lnTo>
                <a:lnTo>
                  <a:pt x="79000" y="62690"/>
                </a:lnTo>
                <a:lnTo>
                  <a:pt x="78990" y="62700"/>
                </a:lnTo>
                <a:lnTo>
                  <a:pt x="78980" y="62700"/>
                </a:lnTo>
                <a:lnTo>
                  <a:pt x="78980" y="62710"/>
                </a:lnTo>
                <a:lnTo>
                  <a:pt x="78970" y="62710"/>
                </a:lnTo>
                <a:lnTo>
                  <a:pt x="78970" y="62720"/>
                </a:lnTo>
                <a:lnTo>
                  <a:pt x="78960" y="62720"/>
                </a:lnTo>
                <a:lnTo>
                  <a:pt x="78960" y="62710"/>
                </a:lnTo>
                <a:lnTo>
                  <a:pt x="78950" y="62710"/>
                </a:lnTo>
                <a:lnTo>
                  <a:pt x="78950" y="62700"/>
                </a:lnTo>
                <a:lnTo>
                  <a:pt x="78940" y="62700"/>
                </a:lnTo>
                <a:lnTo>
                  <a:pt x="78930" y="62690"/>
                </a:lnTo>
                <a:lnTo>
                  <a:pt x="78920" y="62680"/>
                </a:lnTo>
                <a:lnTo>
                  <a:pt x="78900" y="62680"/>
                </a:lnTo>
                <a:lnTo>
                  <a:pt x="78890" y="62680"/>
                </a:lnTo>
                <a:lnTo>
                  <a:pt x="78880" y="62680"/>
                </a:lnTo>
                <a:lnTo>
                  <a:pt x="78870" y="62680"/>
                </a:lnTo>
                <a:lnTo>
                  <a:pt x="78870" y="62670"/>
                </a:lnTo>
                <a:lnTo>
                  <a:pt x="78870" y="62660"/>
                </a:lnTo>
                <a:lnTo>
                  <a:pt x="78860" y="62650"/>
                </a:lnTo>
                <a:lnTo>
                  <a:pt x="78850" y="62650"/>
                </a:lnTo>
                <a:lnTo>
                  <a:pt x="78840" y="62640"/>
                </a:lnTo>
                <a:lnTo>
                  <a:pt x="78830" y="62630"/>
                </a:lnTo>
                <a:lnTo>
                  <a:pt x="78820" y="62630"/>
                </a:lnTo>
                <a:lnTo>
                  <a:pt x="78810" y="62630"/>
                </a:lnTo>
                <a:lnTo>
                  <a:pt x="78800" y="62630"/>
                </a:lnTo>
                <a:lnTo>
                  <a:pt x="78790" y="62630"/>
                </a:lnTo>
                <a:lnTo>
                  <a:pt x="78780" y="62630"/>
                </a:lnTo>
                <a:lnTo>
                  <a:pt x="78770" y="62630"/>
                </a:lnTo>
                <a:lnTo>
                  <a:pt x="78760" y="62630"/>
                </a:lnTo>
                <a:lnTo>
                  <a:pt x="78760" y="62620"/>
                </a:lnTo>
                <a:lnTo>
                  <a:pt x="78750" y="62620"/>
                </a:lnTo>
                <a:lnTo>
                  <a:pt x="78740" y="62620"/>
                </a:lnTo>
                <a:lnTo>
                  <a:pt x="78740" y="62630"/>
                </a:lnTo>
                <a:lnTo>
                  <a:pt x="78730" y="62630"/>
                </a:lnTo>
                <a:lnTo>
                  <a:pt x="78730" y="62640"/>
                </a:lnTo>
                <a:lnTo>
                  <a:pt x="78720" y="62650"/>
                </a:lnTo>
                <a:lnTo>
                  <a:pt x="78720" y="62660"/>
                </a:lnTo>
                <a:lnTo>
                  <a:pt x="78710" y="62660"/>
                </a:lnTo>
                <a:lnTo>
                  <a:pt x="78700" y="62660"/>
                </a:lnTo>
                <a:lnTo>
                  <a:pt x="78690" y="62660"/>
                </a:lnTo>
                <a:lnTo>
                  <a:pt x="78690" y="62670"/>
                </a:lnTo>
                <a:lnTo>
                  <a:pt x="78680" y="62670"/>
                </a:lnTo>
                <a:lnTo>
                  <a:pt x="78670" y="62670"/>
                </a:lnTo>
                <a:lnTo>
                  <a:pt x="78670" y="62680"/>
                </a:lnTo>
                <a:lnTo>
                  <a:pt x="78660" y="62680"/>
                </a:lnTo>
                <a:lnTo>
                  <a:pt x="78650" y="62680"/>
                </a:lnTo>
                <a:lnTo>
                  <a:pt x="78640" y="62680"/>
                </a:lnTo>
                <a:lnTo>
                  <a:pt x="78630" y="62680"/>
                </a:lnTo>
                <a:lnTo>
                  <a:pt x="78620" y="62680"/>
                </a:lnTo>
                <a:lnTo>
                  <a:pt x="78620" y="62670"/>
                </a:lnTo>
                <a:lnTo>
                  <a:pt x="78610" y="62670"/>
                </a:lnTo>
                <a:lnTo>
                  <a:pt x="78600" y="62670"/>
                </a:lnTo>
                <a:lnTo>
                  <a:pt x="78600" y="62660"/>
                </a:lnTo>
                <a:lnTo>
                  <a:pt x="78590" y="62650"/>
                </a:lnTo>
                <a:lnTo>
                  <a:pt x="78590" y="62660"/>
                </a:lnTo>
                <a:lnTo>
                  <a:pt x="78580" y="62660"/>
                </a:lnTo>
                <a:lnTo>
                  <a:pt x="78580" y="62650"/>
                </a:lnTo>
                <a:lnTo>
                  <a:pt x="78570" y="62650"/>
                </a:lnTo>
                <a:lnTo>
                  <a:pt x="78560" y="62650"/>
                </a:lnTo>
                <a:lnTo>
                  <a:pt x="78560" y="62640"/>
                </a:lnTo>
                <a:lnTo>
                  <a:pt x="78560" y="62630"/>
                </a:lnTo>
                <a:lnTo>
                  <a:pt x="78560" y="62620"/>
                </a:lnTo>
                <a:lnTo>
                  <a:pt x="78560" y="62610"/>
                </a:lnTo>
                <a:lnTo>
                  <a:pt x="78560" y="62600"/>
                </a:lnTo>
                <a:lnTo>
                  <a:pt x="78550" y="62600"/>
                </a:lnTo>
                <a:lnTo>
                  <a:pt x="78540" y="62600"/>
                </a:lnTo>
                <a:lnTo>
                  <a:pt x="78530" y="62600"/>
                </a:lnTo>
                <a:lnTo>
                  <a:pt x="78530" y="62610"/>
                </a:lnTo>
                <a:lnTo>
                  <a:pt x="78530" y="62620"/>
                </a:lnTo>
                <a:lnTo>
                  <a:pt x="78520" y="62620"/>
                </a:lnTo>
                <a:lnTo>
                  <a:pt x="78510" y="62610"/>
                </a:lnTo>
                <a:lnTo>
                  <a:pt x="78510" y="62620"/>
                </a:lnTo>
                <a:lnTo>
                  <a:pt x="78500" y="62620"/>
                </a:lnTo>
                <a:lnTo>
                  <a:pt x="78500" y="62630"/>
                </a:lnTo>
                <a:lnTo>
                  <a:pt x="78490" y="62630"/>
                </a:lnTo>
                <a:lnTo>
                  <a:pt x="78490" y="62640"/>
                </a:lnTo>
                <a:lnTo>
                  <a:pt x="78480" y="62640"/>
                </a:lnTo>
                <a:lnTo>
                  <a:pt x="78480" y="62630"/>
                </a:lnTo>
                <a:lnTo>
                  <a:pt x="78480" y="62620"/>
                </a:lnTo>
                <a:lnTo>
                  <a:pt x="78470" y="62620"/>
                </a:lnTo>
                <a:lnTo>
                  <a:pt x="78470" y="62630"/>
                </a:lnTo>
                <a:lnTo>
                  <a:pt x="78460" y="62630"/>
                </a:lnTo>
                <a:lnTo>
                  <a:pt x="78450" y="62630"/>
                </a:lnTo>
                <a:lnTo>
                  <a:pt x="78450" y="62620"/>
                </a:lnTo>
                <a:lnTo>
                  <a:pt x="78440" y="62620"/>
                </a:lnTo>
                <a:lnTo>
                  <a:pt x="78440" y="62630"/>
                </a:lnTo>
                <a:lnTo>
                  <a:pt x="78430" y="62630"/>
                </a:lnTo>
                <a:lnTo>
                  <a:pt x="78430" y="62620"/>
                </a:lnTo>
                <a:lnTo>
                  <a:pt x="78420" y="62620"/>
                </a:lnTo>
                <a:lnTo>
                  <a:pt x="78410" y="62620"/>
                </a:lnTo>
                <a:lnTo>
                  <a:pt x="78410" y="62610"/>
                </a:lnTo>
                <a:lnTo>
                  <a:pt x="78400" y="62610"/>
                </a:lnTo>
                <a:lnTo>
                  <a:pt x="78400" y="62600"/>
                </a:lnTo>
                <a:lnTo>
                  <a:pt x="78400" y="62590"/>
                </a:lnTo>
                <a:lnTo>
                  <a:pt x="78390" y="62590"/>
                </a:lnTo>
                <a:lnTo>
                  <a:pt x="78380" y="62590"/>
                </a:lnTo>
                <a:lnTo>
                  <a:pt x="78380" y="62580"/>
                </a:lnTo>
                <a:lnTo>
                  <a:pt x="78370" y="62580"/>
                </a:lnTo>
                <a:lnTo>
                  <a:pt x="78360" y="62580"/>
                </a:lnTo>
                <a:lnTo>
                  <a:pt x="78360" y="62570"/>
                </a:lnTo>
                <a:lnTo>
                  <a:pt x="78350" y="62570"/>
                </a:lnTo>
                <a:lnTo>
                  <a:pt x="78340" y="62570"/>
                </a:lnTo>
                <a:lnTo>
                  <a:pt x="78330" y="62570"/>
                </a:lnTo>
                <a:lnTo>
                  <a:pt x="78330" y="62560"/>
                </a:lnTo>
                <a:lnTo>
                  <a:pt x="78330" y="62570"/>
                </a:lnTo>
                <a:lnTo>
                  <a:pt x="78320" y="62570"/>
                </a:lnTo>
                <a:lnTo>
                  <a:pt x="78320" y="62560"/>
                </a:lnTo>
                <a:lnTo>
                  <a:pt x="78320" y="62550"/>
                </a:lnTo>
                <a:lnTo>
                  <a:pt x="78310" y="62550"/>
                </a:lnTo>
                <a:lnTo>
                  <a:pt x="78300" y="62550"/>
                </a:lnTo>
                <a:lnTo>
                  <a:pt x="78300" y="62540"/>
                </a:lnTo>
                <a:lnTo>
                  <a:pt x="78290" y="62540"/>
                </a:lnTo>
                <a:lnTo>
                  <a:pt x="78280" y="62540"/>
                </a:lnTo>
                <a:lnTo>
                  <a:pt x="78270" y="62540"/>
                </a:lnTo>
                <a:lnTo>
                  <a:pt x="78270" y="62530"/>
                </a:lnTo>
                <a:lnTo>
                  <a:pt x="78270" y="62540"/>
                </a:lnTo>
                <a:lnTo>
                  <a:pt x="78260" y="62540"/>
                </a:lnTo>
                <a:lnTo>
                  <a:pt x="78250" y="62540"/>
                </a:lnTo>
                <a:lnTo>
                  <a:pt x="78250" y="62530"/>
                </a:lnTo>
                <a:lnTo>
                  <a:pt x="78240" y="62530"/>
                </a:lnTo>
                <a:lnTo>
                  <a:pt x="78230" y="62530"/>
                </a:lnTo>
                <a:lnTo>
                  <a:pt x="78220" y="62530"/>
                </a:lnTo>
                <a:lnTo>
                  <a:pt x="78220" y="62540"/>
                </a:lnTo>
                <a:lnTo>
                  <a:pt x="78210" y="62540"/>
                </a:lnTo>
                <a:lnTo>
                  <a:pt x="78210" y="62550"/>
                </a:lnTo>
                <a:lnTo>
                  <a:pt x="78210" y="62560"/>
                </a:lnTo>
                <a:lnTo>
                  <a:pt x="78210" y="62570"/>
                </a:lnTo>
                <a:lnTo>
                  <a:pt x="78210" y="62580"/>
                </a:lnTo>
                <a:lnTo>
                  <a:pt x="78200" y="62580"/>
                </a:lnTo>
                <a:lnTo>
                  <a:pt x="78200" y="62570"/>
                </a:lnTo>
                <a:lnTo>
                  <a:pt x="78190" y="62580"/>
                </a:lnTo>
                <a:lnTo>
                  <a:pt x="78190" y="62570"/>
                </a:lnTo>
                <a:lnTo>
                  <a:pt x="78180" y="62570"/>
                </a:lnTo>
                <a:lnTo>
                  <a:pt x="78180" y="62580"/>
                </a:lnTo>
                <a:lnTo>
                  <a:pt x="78170" y="62580"/>
                </a:lnTo>
                <a:lnTo>
                  <a:pt x="78170" y="62590"/>
                </a:lnTo>
                <a:lnTo>
                  <a:pt x="78180" y="62590"/>
                </a:lnTo>
                <a:lnTo>
                  <a:pt x="78180" y="62600"/>
                </a:lnTo>
                <a:lnTo>
                  <a:pt x="78190" y="62600"/>
                </a:lnTo>
                <a:lnTo>
                  <a:pt x="78200" y="62600"/>
                </a:lnTo>
                <a:lnTo>
                  <a:pt x="78200" y="62610"/>
                </a:lnTo>
                <a:lnTo>
                  <a:pt x="78190" y="62620"/>
                </a:lnTo>
                <a:lnTo>
                  <a:pt x="78200" y="62620"/>
                </a:lnTo>
                <a:lnTo>
                  <a:pt x="78200" y="62630"/>
                </a:lnTo>
                <a:lnTo>
                  <a:pt x="78190" y="62630"/>
                </a:lnTo>
                <a:lnTo>
                  <a:pt x="78200" y="62630"/>
                </a:lnTo>
                <a:lnTo>
                  <a:pt x="78200" y="62640"/>
                </a:lnTo>
                <a:lnTo>
                  <a:pt x="78190" y="62640"/>
                </a:lnTo>
                <a:lnTo>
                  <a:pt x="78190" y="62650"/>
                </a:lnTo>
                <a:lnTo>
                  <a:pt x="78200" y="62650"/>
                </a:lnTo>
                <a:lnTo>
                  <a:pt x="78200" y="62660"/>
                </a:lnTo>
                <a:lnTo>
                  <a:pt x="78190" y="62660"/>
                </a:lnTo>
                <a:lnTo>
                  <a:pt x="78180" y="62660"/>
                </a:lnTo>
                <a:lnTo>
                  <a:pt x="78180" y="62670"/>
                </a:lnTo>
                <a:lnTo>
                  <a:pt x="78170" y="62670"/>
                </a:lnTo>
                <a:lnTo>
                  <a:pt x="78170" y="62660"/>
                </a:lnTo>
                <a:lnTo>
                  <a:pt x="78170" y="62670"/>
                </a:lnTo>
                <a:lnTo>
                  <a:pt x="78160" y="62670"/>
                </a:lnTo>
                <a:lnTo>
                  <a:pt x="78150" y="62670"/>
                </a:lnTo>
                <a:lnTo>
                  <a:pt x="78150" y="62680"/>
                </a:lnTo>
                <a:lnTo>
                  <a:pt x="78140" y="62680"/>
                </a:lnTo>
                <a:lnTo>
                  <a:pt x="78140" y="62670"/>
                </a:lnTo>
                <a:lnTo>
                  <a:pt x="78130" y="62670"/>
                </a:lnTo>
                <a:lnTo>
                  <a:pt x="78130" y="62680"/>
                </a:lnTo>
                <a:lnTo>
                  <a:pt x="78120" y="62680"/>
                </a:lnTo>
                <a:lnTo>
                  <a:pt x="78110" y="62680"/>
                </a:lnTo>
                <a:lnTo>
                  <a:pt x="78110" y="62690"/>
                </a:lnTo>
                <a:lnTo>
                  <a:pt x="78100" y="62690"/>
                </a:lnTo>
                <a:lnTo>
                  <a:pt x="78090" y="62680"/>
                </a:lnTo>
                <a:lnTo>
                  <a:pt x="78080" y="62680"/>
                </a:lnTo>
                <a:lnTo>
                  <a:pt x="78070" y="62680"/>
                </a:lnTo>
                <a:lnTo>
                  <a:pt x="78070" y="62670"/>
                </a:lnTo>
                <a:lnTo>
                  <a:pt x="78060" y="62680"/>
                </a:lnTo>
                <a:lnTo>
                  <a:pt x="78050" y="62680"/>
                </a:lnTo>
                <a:lnTo>
                  <a:pt x="78050" y="62670"/>
                </a:lnTo>
                <a:lnTo>
                  <a:pt x="78040" y="62670"/>
                </a:lnTo>
                <a:lnTo>
                  <a:pt x="78030" y="62670"/>
                </a:lnTo>
                <a:lnTo>
                  <a:pt x="78020" y="62670"/>
                </a:lnTo>
                <a:lnTo>
                  <a:pt x="78010" y="62670"/>
                </a:lnTo>
                <a:lnTo>
                  <a:pt x="78000" y="62660"/>
                </a:lnTo>
                <a:lnTo>
                  <a:pt x="78000" y="62650"/>
                </a:lnTo>
                <a:lnTo>
                  <a:pt x="77990" y="62650"/>
                </a:lnTo>
                <a:lnTo>
                  <a:pt x="77980" y="62650"/>
                </a:lnTo>
                <a:lnTo>
                  <a:pt x="77980" y="62640"/>
                </a:lnTo>
                <a:lnTo>
                  <a:pt x="77970" y="62640"/>
                </a:lnTo>
                <a:lnTo>
                  <a:pt x="77960" y="62640"/>
                </a:lnTo>
                <a:lnTo>
                  <a:pt x="77960" y="62650"/>
                </a:lnTo>
                <a:lnTo>
                  <a:pt x="77950" y="62650"/>
                </a:lnTo>
                <a:lnTo>
                  <a:pt x="77950" y="62640"/>
                </a:lnTo>
                <a:lnTo>
                  <a:pt x="77950" y="62630"/>
                </a:lnTo>
                <a:lnTo>
                  <a:pt x="77950" y="62620"/>
                </a:lnTo>
                <a:lnTo>
                  <a:pt x="77950" y="62610"/>
                </a:lnTo>
                <a:lnTo>
                  <a:pt x="77950" y="62600"/>
                </a:lnTo>
                <a:lnTo>
                  <a:pt x="77950" y="62590"/>
                </a:lnTo>
                <a:lnTo>
                  <a:pt x="77940" y="62590"/>
                </a:lnTo>
                <a:lnTo>
                  <a:pt x="77930" y="62590"/>
                </a:lnTo>
                <a:lnTo>
                  <a:pt x="77920" y="62590"/>
                </a:lnTo>
                <a:lnTo>
                  <a:pt x="77920" y="62580"/>
                </a:lnTo>
                <a:lnTo>
                  <a:pt x="77920" y="62570"/>
                </a:lnTo>
                <a:lnTo>
                  <a:pt x="77910" y="62570"/>
                </a:lnTo>
                <a:lnTo>
                  <a:pt x="77900" y="62570"/>
                </a:lnTo>
                <a:lnTo>
                  <a:pt x="77890" y="62570"/>
                </a:lnTo>
                <a:lnTo>
                  <a:pt x="77890" y="62580"/>
                </a:lnTo>
                <a:lnTo>
                  <a:pt x="77880" y="62580"/>
                </a:lnTo>
                <a:lnTo>
                  <a:pt x="77870" y="62580"/>
                </a:lnTo>
                <a:lnTo>
                  <a:pt x="77870" y="62570"/>
                </a:lnTo>
                <a:lnTo>
                  <a:pt x="77860" y="62570"/>
                </a:lnTo>
                <a:lnTo>
                  <a:pt x="77850" y="62580"/>
                </a:lnTo>
                <a:lnTo>
                  <a:pt x="77840" y="62570"/>
                </a:lnTo>
                <a:lnTo>
                  <a:pt x="77840" y="62580"/>
                </a:lnTo>
                <a:lnTo>
                  <a:pt x="77830" y="62580"/>
                </a:lnTo>
                <a:lnTo>
                  <a:pt x="77820" y="62580"/>
                </a:lnTo>
                <a:lnTo>
                  <a:pt x="77820" y="62590"/>
                </a:lnTo>
                <a:lnTo>
                  <a:pt x="77810" y="62590"/>
                </a:lnTo>
                <a:lnTo>
                  <a:pt x="77810" y="62580"/>
                </a:lnTo>
                <a:lnTo>
                  <a:pt x="77800" y="62580"/>
                </a:lnTo>
                <a:lnTo>
                  <a:pt x="77800" y="62590"/>
                </a:lnTo>
                <a:lnTo>
                  <a:pt x="77790" y="62590"/>
                </a:lnTo>
                <a:lnTo>
                  <a:pt x="77790" y="62580"/>
                </a:lnTo>
                <a:lnTo>
                  <a:pt x="77780" y="62580"/>
                </a:lnTo>
                <a:lnTo>
                  <a:pt x="77770" y="62580"/>
                </a:lnTo>
                <a:lnTo>
                  <a:pt x="77770" y="62590"/>
                </a:lnTo>
                <a:lnTo>
                  <a:pt x="77760" y="62580"/>
                </a:lnTo>
                <a:lnTo>
                  <a:pt x="77750" y="62580"/>
                </a:lnTo>
                <a:lnTo>
                  <a:pt x="77750" y="62590"/>
                </a:lnTo>
                <a:lnTo>
                  <a:pt x="77740" y="62590"/>
                </a:lnTo>
                <a:lnTo>
                  <a:pt x="77740" y="62580"/>
                </a:lnTo>
                <a:lnTo>
                  <a:pt x="77730" y="62580"/>
                </a:lnTo>
                <a:lnTo>
                  <a:pt x="77720" y="62580"/>
                </a:lnTo>
                <a:lnTo>
                  <a:pt x="77710" y="62580"/>
                </a:lnTo>
                <a:lnTo>
                  <a:pt x="77710" y="62570"/>
                </a:lnTo>
                <a:lnTo>
                  <a:pt x="77700" y="62570"/>
                </a:lnTo>
                <a:lnTo>
                  <a:pt x="77690" y="62570"/>
                </a:lnTo>
                <a:lnTo>
                  <a:pt x="77690" y="62580"/>
                </a:lnTo>
                <a:lnTo>
                  <a:pt x="77680" y="62580"/>
                </a:lnTo>
                <a:lnTo>
                  <a:pt x="77670" y="62580"/>
                </a:lnTo>
                <a:lnTo>
                  <a:pt x="77670" y="62590"/>
                </a:lnTo>
                <a:lnTo>
                  <a:pt x="77660" y="62590"/>
                </a:lnTo>
                <a:lnTo>
                  <a:pt x="77660" y="62600"/>
                </a:lnTo>
                <a:lnTo>
                  <a:pt x="77650" y="62600"/>
                </a:lnTo>
                <a:lnTo>
                  <a:pt x="77640" y="62600"/>
                </a:lnTo>
                <a:lnTo>
                  <a:pt x="77640" y="62610"/>
                </a:lnTo>
                <a:lnTo>
                  <a:pt x="77630" y="62610"/>
                </a:lnTo>
                <a:lnTo>
                  <a:pt x="77630" y="62600"/>
                </a:lnTo>
                <a:lnTo>
                  <a:pt x="77620" y="62600"/>
                </a:lnTo>
                <a:lnTo>
                  <a:pt x="77610" y="62600"/>
                </a:lnTo>
                <a:lnTo>
                  <a:pt x="77610" y="62610"/>
                </a:lnTo>
                <a:lnTo>
                  <a:pt x="77600" y="62610"/>
                </a:lnTo>
                <a:lnTo>
                  <a:pt x="77590" y="62610"/>
                </a:lnTo>
                <a:lnTo>
                  <a:pt x="77580" y="62610"/>
                </a:lnTo>
                <a:lnTo>
                  <a:pt x="77580" y="62620"/>
                </a:lnTo>
                <a:lnTo>
                  <a:pt x="77570" y="62620"/>
                </a:lnTo>
                <a:lnTo>
                  <a:pt x="77560" y="62620"/>
                </a:lnTo>
                <a:lnTo>
                  <a:pt x="77560" y="62610"/>
                </a:lnTo>
                <a:lnTo>
                  <a:pt x="77550" y="62610"/>
                </a:lnTo>
                <a:lnTo>
                  <a:pt x="77550" y="62620"/>
                </a:lnTo>
                <a:lnTo>
                  <a:pt x="77550" y="62630"/>
                </a:lnTo>
                <a:lnTo>
                  <a:pt x="77550" y="62640"/>
                </a:lnTo>
                <a:lnTo>
                  <a:pt x="77550" y="62650"/>
                </a:lnTo>
                <a:lnTo>
                  <a:pt x="77540" y="62660"/>
                </a:lnTo>
                <a:lnTo>
                  <a:pt x="77530" y="62660"/>
                </a:lnTo>
                <a:lnTo>
                  <a:pt x="77520" y="62650"/>
                </a:lnTo>
                <a:lnTo>
                  <a:pt x="77520" y="62660"/>
                </a:lnTo>
                <a:lnTo>
                  <a:pt x="77520" y="62670"/>
                </a:lnTo>
                <a:lnTo>
                  <a:pt x="77510" y="62680"/>
                </a:lnTo>
                <a:lnTo>
                  <a:pt x="77510" y="62670"/>
                </a:lnTo>
                <a:lnTo>
                  <a:pt x="77500" y="62670"/>
                </a:lnTo>
                <a:lnTo>
                  <a:pt x="77500" y="62660"/>
                </a:lnTo>
                <a:lnTo>
                  <a:pt x="77490" y="62660"/>
                </a:lnTo>
                <a:lnTo>
                  <a:pt x="77490" y="62650"/>
                </a:lnTo>
                <a:lnTo>
                  <a:pt x="77480" y="62650"/>
                </a:lnTo>
                <a:lnTo>
                  <a:pt x="77470" y="62650"/>
                </a:lnTo>
                <a:lnTo>
                  <a:pt x="77460" y="62660"/>
                </a:lnTo>
                <a:lnTo>
                  <a:pt x="77450" y="62660"/>
                </a:lnTo>
                <a:lnTo>
                  <a:pt x="77450" y="62670"/>
                </a:lnTo>
                <a:lnTo>
                  <a:pt x="77440" y="62680"/>
                </a:lnTo>
                <a:lnTo>
                  <a:pt x="77430" y="62680"/>
                </a:lnTo>
                <a:lnTo>
                  <a:pt x="77430" y="62690"/>
                </a:lnTo>
                <a:lnTo>
                  <a:pt x="77440" y="62690"/>
                </a:lnTo>
                <a:lnTo>
                  <a:pt x="77430" y="62690"/>
                </a:lnTo>
                <a:lnTo>
                  <a:pt x="77430" y="62700"/>
                </a:lnTo>
                <a:lnTo>
                  <a:pt x="77440" y="62700"/>
                </a:lnTo>
                <a:lnTo>
                  <a:pt x="77440" y="62710"/>
                </a:lnTo>
                <a:lnTo>
                  <a:pt x="77450" y="62710"/>
                </a:lnTo>
                <a:lnTo>
                  <a:pt x="77450" y="62720"/>
                </a:lnTo>
                <a:lnTo>
                  <a:pt x="77440" y="62720"/>
                </a:lnTo>
                <a:lnTo>
                  <a:pt x="77440" y="62710"/>
                </a:lnTo>
                <a:lnTo>
                  <a:pt x="77430" y="62710"/>
                </a:lnTo>
                <a:lnTo>
                  <a:pt x="77430" y="62720"/>
                </a:lnTo>
                <a:lnTo>
                  <a:pt x="77440" y="62720"/>
                </a:lnTo>
                <a:lnTo>
                  <a:pt x="77430" y="62720"/>
                </a:lnTo>
                <a:lnTo>
                  <a:pt x="77420" y="62720"/>
                </a:lnTo>
                <a:lnTo>
                  <a:pt x="77410" y="62720"/>
                </a:lnTo>
                <a:lnTo>
                  <a:pt x="77420" y="62730"/>
                </a:lnTo>
                <a:lnTo>
                  <a:pt x="77420" y="62740"/>
                </a:lnTo>
                <a:lnTo>
                  <a:pt x="77420" y="62750"/>
                </a:lnTo>
                <a:lnTo>
                  <a:pt x="77430" y="62750"/>
                </a:lnTo>
                <a:lnTo>
                  <a:pt x="77420" y="62750"/>
                </a:lnTo>
                <a:lnTo>
                  <a:pt x="77420" y="62760"/>
                </a:lnTo>
                <a:lnTo>
                  <a:pt x="77420" y="62770"/>
                </a:lnTo>
                <a:lnTo>
                  <a:pt x="77420" y="62780"/>
                </a:lnTo>
                <a:lnTo>
                  <a:pt x="77410" y="62790"/>
                </a:lnTo>
                <a:lnTo>
                  <a:pt x="77400" y="62790"/>
                </a:lnTo>
                <a:lnTo>
                  <a:pt x="77390" y="62790"/>
                </a:lnTo>
                <a:lnTo>
                  <a:pt x="77390" y="62780"/>
                </a:lnTo>
                <a:lnTo>
                  <a:pt x="77380" y="62790"/>
                </a:lnTo>
                <a:lnTo>
                  <a:pt x="77380" y="62800"/>
                </a:lnTo>
                <a:lnTo>
                  <a:pt x="77370" y="62800"/>
                </a:lnTo>
                <a:lnTo>
                  <a:pt x="77370" y="62790"/>
                </a:lnTo>
                <a:lnTo>
                  <a:pt x="77360" y="62790"/>
                </a:lnTo>
                <a:lnTo>
                  <a:pt x="77360" y="62800"/>
                </a:lnTo>
                <a:lnTo>
                  <a:pt x="77350" y="62800"/>
                </a:lnTo>
                <a:lnTo>
                  <a:pt x="77340" y="62800"/>
                </a:lnTo>
                <a:lnTo>
                  <a:pt x="77330" y="62800"/>
                </a:lnTo>
                <a:lnTo>
                  <a:pt x="77330" y="62790"/>
                </a:lnTo>
                <a:lnTo>
                  <a:pt x="77320" y="62790"/>
                </a:lnTo>
                <a:lnTo>
                  <a:pt x="77310" y="62790"/>
                </a:lnTo>
                <a:lnTo>
                  <a:pt x="77310" y="62780"/>
                </a:lnTo>
                <a:lnTo>
                  <a:pt x="77300" y="62780"/>
                </a:lnTo>
                <a:lnTo>
                  <a:pt x="77300" y="62770"/>
                </a:lnTo>
                <a:lnTo>
                  <a:pt x="77290" y="62770"/>
                </a:lnTo>
                <a:lnTo>
                  <a:pt x="77280" y="62770"/>
                </a:lnTo>
                <a:lnTo>
                  <a:pt x="77270" y="62770"/>
                </a:lnTo>
                <a:lnTo>
                  <a:pt x="77260" y="62770"/>
                </a:lnTo>
                <a:lnTo>
                  <a:pt x="77260" y="62780"/>
                </a:lnTo>
                <a:lnTo>
                  <a:pt x="77250" y="62780"/>
                </a:lnTo>
                <a:lnTo>
                  <a:pt x="77250" y="62770"/>
                </a:lnTo>
                <a:lnTo>
                  <a:pt x="77240" y="62770"/>
                </a:lnTo>
                <a:lnTo>
                  <a:pt x="77230" y="62770"/>
                </a:lnTo>
                <a:lnTo>
                  <a:pt x="77230" y="62780"/>
                </a:lnTo>
                <a:lnTo>
                  <a:pt x="77230" y="62790"/>
                </a:lnTo>
                <a:lnTo>
                  <a:pt x="77220" y="62790"/>
                </a:lnTo>
                <a:lnTo>
                  <a:pt x="77220" y="62780"/>
                </a:lnTo>
                <a:lnTo>
                  <a:pt x="77220" y="62790"/>
                </a:lnTo>
                <a:lnTo>
                  <a:pt x="77210" y="62790"/>
                </a:lnTo>
                <a:lnTo>
                  <a:pt x="77200" y="62790"/>
                </a:lnTo>
                <a:lnTo>
                  <a:pt x="77190" y="62790"/>
                </a:lnTo>
                <a:lnTo>
                  <a:pt x="77180" y="62790"/>
                </a:lnTo>
                <a:lnTo>
                  <a:pt x="77180" y="62800"/>
                </a:lnTo>
                <a:lnTo>
                  <a:pt x="77170" y="62800"/>
                </a:lnTo>
                <a:lnTo>
                  <a:pt x="77160" y="62790"/>
                </a:lnTo>
                <a:lnTo>
                  <a:pt x="77160" y="62800"/>
                </a:lnTo>
                <a:lnTo>
                  <a:pt x="77160" y="62810"/>
                </a:lnTo>
                <a:lnTo>
                  <a:pt x="77150" y="62810"/>
                </a:lnTo>
                <a:lnTo>
                  <a:pt x="77160" y="62810"/>
                </a:lnTo>
                <a:lnTo>
                  <a:pt x="77150" y="62800"/>
                </a:lnTo>
                <a:lnTo>
                  <a:pt x="77140" y="62800"/>
                </a:lnTo>
                <a:lnTo>
                  <a:pt x="77130" y="62790"/>
                </a:lnTo>
                <a:lnTo>
                  <a:pt x="77130" y="62780"/>
                </a:lnTo>
                <a:lnTo>
                  <a:pt x="77120" y="62780"/>
                </a:lnTo>
                <a:lnTo>
                  <a:pt x="77110" y="62780"/>
                </a:lnTo>
                <a:lnTo>
                  <a:pt x="77110" y="62770"/>
                </a:lnTo>
                <a:lnTo>
                  <a:pt x="77120" y="62770"/>
                </a:lnTo>
                <a:lnTo>
                  <a:pt x="77110" y="62770"/>
                </a:lnTo>
                <a:lnTo>
                  <a:pt x="77110" y="62760"/>
                </a:lnTo>
                <a:lnTo>
                  <a:pt x="77100" y="62750"/>
                </a:lnTo>
                <a:lnTo>
                  <a:pt x="77100" y="62760"/>
                </a:lnTo>
                <a:lnTo>
                  <a:pt x="77100" y="62750"/>
                </a:lnTo>
                <a:lnTo>
                  <a:pt x="77090" y="62750"/>
                </a:lnTo>
                <a:lnTo>
                  <a:pt x="77080" y="62740"/>
                </a:lnTo>
                <a:lnTo>
                  <a:pt x="77070" y="62740"/>
                </a:lnTo>
                <a:lnTo>
                  <a:pt x="77070" y="62730"/>
                </a:lnTo>
                <a:lnTo>
                  <a:pt x="77060" y="62730"/>
                </a:lnTo>
                <a:lnTo>
                  <a:pt x="77050" y="62730"/>
                </a:lnTo>
                <a:lnTo>
                  <a:pt x="77040" y="62730"/>
                </a:lnTo>
                <a:lnTo>
                  <a:pt x="77040" y="62740"/>
                </a:lnTo>
                <a:lnTo>
                  <a:pt x="77030" y="62740"/>
                </a:lnTo>
                <a:lnTo>
                  <a:pt x="77030" y="62750"/>
                </a:lnTo>
                <a:lnTo>
                  <a:pt x="77020" y="62750"/>
                </a:lnTo>
                <a:lnTo>
                  <a:pt x="77010" y="62740"/>
                </a:lnTo>
                <a:lnTo>
                  <a:pt x="77010" y="62750"/>
                </a:lnTo>
                <a:lnTo>
                  <a:pt x="77000" y="62750"/>
                </a:lnTo>
                <a:lnTo>
                  <a:pt x="77000" y="62760"/>
                </a:lnTo>
                <a:lnTo>
                  <a:pt x="76990" y="62760"/>
                </a:lnTo>
                <a:lnTo>
                  <a:pt x="76980" y="62770"/>
                </a:lnTo>
                <a:lnTo>
                  <a:pt x="76970" y="62770"/>
                </a:lnTo>
                <a:lnTo>
                  <a:pt x="76960" y="62770"/>
                </a:lnTo>
                <a:lnTo>
                  <a:pt x="76950" y="62770"/>
                </a:lnTo>
                <a:lnTo>
                  <a:pt x="76940" y="62780"/>
                </a:lnTo>
                <a:lnTo>
                  <a:pt x="76930" y="62780"/>
                </a:lnTo>
                <a:lnTo>
                  <a:pt x="76920" y="62780"/>
                </a:lnTo>
                <a:lnTo>
                  <a:pt x="76920" y="62790"/>
                </a:lnTo>
                <a:lnTo>
                  <a:pt x="76910" y="62800"/>
                </a:lnTo>
                <a:lnTo>
                  <a:pt x="76910" y="62790"/>
                </a:lnTo>
                <a:lnTo>
                  <a:pt x="76900" y="62780"/>
                </a:lnTo>
                <a:lnTo>
                  <a:pt x="76900" y="62790"/>
                </a:lnTo>
                <a:lnTo>
                  <a:pt x="76890" y="62790"/>
                </a:lnTo>
                <a:lnTo>
                  <a:pt x="76890" y="62800"/>
                </a:lnTo>
                <a:lnTo>
                  <a:pt x="76880" y="62800"/>
                </a:lnTo>
                <a:lnTo>
                  <a:pt x="76880" y="62810"/>
                </a:lnTo>
                <a:lnTo>
                  <a:pt x="76870" y="62810"/>
                </a:lnTo>
                <a:lnTo>
                  <a:pt x="76870" y="62800"/>
                </a:lnTo>
                <a:lnTo>
                  <a:pt x="76870" y="62790"/>
                </a:lnTo>
                <a:lnTo>
                  <a:pt x="76860" y="62780"/>
                </a:lnTo>
                <a:lnTo>
                  <a:pt x="76850" y="62780"/>
                </a:lnTo>
                <a:lnTo>
                  <a:pt x="76850" y="62790"/>
                </a:lnTo>
                <a:lnTo>
                  <a:pt x="76840" y="62790"/>
                </a:lnTo>
                <a:lnTo>
                  <a:pt x="76830" y="62790"/>
                </a:lnTo>
                <a:lnTo>
                  <a:pt x="76830" y="62780"/>
                </a:lnTo>
                <a:lnTo>
                  <a:pt x="76830" y="62770"/>
                </a:lnTo>
                <a:lnTo>
                  <a:pt x="76820" y="62770"/>
                </a:lnTo>
                <a:lnTo>
                  <a:pt x="76820" y="62760"/>
                </a:lnTo>
                <a:lnTo>
                  <a:pt x="76810" y="62760"/>
                </a:lnTo>
                <a:lnTo>
                  <a:pt x="76810" y="62750"/>
                </a:lnTo>
                <a:lnTo>
                  <a:pt x="76820" y="62750"/>
                </a:lnTo>
                <a:lnTo>
                  <a:pt x="76820" y="62740"/>
                </a:lnTo>
                <a:lnTo>
                  <a:pt x="76810" y="62740"/>
                </a:lnTo>
                <a:lnTo>
                  <a:pt x="76810" y="62730"/>
                </a:lnTo>
                <a:lnTo>
                  <a:pt x="76800" y="62730"/>
                </a:lnTo>
                <a:lnTo>
                  <a:pt x="76790" y="62740"/>
                </a:lnTo>
                <a:lnTo>
                  <a:pt x="76790" y="62730"/>
                </a:lnTo>
                <a:lnTo>
                  <a:pt x="76780" y="62730"/>
                </a:lnTo>
                <a:lnTo>
                  <a:pt x="76780" y="62720"/>
                </a:lnTo>
                <a:lnTo>
                  <a:pt x="76770" y="62720"/>
                </a:lnTo>
                <a:lnTo>
                  <a:pt x="76770" y="62710"/>
                </a:lnTo>
                <a:lnTo>
                  <a:pt x="76770" y="62700"/>
                </a:lnTo>
                <a:lnTo>
                  <a:pt x="76780" y="62700"/>
                </a:lnTo>
                <a:lnTo>
                  <a:pt x="76780" y="62690"/>
                </a:lnTo>
                <a:lnTo>
                  <a:pt x="76770" y="62690"/>
                </a:lnTo>
                <a:lnTo>
                  <a:pt x="76760" y="62690"/>
                </a:lnTo>
                <a:lnTo>
                  <a:pt x="76760" y="62700"/>
                </a:lnTo>
                <a:lnTo>
                  <a:pt x="76760" y="62690"/>
                </a:lnTo>
                <a:lnTo>
                  <a:pt x="76750" y="62690"/>
                </a:lnTo>
                <a:lnTo>
                  <a:pt x="76740" y="62690"/>
                </a:lnTo>
                <a:lnTo>
                  <a:pt x="76730" y="62690"/>
                </a:lnTo>
                <a:lnTo>
                  <a:pt x="76720" y="62690"/>
                </a:lnTo>
                <a:lnTo>
                  <a:pt x="76720" y="62680"/>
                </a:lnTo>
                <a:lnTo>
                  <a:pt x="76710" y="62680"/>
                </a:lnTo>
                <a:lnTo>
                  <a:pt x="76710" y="62690"/>
                </a:lnTo>
                <a:lnTo>
                  <a:pt x="76720" y="62690"/>
                </a:lnTo>
                <a:lnTo>
                  <a:pt x="76720" y="62700"/>
                </a:lnTo>
                <a:lnTo>
                  <a:pt x="76720" y="62710"/>
                </a:lnTo>
                <a:lnTo>
                  <a:pt x="76710" y="62710"/>
                </a:lnTo>
                <a:lnTo>
                  <a:pt x="76700" y="62710"/>
                </a:lnTo>
                <a:lnTo>
                  <a:pt x="76700" y="62700"/>
                </a:lnTo>
                <a:lnTo>
                  <a:pt x="76700" y="62690"/>
                </a:lnTo>
                <a:lnTo>
                  <a:pt x="76690" y="62690"/>
                </a:lnTo>
                <a:lnTo>
                  <a:pt x="76680" y="62690"/>
                </a:lnTo>
                <a:lnTo>
                  <a:pt x="76680" y="62700"/>
                </a:lnTo>
                <a:lnTo>
                  <a:pt x="76690" y="62700"/>
                </a:lnTo>
                <a:lnTo>
                  <a:pt x="76690" y="62710"/>
                </a:lnTo>
                <a:lnTo>
                  <a:pt x="76680" y="62710"/>
                </a:lnTo>
                <a:lnTo>
                  <a:pt x="76670" y="62710"/>
                </a:lnTo>
                <a:lnTo>
                  <a:pt x="76670" y="62700"/>
                </a:lnTo>
                <a:lnTo>
                  <a:pt x="76660" y="62700"/>
                </a:lnTo>
                <a:lnTo>
                  <a:pt x="76660" y="62710"/>
                </a:lnTo>
                <a:lnTo>
                  <a:pt x="76660" y="62720"/>
                </a:lnTo>
                <a:lnTo>
                  <a:pt x="76650" y="62720"/>
                </a:lnTo>
                <a:lnTo>
                  <a:pt x="76650" y="62710"/>
                </a:lnTo>
                <a:lnTo>
                  <a:pt x="76650" y="62700"/>
                </a:lnTo>
                <a:lnTo>
                  <a:pt x="76640" y="62700"/>
                </a:lnTo>
                <a:lnTo>
                  <a:pt x="76640" y="62710"/>
                </a:lnTo>
                <a:lnTo>
                  <a:pt x="76630" y="62710"/>
                </a:lnTo>
                <a:lnTo>
                  <a:pt x="76640" y="62710"/>
                </a:lnTo>
                <a:lnTo>
                  <a:pt x="76640" y="62720"/>
                </a:lnTo>
                <a:lnTo>
                  <a:pt x="76630" y="62720"/>
                </a:lnTo>
                <a:lnTo>
                  <a:pt x="76620" y="62720"/>
                </a:lnTo>
                <a:lnTo>
                  <a:pt x="76610" y="62720"/>
                </a:lnTo>
                <a:lnTo>
                  <a:pt x="76600" y="62720"/>
                </a:lnTo>
                <a:lnTo>
                  <a:pt x="76600" y="62710"/>
                </a:lnTo>
                <a:lnTo>
                  <a:pt x="76590" y="62710"/>
                </a:lnTo>
                <a:lnTo>
                  <a:pt x="76580" y="62710"/>
                </a:lnTo>
                <a:lnTo>
                  <a:pt x="76580" y="62720"/>
                </a:lnTo>
                <a:lnTo>
                  <a:pt x="76570" y="62720"/>
                </a:lnTo>
                <a:lnTo>
                  <a:pt x="76560" y="62720"/>
                </a:lnTo>
                <a:lnTo>
                  <a:pt x="76550" y="62720"/>
                </a:lnTo>
                <a:lnTo>
                  <a:pt x="76550" y="62710"/>
                </a:lnTo>
                <a:lnTo>
                  <a:pt x="76540" y="62710"/>
                </a:lnTo>
                <a:lnTo>
                  <a:pt x="76530" y="62710"/>
                </a:lnTo>
                <a:lnTo>
                  <a:pt x="76520" y="62700"/>
                </a:lnTo>
                <a:lnTo>
                  <a:pt x="76510" y="62700"/>
                </a:lnTo>
                <a:lnTo>
                  <a:pt x="76510" y="62710"/>
                </a:lnTo>
                <a:lnTo>
                  <a:pt x="76500" y="62710"/>
                </a:lnTo>
                <a:lnTo>
                  <a:pt x="76500" y="62700"/>
                </a:lnTo>
                <a:lnTo>
                  <a:pt x="76490" y="62700"/>
                </a:lnTo>
                <a:lnTo>
                  <a:pt x="76480" y="62700"/>
                </a:lnTo>
                <a:lnTo>
                  <a:pt x="76470" y="62690"/>
                </a:lnTo>
                <a:lnTo>
                  <a:pt x="76460" y="62690"/>
                </a:lnTo>
                <a:lnTo>
                  <a:pt x="76450" y="62680"/>
                </a:lnTo>
                <a:lnTo>
                  <a:pt x="76440" y="62680"/>
                </a:lnTo>
                <a:lnTo>
                  <a:pt x="76430" y="62680"/>
                </a:lnTo>
                <a:lnTo>
                  <a:pt x="76430" y="62690"/>
                </a:lnTo>
                <a:lnTo>
                  <a:pt x="76420" y="62690"/>
                </a:lnTo>
                <a:lnTo>
                  <a:pt x="76410" y="62690"/>
                </a:lnTo>
                <a:lnTo>
                  <a:pt x="76410" y="62680"/>
                </a:lnTo>
                <a:lnTo>
                  <a:pt x="76420" y="62680"/>
                </a:lnTo>
                <a:lnTo>
                  <a:pt x="76410" y="62680"/>
                </a:lnTo>
                <a:lnTo>
                  <a:pt x="76400" y="62680"/>
                </a:lnTo>
                <a:lnTo>
                  <a:pt x="76390" y="62680"/>
                </a:lnTo>
                <a:lnTo>
                  <a:pt x="76380" y="62680"/>
                </a:lnTo>
                <a:lnTo>
                  <a:pt x="76370" y="62670"/>
                </a:lnTo>
                <a:lnTo>
                  <a:pt x="76360" y="62670"/>
                </a:lnTo>
                <a:lnTo>
                  <a:pt x="76360" y="62660"/>
                </a:lnTo>
                <a:lnTo>
                  <a:pt x="76360" y="62650"/>
                </a:lnTo>
                <a:lnTo>
                  <a:pt x="76350" y="62650"/>
                </a:lnTo>
                <a:lnTo>
                  <a:pt x="76350" y="62660"/>
                </a:lnTo>
                <a:lnTo>
                  <a:pt x="76340" y="62660"/>
                </a:lnTo>
                <a:lnTo>
                  <a:pt x="76330" y="62660"/>
                </a:lnTo>
                <a:lnTo>
                  <a:pt x="76330" y="62650"/>
                </a:lnTo>
                <a:lnTo>
                  <a:pt x="76320" y="62650"/>
                </a:lnTo>
                <a:lnTo>
                  <a:pt x="76320" y="62660"/>
                </a:lnTo>
                <a:lnTo>
                  <a:pt x="76310" y="62660"/>
                </a:lnTo>
                <a:lnTo>
                  <a:pt x="76300" y="62660"/>
                </a:lnTo>
                <a:lnTo>
                  <a:pt x="76290" y="62650"/>
                </a:lnTo>
                <a:lnTo>
                  <a:pt x="76280" y="62650"/>
                </a:lnTo>
                <a:lnTo>
                  <a:pt x="76270" y="62660"/>
                </a:lnTo>
                <a:lnTo>
                  <a:pt x="76260" y="62660"/>
                </a:lnTo>
                <a:lnTo>
                  <a:pt x="76250" y="62670"/>
                </a:lnTo>
                <a:lnTo>
                  <a:pt x="76240" y="62670"/>
                </a:lnTo>
                <a:lnTo>
                  <a:pt x="76230" y="62670"/>
                </a:lnTo>
                <a:lnTo>
                  <a:pt x="76220" y="62670"/>
                </a:lnTo>
                <a:lnTo>
                  <a:pt x="76220" y="62660"/>
                </a:lnTo>
                <a:lnTo>
                  <a:pt x="76210" y="62660"/>
                </a:lnTo>
                <a:lnTo>
                  <a:pt x="76200" y="62660"/>
                </a:lnTo>
                <a:lnTo>
                  <a:pt x="76190" y="62660"/>
                </a:lnTo>
                <a:lnTo>
                  <a:pt x="76190" y="62650"/>
                </a:lnTo>
                <a:lnTo>
                  <a:pt x="76190" y="62640"/>
                </a:lnTo>
                <a:lnTo>
                  <a:pt x="76180" y="62640"/>
                </a:lnTo>
                <a:lnTo>
                  <a:pt x="76180" y="62630"/>
                </a:lnTo>
                <a:lnTo>
                  <a:pt x="76180" y="62640"/>
                </a:lnTo>
                <a:lnTo>
                  <a:pt x="76170" y="62640"/>
                </a:lnTo>
                <a:lnTo>
                  <a:pt x="76170" y="62630"/>
                </a:lnTo>
                <a:lnTo>
                  <a:pt x="76160" y="62630"/>
                </a:lnTo>
                <a:lnTo>
                  <a:pt x="76160" y="62640"/>
                </a:lnTo>
                <a:lnTo>
                  <a:pt x="76160" y="62630"/>
                </a:lnTo>
                <a:lnTo>
                  <a:pt x="76150" y="62630"/>
                </a:lnTo>
                <a:lnTo>
                  <a:pt x="76150" y="62640"/>
                </a:lnTo>
                <a:lnTo>
                  <a:pt x="76140" y="62640"/>
                </a:lnTo>
                <a:lnTo>
                  <a:pt x="76130" y="62630"/>
                </a:lnTo>
                <a:lnTo>
                  <a:pt x="76120" y="62620"/>
                </a:lnTo>
                <a:lnTo>
                  <a:pt x="76110" y="62620"/>
                </a:lnTo>
                <a:lnTo>
                  <a:pt x="76100" y="62620"/>
                </a:lnTo>
                <a:lnTo>
                  <a:pt x="76090" y="62620"/>
                </a:lnTo>
                <a:lnTo>
                  <a:pt x="76070" y="62620"/>
                </a:lnTo>
                <a:lnTo>
                  <a:pt x="76060" y="62610"/>
                </a:lnTo>
                <a:lnTo>
                  <a:pt x="76050" y="62610"/>
                </a:lnTo>
                <a:lnTo>
                  <a:pt x="76040" y="62600"/>
                </a:lnTo>
                <a:lnTo>
                  <a:pt x="76030" y="62600"/>
                </a:lnTo>
                <a:lnTo>
                  <a:pt x="76020" y="62600"/>
                </a:lnTo>
                <a:lnTo>
                  <a:pt x="76010" y="62610"/>
                </a:lnTo>
                <a:lnTo>
                  <a:pt x="76010" y="62620"/>
                </a:lnTo>
                <a:lnTo>
                  <a:pt x="76000" y="62620"/>
                </a:lnTo>
                <a:lnTo>
                  <a:pt x="75990" y="62620"/>
                </a:lnTo>
                <a:lnTo>
                  <a:pt x="75980" y="62620"/>
                </a:lnTo>
                <a:lnTo>
                  <a:pt x="75970" y="62620"/>
                </a:lnTo>
                <a:lnTo>
                  <a:pt x="75970" y="62610"/>
                </a:lnTo>
                <a:lnTo>
                  <a:pt x="75970" y="62600"/>
                </a:lnTo>
                <a:lnTo>
                  <a:pt x="75960" y="62600"/>
                </a:lnTo>
                <a:lnTo>
                  <a:pt x="75950" y="62600"/>
                </a:lnTo>
                <a:lnTo>
                  <a:pt x="75940" y="62600"/>
                </a:lnTo>
                <a:lnTo>
                  <a:pt x="75940" y="62590"/>
                </a:lnTo>
                <a:lnTo>
                  <a:pt x="75940" y="62570"/>
                </a:lnTo>
                <a:lnTo>
                  <a:pt x="75930" y="62570"/>
                </a:lnTo>
                <a:lnTo>
                  <a:pt x="75930" y="62550"/>
                </a:lnTo>
                <a:lnTo>
                  <a:pt x="75920" y="62540"/>
                </a:lnTo>
                <a:lnTo>
                  <a:pt x="75920" y="62530"/>
                </a:lnTo>
                <a:lnTo>
                  <a:pt x="75910" y="62530"/>
                </a:lnTo>
                <a:lnTo>
                  <a:pt x="75910" y="62520"/>
                </a:lnTo>
                <a:lnTo>
                  <a:pt x="75910" y="62510"/>
                </a:lnTo>
                <a:lnTo>
                  <a:pt x="75910" y="62500"/>
                </a:lnTo>
                <a:lnTo>
                  <a:pt x="75900" y="62500"/>
                </a:lnTo>
                <a:lnTo>
                  <a:pt x="75900" y="62490"/>
                </a:lnTo>
                <a:lnTo>
                  <a:pt x="75890" y="62490"/>
                </a:lnTo>
                <a:lnTo>
                  <a:pt x="75880" y="62500"/>
                </a:lnTo>
                <a:lnTo>
                  <a:pt x="75880" y="62490"/>
                </a:lnTo>
                <a:lnTo>
                  <a:pt x="75870" y="62490"/>
                </a:lnTo>
                <a:lnTo>
                  <a:pt x="75860" y="62490"/>
                </a:lnTo>
                <a:lnTo>
                  <a:pt x="75850" y="62480"/>
                </a:lnTo>
                <a:lnTo>
                  <a:pt x="75850" y="62470"/>
                </a:lnTo>
                <a:lnTo>
                  <a:pt x="75840" y="62460"/>
                </a:lnTo>
                <a:lnTo>
                  <a:pt x="75840" y="62450"/>
                </a:lnTo>
                <a:lnTo>
                  <a:pt x="75840" y="62440"/>
                </a:lnTo>
                <a:lnTo>
                  <a:pt x="75850" y="62440"/>
                </a:lnTo>
                <a:lnTo>
                  <a:pt x="75850" y="62430"/>
                </a:lnTo>
                <a:lnTo>
                  <a:pt x="75850" y="62420"/>
                </a:lnTo>
                <a:lnTo>
                  <a:pt x="75860" y="62420"/>
                </a:lnTo>
                <a:lnTo>
                  <a:pt x="75860" y="62410"/>
                </a:lnTo>
                <a:lnTo>
                  <a:pt x="75870" y="62410"/>
                </a:lnTo>
                <a:lnTo>
                  <a:pt x="75870" y="62400"/>
                </a:lnTo>
                <a:lnTo>
                  <a:pt x="75870" y="62390"/>
                </a:lnTo>
                <a:lnTo>
                  <a:pt x="75860" y="62390"/>
                </a:lnTo>
                <a:lnTo>
                  <a:pt x="75860" y="62380"/>
                </a:lnTo>
                <a:lnTo>
                  <a:pt x="75870" y="62380"/>
                </a:lnTo>
                <a:lnTo>
                  <a:pt x="75860" y="62370"/>
                </a:lnTo>
                <a:lnTo>
                  <a:pt x="75850" y="62370"/>
                </a:lnTo>
                <a:lnTo>
                  <a:pt x="75840" y="62370"/>
                </a:lnTo>
                <a:lnTo>
                  <a:pt x="75830" y="62370"/>
                </a:lnTo>
                <a:lnTo>
                  <a:pt x="75830" y="62380"/>
                </a:lnTo>
                <a:lnTo>
                  <a:pt x="75820" y="62380"/>
                </a:lnTo>
                <a:lnTo>
                  <a:pt x="75820" y="62370"/>
                </a:lnTo>
                <a:lnTo>
                  <a:pt x="75820" y="62360"/>
                </a:lnTo>
                <a:lnTo>
                  <a:pt x="75810" y="62360"/>
                </a:lnTo>
                <a:lnTo>
                  <a:pt x="75810" y="62350"/>
                </a:lnTo>
                <a:lnTo>
                  <a:pt x="75820" y="62350"/>
                </a:lnTo>
                <a:lnTo>
                  <a:pt x="75820" y="62340"/>
                </a:lnTo>
                <a:lnTo>
                  <a:pt x="75810" y="62330"/>
                </a:lnTo>
                <a:lnTo>
                  <a:pt x="75810" y="62320"/>
                </a:lnTo>
                <a:lnTo>
                  <a:pt x="75800" y="62320"/>
                </a:lnTo>
                <a:lnTo>
                  <a:pt x="75800" y="62310"/>
                </a:lnTo>
                <a:lnTo>
                  <a:pt x="75790" y="62310"/>
                </a:lnTo>
                <a:lnTo>
                  <a:pt x="75780" y="62310"/>
                </a:lnTo>
                <a:lnTo>
                  <a:pt x="75780" y="62300"/>
                </a:lnTo>
                <a:lnTo>
                  <a:pt x="75790" y="62300"/>
                </a:lnTo>
                <a:lnTo>
                  <a:pt x="75790" y="62290"/>
                </a:lnTo>
                <a:lnTo>
                  <a:pt x="75800" y="62290"/>
                </a:lnTo>
                <a:lnTo>
                  <a:pt x="75810" y="62290"/>
                </a:lnTo>
                <a:lnTo>
                  <a:pt x="75820" y="62280"/>
                </a:lnTo>
                <a:lnTo>
                  <a:pt x="75820" y="62270"/>
                </a:lnTo>
                <a:lnTo>
                  <a:pt x="75810" y="62270"/>
                </a:lnTo>
                <a:lnTo>
                  <a:pt x="75800" y="62270"/>
                </a:lnTo>
                <a:lnTo>
                  <a:pt x="75800" y="62260"/>
                </a:lnTo>
                <a:lnTo>
                  <a:pt x="75790" y="62260"/>
                </a:lnTo>
                <a:lnTo>
                  <a:pt x="75780" y="62260"/>
                </a:lnTo>
                <a:lnTo>
                  <a:pt x="75770" y="62260"/>
                </a:lnTo>
                <a:lnTo>
                  <a:pt x="75760" y="62260"/>
                </a:lnTo>
                <a:lnTo>
                  <a:pt x="75750" y="62260"/>
                </a:lnTo>
                <a:lnTo>
                  <a:pt x="75740" y="62250"/>
                </a:lnTo>
                <a:lnTo>
                  <a:pt x="75730" y="62250"/>
                </a:lnTo>
                <a:lnTo>
                  <a:pt x="75720" y="62250"/>
                </a:lnTo>
                <a:lnTo>
                  <a:pt x="75710" y="62260"/>
                </a:lnTo>
                <a:lnTo>
                  <a:pt x="75700" y="62260"/>
                </a:lnTo>
                <a:lnTo>
                  <a:pt x="75700" y="62250"/>
                </a:lnTo>
                <a:lnTo>
                  <a:pt x="75700" y="62240"/>
                </a:lnTo>
                <a:lnTo>
                  <a:pt x="75700" y="62230"/>
                </a:lnTo>
                <a:lnTo>
                  <a:pt x="75700" y="62220"/>
                </a:lnTo>
                <a:lnTo>
                  <a:pt x="75710" y="62200"/>
                </a:lnTo>
                <a:lnTo>
                  <a:pt x="75710" y="62190"/>
                </a:lnTo>
                <a:lnTo>
                  <a:pt x="75710" y="62180"/>
                </a:lnTo>
                <a:lnTo>
                  <a:pt x="75710" y="62170"/>
                </a:lnTo>
                <a:lnTo>
                  <a:pt x="75710" y="62160"/>
                </a:lnTo>
                <a:lnTo>
                  <a:pt x="75700" y="62160"/>
                </a:lnTo>
                <a:lnTo>
                  <a:pt x="75690" y="62160"/>
                </a:lnTo>
                <a:lnTo>
                  <a:pt x="75680" y="62160"/>
                </a:lnTo>
                <a:lnTo>
                  <a:pt x="75680" y="62150"/>
                </a:lnTo>
                <a:lnTo>
                  <a:pt x="75680" y="62140"/>
                </a:lnTo>
                <a:lnTo>
                  <a:pt x="75680" y="62130"/>
                </a:lnTo>
                <a:lnTo>
                  <a:pt x="75680" y="62120"/>
                </a:lnTo>
                <a:lnTo>
                  <a:pt x="75680" y="62110"/>
                </a:lnTo>
                <a:lnTo>
                  <a:pt x="75680" y="62100"/>
                </a:lnTo>
                <a:lnTo>
                  <a:pt x="75670" y="62100"/>
                </a:lnTo>
                <a:lnTo>
                  <a:pt x="75670" y="62090"/>
                </a:lnTo>
                <a:lnTo>
                  <a:pt x="75660" y="62080"/>
                </a:lnTo>
                <a:lnTo>
                  <a:pt x="75650" y="62070"/>
                </a:lnTo>
                <a:lnTo>
                  <a:pt x="75650" y="62060"/>
                </a:lnTo>
                <a:lnTo>
                  <a:pt x="75640" y="62060"/>
                </a:lnTo>
                <a:lnTo>
                  <a:pt x="75640" y="62050"/>
                </a:lnTo>
                <a:lnTo>
                  <a:pt x="75650" y="62050"/>
                </a:lnTo>
                <a:lnTo>
                  <a:pt x="75650" y="62040"/>
                </a:lnTo>
                <a:lnTo>
                  <a:pt x="75640" y="62040"/>
                </a:lnTo>
                <a:lnTo>
                  <a:pt x="75630" y="62040"/>
                </a:lnTo>
                <a:lnTo>
                  <a:pt x="75630" y="62030"/>
                </a:lnTo>
                <a:lnTo>
                  <a:pt x="75620" y="62030"/>
                </a:lnTo>
                <a:lnTo>
                  <a:pt x="75620" y="62020"/>
                </a:lnTo>
                <a:lnTo>
                  <a:pt x="75620" y="62010"/>
                </a:lnTo>
                <a:lnTo>
                  <a:pt x="75630" y="62010"/>
                </a:lnTo>
                <a:lnTo>
                  <a:pt x="75630" y="62000"/>
                </a:lnTo>
                <a:lnTo>
                  <a:pt x="75630" y="61990"/>
                </a:lnTo>
                <a:lnTo>
                  <a:pt x="75620" y="61990"/>
                </a:lnTo>
                <a:lnTo>
                  <a:pt x="75620" y="61980"/>
                </a:lnTo>
                <a:lnTo>
                  <a:pt x="75610" y="61970"/>
                </a:lnTo>
                <a:lnTo>
                  <a:pt x="75610" y="61960"/>
                </a:lnTo>
                <a:lnTo>
                  <a:pt x="75600" y="61950"/>
                </a:lnTo>
                <a:lnTo>
                  <a:pt x="75600" y="61940"/>
                </a:lnTo>
                <a:lnTo>
                  <a:pt x="75600" y="61930"/>
                </a:lnTo>
                <a:lnTo>
                  <a:pt x="75610" y="61930"/>
                </a:lnTo>
                <a:lnTo>
                  <a:pt x="75610" y="61920"/>
                </a:lnTo>
                <a:lnTo>
                  <a:pt x="75610" y="61910"/>
                </a:lnTo>
                <a:lnTo>
                  <a:pt x="75600" y="61910"/>
                </a:lnTo>
                <a:lnTo>
                  <a:pt x="75590" y="61900"/>
                </a:lnTo>
                <a:lnTo>
                  <a:pt x="75580" y="61890"/>
                </a:lnTo>
                <a:lnTo>
                  <a:pt x="75570" y="61890"/>
                </a:lnTo>
                <a:lnTo>
                  <a:pt x="75570" y="61880"/>
                </a:lnTo>
                <a:lnTo>
                  <a:pt x="75570" y="61870"/>
                </a:lnTo>
                <a:lnTo>
                  <a:pt x="75570" y="61860"/>
                </a:lnTo>
                <a:lnTo>
                  <a:pt x="75570" y="61850"/>
                </a:lnTo>
                <a:lnTo>
                  <a:pt x="75570" y="61840"/>
                </a:lnTo>
                <a:lnTo>
                  <a:pt x="75560" y="61840"/>
                </a:lnTo>
                <a:lnTo>
                  <a:pt x="75560" y="61830"/>
                </a:lnTo>
                <a:lnTo>
                  <a:pt x="75570" y="61820"/>
                </a:lnTo>
                <a:lnTo>
                  <a:pt x="75560" y="61810"/>
                </a:lnTo>
                <a:lnTo>
                  <a:pt x="75560" y="61800"/>
                </a:lnTo>
                <a:lnTo>
                  <a:pt x="75560" y="61790"/>
                </a:lnTo>
                <a:lnTo>
                  <a:pt x="75560" y="61780"/>
                </a:lnTo>
                <a:lnTo>
                  <a:pt x="75560" y="61770"/>
                </a:lnTo>
                <a:lnTo>
                  <a:pt x="75550" y="61770"/>
                </a:lnTo>
                <a:lnTo>
                  <a:pt x="75550" y="61760"/>
                </a:lnTo>
                <a:lnTo>
                  <a:pt x="75540" y="61760"/>
                </a:lnTo>
                <a:lnTo>
                  <a:pt x="75540" y="61750"/>
                </a:lnTo>
                <a:lnTo>
                  <a:pt x="75530" y="61750"/>
                </a:lnTo>
                <a:lnTo>
                  <a:pt x="75540" y="61740"/>
                </a:lnTo>
                <a:lnTo>
                  <a:pt x="75540" y="61730"/>
                </a:lnTo>
                <a:lnTo>
                  <a:pt x="75540" y="61720"/>
                </a:lnTo>
                <a:lnTo>
                  <a:pt x="75540" y="61710"/>
                </a:lnTo>
                <a:lnTo>
                  <a:pt x="75530" y="61710"/>
                </a:lnTo>
                <a:lnTo>
                  <a:pt x="75520" y="61710"/>
                </a:lnTo>
                <a:lnTo>
                  <a:pt x="75520" y="61700"/>
                </a:lnTo>
                <a:lnTo>
                  <a:pt x="75520" y="61690"/>
                </a:lnTo>
                <a:lnTo>
                  <a:pt x="75520" y="61680"/>
                </a:lnTo>
                <a:lnTo>
                  <a:pt x="75520" y="61670"/>
                </a:lnTo>
                <a:lnTo>
                  <a:pt x="75510" y="61670"/>
                </a:lnTo>
                <a:lnTo>
                  <a:pt x="75510" y="61660"/>
                </a:lnTo>
                <a:lnTo>
                  <a:pt x="75510" y="61650"/>
                </a:lnTo>
                <a:lnTo>
                  <a:pt x="75510" y="61640"/>
                </a:lnTo>
                <a:lnTo>
                  <a:pt x="75500" y="61630"/>
                </a:lnTo>
                <a:lnTo>
                  <a:pt x="75490" y="61630"/>
                </a:lnTo>
                <a:lnTo>
                  <a:pt x="75490" y="61620"/>
                </a:lnTo>
                <a:lnTo>
                  <a:pt x="75490" y="61610"/>
                </a:lnTo>
                <a:lnTo>
                  <a:pt x="75480" y="61610"/>
                </a:lnTo>
                <a:lnTo>
                  <a:pt x="75480" y="61600"/>
                </a:lnTo>
                <a:lnTo>
                  <a:pt x="75470" y="61590"/>
                </a:lnTo>
                <a:lnTo>
                  <a:pt x="75470" y="61580"/>
                </a:lnTo>
                <a:lnTo>
                  <a:pt x="75470" y="61560"/>
                </a:lnTo>
                <a:lnTo>
                  <a:pt x="75470" y="61550"/>
                </a:lnTo>
                <a:lnTo>
                  <a:pt x="75480" y="61550"/>
                </a:lnTo>
                <a:lnTo>
                  <a:pt x="75480" y="61540"/>
                </a:lnTo>
                <a:lnTo>
                  <a:pt x="75480" y="61530"/>
                </a:lnTo>
                <a:lnTo>
                  <a:pt x="75490" y="61530"/>
                </a:lnTo>
                <a:lnTo>
                  <a:pt x="75490" y="61520"/>
                </a:lnTo>
                <a:lnTo>
                  <a:pt x="75500" y="61520"/>
                </a:lnTo>
                <a:lnTo>
                  <a:pt x="75500" y="61510"/>
                </a:lnTo>
                <a:lnTo>
                  <a:pt x="75500" y="61500"/>
                </a:lnTo>
                <a:lnTo>
                  <a:pt x="75510" y="61500"/>
                </a:lnTo>
                <a:lnTo>
                  <a:pt x="75510" y="61490"/>
                </a:lnTo>
                <a:lnTo>
                  <a:pt x="75510" y="61480"/>
                </a:lnTo>
                <a:lnTo>
                  <a:pt x="75520" y="61480"/>
                </a:lnTo>
                <a:lnTo>
                  <a:pt x="75530" y="61480"/>
                </a:lnTo>
                <a:lnTo>
                  <a:pt x="75530" y="61470"/>
                </a:lnTo>
                <a:lnTo>
                  <a:pt x="75540" y="61470"/>
                </a:lnTo>
                <a:lnTo>
                  <a:pt x="75540" y="61460"/>
                </a:lnTo>
                <a:lnTo>
                  <a:pt x="75550" y="61460"/>
                </a:lnTo>
                <a:lnTo>
                  <a:pt x="75540" y="61450"/>
                </a:lnTo>
                <a:lnTo>
                  <a:pt x="75540" y="61440"/>
                </a:lnTo>
                <a:lnTo>
                  <a:pt x="75540" y="61430"/>
                </a:lnTo>
                <a:lnTo>
                  <a:pt x="75530" y="61430"/>
                </a:lnTo>
                <a:lnTo>
                  <a:pt x="75520" y="61430"/>
                </a:lnTo>
                <a:lnTo>
                  <a:pt x="75520" y="61420"/>
                </a:lnTo>
                <a:lnTo>
                  <a:pt x="75510" y="61420"/>
                </a:lnTo>
                <a:lnTo>
                  <a:pt x="75500" y="61410"/>
                </a:lnTo>
                <a:lnTo>
                  <a:pt x="75490" y="61400"/>
                </a:lnTo>
                <a:lnTo>
                  <a:pt x="75480" y="61390"/>
                </a:lnTo>
                <a:lnTo>
                  <a:pt x="75470" y="61380"/>
                </a:lnTo>
                <a:lnTo>
                  <a:pt x="75470" y="61370"/>
                </a:lnTo>
                <a:lnTo>
                  <a:pt x="75470" y="61360"/>
                </a:lnTo>
                <a:lnTo>
                  <a:pt x="75470" y="61350"/>
                </a:lnTo>
                <a:lnTo>
                  <a:pt x="75470" y="61340"/>
                </a:lnTo>
                <a:lnTo>
                  <a:pt x="75480" y="61320"/>
                </a:lnTo>
                <a:lnTo>
                  <a:pt x="75480" y="61310"/>
                </a:lnTo>
                <a:lnTo>
                  <a:pt x="75480" y="61300"/>
                </a:lnTo>
                <a:lnTo>
                  <a:pt x="75480" y="61290"/>
                </a:lnTo>
                <a:lnTo>
                  <a:pt x="75480" y="61280"/>
                </a:lnTo>
                <a:lnTo>
                  <a:pt x="75490" y="61270"/>
                </a:lnTo>
                <a:lnTo>
                  <a:pt x="75500" y="61270"/>
                </a:lnTo>
                <a:lnTo>
                  <a:pt x="75510" y="61270"/>
                </a:lnTo>
                <a:lnTo>
                  <a:pt x="75510" y="61260"/>
                </a:lnTo>
                <a:lnTo>
                  <a:pt x="75510" y="61250"/>
                </a:lnTo>
                <a:lnTo>
                  <a:pt x="75520" y="61250"/>
                </a:lnTo>
                <a:lnTo>
                  <a:pt x="75520" y="61240"/>
                </a:lnTo>
                <a:lnTo>
                  <a:pt x="75520" y="61230"/>
                </a:lnTo>
                <a:lnTo>
                  <a:pt x="75510" y="61220"/>
                </a:lnTo>
                <a:lnTo>
                  <a:pt x="75510" y="61210"/>
                </a:lnTo>
                <a:lnTo>
                  <a:pt x="75510" y="61200"/>
                </a:lnTo>
                <a:lnTo>
                  <a:pt x="75500" y="61200"/>
                </a:lnTo>
                <a:lnTo>
                  <a:pt x="75500" y="61190"/>
                </a:lnTo>
                <a:lnTo>
                  <a:pt x="75490" y="61190"/>
                </a:lnTo>
                <a:lnTo>
                  <a:pt x="75490" y="61200"/>
                </a:lnTo>
                <a:lnTo>
                  <a:pt x="75480" y="61200"/>
                </a:lnTo>
                <a:lnTo>
                  <a:pt x="75470" y="61200"/>
                </a:lnTo>
                <a:lnTo>
                  <a:pt x="75460" y="61190"/>
                </a:lnTo>
                <a:lnTo>
                  <a:pt x="75460" y="61180"/>
                </a:lnTo>
                <a:lnTo>
                  <a:pt x="75450" y="61170"/>
                </a:lnTo>
                <a:lnTo>
                  <a:pt x="75440" y="61170"/>
                </a:lnTo>
                <a:lnTo>
                  <a:pt x="75430" y="61170"/>
                </a:lnTo>
                <a:lnTo>
                  <a:pt x="75420" y="61170"/>
                </a:lnTo>
                <a:lnTo>
                  <a:pt x="75410" y="61160"/>
                </a:lnTo>
                <a:lnTo>
                  <a:pt x="75410" y="61150"/>
                </a:lnTo>
                <a:lnTo>
                  <a:pt x="75400" y="61150"/>
                </a:lnTo>
                <a:lnTo>
                  <a:pt x="75400" y="61140"/>
                </a:lnTo>
                <a:lnTo>
                  <a:pt x="75400" y="61130"/>
                </a:lnTo>
                <a:lnTo>
                  <a:pt x="75390" y="61130"/>
                </a:lnTo>
                <a:lnTo>
                  <a:pt x="75390" y="61120"/>
                </a:lnTo>
                <a:lnTo>
                  <a:pt x="75380" y="61110"/>
                </a:lnTo>
                <a:lnTo>
                  <a:pt x="75370" y="61110"/>
                </a:lnTo>
                <a:lnTo>
                  <a:pt x="75370" y="61100"/>
                </a:lnTo>
                <a:lnTo>
                  <a:pt x="75360" y="61100"/>
                </a:lnTo>
                <a:lnTo>
                  <a:pt x="75350" y="61090"/>
                </a:lnTo>
                <a:lnTo>
                  <a:pt x="75340" y="61090"/>
                </a:lnTo>
                <a:lnTo>
                  <a:pt x="75340" y="61080"/>
                </a:lnTo>
                <a:lnTo>
                  <a:pt x="75340" y="61070"/>
                </a:lnTo>
                <a:lnTo>
                  <a:pt x="75330" y="61070"/>
                </a:lnTo>
                <a:lnTo>
                  <a:pt x="75320" y="61070"/>
                </a:lnTo>
                <a:lnTo>
                  <a:pt x="75320" y="61060"/>
                </a:lnTo>
                <a:lnTo>
                  <a:pt x="75310" y="61050"/>
                </a:lnTo>
                <a:lnTo>
                  <a:pt x="75300" y="61040"/>
                </a:lnTo>
                <a:lnTo>
                  <a:pt x="75300" y="61030"/>
                </a:lnTo>
                <a:lnTo>
                  <a:pt x="75290" y="61020"/>
                </a:lnTo>
                <a:lnTo>
                  <a:pt x="75290" y="61010"/>
                </a:lnTo>
                <a:lnTo>
                  <a:pt x="75280" y="61000"/>
                </a:lnTo>
                <a:lnTo>
                  <a:pt x="75280" y="60990"/>
                </a:lnTo>
                <a:lnTo>
                  <a:pt x="75270" y="60980"/>
                </a:lnTo>
                <a:lnTo>
                  <a:pt x="75270" y="60970"/>
                </a:lnTo>
                <a:lnTo>
                  <a:pt x="75260" y="60960"/>
                </a:lnTo>
                <a:lnTo>
                  <a:pt x="75340" y="60890"/>
                </a:lnTo>
                <a:lnTo>
                  <a:pt x="75350" y="60870"/>
                </a:lnTo>
                <a:lnTo>
                  <a:pt x="75360" y="60860"/>
                </a:lnTo>
                <a:lnTo>
                  <a:pt x="75370" y="60850"/>
                </a:lnTo>
                <a:lnTo>
                  <a:pt x="75370" y="60840"/>
                </a:lnTo>
                <a:lnTo>
                  <a:pt x="75370" y="60830"/>
                </a:lnTo>
                <a:lnTo>
                  <a:pt x="75380" y="60810"/>
                </a:lnTo>
                <a:lnTo>
                  <a:pt x="75380" y="60800"/>
                </a:lnTo>
                <a:lnTo>
                  <a:pt x="75390" y="60790"/>
                </a:lnTo>
                <a:lnTo>
                  <a:pt x="75400" y="60790"/>
                </a:lnTo>
                <a:lnTo>
                  <a:pt x="75420" y="60780"/>
                </a:lnTo>
                <a:lnTo>
                  <a:pt x="75430" y="60780"/>
                </a:lnTo>
                <a:lnTo>
                  <a:pt x="75440" y="60780"/>
                </a:lnTo>
                <a:lnTo>
                  <a:pt x="75470" y="60760"/>
                </a:lnTo>
                <a:lnTo>
                  <a:pt x="75480" y="60750"/>
                </a:lnTo>
                <a:lnTo>
                  <a:pt x="75490" y="60740"/>
                </a:lnTo>
                <a:lnTo>
                  <a:pt x="75490" y="60720"/>
                </a:lnTo>
                <a:lnTo>
                  <a:pt x="75480" y="60700"/>
                </a:lnTo>
                <a:lnTo>
                  <a:pt x="75470" y="60690"/>
                </a:lnTo>
                <a:lnTo>
                  <a:pt x="75470" y="60680"/>
                </a:lnTo>
                <a:lnTo>
                  <a:pt x="75470" y="60670"/>
                </a:lnTo>
                <a:lnTo>
                  <a:pt x="75460" y="60660"/>
                </a:lnTo>
                <a:lnTo>
                  <a:pt x="75460" y="60650"/>
                </a:lnTo>
                <a:lnTo>
                  <a:pt x="75440" y="60610"/>
                </a:lnTo>
                <a:lnTo>
                  <a:pt x="75420" y="60580"/>
                </a:lnTo>
                <a:lnTo>
                  <a:pt x="75410" y="60560"/>
                </a:lnTo>
                <a:lnTo>
                  <a:pt x="75410" y="60550"/>
                </a:lnTo>
                <a:lnTo>
                  <a:pt x="75410" y="60540"/>
                </a:lnTo>
                <a:lnTo>
                  <a:pt x="75420" y="60510"/>
                </a:lnTo>
                <a:lnTo>
                  <a:pt x="75420" y="60500"/>
                </a:lnTo>
                <a:lnTo>
                  <a:pt x="75430" y="60500"/>
                </a:lnTo>
                <a:lnTo>
                  <a:pt x="75430" y="60490"/>
                </a:lnTo>
                <a:lnTo>
                  <a:pt x="75430" y="60480"/>
                </a:lnTo>
                <a:lnTo>
                  <a:pt x="75430" y="60470"/>
                </a:lnTo>
                <a:lnTo>
                  <a:pt x="75430" y="60460"/>
                </a:lnTo>
                <a:lnTo>
                  <a:pt x="75430" y="60450"/>
                </a:lnTo>
                <a:lnTo>
                  <a:pt x="75430" y="60440"/>
                </a:lnTo>
                <a:lnTo>
                  <a:pt x="75440" y="60440"/>
                </a:lnTo>
                <a:lnTo>
                  <a:pt x="75440" y="60430"/>
                </a:lnTo>
                <a:lnTo>
                  <a:pt x="75450" y="60410"/>
                </a:lnTo>
                <a:lnTo>
                  <a:pt x="75460" y="60390"/>
                </a:lnTo>
                <a:lnTo>
                  <a:pt x="75470" y="60390"/>
                </a:lnTo>
                <a:lnTo>
                  <a:pt x="75480" y="60380"/>
                </a:lnTo>
                <a:lnTo>
                  <a:pt x="75490" y="60380"/>
                </a:lnTo>
                <a:lnTo>
                  <a:pt x="75490" y="60370"/>
                </a:lnTo>
                <a:lnTo>
                  <a:pt x="75500" y="60370"/>
                </a:lnTo>
                <a:lnTo>
                  <a:pt x="75510" y="60360"/>
                </a:lnTo>
                <a:lnTo>
                  <a:pt x="75520" y="60340"/>
                </a:lnTo>
                <a:lnTo>
                  <a:pt x="75530" y="60320"/>
                </a:lnTo>
                <a:lnTo>
                  <a:pt x="75540" y="60300"/>
                </a:lnTo>
                <a:lnTo>
                  <a:pt x="75540" y="60290"/>
                </a:lnTo>
                <a:lnTo>
                  <a:pt x="75530" y="60270"/>
                </a:lnTo>
                <a:lnTo>
                  <a:pt x="75520" y="60250"/>
                </a:lnTo>
                <a:lnTo>
                  <a:pt x="75510" y="60230"/>
                </a:lnTo>
                <a:lnTo>
                  <a:pt x="75500" y="60210"/>
                </a:lnTo>
                <a:lnTo>
                  <a:pt x="75500" y="60200"/>
                </a:lnTo>
                <a:lnTo>
                  <a:pt x="75500" y="60190"/>
                </a:lnTo>
                <a:lnTo>
                  <a:pt x="75510" y="60170"/>
                </a:lnTo>
                <a:lnTo>
                  <a:pt x="75510" y="60160"/>
                </a:lnTo>
                <a:lnTo>
                  <a:pt x="75520" y="60120"/>
                </a:lnTo>
                <a:lnTo>
                  <a:pt x="75530" y="60110"/>
                </a:lnTo>
                <a:lnTo>
                  <a:pt x="75540" y="60100"/>
                </a:lnTo>
                <a:lnTo>
                  <a:pt x="75550" y="60080"/>
                </a:lnTo>
                <a:lnTo>
                  <a:pt x="75560" y="60070"/>
                </a:lnTo>
                <a:lnTo>
                  <a:pt x="75590" y="60040"/>
                </a:lnTo>
                <a:lnTo>
                  <a:pt x="75620" y="60000"/>
                </a:lnTo>
                <a:lnTo>
                  <a:pt x="75630" y="59990"/>
                </a:lnTo>
                <a:lnTo>
                  <a:pt x="75640" y="59980"/>
                </a:lnTo>
                <a:lnTo>
                  <a:pt x="75650" y="59970"/>
                </a:lnTo>
                <a:lnTo>
                  <a:pt x="75660" y="59960"/>
                </a:lnTo>
                <a:lnTo>
                  <a:pt x="75680" y="59950"/>
                </a:lnTo>
                <a:lnTo>
                  <a:pt x="75700" y="59940"/>
                </a:lnTo>
                <a:lnTo>
                  <a:pt x="75710" y="59930"/>
                </a:lnTo>
                <a:lnTo>
                  <a:pt x="75730" y="59910"/>
                </a:lnTo>
                <a:lnTo>
                  <a:pt x="75740" y="59890"/>
                </a:lnTo>
                <a:lnTo>
                  <a:pt x="75740" y="59880"/>
                </a:lnTo>
                <a:lnTo>
                  <a:pt x="75740" y="59860"/>
                </a:lnTo>
                <a:lnTo>
                  <a:pt x="75750" y="59840"/>
                </a:lnTo>
                <a:lnTo>
                  <a:pt x="75750" y="59810"/>
                </a:lnTo>
                <a:lnTo>
                  <a:pt x="75750" y="59790"/>
                </a:lnTo>
                <a:lnTo>
                  <a:pt x="75760" y="59770"/>
                </a:lnTo>
                <a:lnTo>
                  <a:pt x="75760" y="59760"/>
                </a:lnTo>
                <a:lnTo>
                  <a:pt x="75760" y="59750"/>
                </a:lnTo>
                <a:lnTo>
                  <a:pt x="75770" y="59750"/>
                </a:lnTo>
                <a:lnTo>
                  <a:pt x="75780" y="59740"/>
                </a:lnTo>
                <a:lnTo>
                  <a:pt x="75780" y="59730"/>
                </a:lnTo>
                <a:lnTo>
                  <a:pt x="75790" y="59730"/>
                </a:lnTo>
                <a:lnTo>
                  <a:pt x="75790" y="59710"/>
                </a:lnTo>
                <a:lnTo>
                  <a:pt x="75800" y="59700"/>
                </a:lnTo>
                <a:lnTo>
                  <a:pt x="75810" y="59690"/>
                </a:lnTo>
                <a:lnTo>
                  <a:pt x="75820" y="59690"/>
                </a:lnTo>
                <a:lnTo>
                  <a:pt x="75820" y="59680"/>
                </a:lnTo>
                <a:lnTo>
                  <a:pt x="75830" y="59670"/>
                </a:lnTo>
                <a:lnTo>
                  <a:pt x="75840" y="59660"/>
                </a:lnTo>
                <a:lnTo>
                  <a:pt x="75850" y="59660"/>
                </a:lnTo>
                <a:lnTo>
                  <a:pt x="75850" y="59640"/>
                </a:lnTo>
                <a:lnTo>
                  <a:pt x="75850" y="59620"/>
                </a:lnTo>
                <a:lnTo>
                  <a:pt x="75850" y="59600"/>
                </a:lnTo>
                <a:lnTo>
                  <a:pt x="75860" y="59590"/>
                </a:lnTo>
                <a:lnTo>
                  <a:pt x="75860" y="59570"/>
                </a:lnTo>
                <a:lnTo>
                  <a:pt x="75860" y="59560"/>
                </a:lnTo>
                <a:lnTo>
                  <a:pt x="75870" y="59550"/>
                </a:lnTo>
                <a:lnTo>
                  <a:pt x="75880" y="59550"/>
                </a:lnTo>
                <a:lnTo>
                  <a:pt x="75880" y="59540"/>
                </a:lnTo>
                <a:lnTo>
                  <a:pt x="75890" y="59530"/>
                </a:lnTo>
                <a:lnTo>
                  <a:pt x="75890" y="59520"/>
                </a:lnTo>
                <a:lnTo>
                  <a:pt x="75900" y="59510"/>
                </a:lnTo>
                <a:lnTo>
                  <a:pt x="75920" y="59490"/>
                </a:lnTo>
                <a:lnTo>
                  <a:pt x="75920" y="59480"/>
                </a:lnTo>
                <a:lnTo>
                  <a:pt x="75930" y="59470"/>
                </a:lnTo>
                <a:lnTo>
                  <a:pt x="75940" y="59460"/>
                </a:lnTo>
                <a:lnTo>
                  <a:pt x="75940" y="59450"/>
                </a:lnTo>
                <a:lnTo>
                  <a:pt x="75940" y="59440"/>
                </a:lnTo>
                <a:lnTo>
                  <a:pt x="75950" y="59420"/>
                </a:lnTo>
                <a:lnTo>
                  <a:pt x="75960" y="59410"/>
                </a:lnTo>
                <a:lnTo>
                  <a:pt x="75960" y="59400"/>
                </a:lnTo>
                <a:lnTo>
                  <a:pt x="75970" y="59390"/>
                </a:lnTo>
                <a:lnTo>
                  <a:pt x="75980" y="59390"/>
                </a:lnTo>
                <a:lnTo>
                  <a:pt x="75980" y="59370"/>
                </a:lnTo>
                <a:lnTo>
                  <a:pt x="75990" y="59360"/>
                </a:lnTo>
                <a:lnTo>
                  <a:pt x="75990" y="59350"/>
                </a:lnTo>
                <a:lnTo>
                  <a:pt x="75990" y="59340"/>
                </a:lnTo>
                <a:lnTo>
                  <a:pt x="75990" y="59330"/>
                </a:lnTo>
                <a:lnTo>
                  <a:pt x="75990" y="59310"/>
                </a:lnTo>
                <a:lnTo>
                  <a:pt x="76000" y="59280"/>
                </a:lnTo>
                <a:lnTo>
                  <a:pt x="76010" y="59240"/>
                </a:lnTo>
                <a:lnTo>
                  <a:pt x="76030" y="59190"/>
                </a:lnTo>
                <a:lnTo>
                  <a:pt x="76050" y="59150"/>
                </a:lnTo>
                <a:lnTo>
                  <a:pt x="76060" y="59120"/>
                </a:lnTo>
                <a:lnTo>
                  <a:pt x="76080" y="59090"/>
                </a:lnTo>
                <a:lnTo>
                  <a:pt x="76080" y="59080"/>
                </a:lnTo>
                <a:lnTo>
                  <a:pt x="76080" y="59070"/>
                </a:lnTo>
                <a:lnTo>
                  <a:pt x="76090" y="59060"/>
                </a:lnTo>
                <a:lnTo>
                  <a:pt x="76090" y="59050"/>
                </a:lnTo>
                <a:lnTo>
                  <a:pt x="76090" y="59040"/>
                </a:lnTo>
                <a:lnTo>
                  <a:pt x="76100" y="59020"/>
                </a:lnTo>
                <a:lnTo>
                  <a:pt x="76100" y="59010"/>
                </a:lnTo>
                <a:lnTo>
                  <a:pt x="76100" y="59000"/>
                </a:lnTo>
                <a:lnTo>
                  <a:pt x="76100" y="58980"/>
                </a:lnTo>
                <a:lnTo>
                  <a:pt x="76100" y="58970"/>
                </a:lnTo>
                <a:lnTo>
                  <a:pt x="76110" y="58960"/>
                </a:lnTo>
                <a:lnTo>
                  <a:pt x="76120" y="58950"/>
                </a:lnTo>
                <a:lnTo>
                  <a:pt x="76120" y="58940"/>
                </a:lnTo>
                <a:lnTo>
                  <a:pt x="76130" y="58930"/>
                </a:lnTo>
                <a:lnTo>
                  <a:pt x="76130" y="58920"/>
                </a:lnTo>
                <a:lnTo>
                  <a:pt x="76140" y="58910"/>
                </a:lnTo>
                <a:lnTo>
                  <a:pt x="76140" y="58900"/>
                </a:lnTo>
                <a:lnTo>
                  <a:pt x="76150" y="58900"/>
                </a:lnTo>
                <a:lnTo>
                  <a:pt x="76150" y="58890"/>
                </a:lnTo>
                <a:lnTo>
                  <a:pt x="76150" y="58880"/>
                </a:lnTo>
                <a:lnTo>
                  <a:pt x="76150" y="58860"/>
                </a:lnTo>
                <a:lnTo>
                  <a:pt x="76150" y="58850"/>
                </a:lnTo>
                <a:lnTo>
                  <a:pt x="76160" y="58830"/>
                </a:lnTo>
                <a:lnTo>
                  <a:pt x="76170" y="58810"/>
                </a:lnTo>
                <a:lnTo>
                  <a:pt x="76180" y="58790"/>
                </a:lnTo>
                <a:lnTo>
                  <a:pt x="76190" y="58780"/>
                </a:lnTo>
                <a:lnTo>
                  <a:pt x="76200" y="58760"/>
                </a:lnTo>
                <a:lnTo>
                  <a:pt x="76210" y="58760"/>
                </a:lnTo>
                <a:lnTo>
                  <a:pt x="76210" y="58750"/>
                </a:lnTo>
                <a:lnTo>
                  <a:pt x="76220" y="58740"/>
                </a:lnTo>
                <a:lnTo>
                  <a:pt x="76220" y="58730"/>
                </a:lnTo>
                <a:lnTo>
                  <a:pt x="76220" y="58720"/>
                </a:lnTo>
                <a:lnTo>
                  <a:pt x="76220" y="58710"/>
                </a:lnTo>
                <a:lnTo>
                  <a:pt x="76220" y="58690"/>
                </a:lnTo>
                <a:lnTo>
                  <a:pt x="76230" y="58680"/>
                </a:lnTo>
                <a:lnTo>
                  <a:pt x="76240" y="58660"/>
                </a:lnTo>
                <a:lnTo>
                  <a:pt x="76250" y="58650"/>
                </a:lnTo>
                <a:lnTo>
                  <a:pt x="76260" y="58640"/>
                </a:lnTo>
                <a:lnTo>
                  <a:pt x="76260" y="58630"/>
                </a:lnTo>
                <a:lnTo>
                  <a:pt x="76270" y="58620"/>
                </a:lnTo>
                <a:lnTo>
                  <a:pt x="76280" y="58620"/>
                </a:lnTo>
                <a:lnTo>
                  <a:pt x="76290" y="58600"/>
                </a:lnTo>
                <a:lnTo>
                  <a:pt x="76300" y="58590"/>
                </a:lnTo>
                <a:lnTo>
                  <a:pt x="76310" y="58590"/>
                </a:lnTo>
                <a:lnTo>
                  <a:pt x="76310" y="58580"/>
                </a:lnTo>
                <a:lnTo>
                  <a:pt x="76330" y="58560"/>
                </a:lnTo>
                <a:lnTo>
                  <a:pt x="76350" y="58530"/>
                </a:lnTo>
                <a:lnTo>
                  <a:pt x="76340" y="58510"/>
                </a:lnTo>
                <a:lnTo>
                  <a:pt x="76340" y="58490"/>
                </a:lnTo>
                <a:lnTo>
                  <a:pt x="76340" y="58460"/>
                </a:lnTo>
                <a:lnTo>
                  <a:pt x="76350" y="58470"/>
                </a:lnTo>
                <a:lnTo>
                  <a:pt x="76360" y="58470"/>
                </a:lnTo>
                <a:lnTo>
                  <a:pt x="76370" y="58480"/>
                </a:lnTo>
                <a:lnTo>
                  <a:pt x="76380" y="58480"/>
                </a:lnTo>
                <a:lnTo>
                  <a:pt x="76390" y="58480"/>
                </a:lnTo>
                <a:lnTo>
                  <a:pt x="76410" y="58480"/>
                </a:lnTo>
                <a:lnTo>
                  <a:pt x="76470" y="58420"/>
                </a:lnTo>
                <a:lnTo>
                  <a:pt x="76530" y="58380"/>
                </a:lnTo>
                <a:lnTo>
                  <a:pt x="76630" y="58320"/>
                </a:lnTo>
                <a:lnTo>
                  <a:pt x="76650" y="58300"/>
                </a:lnTo>
                <a:lnTo>
                  <a:pt x="76720" y="58260"/>
                </a:lnTo>
                <a:lnTo>
                  <a:pt x="76780" y="58220"/>
                </a:lnTo>
                <a:lnTo>
                  <a:pt x="76800" y="58210"/>
                </a:lnTo>
                <a:lnTo>
                  <a:pt x="76810" y="58200"/>
                </a:lnTo>
                <a:lnTo>
                  <a:pt x="76870" y="58160"/>
                </a:lnTo>
                <a:lnTo>
                  <a:pt x="76880" y="58160"/>
                </a:lnTo>
                <a:lnTo>
                  <a:pt x="76920" y="58140"/>
                </a:lnTo>
                <a:lnTo>
                  <a:pt x="76980" y="58100"/>
                </a:lnTo>
                <a:lnTo>
                  <a:pt x="76990" y="58100"/>
                </a:lnTo>
                <a:lnTo>
                  <a:pt x="77010" y="58090"/>
                </a:lnTo>
                <a:lnTo>
                  <a:pt x="77120" y="58030"/>
                </a:lnTo>
                <a:lnTo>
                  <a:pt x="77120" y="58020"/>
                </a:lnTo>
                <a:lnTo>
                  <a:pt x="77130" y="58020"/>
                </a:lnTo>
                <a:lnTo>
                  <a:pt x="77160" y="58010"/>
                </a:lnTo>
                <a:lnTo>
                  <a:pt x="77170" y="58000"/>
                </a:lnTo>
                <a:lnTo>
                  <a:pt x="77180" y="58000"/>
                </a:lnTo>
                <a:lnTo>
                  <a:pt x="77190" y="58000"/>
                </a:lnTo>
                <a:lnTo>
                  <a:pt x="77200" y="58000"/>
                </a:lnTo>
                <a:lnTo>
                  <a:pt x="77210" y="58000"/>
                </a:lnTo>
                <a:lnTo>
                  <a:pt x="77220" y="58010"/>
                </a:lnTo>
                <a:lnTo>
                  <a:pt x="77230" y="58010"/>
                </a:lnTo>
                <a:lnTo>
                  <a:pt x="77230" y="58020"/>
                </a:lnTo>
                <a:lnTo>
                  <a:pt x="77240" y="58030"/>
                </a:lnTo>
                <a:lnTo>
                  <a:pt x="77250" y="58030"/>
                </a:lnTo>
                <a:lnTo>
                  <a:pt x="77250" y="58040"/>
                </a:lnTo>
                <a:lnTo>
                  <a:pt x="77260" y="58050"/>
                </a:lnTo>
                <a:lnTo>
                  <a:pt x="77270" y="58060"/>
                </a:lnTo>
                <a:lnTo>
                  <a:pt x="77270" y="58070"/>
                </a:lnTo>
                <a:lnTo>
                  <a:pt x="77280" y="58070"/>
                </a:lnTo>
                <a:lnTo>
                  <a:pt x="77290" y="58080"/>
                </a:lnTo>
                <a:lnTo>
                  <a:pt x="77300" y="58080"/>
                </a:lnTo>
                <a:lnTo>
                  <a:pt x="77310" y="58080"/>
                </a:lnTo>
                <a:lnTo>
                  <a:pt x="77320" y="58080"/>
                </a:lnTo>
                <a:lnTo>
                  <a:pt x="77330" y="58080"/>
                </a:lnTo>
                <a:lnTo>
                  <a:pt x="77340" y="58080"/>
                </a:lnTo>
                <a:lnTo>
                  <a:pt x="77350" y="58080"/>
                </a:lnTo>
                <a:lnTo>
                  <a:pt x="77370" y="58070"/>
                </a:lnTo>
                <a:lnTo>
                  <a:pt x="77400" y="58060"/>
                </a:lnTo>
                <a:lnTo>
                  <a:pt x="77410" y="58050"/>
                </a:lnTo>
                <a:lnTo>
                  <a:pt x="77420" y="58050"/>
                </a:lnTo>
                <a:lnTo>
                  <a:pt x="77450" y="58040"/>
                </a:lnTo>
                <a:lnTo>
                  <a:pt x="77470" y="58040"/>
                </a:lnTo>
                <a:lnTo>
                  <a:pt x="77490" y="58040"/>
                </a:lnTo>
                <a:lnTo>
                  <a:pt x="77510" y="58030"/>
                </a:lnTo>
                <a:lnTo>
                  <a:pt x="77510" y="58020"/>
                </a:lnTo>
                <a:lnTo>
                  <a:pt x="77510" y="58000"/>
                </a:lnTo>
                <a:lnTo>
                  <a:pt x="77510" y="57990"/>
                </a:lnTo>
                <a:lnTo>
                  <a:pt x="77510" y="57980"/>
                </a:lnTo>
                <a:lnTo>
                  <a:pt x="77500" y="57970"/>
                </a:lnTo>
                <a:lnTo>
                  <a:pt x="77500" y="57960"/>
                </a:lnTo>
                <a:lnTo>
                  <a:pt x="77510" y="57950"/>
                </a:lnTo>
                <a:lnTo>
                  <a:pt x="77510" y="57940"/>
                </a:lnTo>
                <a:lnTo>
                  <a:pt x="77530" y="57930"/>
                </a:lnTo>
                <a:lnTo>
                  <a:pt x="77570" y="57900"/>
                </a:lnTo>
                <a:lnTo>
                  <a:pt x="77580" y="57900"/>
                </a:lnTo>
                <a:lnTo>
                  <a:pt x="77590" y="57890"/>
                </a:lnTo>
                <a:lnTo>
                  <a:pt x="77600" y="57890"/>
                </a:lnTo>
                <a:lnTo>
                  <a:pt x="77600" y="57880"/>
                </a:lnTo>
                <a:lnTo>
                  <a:pt x="77610" y="57880"/>
                </a:lnTo>
                <a:lnTo>
                  <a:pt x="77630" y="57870"/>
                </a:lnTo>
                <a:lnTo>
                  <a:pt x="77650" y="57870"/>
                </a:lnTo>
                <a:lnTo>
                  <a:pt x="77670" y="57870"/>
                </a:lnTo>
                <a:lnTo>
                  <a:pt x="77680" y="57870"/>
                </a:lnTo>
                <a:lnTo>
                  <a:pt x="77690" y="57870"/>
                </a:lnTo>
                <a:lnTo>
                  <a:pt x="77700" y="57870"/>
                </a:lnTo>
                <a:lnTo>
                  <a:pt x="77720" y="57870"/>
                </a:lnTo>
                <a:lnTo>
                  <a:pt x="77730" y="57870"/>
                </a:lnTo>
                <a:lnTo>
                  <a:pt x="77740" y="57870"/>
                </a:lnTo>
                <a:lnTo>
                  <a:pt x="77750" y="57880"/>
                </a:lnTo>
                <a:lnTo>
                  <a:pt x="77750" y="57890"/>
                </a:lnTo>
                <a:lnTo>
                  <a:pt x="77760" y="57890"/>
                </a:lnTo>
                <a:lnTo>
                  <a:pt x="77770" y="57900"/>
                </a:lnTo>
                <a:lnTo>
                  <a:pt x="77780" y="57900"/>
                </a:lnTo>
                <a:lnTo>
                  <a:pt x="77790" y="57900"/>
                </a:lnTo>
                <a:lnTo>
                  <a:pt x="77790" y="57910"/>
                </a:lnTo>
                <a:lnTo>
                  <a:pt x="77800" y="57910"/>
                </a:lnTo>
                <a:lnTo>
                  <a:pt x="77800" y="57920"/>
                </a:lnTo>
                <a:lnTo>
                  <a:pt x="77840" y="57910"/>
                </a:lnTo>
                <a:lnTo>
                  <a:pt x="77860" y="57930"/>
                </a:lnTo>
                <a:lnTo>
                  <a:pt x="77880" y="57940"/>
                </a:lnTo>
                <a:lnTo>
                  <a:pt x="77910" y="57950"/>
                </a:lnTo>
                <a:lnTo>
                  <a:pt x="78000" y="57960"/>
                </a:lnTo>
                <a:lnTo>
                  <a:pt x="78100" y="57980"/>
                </a:lnTo>
                <a:lnTo>
                  <a:pt x="78140" y="57990"/>
                </a:lnTo>
                <a:lnTo>
                  <a:pt x="78150" y="57990"/>
                </a:lnTo>
                <a:lnTo>
                  <a:pt x="78150" y="57970"/>
                </a:lnTo>
                <a:lnTo>
                  <a:pt x="78170" y="57920"/>
                </a:lnTo>
                <a:lnTo>
                  <a:pt x="78180" y="57890"/>
                </a:lnTo>
                <a:lnTo>
                  <a:pt x="78180" y="57880"/>
                </a:lnTo>
                <a:lnTo>
                  <a:pt x="78190" y="57830"/>
                </a:lnTo>
                <a:lnTo>
                  <a:pt x="78210" y="57770"/>
                </a:lnTo>
                <a:lnTo>
                  <a:pt x="78230" y="57700"/>
                </a:lnTo>
                <a:lnTo>
                  <a:pt x="78250" y="57630"/>
                </a:lnTo>
                <a:lnTo>
                  <a:pt x="78260" y="57610"/>
                </a:lnTo>
                <a:lnTo>
                  <a:pt x="78260" y="57600"/>
                </a:lnTo>
                <a:lnTo>
                  <a:pt x="78270" y="57590"/>
                </a:lnTo>
                <a:lnTo>
                  <a:pt x="78270" y="57600"/>
                </a:lnTo>
                <a:lnTo>
                  <a:pt x="78280" y="57600"/>
                </a:lnTo>
                <a:lnTo>
                  <a:pt x="78290" y="57610"/>
                </a:lnTo>
                <a:lnTo>
                  <a:pt x="78310" y="57620"/>
                </a:lnTo>
                <a:lnTo>
                  <a:pt x="78330" y="57630"/>
                </a:lnTo>
                <a:lnTo>
                  <a:pt x="78370" y="57640"/>
                </a:lnTo>
                <a:lnTo>
                  <a:pt x="78380" y="57640"/>
                </a:lnTo>
                <a:lnTo>
                  <a:pt x="78390" y="57640"/>
                </a:lnTo>
                <a:lnTo>
                  <a:pt x="78400" y="57640"/>
                </a:lnTo>
                <a:lnTo>
                  <a:pt x="78410" y="57640"/>
                </a:lnTo>
                <a:lnTo>
                  <a:pt x="78420" y="57640"/>
                </a:lnTo>
                <a:lnTo>
                  <a:pt x="78430" y="57640"/>
                </a:lnTo>
                <a:lnTo>
                  <a:pt x="78450" y="57640"/>
                </a:lnTo>
                <a:lnTo>
                  <a:pt x="78460" y="57630"/>
                </a:lnTo>
                <a:lnTo>
                  <a:pt x="78470" y="57630"/>
                </a:lnTo>
                <a:lnTo>
                  <a:pt x="78490" y="57630"/>
                </a:lnTo>
                <a:lnTo>
                  <a:pt x="78530" y="57610"/>
                </a:lnTo>
                <a:lnTo>
                  <a:pt x="78560" y="57610"/>
                </a:lnTo>
                <a:lnTo>
                  <a:pt x="78570" y="57600"/>
                </a:lnTo>
                <a:lnTo>
                  <a:pt x="78590" y="57600"/>
                </a:lnTo>
                <a:lnTo>
                  <a:pt x="78600" y="57600"/>
                </a:lnTo>
                <a:lnTo>
                  <a:pt x="78610" y="57590"/>
                </a:lnTo>
                <a:lnTo>
                  <a:pt x="78620" y="57590"/>
                </a:lnTo>
                <a:lnTo>
                  <a:pt x="78630" y="57600"/>
                </a:lnTo>
                <a:lnTo>
                  <a:pt x="78640" y="57600"/>
                </a:lnTo>
                <a:lnTo>
                  <a:pt x="78650" y="57610"/>
                </a:lnTo>
                <a:lnTo>
                  <a:pt x="78660" y="57610"/>
                </a:lnTo>
                <a:lnTo>
                  <a:pt x="78670" y="57610"/>
                </a:lnTo>
                <a:lnTo>
                  <a:pt x="78700" y="57610"/>
                </a:lnTo>
                <a:lnTo>
                  <a:pt x="78730" y="57600"/>
                </a:lnTo>
                <a:lnTo>
                  <a:pt x="78750" y="57600"/>
                </a:lnTo>
                <a:lnTo>
                  <a:pt x="78880" y="57600"/>
                </a:lnTo>
                <a:lnTo>
                  <a:pt x="78880" y="57610"/>
                </a:lnTo>
                <a:lnTo>
                  <a:pt x="78900" y="57640"/>
                </a:lnTo>
                <a:lnTo>
                  <a:pt x="78920" y="57660"/>
                </a:lnTo>
                <a:lnTo>
                  <a:pt x="78980" y="57710"/>
                </a:lnTo>
                <a:lnTo>
                  <a:pt x="79000" y="57720"/>
                </a:lnTo>
                <a:lnTo>
                  <a:pt x="79010" y="57720"/>
                </a:lnTo>
                <a:lnTo>
                  <a:pt x="79030" y="57730"/>
                </a:lnTo>
                <a:lnTo>
                  <a:pt x="79050" y="57740"/>
                </a:lnTo>
                <a:lnTo>
                  <a:pt x="79060" y="57740"/>
                </a:lnTo>
                <a:lnTo>
                  <a:pt x="79070" y="57740"/>
                </a:lnTo>
                <a:lnTo>
                  <a:pt x="79070" y="57730"/>
                </a:lnTo>
                <a:lnTo>
                  <a:pt x="79080" y="57730"/>
                </a:lnTo>
                <a:lnTo>
                  <a:pt x="79090" y="57730"/>
                </a:lnTo>
                <a:lnTo>
                  <a:pt x="79100" y="57720"/>
                </a:lnTo>
                <a:lnTo>
                  <a:pt x="79110" y="57720"/>
                </a:lnTo>
                <a:lnTo>
                  <a:pt x="79120" y="57720"/>
                </a:lnTo>
                <a:lnTo>
                  <a:pt x="79130" y="57720"/>
                </a:lnTo>
                <a:lnTo>
                  <a:pt x="79130" y="57710"/>
                </a:lnTo>
                <a:lnTo>
                  <a:pt x="79140" y="57710"/>
                </a:lnTo>
                <a:lnTo>
                  <a:pt x="79150" y="57720"/>
                </a:lnTo>
                <a:lnTo>
                  <a:pt x="79170" y="57720"/>
                </a:lnTo>
                <a:lnTo>
                  <a:pt x="79190" y="57730"/>
                </a:lnTo>
                <a:lnTo>
                  <a:pt x="79200" y="57730"/>
                </a:lnTo>
                <a:lnTo>
                  <a:pt x="79200" y="57740"/>
                </a:lnTo>
                <a:lnTo>
                  <a:pt x="79200" y="57750"/>
                </a:lnTo>
                <a:lnTo>
                  <a:pt x="79210" y="57750"/>
                </a:lnTo>
                <a:lnTo>
                  <a:pt x="79210" y="57760"/>
                </a:lnTo>
                <a:lnTo>
                  <a:pt x="79220" y="57760"/>
                </a:lnTo>
                <a:lnTo>
                  <a:pt x="79230" y="57760"/>
                </a:lnTo>
                <a:lnTo>
                  <a:pt x="79250" y="57770"/>
                </a:lnTo>
                <a:lnTo>
                  <a:pt x="79250" y="57780"/>
                </a:lnTo>
                <a:lnTo>
                  <a:pt x="79250" y="57790"/>
                </a:lnTo>
                <a:lnTo>
                  <a:pt x="79240" y="57790"/>
                </a:lnTo>
                <a:lnTo>
                  <a:pt x="79240" y="57800"/>
                </a:lnTo>
                <a:lnTo>
                  <a:pt x="79240" y="57810"/>
                </a:lnTo>
                <a:lnTo>
                  <a:pt x="79250" y="57810"/>
                </a:lnTo>
                <a:lnTo>
                  <a:pt x="79250" y="57820"/>
                </a:lnTo>
                <a:lnTo>
                  <a:pt x="79260" y="57830"/>
                </a:lnTo>
                <a:lnTo>
                  <a:pt x="79270" y="57840"/>
                </a:lnTo>
                <a:lnTo>
                  <a:pt x="79270" y="57850"/>
                </a:lnTo>
                <a:lnTo>
                  <a:pt x="79280" y="57850"/>
                </a:lnTo>
                <a:lnTo>
                  <a:pt x="79280" y="57860"/>
                </a:lnTo>
                <a:lnTo>
                  <a:pt x="79290" y="57860"/>
                </a:lnTo>
                <a:lnTo>
                  <a:pt x="79290" y="57870"/>
                </a:lnTo>
                <a:lnTo>
                  <a:pt x="79300" y="57870"/>
                </a:lnTo>
                <a:lnTo>
                  <a:pt x="79300" y="57880"/>
                </a:lnTo>
                <a:lnTo>
                  <a:pt x="79310" y="57890"/>
                </a:lnTo>
                <a:lnTo>
                  <a:pt x="79320" y="57900"/>
                </a:lnTo>
                <a:lnTo>
                  <a:pt x="79330" y="57910"/>
                </a:lnTo>
                <a:lnTo>
                  <a:pt x="79340" y="57910"/>
                </a:lnTo>
                <a:lnTo>
                  <a:pt x="79350" y="57920"/>
                </a:lnTo>
                <a:lnTo>
                  <a:pt x="79360" y="57930"/>
                </a:lnTo>
                <a:lnTo>
                  <a:pt x="79370" y="57940"/>
                </a:lnTo>
                <a:lnTo>
                  <a:pt x="79380" y="57950"/>
                </a:lnTo>
                <a:lnTo>
                  <a:pt x="79390" y="57950"/>
                </a:lnTo>
                <a:lnTo>
                  <a:pt x="79400" y="57960"/>
                </a:lnTo>
                <a:lnTo>
                  <a:pt x="79410" y="57960"/>
                </a:lnTo>
                <a:lnTo>
                  <a:pt x="79420" y="57960"/>
                </a:lnTo>
                <a:lnTo>
                  <a:pt x="79420" y="57970"/>
                </a:lnTo>
                <a:lnTo>
                  <a:pt x="79430" y="57970"/>
                </a:lnTo>
                <a:lnTo>
                  <a:pt x="79430" y="57980"/>
                </a:lnTo>
                <a:lnTo>
                  <a:pt x="79440" y="57980"/>
                </a:lnTo>
                <a:lnTo>
                  <a:pt x="79450" y="57990"/>
                </a:lnTo>
                <a:lnTo>
                  <a:pt x="79460" y="57990"/>
                </a:lnTo>
                <a:lnTo>
                  <a:pt x="79470" y="58000"/>
                </a:lnTo>
                <a:lnTo>
                  <a:pt x="79480" y="58000"/>
                </a:lnTo>
                <a:lnTo>
                  <a:pt x="79480" y="58010"/>
                </a:lnTo>
                <a:lnTo>
                  <a:pt x="79490" y="58010"/>
                </a:lnTo>
                <a:lnTo>
                  <a:pt x="79500" y="58010"/>
                </a:lnTo>
                <a:lnTo>
                  <a:pt x="79510" y="58010"/>
                </a:lnTo>
                <a:lnTo>
                  <a:pt x="79510" y="58020"/>
                </a:lnTo>
                <a:lnTo>
                  <a:pt x="79520" y="58020"/>
                </a:lnTo>
                <a:lnTo>
                  <a:pt x="79530" y="58030"/>
                </a:lnTo>
                <a:lnTo>
                  <a:pt x="79540" y="58030"/>
                </a:lnTo>
                <a:lnTo>
                  <a:pt x="79540" y="58040"/>
                </a:lnTo>
                <a:lnTo>
                  <a:pt x="79550" y="58040"/>
                </a:lnTo>
                <a:lnTo>
                  <a:pt x="79550" y="58050"/>
                </a:lnTo>
                <a:lnTo>
                  <a:pt x="79560" y="58050"/>
                </a:lnTo>
                <a:lnTo>
                  <a:pt x="79570" y="58060"/>
                </a:lnTo>
                <a:lnTo>
                  <a:pt x="79580" y="58060"/>
                </a:lnTo>
                <a:lnTo>
                  <a:pt x="79580" y="58070"/>
                </a:lnTo>
                <a:lnTo>
                  <a:pt x="79590" y="58070"/>
                </a:lnTo>
                <a:lnTo>
                  <a:pt x="79600" y="58080"/>
                </a:lnTo>
                <a:lnTo>
                  <a:pt x="79620" y="58090"/>
                </a:lnTo>
                <a:lnTo>
                  <a:pt x="79650" y="58100"/>
                </a:lnTo>
                <a:lnTo>
                  <a:pt x="79660" y="58100"/>
                </a:lnTo>
                <a:lnTo>
                  <a:pt x="79690" y="58110"/>
                </a:lnTo>
                <a:lnTo>
                  <a:pt x="79710" y="58120"/>
                </a:lnTo>
                <a:lnTo>
                  <a:pt x="79730" y="58130"/>
                </a:lnTo>
                <a:lnTo>
                  <a:pt x="79770" y="58150"/>
                </a:lnTo>
                <a:lnTo>
                  <a:pt x="79780" y="58160"/>
                </a:lnTo>
                <a:lnTo>
                  <a:pt x="79810" y="58170"/>
                </a:lnTo>
                <a:lnTo>
                  <a:pt x="79830" y="58190"/>
                </a:lnTo>
                <a:lnTo>
                  <a:pt x="79850" y="58200"/>
                </a:lnTo>
                <a:lnTo>
                  <a:pt x="79860" y="58200"/>
                </a:lnTo>
                <a:lnTo>
                  <a:pt x="79880" y="58220"/>
                </a:lnTo>
                <a:lnTo>
                  <a:pt x="79910" y="58230"/>
                </a:lnTo>
                <a:lnTo>
                  <a:pt x="79920" y="58240"/>
                </a:lnTo>
                <a:lnTo>
                  <a:pt x="79940" y="58260"/>
                </a:lnTo>
                <a:lnTo>
                  <a:pt x="79950" y="58260"/>
                </a:lnTo>
                <a:lnTo>
                  <a:pt x="79970" y="58280"/>
                </a:lnTo>
                <a:lnTo>
                  <a:pt x="80000" y="58300"/>
                </a:lnTo>
                <a:lnTo>
                  <a:pt x="80010" y="58320"/>
                </a:lnTo>
                <a:lnTo>
                  <a:pt x="80020" y="58330"/>
                </a:lnTo>
                <a:lnTo>
                  <a:pt x="80020" y="58340"/>
                </a:lnTo>
                <a:lnTo>
                  <a:pt x="80020" y="58350"/>
                </a:lnTo>
                <a:lnTo>
                  <a:pt x="80020" y="58360"/>
                </a:lnTo>
                <a:lnTo>
                  <a:pt x="80020" y="58370"/>
                </a:lnTo>
                <a:lnTo>
                  <a:pt x="80020" y="58400"/>
                </a:lnTo>
                <a:lnTo>
                  <a:pt x="80020" y="58420"/>
                </a:lnTo>
                <a:lnTo>
                  <a:pt x="80020" y="58430"/>
                </a:lnTo>
                <a:lnTo>
                  <a:pt x="80030" y="58440"/>
                </a:lnTo>
                <a:lnTo>
                  <a:pt x="80030" y="58450"/>
                </a:lnTo>
                <a:lnTo>
                  <a:pt x="80030" y="58470"/>
                </a:lnTo>
                <a:lnTo>
                  <a:pt x="80030" y="58480"/>
                </a:lnTo>
                <a:lnTo>
                  <a:pt x="80030" y="58500"/>
                </a:lnTo>
                <a:lnTo>
                  <a:pt x="80020" y="58510"/>
                </a:lnTo>
                <a:lnTo>
                  <a:pt x="80020" y="58520"/>
                </a:lnTo>
                <a:lnTo>
                  <a:pt x="80020" y="58530"/>
                </a:lnTo>
                <a:lnTo>
                  <a:pt x="80020" y="58550"/>
                </a:lnTo>
                <a:lnTo>
                  <a:pt x="80020" y="58560"/>
                </a:lnTo>
                <a:lnTo>
                  <a:pt x="80030" y="58570"/>
                </a:lnTo>
                <a:lnTo>
                  <a:pt x="80030" y="58580"/>
                </a:lnTo>
                <a:lnTo>
                  <a:pt x="80050" y="58610"/>
                </a:lnTo>
                <a:lnTo>
                  <a:pt x="80060" y="58610"/>
                </a:lnTo>
                <a:lnTo>
                  <a:pt x="80060" y="58630"/>
                </a:lnTo>
                <a:lnTo>
                  <a:pt x="80060" y="58640"/>
                </a:lnTo>
                <a:lnTo>
                  <a:pt x="80060" y="58650"/>
                </a:lnTo>
                <a:lnTo>
                  <a:pt x="80070" y="58660"/>
                </a:lnTo>
                <a:lnTo>
                  <a:pt x="80070" y="58670"/>
                </a:lnTo>
                <a:lnTo>
                  <a:pt x="80080" y="58670"/>
                </a:lnTo>
                <a:lnTo>
                  <a:pt x="80080" y="58680"/>
                </a:lnTo>
                <a:lnTo>
                  <a:pt x="80080" y="58690"/>
                </a:lnTo>
                <a:lnTo>
                  <a:pt x="80090" y="58690"/>
                </a:lnTo>
                <a:lnTo>
                  <a:pt x="80090" y="58700"/>
                </a:lnTo>
                <a:lnTo>
                  <a:pt x="80080" y="58710"/>
                </a:lnTo>
                <a:lnTo>
                  <a:pt x="80080" y="58720"/>
                </a:lnTo>
                <a:lnTo>
                  <a:pt x="80080" y="58730"/>
                </a:lnTo>
                <a:lnTo>
                  <a:pt x="80080" y="58740"/>
                </a:lnTo>
                <a:lnTo>
                  <a:pt x="80080" y="58760"/>
                </a:lnTo>
                <a:lnTo>
                  <a:pt x="80070" y="58760"/>
                </a:lnTo>
                <a:lnTo>
                  <a:pt x="80070" y="58770"/>
                </a:lnTo>
                <a:lnTo>
                  <a:pt x="80060" y="58770"/>
                </a:lnTo>
                <a:lnTo>
                  <a:pt x="80060" y="58780"/>
                </a:lnTo>
                <a:lnTo>
                  <a:pt x="80050" y="58780"/>
                </a:lnTo>
                <a:lnTo>
                  <a:pt x="80050" y="58790"/>
                </a:lnTo>
                <a:lnTo>
                  <a:pt x="80050" y="58800"/>
                </a:lnTo>
                <a:lnTo>
                  <a:pt x="80050" y="58810"/>
                </a:lnTo>
                <a:lnTo>
                  <a:pt x="80040" y="58810"/>
                </a:lnTo>
                <a:lnTo>
                  <a:pt x="80040" y="58820"/>
                </a:lnTo>
                <a:lnTo>
                  <a:pt x="80040" y="58830"/>
                </a:lnTo>
                <a:lnTo>
                  <a:pt x="80030" y="58830"/>
                </a:lnTo>
                <a:lnTo>
                  <a:pt x="80020" y="58830"/>
                </a:lnTo>
                <a:lnTo>
                  <a:pt x="80020" y="58840"/>
                </a:lnTo>
                <a:lnTo>
                  <a:pt x="80030" y="58840"/>
                </a:lnTo>
                <a:lnTo>
                  <a:pt x="80040" y="58840"/>
                </a:lnTo>
                <a:lnTo>
                  <a:pt x="80050" y="58850"/>
                </a:lnTo>
                <a:lnTo>
                  <a:pt x="80070" y="58850"/>
                </a:lnTo>
                <a:lnTo>
                  <a:pt x="80080" y="58850"/>
                </a:lnTo>
                <a:lnTo>
                  <a:pt x="80090" y="58850"/>
                </a:lnTo>
                <a:lnTo>
                  <a:pt x="80100" y="58850"/>
                </a:lnTo>
                <a:lnTo>
                  <a:pt x="80100" y="58860"/>
                </a:lnTo>
                <a:lnTo>
                  <a:pt x="80110" y="58860"/>
                </a:lnTo>
                <a:lnTo>
                  <a:pt x="80120" y="58860"/>
                </a:lnTo>
                <a:lnTo>
                  <a:pt x="80130" y="58870"/>
                </a:lnTo>
                <a:lnTo>
                  <a:pt x="80140" y="58870"/>
                </a:lnTo>
                <a:lnTo>
                  <a:pt x="80140" y="58880"/>
                </a:lnTo>
                <a:lnTo>
                  <a:pt x="80150" y="58880"/>
                </a:lnTo>
                <a:lnTo>
                  <a:pt x="80150" y="58890"/>
                </a:lnTo>
                <a:lnTo>
                  <a:pt x="80160" y="58890"/>
                </a:lnTo>
                <a:lnTo>
                  <a:pt x="80160" y="58900"/>
                </a:lnTo>
                <a:lnTo>
                  <a:pt x="80170" y="58900"/>
                </a:lnTo>
                <a:lnTo>
                  <a:pt x="80170" y="58910"/>
                </a:lnTo>
                <a:lnTo>
                  <a:pt x="80170" y="58920"/>
                </a:lnTo>
                <a:lnTo>
                  <a:pt x="80180" y="58920"/>
                </a:lnTo>
                <a:lnTo>
                  <a:pt x="80180" y="58930"/>
                </a:lnTo>
                <a:lnTo>
                  <a:pt x="80190" y="58930"/>
                </a:lnTo>
                <a:lnTo>
                  <a:pt x="80200" y="58940"/>
                </a:lnTo>
                <a:lnTo>
                  <a:pt x="80200" y="58950"/>
                </a:lnTo>
                <a:lnTo>
                  <a:pt x="80210" y="58950"/>
                </a:lnTo>
                <a:lnTo>
                  <a:pt x="80210" y="58960"/>
                </a:lnTo>
                <a:lnTo>
                  <a:pt x="80220" y="58960"/>
                </a:lnTo>
                <a:lnTo>
                  <a:pt x="80230" y="58970"/>
                </a:lnTo>
                <a:lnTo>
                  <a:pt x="80240" y="58970"/>
                </a:lnTo>
                <a:lnTo>
                  <a:pt x="80250" y="58970"/>
                </a:lnTo>
                <a:lnTo>
                  <a:pt x="80260" y="58970"/>
                </a:lnTo>
                <a:lnTo>
                  <a:pt x="80270" y="58980"/>
                </a:lnTo>
                <a:lnTo>
                  <a:pt x="80280" y="58980"/>
                </a:lnTo>
                <a:lnTo>
                  <a:pt x="80290" y="58990"/>
                </a:lnTo>
                <a:lnTo>
                  <a:pt x="80300" y="58990"/>
                </a:lnTo>
                <a:lnTo>
                  <a:pt x="80300" y="59000"/>
                </a:lnTo>
                <a:lnTo>
                  <a:pt x="80310" y="59000"/>
                </a:lnTo>
                <a:lnTo>
                  <a:pt x="80320" y="59010"/>
                </a:lnTo>
                <a:lnTo>
                  <a:pt x="80330" y="59010"/>
                </a:lnTo>
                <a:lnTo>
                  <a:pt x="80340" y="59010"/>
                </a:lnTo>
                <a:lnTo>
                  <a:pt x="80350" y="59010"/>
                </a:lnTo>
                <a:lnTo>
                  <a:pt x="80360" y="59010"/>
                </a:lnTo>
                <a:lnTo>
                  <a:pt x="80360" y="59020"/>
                </a:lnTo>
                <a:lnTo>
                  <a:pt x="80360" y="59030"/>
                </a:lnTo>
                <a:lnTo>
                  <a:pt x="80370" y="59030"/>
                </a:lnTo>
                <a:lnTo>
                  <a:pt x="80380" y="59040"/>
                </a:lnTo>
                <a:lnTo>
                  <a:pt x="80390" y="59050"/>
                </a:lnTo>
                <a:lnTo>
                  <a:pt x="80400" y="59050"/>
                </a:lnTo>
                <a:lnTo>
                  <a:pt x="80410" y="59050"/>
                </a:lnTo>
                <a:lnTo>
                  <a:pt x="80420" y="59050"/>
                </a:lnTo>
                <a:lnTo>
                  <a:pt x="80420" y="59060"/>
                </a:lnTo>
                <a:lnTo>
                  <a:pt x="80430" y="59060"/>
                </a:lnTo>
                <a:lnTo>
                  <a:pt x="80430" y="59070"/>
                </a:lnTo>
                <a:lnTo>
                  <a:pt x="80440" y="59070"/>
                </a:lnTo>
                <a:lnTo>
                  <a:pt x="80450" y="59070"/>
                </a:lnTo>
                <a:lnTo>
                  <a:pt x="80460" y="59070"/>
                </a:lnTo>
                <a:lnTo>
                  <a:pt x="80470" y="59070"/>
                </a:lnTo>
                <a:lnTo>
                  <a:pt x="80470" y="59080"/>
                </a:lnTo>
                <a:lnTo>
                  <a:pt x="80480" y="59070"/>
                </a:lnTo>
                <a:lnTo>
                  <a:pt x="80490" y="59080"/>
                </a:lnTo>
                <a:lnTo>
                  <a:pt x="80500" y="59080"/>
                </a:lnTo>
                <a:lnTo>
                  <a:pt x="80510" y="59080"/>
                </a:lnTo>
                <a:lnTo>
                  <a:pt x="80510" y="59090"/>
                </a:lnTo>
                <a:lnTo>
                  <a:pt x="80520" y="59090"/>
                </a:lnTo>
                <a:lnTo>
                  <a:pt x="80530" y="59090"/>
                </a:lnTo>
                <a:lnTo>
                  <a:pt x="80540" y="59090"/>
                </a:lnTo>
                <a:lnTo>
                  <a:pt x="80550" y="59090"/>
                </a:lnTo>
                <a:lnTo>
                  <a:pt x="80560" y="59090"/>
                </a:lnTo>
                <a:lnTo>
                  <a:pt x="80570" y="59090"/>
                </a:lnTo>
                <a:lnTo>
                  <a:pt x="80580" y="59090"/>
                </a:lnTo>
                <a:lnTo>
                  <a:pt x="80580" y="59100"/>
                </a:lnTo>
                <a:lnTo>
                  <a:pt x="80590" y="59100"/>
                </a:lnTo>
                <a:lnTo>
                  <a:pt x="80600" y="59100"/>
                </a:lnTo>
                <a:lnTo>
                  <a:pt x="80610" y="59100"/>
                </a:lnTo>
                <a:lnTo>
                  <a:pt x="80620" y="59110"/>
                </a:lnTo>
                <a:lnTo>
                  <a:pt x="80630" y="59120"/>
                </a:lnTo>
                <a:lnTo>
                  <a:pt x="80640" y="59130"/>
                </a:lnTo>
                <a:lnTo>
                  <a:pt x="80650" y="59130"/>
                </a:lnTo>
                <a:lnTo>
                  <a:pt x="80650" y="59140"/>
                </a:lnTo>
                <a:lnTo>
                  <a:pt x="80660" y="59140"/>
                </a:lnTo>
                <a:lnTo>
                  <a:pt x="80660" y="59150"/>
                </a:lnTo>
                <a:lnTo>
                  <a:pt x="80670" y="59150"/>
                </a:lnTo>
                <a:lnTo>
                  <a:pt x="80680" y="59160"/>
                </a:lnTo>
                <a:lnTo>
                  <a:pt x="80700" y="59170"/>
                </a:lnTo>
                <a:lnTo>
                  <a:pt x="80710" y="59180"/>
                </a:lnTo>
                <a:lnTo>
                  <a:pt x="80720" y="59180"/>
                </a:lnTo>
                <a:lnTo>
                  <a:pt x="80730" y="59190"/>
                </a:lnTo>
                <a:lnTo>
                  <a:pt x="80730" y="59200"/>
                </a:lnTo>
                <a:lnTo>
                  <a:pt x="80740" y="59210"/>
                </a:lnTo>
                <a:lnTo>
                  <a:pt x="80740" y="59220"/>
                </a:lnTo>
                <a:lnTo>
                  <a:pt x="80750" y="59220"/>
                </a:lnTo>
                <a:lnTo>
                  <a:pt x="80750" y="59230"/>
                </a:lnTo>
                <a:lnTo>
                  <a:pt x="80750" y="59240"/>
                </a:lnTo>
                <a:lnTo>
                  <a:pt x="80760" y="59240"/>
                </a:lnTo>
                <a:lnTo>
                  <a:pt x="80770" y="59240"/>
                </a:lnTo>
                <a:lnTo>
                  <a:pt x="80780" y="59240"/>
                </a:lnTo>
                <a:lnTo>
                  <a:pt x="80780" y="59250"/>
                </a:lnTo>
                <a:lnTo>
                  <a:pt x="80780" y="59260"/>
                </a:lnTo>
                <a:lnTo>
                  <a:pt x="80780" y="59270"/>
                </a:lnTo>
                <a:lnTo>
                  <a:pt x="80780" y="59280"/>
                </a:lnTo>
                <a:lnTo>
                  <a:pt x="80780" y="59290"/>
                </a:lnTo>
                <a:lnTo>
                  <a:pt x="80780" y="59300"/>
                </a:lnTo>
                <a:lnTo>
                  <a:pt x="80780" y="59310"/>
                </a:lnTo>
                <a:lnTo>
                  <a:pt x="80790" y="59320"/>
                </a:lnTo>
                <a:lnTo>
                  <a:pt x="80790" y="59330"/>
                </a:lnTo>
                <a:lnTo>
                  <a:pt x="80800" y="59330"/>
                </a:lnTo>
                <a:lnTo>
                  <a:pt x="80810" y="59340"/>
                </a:lnTo>
                <a:lnTo>
                  <a:pt x="80820" y="59350"/>
                </a:lnTo>
                <a:lnTo>
                  <a:pt x="80830" y="59360"/>
                </a:lnTo>
                <a:lnTo>
                  <a:pt x="80840" y="59360"/>
                </a:lnTo>
                <a:lnTo>
                  <a:pt x="80850" y="59370"/>
                </a:lnTo>
                <a:lnTo>
                  <a:pt x="80860" y="59380"/>
                </a:lnTo>
                <a:lnTo>
                  <a:pt x="80860" y="59390"/>
                </a:lnTo>
                <a:lnTo>
                  <a:pt x="80870" y="59400"/>
                </a:lnTo>
                <a:lnTo>
                  <a:pt x="80880" y="59410"/>
                </a:lnTo>
                <a:lnTo>
                  <a:pt x="80880" y="59420"/>
                </a:lnTo>
                <a:lnTo>
                  <a:pt x="80880" y="59430"/>
                </a:lnTo>
                <a:lnTo>
                  <a:pt x="80890" y="59440"/>
                </a:lnTo>
                <a:lnTo>
                  <a:pt x="80890" y="59450"/>
                </a:lnTo>
                <a:lnTo>
                  <a:pt x="80890" y="59460"/>
                </a:lnTo>
                <a:lnTo>
                  <a:pt x="80890" y="59480"/>
                </a:lnTo>
                <a:lnTo>
                  <a:pt x="80900" y="59490"/>
                </a:lnTo>
                <a:lnTo>
                  <a:pt x="80910" y="59500"/>
                </a:lnTo>
                <a:lnTo>
                  <a:pt x="80920" y="59510"/>
                </a:lnTo>
                <a:lnTo>
                  <a:pt x="80930" y="59510"/>
                </a:lnTo>
                <a:lnTo>
                  <a:pt x="80930" y="59520"/>
                </a:lnTo>
                <a:lnTo>
                  <a:pt x="80940" y="59530"/>
                </a:lnTo>
                <a:lnTo>
                  <a:pt x="80960" y="59540"/>
                </a:lnTo>
                <a:lnTo>
                  <a:pt x="80970" y="59540"/>
                </a:lnTo>
                <a:lnTo>
                  <a:pt x="80980" y="59540"/>
                </a:lnTo>
                <a:lnTo>
                  <a:pt x="80980" y="59550"/>
                </a:lnTo>
                <a:lnTo>
                  <a:pt x="80990" y="59550"/>
                </a:lnTo>
                <a:lnTo>
                  <a:pt x="81000" y="59550"/>
                </a:lnTo>
                <a:lnTo>
                  <a:pt x="81010" y="59560"/>
                </a:lnTo>
                <a:lnTo>
                  <a:pt x="81020" y="59570"/>
                </a:lnTo>
                <a:lnTo>
                  <a:pt x="81020" y="59580"/>
                </a:lnTo>
                <a:lnTo>
                  <a:pt x="81030" y="59590"/>
                </a:lnTo>
                <a:lnTo>
                  <a:pt x="81040" y="59590"/>
                </a:lnTo>
                <a:lnTo>
                  <a:pt x="81060" y="59600"/>
                </a:lnTo>
                <a:lnTo>
                  <a:pt x="81070" y="59600"/>
                </a:lnTo>
                <a:lnTo>
                  <a:pt x="81080" y="59600"/>
                </a:lnTo>
                <a:lnTo>
                  <a:pt x="81080" y="59610"/>
                </a:lnTo>
                <a:lnTo>
                  <a:pt x="81100" y="59620"/>
                </a:lnTo>
                <a:lnTo>
                  <a:pt x="81110" y="59630"/>
                </a:lnTo>
                <a:lnTo>
                  <a:pt x="81120" y="59630"/>
                </a:lnTo>
                <a:lnTo>
                  <a:pt x="81130" y="59640"/>
                </a:lnTo>
                <a:lnTo>
                  <a:pt x="81140" y="59640"/>
                </a:lnTo>
                <a:lnTo>
                  <a:pt x="81150" y="59650"/>
                </a:lnTo>
                <a:lnTo>
                  <a:pt x="81160" y="59660"/>
                </a:lnTo>
                <a:lnTo>
                  <a:pt x="81170" y="59660"/>
                </a:lnTo>
                <a:lnTo>
                  <a:pt x="81180" y="59670"/>
                </a:lnTo>
                <a:lnTo>
                  <a:pt x="81200" y="59670"/>
                </a:lnTo>
                <a:lnTo>
                  <a:pt x="81250" y="59690"/>
                </a:lnTo>
                <a:lnTo>
                  <a:pt x="81300" y="59720"/>
                </a:lnTo>
                <a:lnTo>
                  <a:pt x="81330" y="59740"/>
                </a:lnTo>
                <a:lnTo>
                  <a:pt x="81340" y="59750"/>
                </a:lnTo>
                <a:lnTo>
                  <a:pt x="81360" y="59770"/>
                </a:lnTo>
                <a:lnTo>
                  <a:pt x="81400" y="59800"/>
                </a:lnTo>
                <a:lnTo>
                  <a:pt x="81430" y="59830"/>
                </a:lnTo>
                <a:lnTo>
                  <a:pt x="81470" y="59870"/>
                </a:lnTo>
                <a:lnTo>
                  <a:pt x="81480" y="59870"/>
                </a:lnTo>
                <a:lnTo>
                  <a:pt x="81500" y="59880"/>
                </a:lnTo>
                <a:lnTo>
                  <a:pt x="81520" y="59880"/>
                </a:lnTo>
                <a:lnTo>
                  <a:pt x="81550" y="59880"/>
                </a:lnTo>
                <a:lnTo>
                  <a:pt x="81590" y="59890"/>
                </a:lnTo>
                <a:lnTo>
                  <a:pt x="81630" y="59890"/>
                </a:lnTo>
                <a:lnTo>
                  <a:pt x="81650" y="59890"/>
                </a:lnTo>
                <a:lnTo>
                  <a:pt x="81680" y="59900"/>
                </a:lnTo>
                <a:lnTo>
                  <a:pt x="81690" y="59900"/>
                </a:lnTo>
                <a:lnTo>
                  <a:pt x="81700" y="59910"/>
                </a:lnTo>
                <a:lnTo>
                  <a:pt x="81710" y="59910"/>
                </a:lnTo>
                <a:lnTo>
                  <a:pt x="81720" y="59910"/>
                </a:lnTo>
                <a:lnTo>
                  <a:pt x="81730" y="59910"/>
                </a:lnTo>
                <a:lnTo>
                  <a:pt x="81780" y="59930"/>
                </a:lnTo>
                <a:lnTo>
                  <a:pt x="81810" y="59930"/>
                </a:lnTo>
                <a:lnTo>
                  <a:pt x="81820" y="59930"/>
                </a:lnTo>
                <a:lnTo>
                  <a:pt x="81840" y="59930"/>
                </a:lnTo>
                <a:lnTo>
                  <a:pt x="81850" y="59930"/>
                </a:lnTo>
                <a:lnTo>
                  <a:pt x="81860" y="59930"/>
                </a:lnTo>
                <a:lnTo>
                  <a:pt x="81870" y="59930"/>
                </a:lnTo>
                <a:lnTo>
                  <a:pt x="81870" y="59940"/>
                </a:lnTo>
                <a:lnTo>
                  <a:pt x="81880" y="59940"/>
                </a:lnTo>
                <a:lnTo>
                  <a:pt x="81890" y="59940"/>
                </a:lnTo>
                <a:lnTo>
                  <a:pt x="81890" y="59950"/>
                </a:lnTo>
                <a:lnTo>
                  <a:pt x="81900" y="59950"/>
                </a:lnTo>
                <a:lnTo>
                  <a:pt x="81910" y="59950"/>
                </a:lnTo>
                <a:lnTo>
                  <a:pt x="81920" y="59950"/>
                </a:lnTo>
                <a:lnTo>
                  <a:pt x="81930" y="59950"/>
                </a:lnTo>
                <a:lnTo>
                  <a:pt x="81940" y="59950"/>
                </a:lnTo>
                <a:lnTo>
                  <a:pt x="81940" y="59960"/>
                </a:lnTo>
                <a:lnTo>
                  <a:pt x="81950" y="59960"/>
                </a:lnTo>
                <a:lnTo>
                  <a:pt x="81960" y="59960"/>
                </a:lnTo>
                <a:lnTo>
                  <a:pt x="81960" y="59970"/>
                </a:lnTo>
                <a:lnTo>
                  <a:pt x="81970" y="59970"/>
                </a:lnTo>
                <a:lnTo>
                  <a:pt x="81970" y="59980"/>
                </a:lnTo>
                <a:lnTo>
                  <a:pt x="81980" y="59980"/>
                </a:lnTo>
                <a:lnTo>
                  <a:pt x="81980" y="59990"/>
                </a:lnTo>
                <a:lnTo>
                  <a:pt x="81990" y="59990"/>
                </a:lnTo>
                <a:lnTo>
                  <a:pt x="82000" y="59990"/>
                </a:lnTo>
                <a:lnTo>
                  <a:pt x="82000" y="60000"/>
                </a:lnTo>
                <a:lnTo>
                  <a:pt x="82010" y="60000"/>
                </a:lnTo>
                <a:lnTo>
                  <a:pt x="82010" y="60010"/>
                </a:lnTo>
                <a:lnTo>
                  <a:pt x="82020" y="60010"/>
                </a:lnTo>
                <a:lnTo>
                  <a:pt x="82020" y="60020"/>
                </a:lnTo>
                <a:lnTo>
                  <a:pt x="82020" y="60030"/>
                </a:lnTo>
                <a:lnTo>
                  <a:pt x="82020" y="60040"/>
                </a:lnTo>
                <a:lnTo>
                  <a:pt x="82020" y="60050"/>
                </a:lnTo>
                <a:lnTo>
                  <a:pt x="82020" y="60060"/>
                </a:lnTo>
                <a:lnTo>
                  <a:pt x="82020" y="60070"/>
                </a:lnTo>
                <a:lnTo>
                  <a:pt x="82030" y="60070"/>
                </a:lnTo>
                <a:lnTo>
                  <a:pt x="82040" y="60080"/>
                </a:lnTo>
                <a:lnTo>
                  <a:pt x="82050" y="60080"/>
                </a:lnTo>
                <a:lnTo>
                  <a:pt x="82060" y="60080"/>
                </a:lnTo>
                <a:lnTo>
                  <a:pt x="82070" y="60080"/>
                </a:lnTo>
                <a:lnTo>
                  <a:pt x="82080" y="60080"/>
                </a:lnTo>
                <a:lnTo>
                  <a:pt x="82090" y="60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