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Ssembabule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Ssembabu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60" y="71170"/>
                </a:moveTo>
                <a:lnTo>
                  <a:pt x="38960" y="71180"/>
                </a:lnTo>
                <a:lnTo>
                  <a:pt x="38880" y="71270"/>
                </a:lnTo>
                <a:lnTo>
                  <a:pt x="38840" y="71310"/>
                </a:lnTo>
                <a:lnTo>
                  <a:pt x="38800" y="71350"/>
                </a:lnTo>
                <a:lnTo>
                  <a:pt x="38800" y="71360"/>
                </a:lnTo>
                <a:lnTo>
                  <a:pt x="38790" y="71370"/>
                </a:lnTo>
                <a:lnTo>
                  <a:pt x="38780" y="71370"/>
                </a:lnTo>
                <a:lnTo>
                  <a:pt x="38770" y="71370"/>
                </a:lnTo>
                <a:lnTo>
                  <a:pt x="38760" y="71380"/>
                </a:lnTo>
                <a:lnTo>
                  <a:pt x="38750" y="71380"/>
                </a:lnTo>
                <a:lnTo>
                  <a:pt x="38710" y="71400"/>
                </a:lnTo>
                <a:lnTo>
                  <a:pt x="38700" y="71410"/>
                </a:lnTo>
                <a:lnTo>
                  <a:pt x="38680" y="71420"/>
                </a:lnTo>
                <a:lnTo>
                  <a:pt x="38660" y="71420"/>
                </a:lnTo>
                <a:lnTo>
                  <a:pt x="38650" y="71430"/>
                </a:lnTo>
                <a:lnTo>
                  <a:pt x="38640" y="71430"/>
                </a:lnTo>
                <a:lnTo>
                  <a:pt x="38600" y="71450"/>
                </a:lnTo>
                <a:lnTo>
                  <a:pt x="38560" y="71470"/>
                </a:lnTo>
                <a:lnTo>
                  <a:pt x="38540" y="71480"/>
                </a:lnTo>
                <a:lnTo>
                  <a:pt x="38520" y="71490"/>
                </a:lnTo>
                <a:lnTo>
                  <a:pt x="38450" y="71520"/>
                </a:lnTo>
                <a:lnTo>
                  <a:pt x="38440" y="71520"/>
                </a:lnTo>
                <a:lnTo>
                  <a:pt x="38420" y="71530"/>
                </a:lnTo>
                <a:lnTo>
                  <a:pt x="38420" y="71540"/>
                </a:lnTo>
                <a:lnTo>
                  <a:pt x="38410" y="71540"/>
                </a:lnTo>
                <a:lnTo>
                  <a:pt x="38410" y="71550"/>
                </a:lnTo>
                <a:lnTo>
                  <a:pt x="38400" y="71560"/>
                </a:lnTo>
                <a:lnTo>
                  <a:pt x="38380" y="71590"/>
                </a:lnTo>
                <a:lnTo>
                  <a:pt x="38340" y="71650"/>
                </a:lnTo>
                <a:lnTo>
                  <a:pt x="38320" y="71670"/>
                </a:lnTo>
                <a:lnTo>
                  <a:pt x="38280" y="71740"/>
                </a:lnTo>
                <a:lnTo>
                  <a:pt x="38270" y="71750"/>
                </a:lnTo>
                <a:lnTo>
                  <a:pt x="38260" y="71760"/>
                </a:lnTo>
                <a:lnTo>
                  <a:pt x="38250" y="71770"/>
                </a:lnTo>
                <a:lnTo>
                  <a:pt x="38240" y="71780"/>
                </a:lnTo>
                <a:lnTo>
                  <a:pt x="38220" y="71790"/>
                </a:lnTo>
                <a:lnTo>
                  <a:pt x="38210" y="71790"/>
                </a:lnTo>
                <a:lnTo>
                  <a:pt x="38200" y="71800"/>
                </a:lnTo>
                <a:lnTo>
                  <a:pt x="38160" y="71820"/>
                </a:lnTo>
                <a:lnTo>
                  <a:pt x="38150" y="71830"/>
                </a:lnTo>
                <a:lnTo>
                  <a:pt x="38140" y="71840"/>
                </a:lnTo>
                <a:lnTo>
                  <a:pt x="38130" y="71850"/>
                </a:lnTo>
                <a:lnTo>
                  <a:pt x="38070" y="71920"/>
                </a:lnTo>
                <a:lnTo>
                  <a:pt x="38040" y="71950"/>
                </a:lnTo>
                <a:lnTo>
                  <a:pt x="38030" y="71960"/>
                </a:lnTo>
                <a:lnTo>
                  <a:pt x="38020" y="71970"/>
                </a:lnTo>
                <a:lnTo>
                  <a:pt x="38020" y="71980"/>
                </a:lnTo>
                <a:lnTo>
                  <a:pt x="38020" y="71990"/>
                </a:lnTo>
                <a:lnTo>
                  <a:pt x="38010" y="72000"/>
                </a:lnTo>
                <a:lnTo>
                  <a:pt x="38010" y="72010"/>
                </a:lnTo>
                <a:lnTo>
                  <a:pt x="38000" y="72010"/>
                </a:lnTo>
                <a:lnTo>
                  <a:pt x="38000" y="72020"/>
                </a:lnTo>
                <a:lnTo>
                  <a:pt x="38000" y="72030"/>
                </a:lnTo>
                <a:lnTo>
                  <a:pt x="38000" y="72040"/>
                </a:lnTo>
                <a:lnTo>
                  <a:pt x="38000" y="72050"/>
                </a:lnTo>
                <a:lnTo>
                  <a:pt x="37990" y="72060"/>
                </a:lnTo>
                <a:lnTo>
                  <a:pt x="37980" y="72070"/>
                </a:lnTo>
                <a:lnTo>
                  <a:pt x="37980" y="72080"/>
                </a:lnTo>
                <a:lnTo>
                  <a:pt x="37980" y="72090"/>
                </a:lnTo>
                <a:lnTo>
                  <a:pt x="37980" y="72100"/>
                </a:lnTo>
                <a:lnTo>
                  <a:pt x="37980" y="72110"/>
                </a:lnTo>
                <a:lnTo>
                  <a:pt x="37980" y="72120"/>
                </a:lnTo>
                <a:lnTo>
                  <a:pt x="37970" y="72120"/>
                </a:lnTo>
                <a:lnTo>
                  <a:pt x="37970" y="72130"/>
                </a:lnTo>
                <a:lnTo>
                  <a:pt x="37970" y="72140"/>
                </a:lnTo>
                <a:lnTo>
                  <a:pt x="37960" y="72150"/>
                </a:lnTo>
                <a:lnTo>
                  <a:pt x="37950" y="72160"/>
                </a:lnTo>
                <a:lnTo>
                  <a:pt x="37940" y="72170"/>
                </a:lnTo>
                <a:lnTo>
                  <a:pt x="37940" y="72180"/>
                </a:lnTo>
                <a:lnTo>
                  <a:pt x="37940" y="72200"/>
                </a:lnTo>
                <a:lnTo>
                  <a:pt x="37940" y="72210"/>
                </a:lnTo>
                <a:lnTo>
                  <a:pt x="37930" y="72220"/>
                </a:lnTo>
                <a:lnTo>
                  <a:pt x="37940" y="72230"/>
                </a:lnTo>
                <a:lnTo>
                  <a:pt x="37950" y="72240"/>
                </a:lnTo>
                <a:lnTo>
                  <a:pt x="37950" y="72250"/>
                </a:lnTo>
                <a:lnTo>
                  <a:pt x="37960" y="72260"/>
                </a:lnTo>
                <a:lnTo>
                  <a:pt x="37960" y="72270"/>
                </a:lnTo>
                <a:lnTo>
                  <a:pt x="37960" y="72280"/>
                </a:lnTo>
                <a:lnTo>
                  <a:pt x="37950" y="72290"/>
                </a:lnTo>
                <a:lnTo>
                  <a:pt x="37940" y="72300"/>
                </a:lnTo>
                <a:lnTo>
                  <a:pt x="37940" y="72310"/>
                </a:lnTo>
                <a:lnTo>
                  <a:pt x="37940" y="72320"/>
                </a:lnTo>
                <a:lnTo>
                  <a:pt x="37930" y="72320"/>
                </a:lnTo>
                <a:lnTo>
                  <a:pt x="37930" y="72330"/>
                </a:lnTo>
                <a:lnTo>
                  <a:pt x="37930" y="72340"/>
                </a:lnTo>
                <a:lnTo>
                  <a:pt x="37930" y="72350"/>
                </a:lnTo>
                <a:lnTo>
                  <a:pt x="37920" y="72350"/>
                </a:lnTo>
                <a:lnTo>
                  <a:pt x="37920" y="72360"/>
                </a:lnTo>
                <a:lnTo>
                  <a:pt x="37920" y="72380"/>
                </a:lnTo>
                <a:lnTo>
                  <a:pt x="37920" y="72390"/>
                </a:lnTo>
                <a:lnTo>
                  <a:pt x="37920" y="72400"/>
                </a:lnTo>
                <a:lnTo>
                  <a:pt x="37910" y="72400"/>
                </a:lnTo>
                <a:lnTo>
                  <a:pt x="37910" y="72410"/>
                </a:lnTo>
                <a:lnTo>
                  <a:pt x="37910" y="72420"/>
                </a:lnTo>
                <a:lnTo>
                  <a:pt x="37910" y="72430"/>
                </a:lnTo>
                <a:lnTo>
                  <a:pt x="37910" y="72440"/>
                </a:lnTo>
                <a:lnTo>
                  <a:pt x="37920" y="72450"/>
                </a:lnTo>
                <a:lnTo>
                  <a:pt x="37920" y="72460"/>
                </a:lnTo>
                <a:lnTo>
                  <a:pt x="37920" y="72470"/>
                </a:lnTo>
                <a:lnTo>
                  <a:pt x="37920" y="72480"/>
                </a:lnTo>
                <a:lnTo>
                  <a:pt x="37910" y="72490"/>
                </a:lnTo>
                <a:lnTo>
                  <a:pt x="37910" y="72500"/>
                </a:lnTo>
                <a:lnTo>
                  <a:pt x="37910" y="72510"/>
                </a:lnTo>
                <a:lnTo>
                  <a:pt x="37910" y="72520"/>
                </a:lnTo>
                <a:lnTo>
                  <a:pt x="37910" y="72530"/>
                </a:lnTo>
                <a:lnTo>
                  <a:pt x="37910" y="72540"/>
                </a:lnTo>
                <a:lnTo>
                  <a:pt x="37910" y="72550"/>
                </a:lnTo>
                <a:lnTo>
                  <a:pt x="37910" y="72560"/>
                </a:lnTo>
                <a:lnTo>
                  <a:pt x="37920" y="72570"/>
                </a:lnTo>
                <a:lnTo>
                  <a:pt x="37930" y="72570"/>
                </a:lnTo>
                <a:lnTo>
                  <a:pt x="37930" y="72580"/>
                </a:lnTo>
                <a:lnTo>
                  <a:pt x="37940" y="72580"/>
                </a:lnTo>
                <a:lnTo>
                  <a:pt x="37940" y="72590"/>
                </a:lnTo>
                <a:lnTo>
                  <a:pt x="37950" y="72590"/>
                </a:lnTo>
                <a:lnTo>
                  <a:pt x="37950" y="72600"/>
                </a:lnTo>
                <a:lnTo>
                  <a:pt x="37960" y="72610"/>
                </a:lnTo>
                <a:lnTo>
                  <a:pt x="37960" y="72620"/>
                </a:lnTo>
                <a:lnTo>
                  <a:pt x="37960" y="72630"/>
                </a:lnTo>
                <a:lnTo>
                  <a:pt x="37960" y="72640"/>
                </a:lnTo>
                <a:lnTo>
                  <a:pt x="37960" y="72650"/>
                </a:lnTo>
                <a:lnTo>
                  <a:pt x="37970" y="72660"/>
                </a:lnTo>
                <a:lnTo>
                  <a:pt x="37960" y="72660"/>
                </a:lnTo>
                <a:lnTo>
                  <a:pt x="37960" y="72670"/>
                </a:lnTo>
                <a:lnTo>
                  <a:pt x="37960" y="72680"/>
                </a:lnTo>
                <a:lnTo>
                  <a:pt x="37960" y="72690"/>
                </a:lnTo>
                <a:lnTo>
                  <a:pt x="37950" y="72690"/>
                </a:lnTo>
                <a:lnTo>
                  <a:pt x="37950" y="72700"/>
                </a:lnTo>
                <a:lnTo>
                  <a:pt x="37960" y="72700"/>
                </a:lnTo>
                <a:lnTo>
                  <a:pt x="37960" y="72710"/>
                </a:lnTo>
                <a:lnTo>
                  <a:pt x="37970" y="72720"/>
                </a:lnTo>
                <a:lnTo>
                  <a:pt x="37970" y="72730"/>
                </a:lnTo>
                <a:lnTo>
                  <a:pt x="37970" y="72740"/>
                </a:lnTo>
                <a:lnTo>
                  <a:pt x="37980" y="72750"/>
                </a:lnTo>
                <a:lnTo>
                  <a:pt x="37970" y="72760"/>
                </a:lnTo>
                <a:lnTo>
                  <a:pt x="37980" y="72760"/>
                </a:lnTo>
                <a:lnTo>
                  <a:pt x="37980" y="72770"/>
                </a:lnTo>
                <a:lnTo>
                  <a:pt x="37990" y="72790"/>
                </a:lnTo>
                <a:lnTo>
                  <a:pt x="37990" y="72800"/>
                </a:lnTo>
                <a:lnTo>
                  <a:pt x="37990" y="72810"/>
                </a:lnTo>
                <a:lnTo>
                  <a:pt x="38010" y="72820"/>
                </a:lnTo>
                <a:lnTo>
                  <a:pt x="38010" y="72830"/>
                </a:lnTo>
                <a:lnTo>
                  <a:pt x="38020" y="72840"/>
                </a:lnTo>
                <a:lnTo>
                  <a:pt x="38020" y="72850"/>
                </a:lnTo>
                <a:lnTo>
                  <a:pt x="38020" y="72860"/>
                </a:lnTo>
                <a:lnTo>
                  <a:pt x="38030" y="72860"/>
                </a:lnTo>
                <a:lnTo>
                  <a:pt x="38020" y="72870"/>
                </a:lnTo>
                <a:lnTo>
                  <a:pt x="38020" y="72880"/>
                </a:lnTo>
                <a:lnTo>
                  <a:pt x="38030" y="72890"/>
                </a:lnTo>
                <a:lnTo>
                  <a:pt x="38030" y="72900"/>
                </a:lnTo>
                <a:lnTo>
                  <a:pt x="38030" y="72910"/>
                </a:lnTo>
                <a:lnTo>
                  <a:pt x="38040" y="72910"/>
                </a:lnTo>
                <a:lnTo>
                  <a:pt x="38040" y="72920"/>
                </a:lnTo>
                <a:lnTo>
                  <a:pt x="38050" y="72930"/>
                </a:lnTo>
                <a:lnTo>
                  <a:pt x="38050" y="72940"/>
                </a:lnTo>
                <a:lnTo>
                  <a:pt x="38050" y="72950"/>
                </a:lnTo>
                <a:lnTo>
                  <a:pt x="38060" y="72960"/>
                </a:lnTo>
                <a:lnTo>
                  <a:pt x="38050" y="72970"/>
                </a:lnTo>
                <a:lnTo>
                  <a:pt x="38050" y="72980"/>
                </a:lnTo>
                <a:lnTo>
                  <a:pt x="38060" y="72990"/>
                </a:lnTo>
                <a:lnTo>
                  <a:pt x="38060" y="73000"/>
                </a:lnTo>
                <a:lnTo>
                  <a:pt x="38060" y="73010"/>
                </a:lnTo>
                <a:lnTo>
                  <a:pt x="38060" y="73020"/>
                </a:lnTo>
                <a:lnTo>
                  <a:pt x="38060" y="73030"/>
                </a:lnTo>
                <a:lnTo>
                  <a:pt x="38050" y="73030"/>
                </a:lnTo>
                <a:lnTo>
                  <a:pt x="38050" y="73040"/>
                </a:lnTo>
                <a:lnTo>
                  <a:pt x="38050" y="73050"/>
                </a:lnTo>
                <a:lnTo>
                  <a:pt x="38050" y="73060"/>
                </a:lnTo>
                <a:lnTo>
                  <a:pt x="38050" y="73070"/>
                </a:lnTo>
                <a:lnTo>
                  <a:pt x="38040" y="73080"/>
                </a:lnTo>
                <a:lnTo>
                  <a:pt x="38050" y="73080"/>
                </a:lnTo>
                <a:lnTo>
                  <a:pt x="38050" y="73090"/>
                </a:lnTo>
                <a:lnTo>
                  <a:pt x="38050" y="73100"/>
                </a:lnTo>
                <a:lnTo>
                  <a:pt x="38040" y="73100"/>
                </a:lnTo>
                <a:lnTo>
                  <a:pt x="38040" y="73110"/>
                </a:lnTo>
                <a:lnTo>
                  <a:pt x="38040" y="73120"/>
                </a:lnTo>
                <a:lnTo>
                  <a:pt x="38040" y="73130"/>
                </a:lnTo>
                <a:lnTo>
                  <a:pt x="38040" y="73140"/>
                </a:lnTo>
                <a:lnTo>
                  <a:pt x="38050" y="73140"/>
                </a:lnTo>
                <a:lnTo>
                  <a:pt x="38050" y="73150"/>
                </a:lnTo>
                <a:lnTo>
                  <a:pt x="38040" y="73150"/>
                </a:lnTo>
                <a:lnTo>
                  <a:pt x="38030" y="73150"/>
                </a:lnTo>
                <a:lnTo>
                  <a:pt x="38030" y="73160"/>
                </a:lnTo>
                <a:lnTo>
                  <a:pt x="38040" y="73160"/>
                </a:lnTo>
                <a:lnTo>
                  <a:pt x="38040" y="73170"/>
                </a:lnTo>
                <a:lnTo>
                  <a:pt x="38030" y="73180"/>
                </a:lnTo>
                <a:lnTo>
                  <a:pt x="38030" y="73190"/>
                </a:lnTo>
                <a:lnTo>
                  <a:pt x="38040" y="73200"/>
                </a:lnTo>
                <a:lnTo>
                  <a:pt x="38040" y="73210"/>
                </a:lnTo>
                <a:lnTo>
                  <a:pt x="38040" y="73220"/>
                </a:lnTo>
                <a:lnTo>
                  <a:pt x="38030" y="73240"/>
                </a:lnTo>
                <a:lnTo>
                  <a:pt x="38030" y="73250"/>
                </a:lnTo>
                <a:lnTo>
                  <a:pt x="38030" y="73260"/>
                </a:lnTo>
                <a:lnTo>
                  <a:pt x="38040" y="73260"/>
                </a:lnTo>
                <a:lnTo>
                  <a:pt x="38040" y="73270"/>
                </a:lnTo>
                <a:lnTo>
                  <a:pt x="38030" y="73270"/>
                </a:lnTo>
                <a:lnTo>
                  <a:pt x="38040" y="73280"/>
                </a:lnTo>
                <a:lnTo>
                  <a:pt x="38040" y="73290"/>
                </a:lnTo>
                <a:lnTo>
                  <a:pt x="38030" y="73300"/>
                </a:lnTo>
                <a:lnTo>
                  <a:pt x="38040" y="73300"/>
                </a:lnTo>
                <a:lnTo>
                  <a:pt x="38040" y="73310"/>
                </a:lnTo>
                <a:lnTo>
                  <a:pt x="38040" y="73320"/>
                </a:lnTo>
                <a:lnTo>
                  <a:pt x="38040" y="73330"/>
                </a:lnTo>
                <a:lnTo>
                  <a:pt x="38040" y="73340"/>
                </a:lnTo>
                <a:lnTo>
                  <a:pt x="38050" y="73350"/>
                </a:lnTo>
                <a:lnTo>
                  <a:pt x="38050" y="73360"/>
                </a:lnTo>
                <a:lnTo>
                  <a:pt x="38050" y="73370"/>
                </a:lnTo>
                <a:lnTo>
                  <a:pt x="38050" y="73380"/>
                </a:lnTo>
                <a:lnTo>
                  <a:pt x="38050" y="73390"/>
                </a:lnTo>
                <a:lnTo>
                  <a:pt x="38050" y="73400"/>
                </a:lnTo>
                <a:lnTo>
                  <a:pt x="38060" y="73400"/>
                </a:lnTo>
                <a:lnTo>
                  <a:pt x="38060" y="73410"/>
                </a:lnTo>
                <a:lnTo>
                  <a:pt x="38070" y="73410"/>
                </a:lnTo>
                <a:lnTo>
                  <a:pt x="38060" y="73430"/>
                </a:lnTo>
                <a:lnTo>
                  <a:pt x="38060" y="73440"/>
                </a:lnTo>
                <a:lnTo>
                  <a:pt x="38070" y="73440"/>
                </a:lnTo>
                <a:lnTo>
                  <a:pt x="38070" y="73450"/>
                </a:lnTo>
                <a:lnTo>
                  <a:pt x="38080" y="73460"/>
                </a:lnTo>
                <a:lnTo>
                  <a:pt x="38080" y="73470"/>
                </a:lnTo>
                <a:lnTo>
                  <a:pt x="38080" y="73480"/>
                </a:lnTo>
                <a:lnTo>
                  <a:pt x="38070" y="73480"/>
                </a:lnTo>
                <a:lnTo>
                  <a:pt x="38080" y="73480"/>
                </a:lnTo>
                <a:lnTo>
                  <a:pt x="38080" y="73490"/>
                </a:lnTo>
                <a:lnTo>
                  <a:pt x="38080" y="73500"/>
                </a:lnTo>
                <a:lnTo>
                  <a:pt x="38090" y="73500"/>
                </a:lnTo>
                <a:lnTo>
                  <a:pt x="38090" y="73510"/>
                </a:lnTo>
                <a:lnTo>
                  <a:pt x="38090" y="73520"/>
                </a:lnTo>
                <a:lnTo>
                  <a:pt x="38090" y="73530"/>
                </a:lnTo>
                <a:lnTo>
                  <a:pt x="38090" y="73540"/>
                </a:lnTo>
                <a:lnTo>
                  <a:pt x="38100" y="73540"/>
                </a:lnTo>
                <a:lnTo>
                  <a:pt x="38100" y="73550"/>
                </a:lnTo>
                <a:lnTo>
                  <a:pt x="38100" y="73560"/>
                </a:lnTo>
                <a:lnTo>
                  <a:pt x="38110" y="73560"/>
                </a:lnTo>
                <a:lnTo>
                  <a:pt x="38110" y="73570"/>
                </a:lnTo>
                <a:lnTo>
                  <a:pt x="38110" y="73580"/>
                </a:lnTo>
                <a:lnTo>
                  <a:pt x="38110" y="73590"/>
                </a:lnTo>
                <a:lnTo>
                  <a:pt x="38110" y="73600"/>
                </a:lnTo>
                <a:lnTo>
                  <a:pt x="38120" y="73600"/>
                </a:lnTo>
                <a:lnTo>
                  <a:pt x="38120" y="73610"/>
                </a:lnTo>
                <a:lnTo>
                  <a:pt x="38120" y="73620"/>
                </a:lnTo>
                <a:lnTo>
                  <a:pt x="38120" y="73630"/>
                </a:lnTo>
                <a:lnTo>
                  <a:pt x="38120" y="73640"/>
                </a:lnTo>
                <a:lnTo>
                  <a:pt x="38120" y="73650"/>
                </a:lnTo>
                <a:lnTo>
                  <a:pt x="38120" y="73670"/>
                </a:lnTo>
                <a:lnTo>
                  <a:pt x="38120" y="73680"/>
                </a:lnTo>
                <a:lnTo>
                  <a:pt x="38120" y="73690"/>
                </a:lnTo>
                <a:lnTo>
                  <a:pt x="38130" y="73690"/>
                </a:lnTo>
                <a:lnTo>
                  <a:pt x="38130" y="73700"/>
                </a:lnTo>
                <a:lnTo>
                  <a:pt x="38140" y="73710"/>
                </a:lnTo>
                <a:lnTo>
                  <a:pt x="38130" y="73720"/>
                </a:lnTo>
                <a:lnTo>
                  <a:pt x="38140" y="73720"/>
                </a:lnTo>
                <a:lnTo>
                  <a:pt x="38140" y="73730"/>
                </a:lnTo>
                <a:lnTo>
                  <a:pt x="38150" y="73740"/>
                </a:lnTo>
                <a:lnTo>
                  <a:pt x="38150" y="73750"/>
                </a:lnTo>
                <a:lnTo>
                  <a:pt x="38150" y="73760"/>
                </a:lnTo>
                <a:lnTo>
                  <a:pt x="38150" y="73770"/>
                </a:lnTo>
                <a:lnTo>
                  <a:pt x="38150" y="73780"/>
                </a:lnTo>
                <a:lnTo>
                  <a:pt x="38150" y="73790"/>
                </a:lnTo>
                <a:lnTo>
                  <a:pt x="38150" y="73800"/>
                </a:lnTo>
                <a:lnTo>
                  <a:pt x="38150" y="73810"/>
                </a:lnTo>
                <a:lnTo>
                  <a:pt x="38150" y="73820"/>
                </a:lnTo>
                <a:lnTo>
                  <a:pt x="38150" y="73830"/>
                </a:lnTo>
                <a:lnTo>
                  <a:pt x="38150" y="73840"/>
                </a:lnTo>
                <a:lnTo>
                  <a:pt x="38160" y="73850"/>
                </a:lnTo>
                <a:lnTo>
                  <a:pt x="38170" y="73860"/>
                </a:lnTo>
                <a:lnTo>
                  <a:pt x="38170" y="73870"/>
                </a:lnTo>
                <a:lnTo>
                  <a:pt x="38170" y="73880"/>
                </a:lnTo>
                <a:lnTo>
                  <a:pt x="38170" y="73890"/>
                </a:lnTo>
                <a:lnTo>
                  <a:pt x="38180" y="73890"/>
                </a:lnTo>
                <a:lnTo>
                  <a:pt x="38180" y="73900"/>
                </a:lnTo>
                <a:lnTo>
                  <a:pt x="38180" y="73910"/>
                </a:lnTo>
                <a:lnTo>
                  <a:pt x="38190" y="73910"/>
                </a:lnTo>
                <a:lnTo>
                  <a:pt x="38190" y="73920"/>
                </a:lnTo>
                <a:lnTo>
                  <a:pt x="38180" y="73930"/>
                </a:lnTo>
                <a:lnTo>
                  <a:pt x="38180" y="73940"/>
                </a:lnTo>
                <a:lnTo>
                  <a:pt x="38190" y="73960"/>
                </a:lnTo>
                <a:lnTo>
                  <a:pt x="38200" y="73970"/>
                </a:lnTo>
                <a:lnTo>
                  <a:pt x="38200" y="73980"/>
                </a:lnTo>
                <a:lnTo>
                  <a:pt x="38200" y="73990"/>
                </a:lnTo>
                <a:lnTo>
                  <a:pt x="38200" y="74000"/>
                </a:lnTo>
                <a:lnTo>
                  <a:pt x="38200" y="74010"/>
                </a:lnTo>
                <a:lnTo>
                  <a:pt x="38190" y="74010"/>
                </a:lnTo>
                <a:lnTo>
                  <a:pt x="38190" y="74020"/>
                </a:lnTo>
                <a:lnTo>
                  <a:pt x="38190" y="74030"/>
                </a:lnTo>
                <a:lnTo>
                  <a:pt x="38180" y="74030"/>
                </a:lnTo>
                <a:lnTo>
                  <a:pt x="38180" y="74040"/>
                </a:lnTo>
                <a:lnTo>
                  <a:pt x="38170" y="74040"/>
                </a:lnTo>
                <a:lnTo>
                  <a:pt x="38170" y="74050"/>
                </a:lnTo>
                <a:lnTo>
                  <a:pt x="38170" y="74060"/>
                </a:lnTo>
                <a:lnTo>
                  <a:pt x="38160" y="74060"/>
                </a:lnTo>
                <a:lnTo>
                  <a:pt x="38160" y="74070"/>
                </a:lnTo>
                <a:lnTo>
                  <a:pt x="38150" y="74070"/>
                </a:lnTo>
                <a:lnTo>
                  <a:pt x="38150" y="74080"/>
                </a:lnTo>
                <a:lnTo>
                  <a:pt x="38140" y="74080"/>
                </a:lnTo>
                <a:lnTo>
                  <a:pt x="38140" y="74090"/>
                </a:lnTo>
                <a:lnTo>
                  <a:pt x="38140" y="74100"/>
                </a:lnTo>
                <a:lnTo>
                  <a:pt x="38150" y="74110"/>
                </a:lnTo>
                <a:lnTo>
                  <a:pt x="38150" y="74120"/>
                </a:lnTo>
                <a:lnTo>
                  <a:pt x="38150" y="74130"/>
                </a:lnTo>
                <a:lnTo>
                  <a:pt x="38160" y="74130"/>
                </a:lnTo>
                <a:lnTo>
                  <a:pt x="38160" y="74140"/>
                </a:lnTo>
                <a:lnTo>
                  <a:pt x="38150" y="74140"/>
                </a:lnTo>
                <a:lnTo>
                  <a:pt x="38150" y="74150"/>
                </a:lnTo>
                <a:lnTo>
                  <a:pt x="38150" y="74160"/>
                </a:lnTo>
                <a:lnTo>
                  <a:pt x="38150" y="74170"/>
                </a:lnTo>
                <a:lnTo>
                  <a:pt x="38160" y="74180"/>
                </a:lnTo>
                <a:lnTo>
                  <a:pt x="38150" y="74180"/>
                </a:lnTo>
                <a:lnTo>
                  <a:pt x="38150" y="74190"/>
                </a:lnTo>
                <a:lnTo>
                  <a:pt x="38160" y="74200"/>
                </a:lnTo>
                <a:lnTo>
                  <a:pt x="38160" y="74210"/>
                </a:lnTo>
                <a:lnTo>
                  <a:pt x="38160" y="74220"/>
                </a:lnTo>
                <a:lnTo>
                  <a:pt x="38150" y="74220"/>
                </a:lnTo>
                <a:lnTo>
                  <a:pt x="38160" y="74230"/>
                </a:lnTo>
                <a:lnTo>
                  <a:pt x="38160" y="74240"/>
                </a:lnTo>
                <a:lnTo>
                  <a:pt x="38170" y="74240"/>
                </a:lnTo>
                <a:lnTo>
                  <a:pt x="38160" y="74250"/>
                </a:lnTo>
                <a:lnTo>
                  <a:pt x="38160" y="74260"/>
                </a:lnTo>
                <a:lnTo>
                  <a:pt x="38160" y="74270"/>
                </a:lnTo>
                <a:lnTo>
                  <a:pt x="38160" y="74280"/>
                </a:lnTo>
                <a:lnTo>
                  <a:pt x="38160" y="74290"/>
                </a:lnTo>
                <a:lnTo>
                  <a:pt x="38150" y="74290"/>
                </a:lnTo>
                <a:lnTo>
                  <a:pt x="38160" y="74290"/>
                </a:lnTo>
                <a:lnTo>
                  <a:pt x="38160" y="74300"/>
                </a:lnTo>
                <a:lnTo>
                  <a:pt x="38160" y="74310"/>
                </a:lnTo>
                <a:lnTo>
                  <a:pt x="38160" y="74330"/>
                </a:lnTo>
                <a:lnTo>
                  <a:pt x="38160" y="74340"/>
                </a:lnTo>
                <a:lnTo>
                  <a:pt x="38160" y="74350"/>
                </a:lnTo>
                <a:lnTo>
                  <a:pt x="38150" y="74350"/>
                </a:lnTo>
                <a:lnTo>
                  <a:pt x="38150" y="74360"/>
                </a:lnTo>
                <a:lnTo>
                  <a:pt x="38150" y="74370"/>
                </a:lnTo>
                <a:lnTo>
                  <a:pt x="38140" y="74370"/>
                </a:lnTo>
                <a:lnTo>
                  <a:pt x="38140" y="74380"/>
                </a:lnTo>
                <a:lnTo>
                  <a:pt x="38140" y="74390"/>
                </a:lnTo>
                <a:lnTo>
                  <a:pt x="38150" y="74390"/>
                </a:lnTo>
                <a:lnTo>
                  <a:pt x="38150" y="74400"/>
                </a:lnTo>
                <a:lnTo>
                  <a:pt x="38150" y="74410"/>
                </a:lnTo>
                <a:lnTo>
                  <a:pt x="38150" y="74420"/>
                </a:lnTo>
                <a:lnTo>
                  <a:pt x="38150" y="74430"/>
                </a:lnTo>
                <a:lnTo>
                  <a:pt x="38150" y="74440"/>
                </a:lnTo>
                <a:lnTo>
                  <a:pt x="38150" y="74450"/>
                </a:lnTo>
                <a:lnTo>
                  <a:pt x="38140" y="74450"/>
                </a:lnTo>
                <a:lnTo>
                  <a:pt x="38130" y="74460"/>
                </a:lnTo>
                <a:lnTo>
                  <a:pt x="38120" y="74460"/>
                </a:lnTo>
                <a:lnTo>
                  <a:pt x="38130" y="74470"/>
                </a:lnTo>
                <a:lnTo>
                  <a:pt x="38130" y="74480"/>
                </a:lnTo>
                <a:lnTo>
                  <a:pt x="38130" y="74490"/>
                </a:lnTo>
                <a:lnTo>
                  <a:pt x="38130" y="74500"/>
                </a:lnTo>
                <a:lnTo>
                  <a:pt x="38130" y="74510"/>
                </a:lnTo>
                <a:lnTo>
                  <a:pt x="38120" y="74520"/>
                </a:lnTo>
                <a:lnTo>
                  <a:pt x="38120" y="74530"/>
                </a:lnTo>
                <a:lnTo>
                  <a:pt x="38120" y="74540"/>
                </a:lnTo>
                <a:lnTo>
                  <a:pt x="38120" y="74550"/>
                </a:lnTo>
                <a:lnTo>
                  <a:pt x="38120" y="74560"/>
                </a:lnTo>
                <a:lnTo>
                  <a:pt x="38120" y="74570"/>
                </a:lnTo>
                <a:lnTo>
                  <a:pt x="38110" y="74570"/>
                </a:lnTo>
                <a:lnTo>
                  <a:pt x="38110" y="74580"/>
                </a:lnTo>
                <a:lnTo>
                  <a:pt x="38110" y="74590"/>
                </a:lnTo>
                <a:lnTo>
                  <a:pt x="38110" y="74600"/>
                </a:lnTo>
                <a:lnTo>
                  <a:pt x="38110" y="74610"/>
                </a:lnTo>
                <a:lnTo>
                  <a:pt x="38100" y="74610"/>
                </a:lnTo>
                <a:lnTo>
                  <a:pt x="38100" y="74620"/>
                </a:lnTo>
                <a:lnTo>
                  <a:pt x="38110" y="74630"/>
                </a:lnTo>
                <a:lnTo>
                  <a:pt x="38100" y="74630"/>
                </a:lnTo>
                <a:lnTo>
                  <a:pt x="38100" y="74640"/>
                </a:lnTo>
                <a:lnTo>
                  <a:pt x="38100" y="74650"/>
                </a:lnTo>
                <a:lnTo>
                  <a:pt x="38100" y="74660"/>
                </a:lnTo>
                <a:lnTo>
                  <a:pt x="38100" y="74670"/>
                </a:lnTo>
                <a:lnTo>
                  <a:pt x="38100" y="74680"/>
                </a:lnTo>
                <a:lnTo>
                  <a:pt x="38100" y="74690"/>
                </a:lnTo>
                <a:lnTo>
                  <a:pt x="38100" y="74700"/>
                </a:lnTo>
                <a:lnTo>
                  <a:pt x="38100" y="74710"/>
                </a:lnTo>
                <a:lnTo>
                  <a:pt x="38100" y="74720"/>
                </a:lnTo>
                <a:lnTo>
                  <a:pt x="38100" y="74730"/>
                </a:lnTo>
                <a:lnTo>
                  <a:pt x="38110" y="74730"/>
                </a:lnTo>
                <a:lnTo>
                  <a:pt x="38110" y="74740"/>
                </a:lnTo>
                <a:lnTo>
                  <a:pt x="38110" y="74750"/>
                </a:lnTo>
                <a:lnTo>
                  <a:pt x="38110" y="74760"/>
                </a:lnTo>
                <a:lnTo>
                  <a:pt x="38110" y="74770"/>
                </a:lnTo>
                <a:lnTo>
                  <a:pt x="38120" y="74770"/>
                </a:lnTo>
                <a:lnTo>
                  <a:pt x="38120" y="74780"/>
                </a:lnTo>
                <a:lnTo>
                  <a:pt x="38120" y="74790"/>
                </a:lnTo>
                <a:lnTo>
                  <a:pt x="38130" y="74800"/>
                </a:lnTo>
                <a:lnTo>
                  <a:pt x="38140" y="74800"/>
                </a:lnTo>
                <a:lnTo>
                  <a:pt x="38140" y="74810"/>
                </a:lnTo>
                <a:lnTo>
                  <a:pt x="38150" y="74820"/>
                </a:lnTo>
                <a:lnTo>
                  <a:pt x="38160" y="74820"/>
                </a:lnTo>
                <a:lnTo>
                  <a:pt x="38160" y="74830"/>
                </a:lnTo>
                <a:lnTo>
                  <a:pt x="38170" y="74830"/>
                </a:lnTo>
                <a:lnTo>
                  <a:pt x="38180" y="74830"/>
                </a:lnTo>
                <a:lnTo>
                  <a:pt x="38180" y="74850"/>
                </a:lnTo>
                <a:lnTo>
                  <a:pt x="38180" y="74860"/>
                </a:lnTo>
                <a:lnTo>
                  <a:pt x="38180" y="74870"/>
                </a:lnTo>
                <a:lnTo>
                  <a:pt x="38190" y="74870"/>
                </a:lnTo>
                <a:lnTo>
                  <a:pt x="38180" y="74880"/>
                </a:lnTo>
                <a:lnTo>
                  <a:pt x="38180" y="74890"/>
                </a:lnTo>
                <a:lnTo>
                  <a:pt x="38190" y="74900"/>
                </a:lnTo>
                <a:lnTo>
                  <a:pt x="38180" y="74900"/>
                </a:lnTo>
                <a:lnTo>
                  <a:pt x="38180" y="74910"/>
                </a:lnTo>
                <a:lnTo>
                  <a:pt x="38180" y="74920"/>
                </a:lnTo>
                <a:lnTo>
                  <a:pt x="38190" y="74930"/>
                </a:lnTo>
                <a:lnTo>
                  <a:pt x="38180" y="74940"/>
                </a:lnTo>
                <a:lnTo>
                  <a:pt x="38190" y="74950"/>
                </a:lnTo>
                <a:lnTo>
                  <a:pt x="38180" y="74950"/>
                </a:lnTo>
                <a:lnTo>
                  <a:pt x="38190" y="74960"/>
                </a:lnTo>
                <a:lnTo>
                  <a:pt x="38190" y="74990"/>
                </a:lnTo>
                <a:lnTo>
                  <a:pt x="38200" y="75000"/>
                </a:lnTo>
                <a:lnTo>
                  <a:pt x="38200" y="75010"/>
                </a:lnTo>
                <a:lnTo>
                  <a:pt x="38200" y="75020"/>
                </a:lnTo>
                <a:lnTo>
                  <a:pt x="38200" y="75040"/>
                </a:lnTo>
                <a:lnTo>
                  <a:pt x="38200" y="75050"/>
                </a:lnTo>
                <a:lnTo>
                  <a:pt x="38200" y="75070"/>
                </a:lnTo>
                <a:lnTo>
                  <a:pt x="38210" y="75080"/>
                </a:lnTo>
                <a:lnTo>
                  <a:pt x="38210" y="75090"/>
                </a:lnTo>
                <a:lnTo>
                  <a:pt x="38220" y="75100"/>
                </a:lnTo>
                <a:lnTo>
                  <a:pt x="38230" y="75120"/>
                </a:lnTo>
                <a:lnTo>
                  <a:pt x="38230" y="75130"/>
                </a:lnTo>
                <a:lnTo>
                  <a:pt x="38230" y="75140"/>
                </a:lnTo>
                <a:lnTo>
                  <a:pt x="38230" y="75150"/>
                </a:lnTo>
                <a:lnTo>
                  <a:pt x="38230" y="75160"/>
                </a:lnTo>
                <a:lnTo>
                  <a:pt x="38230" y="75170"/>
                </a:lnTo>
                <a:lnTo>
                  <a:pt x="38230" y="75180"/>
                </a:lnTo>
                <a:lnTo>
                  <a:pt x="38230" y="75190"/>
                </a:lnTo>
                <a:lnTo>
                  <a:pt x="38240" y="75190"/>
                </a:lnTo>
                <a:lnTo>
                  <a:pt x="38240" y="75200"/>
                </a:lnTo>
                <a:lnTo>
                  <a:pt x="38250" y="75200"/>
                </a:lnTo>
                <a:lnTo>
                  <a:pt x="38250" y="75210"/>
                </a:lnTo>
                <a:lnTo>
                  <a:pt x="38250" y="75220"/>
                </a:lnTo>
                <a:lnTo>
                  <a:pt x="38240" y="75230"/>
                </a:lnTo>
                <a:lnTo>
                  <a:pt x="38230" y="75230"/>
                </a:lnTo>
                <a:lnTo>
                  <a:pt x="38240" y="75240"/>
                </a:lnTo>
                <a:lnTo>
                  <a:pt x="38230" y="75250"/>
                </a:lnTo>
                <a:lnTo>
                  <a:pt x="38230" y="75270"/>
                </a:lnTo>
                <a:lnTo>
                  <a:pt x="38230" y="75280"/>
                </a:lnTo>
                <a:lnTo>
                  <a:pt x="38230" y="75300"/>
                </a:lnTo>
                <a:lnTo>
                  <a:pt x="38240" y="75320"/>
                </a:lnTo>
                <a:lnTo>
                  <a:pt x="38240" y="75340"/>
                </a:lnTo>
                <a:lnTo>
                  <a:pt x="38250" y="75350"/>
                </a:lnTo>
                <a:lnTo>
                  <a:pt x="38270" y="75350"/>
                </a:lnTo>
                <a:lnTo>
                  <a:pt x="38270" y="75360"/>
                </a:lnTo>
                <a:lnTo>
                  <a:pt x="38280" y="75360"/>
                </a:lnTo>
                <a:lnTo>
                  <a:pt x="38280" y="75370"/>
                </a:lnTo>
                <a:lnTo>
                  <a:pt x="38290" y="75370"/>
                </a:lnTo>
                <a:lnTo>
                  <a:pt x="38290" y="75380"/>
                </a:lnTo>
                <a:lnTo>
                  <a:pt x="38300" y="75380"/>
                </a:lnTo>
                <a:lnTo>
                  <a:pt x="38290" y="75390"/>
                </a:lnTo>
                <a:lnTo>
                  <a:pt x="38300" y="75390"/>
                </a:lnTo>
                <a:lnTo>
                  <a:pt x="38300" y="75400"/>
                </a:lnTo>
                <a:lnTo>
                  <a:pt x="38310" y="75400"/>
                </a:lnTo>
                <a:lnTo>
                  <a:pt x="38310" y="75420"/>
                </a:lnTo>
                <a:lnTo>
                  <a:pt x="38320" y="75420"/>
                </a:lnTo>
                <a:lnTo>
                  <a:pt x="38320" y="75430"/>
                </a:lnTo>
                <a:lnTo>
                  <a:pt x="38310" y="75440"/>
                </a:lnTo>
                <a:lnTo>
                  <a:pt x="38310" y="75450"/>
                </a:lnTo>
                <a:lnTo>
                  <a:pt x="38320" y="75450"/>
                </a:lnTo>
                <a:lnTo>
                  <a:pt x="38330" y="75460"/>
                </a:lnTo>
                <a:lnTo>
                  <a:pt x="38330" y="75470"/>
                </a:lnTo>
                <a:lnTo>
                  <a:pt x="38340" y="75490"/>
                </a:lnTo>
                <a:lnTo>
                  <a:pt x="38350" y="75490"/>
                </a:lnTo>
                <a:lnTo>
                  <a:pt x="38360" y="75490"/>
                </a:lnTo>
                <a:lnTo>
                  <a:pt x="38370" y="75500"/>
                </a:lnTo>
                <a:lnTo>
                  <a:pt x="38370" y="75510"/>
                </a:lnTo>
                <a:lnTo>
                  <a:pt x="38380" y="75510"/>
                </a:lnTo>
                <a:lnTo>
                  <a:pt x="38380" y="75520"/>
                </a:lnTo>
                <a:lnTo>
                  <a:pt x="38390" y="75520"/>
                </a:lnTo>
                <a:lnTo>
                  <a:pt x="38400" y="75520"/>
                </a:lnTo>
                <a:lnTo>
                  <a:pt x="38400" y="75540"/>
                </a:lnTo>
                <a:lnTo>
                  <a:pt x="38410" y="75550"/>
                </a:lnTo>
                <a:lnTo>
                  <a:pt x="38410" y="75560"/>
                </a:lnTo>
                <a:lnTo>
                  <a:pt x="38410" y="75570"/>
                </a:lnTo>
                <a:lnTo>
                  <a:pt x="38410" y="75580"/>
                </a:lnTo>
                <a:lnTo>
                  <a:pt x="38410" y="75590"/>
                </a:lnTo>
                <a:lnTo>
                  <a:pt x="38420" y="75600"/>
                </a:lnTo>
                <a:lnTo>
                  <a:pt x="38420" y="75610"/>
                </a:lnTo>
                <a:lnTo>
                  <a:pt x="38430" y="75620"/>
                </a:lnTo>
                <a:lnTo>
                  <a:pt x="38430" y="75630"/>
                </a:lnTo>
                <a:lnTo>
                  <a:pt x="38440" y="75630"/>
                </a:lnTo>
                <a:lnTo>
                  <a:pt x="38450" y="75640"/>
                </a:lnTo>
                <a:lnTo>
                  <a:pt x="38460" y="75650"/>
                </a:lnTo>
                <a:lnTo>
                  <a:pt x="38470" y="75660"/>
                </a:lnTo>
                <a:lnTo>
                  <a:pt x="38470" y="75670"/>
                </a:lnTo>
                <a:lnTo>
                  <a:pt x="38470" y="75680"/>
                </a:lnTo>
                <a:lnTo>
                  <a:pt x="38480" y="75680"/>
                </a:lnTo>
                <a:lnTo>
                  <a:pt x="38490" y="75690"/>
                </a:lnTo>
                <a:lnTo>
                  <a:pt x="38500" y="75690"/>
                </a:lnTo>
                <a:lnTo>
                  <a:pt x="38500" y="75700"/>
                </a:lnTo>
                <a:lnTo>
                  <a:pt x="38510" y="75700"/>
                </a:lnTo>
                <a:lnTo>
                  <a:pt x="38510" y="75710"/>
                </a:lnTo>
                <a:lnTo>
                  <a:pt x="38520" y="75720"/>
                </a:lnTo>
                <a:lnTo>
                  <a:pt x="38530" y="75730"/>
                </a:lnTo>
                <a:lnTo>
                  <a:pt x="38540" y="75750"/>
                </a:lnTo>
                <a:lnTo>
                  <a:pt x="38550" y="75760"/>
                </a:lnTo>
                <a:lnTo>
                  <a:pt x="38560" y="75770"/>
                </a:lnTo>
                <a:lnTo>
                  <a:pt x="38570" y="75780"/>
                </a:lnTo>
                <a:lnTo>
                  <a:pt x="38580" y="75780"/>
                </a:lnTo>
                <a:lnTo>
                  <a:pt x="38580" y="75790"/>
                </a:lnTo>
                <a:lnTo>
                  <a:pt x="38600" y="75790"/>
                </a:lnTo>
                <a:lnTo>
                  <a:pt x="38610" y="75800"/>
                </a:lnTo>
                <a:lnTo>
                  <a:pt x="38610" y="75810"/>
                </a:lnTo>
                <a:lnTo>
                  <a:pt x="38620" y="75820"/>
                </a:lnTo>
                <a:lnTo>
                  <a:pt x="38630" y="75820"/>
                </a:lnTo>
                <a:lnTo>
                  <a:pt x="38630" y="75830"/>
                </a:lnTo>
                <a:lnTo>
                  <a:pt x="38640" y="75830"/>
                </a:lnTo>
                <a:lnTo>
                  <a:pt x="38640" y="75850"/>
                </a:lnTo>
                <a:lnTo>
                  <a:pt x="38640" y="75860"/>
                </a:lnTo>
                <a:lnTo>
                  <a:pt x="38650" y="75860"/>
                </a:lnTo>
                <a:lnTo>
                  <a:pt x="38650" y="75870"/>
                </a:lnTo>
                <a:lnTo>
                  <a:pt x="38660" y="75880"/>
                </a:lnTo>
                <a:lnTo>
                  <a:pt x="38670" y="75890"/>
                </a:lnTo>
                <a:lnTo>
                  <a:pt x="38670" y="75900"/>
                </a:lnTo>
                <a:lnTo>
                  <a:pt x="38670" y="75920"/>
                </a:lnTo>
                <a:lnTo>
                  <a:pt x="38670" y="75930"/>
                </a:lnTo>
                <a:lnTo>
                  <a:pt x="38670" y="75940"/>
                </a:lnTo>
                <a:lnTo>
                  <a:pt x="38670" y="75960"/>
                </a:lnTo>
                <a:lnTo>
                  <a:pt x="38670" y="75970"/>
                </a:lnTo>
                <a:lnTo>
                  <a:pt x="38670" y="75990"/>
                </a:lnTo>
                <a:lnTo>
                  <a:pt x="38720" y="76110"/>
                </a:lnTo>
                <a:lnTo>
                  <a:pt x="38730" y="76130"/>
                </a:lnTo>
                <a:lnTo>
                  <a:pt x="38740" y="76160"/>
                </a:lnTo>
                <a:lnTo>
                  <a:pt x="38740" y="76170"/>
                </a:lnTo>
                <a:lnTo>
                  <a:pt x="38750" y="76180"/>
                </a:lnTo>
                <a:lnTo>
                  <a:pt x="38750" y="76190"/>
                </a:lnTo>
                <a:lnTo>
                  <a:pt x="38770" y="76220"/>
                </a:lnTo>
                <a:lnTo>
                  <a:pt x="38800" y="76300"/>
                </a:lnTo>
                <a:lnTo>
                  <a:pt x="38810" y="76310"/>
                </a:lnTo>
                <a:lnTo>
                  <a:pt x="38830" y="76360"/>
                </a:lnTo>
                <a:lnTo>
                  <a:pt x="38840" y="76390"/>
                </a:lnTo>
                <a:lnTo>
                  <a:pt x="38840" y="76400"/>
                </a:lnTo>
                <a:lnTo>
                  <a:pt x="38870" y="76460"/>
                </a:lnTo>
                <a:lnTo>
                  <a:pt x="38880" y="76490"/>
                </a:lnTo>
                <a:lnTo>
                  <a:pt x="38880" y="76500"/>
                </a:lnTo>
                <a:lnTo>
                  <a:pt x="38880" y="76510"/>
                </a:lnTo>
                <a:lnTo>
                  <a:pt x="38890" y="76520"/>
                </a:lnTo>
                <a:lnTo>
                  <a:pt x="38890" y="76540"/>
                </a:lnTo>
                <a:lnTo>
                  <a:pt x="38890" y="76550"/>
                </a:lnTo>
                <a:lnTo>
                  <a:pt x="38890" y="76570"/>
                </a:lnTo>
                <a:lnTo>
                  <a:pt x="38890" y="76590"/>
                </a:lnTo>
                <a:lnTo>
                  <a:pt x="38890" y="76610"/>
                </a:lnTo>
                <a:lnTo>
                  <a:pt x="38900" y="76650"/>
                </a:lnTo>
                <a:lnTo>
                  <a:pt x="38900" y="76660"/>
                </a:lnTo>
                <a:lnTo>
                  <a:pt x="38900" y="76670"/>
                </a:lnTo>
                <a:lnTo>
                  <a:pt x="38900" y="76700"/>
                </a:lnTo>
                <a:lnTo>
                  <a:pt x="38900" y="76710"/>
                </a:lnTo>
                <a:lnTo>
                  <a:pt x="38890" y="76750"/>
                </a:lnTo>
                <a:lnTo>
                  <a:pt x="38890" y="76760"/>
                </a:lnTo>
                <a:lnTo>
                  <a:pt x="38880" y="76770"/>
                </a:lnTo>
                <a:lnTo>
                  <a:pt x="38880" y="76780"/>
                </a:lnTo>
                <a:lnTo>
                  <a:pt x="38870" y="76800"/>
                </a:lnTo>
                <a:lnTo>
                  <a:pt x="38870" y="76820"/>
                </a:lnTo>
                <a:lnTo>
                  <a:pt x="38860" y="76830"/>
                </a:lnTo>
                <a:lnTo>
                  <a:pt x="38860" y="76850"/>
                </a:lnTo>
                <a:lnTo>
                  <a:pt x="38860" y="76870"/>
                </a:lnTo>
                <a:lnTo>
                  <a:pt x="38850" y="76880"/>
                </a:lnTo>
                <a:lnTo>
                  <a:pt x="38850" y="76890"/>
                </a:lnTo>
                <a:lnTo>
                  <a:pt x="38850" y="76900"/>
                </a:lnTo>
                <a:lnTo>
                  <a:pt x="38850" y="76910"/>
                </a:lnTo>
                <a:lnTo>
                  <a:pt x="38830" y="76960"/>
                </a:lnTo>
                <a:lnTo>
                  <a:pt x="38820" y="77000"/>
                </a:lnTo>
                <a:lnTo>
                  <a:pt x="38820" y="77010"/>
                </a:lnTo>
                <a:lnTo>
                  <a:pt x="38790" y="77080"/>
                </a:lnTo>
                <a:lnTo>
                  <a:pt x="38790" y="77090"/>
                </a:lnTo>
                <a:lnTo>
                  <a:pt x="38790" y="77120"/>
                </a:lnTo>
                <a:lnTo>
                  <a:pt x="38780" y="77130"/>
                </a:lnTo>
                <a:lnTo>
                  <a:pt x="38780" y="77150"/>
                </a:lnTo>
                <a:lnTo>
                  <a:pt x="38690" y="77180"/>
                </a:lnTo>
                <a:lnTo>
                  <a:pt x="38560" y="77220"/>
                </a:lnTo>
                <a:lnTo>
                  <a:pt x="38550" y="77220"/>
                </a:lnTo>
                <a:lnTo>
                  <a:pt x="38550" y="77230"/>
                </a:lnTo>
                <a:lnTo>
                  <a:pt x="38510" y="77240"/>
                </a:lnTo>
                <a:lnTo>
                  <a:pt x="38490" y="77240"/>
                </a:lnTo>
                <a:lnTo>
                  <a:pt x="38440" y="77210"/>
                </a:lnTo>
                <a:lnTo>
                  <a:pt x="38380" y="77160"/>
                </a:lnTo>
                <a:lnTo>
                  <a:pt x="38340" y="77130"/>
                </a:lnTo>
                <a:lnTo>
                  <a:pt x="38300" y="77100"/>
                </a:lnTo>
                <a:lnTo>
                  <a:pt x="38280" y="77090"/>
                </a:lnTo>
                <a:lnTo>
                  <a:pt x="38280" y="77080"/>
                </a:lnTo>
                <a:lnTo>
                  <a:pt x="38250" y="77080"/>
                </a:lnTo>
                <a:lnTo>
                  <a:pt x="38210" y="77070"/>
                </a:lnTo>
                <a:lnTo>
                  <a:pt x="38200" y="77070"/>
                </a:lnTo>
                <a:lnTo>
                  <a:pt x="38150" y="77060"/>
                </a:lnTo>
                <a:lnTo>
                  <a:pt x="38130" y="77050"/>
                </a:lnTo>
                <a:lnTo>
                  <a:pt x="38120" y="77050"/>
                </a:lnTo>
                <a:lnTo>
                  <a:pt x="38110" y="77050"/>
                </a:lnTo>
                <a:lnTo>
                  <a:pt x="38100" y="77060"/>
                </a:lnTo>
                <a:lnTo>
                  <a:pt x="38100" y="77070"/>
                </a:lnTo>
                <a:lnTo>
                  <a:pt x="38100" y="77120"/>
                </a:lnTo>
                <a:lnTo>
                  <a:pt x="38100" y="77150"/>
                </a:lnTo>
                <a:lnTo>
                  <a:pt x="38100" y="77200"/>
                </a:lnTo>
                <a:lnTo>
                  <a:pt x="38100" y="77230"/>
                </a:lnTo>
                <a:lnTo>
                  <a:pt x="38100" y="77250"/>
                </a:lnTo>
                <a:lnTo>
                  <a:pt x="38090" y="77290"/>
                </a:lnTo>
                <a:lnTo>
                  <a:pt x="38090" y="77300"/>
                </a:lnTo>
                <a:lnTo>
                  <a:pt x="38080" y="77310"/>
                </a:lnTo>
                <a:lnTo>
                  <a:pt x="38060" y="77320"/>
                </a:lnTo>
                <a:lnTo>
                  <a:pt x="37990" y="77350"/>
                </a:lnTo>
                <a:lnTo>
                  <a:pt x="37950" y="77370"/>
                </a:lnTo>
                <a:lnTo>
                  <a:pt x="37940" y="77370"/>
                </a:lnTo>
                <a:lnTo>
                  <a:pt x="37930" y="77360"/>
                </a:lnTo>
                <a:lnTo>
                  <a:pt x="37910" y="77350"/>
                </a:lnTo>
                <a:lnTo>
                  <a:pt x="37890" y="77340"/>
                </a:lnTo>
                <a:lnTo>
                  <a:pt x="37870" y="77330"/>
                </a:lnTo>
                <a:lnTo>
                  <a:pt x="37840" y="77330"/>
                </a:lnTo>
                <a:lnTo>
                  <a:pt x="37830" y="77340"/>
                </a:lnTo>
                <a:lnTo>
                  <a:pt x="37800" y="77350"/>
                </a:lnTo>
                <a:lnTo>
                  <a:pt x="37780" y="77370"/>
                </a:lnTo>
                <a:lnTo>
                  <a:pt x="37770" y="77370"/>
                </a:lnTo>
                <a:lnTo>
                  <a:pt x="37760" y="77380"/>
                </a:lnTo>
                <a:lnTo>
                  <a:pt x="37760" y="77360"/>
                </a:lnTo>
                <a:lnTo>
                  <a:pt x="37760" y="77340"/>
                </a:lnTo>
                <a:lnTo>
                  <a:pt x="37760" y="77330"/>
                </a:lnTo>
                <a:lnTo>
                  <a:pt x="37760" y="77320"/>
                </a:lnTo>
                <a:lnTo>
                  <a:pt x="37770" y="77330"/>
                </a:lnTo>
                <a:lnTo>
                  <a:pt x="37780" y="77330"/>
                </a:lnTo>
                <a:lnTo>
                  <a:pt x="37790" y="77320"/>
                </a:lnTo>
                <a:lnTo>
                  <a:pt x="37790" y="77310"/>
                </a:lnTo>
                <a:lnTo>
                  <a:pt x="37800" y="77300"/>
                </a:lnTo>
                <a:lnTo>
                  <a:pt x="37800" y="77290"/>
                </a:lnTo>
                <a:lnTo>
                  <a:pt x="37790" y="77290"/>
                </a:lnTo>
                <a:lnTo>
                  <a:pt x="37790" y="77280"/>
                </a:lnTo>
                <a:lnTo>
                  <a:pt x="37790" y="77260"/>
                </a:lnTo>
                <a:lnTo>
                  <a:pt x="37790" y="77250"/>
                </a:lnTo>
                <a:lnTo>
                  <a:pt x="37800" y="77240"/>
                </a:lnTo>
                <a:lnTo>
                  <a:pt x="37810" y="77240"/>
                </a:lnTo>
                <a:lnTo>
                  <a:pt x="37810" y="77230"/>
                </a:lnTo>
                <a:lnTo>
                  <a:pt x="37820" y="77220"/>
                </a:lnTo>
                <a:lnTo>
                  <a:pt x="37820" y="77200"/>
                </a:lnTo>
                <a:lnTo>
                  <a:pt x="37820" y="77190"/>
                </a:lnTo>
                <a:lnTo>
                  <a:pt x="37810" y="77190"/>
                </a:lnTo>
                <a:lnTo>
                  <a:pt x="37810" y="77170"/>
                </a:lnTo>
                <a:lnTo>
                  <a:pt x="37800" y="77150"/>
                </a:lnTo>
                <a:lnTo>
                  <a:pt x="37800" y="77140"/>
                </a:lnTo>
                <a:lnTo>
                  <a:pt x="37790" y="77130"/>
                </a:lnTo>
                <a:lnTo>
                  <a:pt x="37790" y="77120"/>
                </a:lnTo>
                <a:lnTo>
                  <a:pt x="37790" y="77090"/>
                </a:lnTo>
                <a:lnTo>
                  <a:pt x="37790" y="77070"/>
                </a:lnTo>
                <a:lnTo>
                  <a:pt x="37780" y="77050"/>
                </a:lnTo>
                <a:lnTo>
                  <a:pt x="37780" y="77040"/>
                </a:lnTo>
                <a:lnTo>
                  <a:pt x="37780" y="77030"/>
                </a:lnTo>
                <a:lnTo>
                  <a:pt x="37780" y="77020"/>
                </a:lnTo>
                <a:lnTo>
                  <a:pt x="37780" y="77010"/>
                </a:lnTo>
                <a:lnTo>
                  <a:pt x="37780" y="77000"/>
                </a:lnTo>
                <a:lnTo>
                  <a:pt x="37780" y="76980"/>
                </a:lnTo>
                <a:lnTo>
                  <a:pt x="37780" y="76970"/>
                </a:lnTo>
                <a:lnTo>
                  <a:pt x="37770" y="76960"/>
                </a:lnTo>
                <a:lnTo>
                  <a:pt x="37760" y="76940"/>
                </a:lnTo>
                <a:lnTo>
                  <a:pt x="37760" y="76950"/>
                </a:lnTo>
                <a:lnTo>
                  <a:pt x="37750" y="76950"/>
                </a:lnTo>
                <a:lnTo>
                  <a:pt x="37750" y="76960"/>
                </a:lnTo>
                <a:lnTo>
                  <a:pt x="37740" y="76970"/>
                </a:lnTo>
                <a:lnTo>
                  <a:pt x="37740" y="76980"/>
                </a:lnTo>
                <a:lnTo>
                  <a:pt x="37730" y="76980"/>
                </a:lnTo>
                <a:lnTo>
                  <a:pt x="37720" y="76980"/>
                </a:lnTo>
                <a:lnTo>
                  <a:pt x="37690" y="76980"/>
                </a:lnTo>
                <a:lnTo>
                  <a:pt x="37670" y="76980"/>
                </a:lnTo>
                <a:lnTo>
                  <a:pt x="37650" y="76980"/>
                </a:lnTo>
                <a:lnTo>
                  <a:pt x="37630" y="76980"/>
                </a:lnTo>
                <a:lnTo>
                  <a:pt x="37620" y="76980"/>
                </a:lnTo>
                <a:lnTo>
                  <a:pt x="37610" y="76980"/>
                </a:lnTo>
                <a:lnTo>
                  <a:pt x="37600" y="76980"/>
                </a:lnTo>
                <a:lnTo>
                  <a:pt x="37580" y="76980"/>
                </a:lnTo>
                <a:lnTo>
                  <a:pt x="37560" y="76990"/>
                </a:lnTo>
                <a:lnTo>
                  <a:pt x="37550" y="77000"/>
                </a:lnTo>
                <a:lnTo>
                  <a:pt x="37530" y="77000"/>
                </a:lnTo>
                <a:lnTo>
                  <a:pt x="37510" y="77010"/>
                </a:lnTo>
                <a:lnTo>
                  <a:pt x="37490" y="77030"/>
                </a:lnTo>
                <a:lnTo>
                  <a:pt x="37480" y="77030"/>
                </a:lnTo>
                <a:lnTo>
                  <a:pt x="37470" y="77020"/>
                </a:lnTo>
                <a:lnTo>
                  <a:pt x="37460" y="77020"/>
                </a:lnTo>
                <a:lnTo>
                  <a:pt x="37450" y="77020"/>
                </a:lnTo>
                <a:lnTo>
                  <a:pt x="37440" y="77030"/>
                </a:lnTo>
                <a:lnTo>
                  <a:pt x="37430" y="77030"/>
                </a:lnTo>
                <a:lnTo>
                  <a:pt x="37420" y="77030"/>
                </a:lnTo>
                <a:lnTo>
                  <a:pt x="37410" y="77030"/>
                </a:lnTo>
                <a:lnTo>
                  <a:pt x="37400" y="77020"/>
                </a:lnTo>
                <a:lnTo>
                  <a:pt x="37390" y="77020"/>
                </a:lnTo>
                <a:lnTo>
                  <a:pt x="37380" y="77020"/>
                </a:lnTo>
                <a:lnTo>
                  <a:pt x="37380" y="77010"/>
                </a:lnTo>
                <a:lnTo>
                  <a:pt x="37370" y="77020"/>
                </a:lnTo>
                <a:lnTo>
                  <a:pt x="37370" y="77010"/>
                </a:lnTo>
                <a:lnTo>
                  <a:pt x="37360" y="77010"/>
                </a:lnTo>
                <a:lnTo>
                  <a:pt x="37350" y="77010"/>
                </a:lnTo>
                <a:lnTo>
                  <a:pt x="37350" y="77020"/>
                </a:lnTo>
                <a:lnTo>
                  <a:pt x="37340" y="77020"/>
                </a:lnTo>
                <a:lnTo>
                  <a:pt x="37330" y="77010"/>
                </a:lnTo>
                <a:lnTo>
                  <a:pt x="37320" y="77010"/>
                </a:lnTo>
                <a:lnTo>
                  <a:pt x="37310" y="77010"/>
                </a:lnTo>
                <a:lnTo>
                  <a:pt x="37300" y="77010"/>
                </a:lnTo>
                <a:lnTo>
                  <a:pt x="37290" y="77000"/>
                </a:lnTo>
                <a:lnTo>
                  <a:pt x="37280" y="76990"/>
                </a:lnTo>
                <a:lnTo>
                  <a:pt x="37280" y="77000"/>
                </a:lnTo>
                <a:lnTo>
                  <a:pt x="37270" y="77000"/>
                </a:lnTo>
                <a:lnTo>
                  <a:pt x="37260" y="77000"/>
                </a:lnTo>
                <a:lnTo>
                  <a:pt x="37250" y="77000"/>
                </a:lnTo>
                <a:lnTo>
                  <a:pt x="37240" y="77000"/>
                </a:lnTo>
                <a:lnTo>
                  <a:pt x="37230" y="77000"/>
                </a:lnTo>
                <a:lnTo>
                  <a:pt x="37230" y="77010"/>
                </a:lnTo>
                <a:lnTo>
                  <a:pt x="37230" y="77020"/>
                </a:lnTo>
                <a:lnTo>
                  <a:pt x="37220" y="77020"/>
                </a:lnTo>
                <a:lnTo>
                  <a:pt x="37210" y="77020"/>
                </a:lnTo>
                <a:lnTo>
                  <a:pt x="37200" y="77020"/>
                </a:lnTo>
                <a:lnTo>
                  <a:pt x="37200" y="77010"/>
                </a:lnTo>
                <a:lnTo>
                  <a:pt x="37190" y="77010"/>
                </a:lnTo>
                <a:lnTo>
                  <a:pt x="37180" y="77000"/>
                </a:lnTo>
                <a:lnTo>
                  <a:pt x="37170" y="77000"/>
                </a:lnTo>
                <a:lnTo>
                  <a:pt x="37160" y="77000"/>
                </a:lnTo>
                <a:lnTo>
                  <a:pt x="37140" y="77010"/>
                </a:lnTo>
                <a:lnTo>
                  <a:pt x="37130" y="77010"/>
                </a:lnTo>
                <a:lnTo>
                  <a:pt x="37120" y="77010"/>
                </a:lnTo>
                <a:lnTo>
                  <a:pt x="37110" y="77010"/>
                </a:lnTo>
                <a:lnTo>
                  <a:pt x="37100" y="77010"/>
                </a:lnTo>
                <a:lnTo>
                  <a:pt x="37090" y="77010"/>
                </a:lnTo>
                <a:lnTo>
                  <a:pt x="37080" y="77000"/>
                </a:lnTo>
                <a:lnTo>
                  <a:pt x="37070" y="77000"/>
                </a:lnTo>
                <a:lnTo>
                  <a:pt x="37060" y="76980"/>
                </a:lnTo>
                <a:lnTo>
                  <a:pt x="37050" y="76980"/>
                </a:lnTo>
                <a:lnTo>
                  <a:pt x="37050" y="76970"/>
                </a:lnTo>
                <a:lnTo>
                  <a:pt x="37040" y="76970"/>
                </a:lnTo>
                <a:lnTo>
                  <a:pt x="37040" y="76980"/>
                </a:lnTo>
                <a:lnTo>
                  <a:pt x="37030" y="76980"/>
                </a:lnTo>
                <a:lnTo>
                  <a:pt x="37020" y="76980"/>
                </a:lnTo>
                <a:lnTo>
                  <a:pt x="37010" y="77000"/>
                </a:lnTo>
                <a:lnTo>
                  <a:pt x="36990" y="77010"/>
                </a:lnTo>
                <a:lnTo>
                  <a:pt x="36980" y="77010"/>
                </a:lnTo>
                <a:lnTo>
                  <a:pt x="36970" y="77010"/>
                </a:lnTo>
                <a:lnTo>
                  <a:pt x="36960" y="77020"/>
                </a:lnTo>
                <a:lnTo>
                  <a:pt x="36960" y="77010"/>
                </a:lnTo>
                <a:lnTo>
                  <a:pt x="36950" y="77010"/>
                </a:lnTo>
                <a:lnTo>
                  <a:pt x="36940" y="77010"/>
                </a:lnTo>
                <a:lnTo>
                  <a:pt x="36930" y="77010"/>
                </a:lnTo>
                <a:lnTo>
                  <a:pt x="36920" y="77010"/>
                </a:lnTo>
                <a:lnTo>
                  <a:pt x="36910" y="77010"/>
                </a:lnTo>
                <a:lnTo>
                  <a:pt x="36900" y="77010"/>
                </a:lnTo>
                <a:lnTo>
                  <a:pt x="36890" y="77010"/>
                </a:lnTo>
                <a:lnTo>
                  <a:pt x="36880" y="77010"/>
                </a:lnTo>
                <a:lnTo>
                  <a:pt x="36870" y="77010"/>
                </a:lnTo>
                <a:lnTo>
                  <a:pt x="36870" y="77000"/>
                </a:lnTo>
                <a:lnTo>
                  <a:pt x="36860" y="76990"/>
                </a:lnTo>
                <a:lnTo>
                  <a:pt x="36850" y="76990"/>
                </a:lnTo>
                <a:lnTo>
                  <a:pt x="36840" y="76990"/>
                </a:lnTo>
                <a:lnTo>
                  <a:pt x="36830" y="76990"/>
                </a:lnTo>
                <a:lnTo>
                  <a:pt x="36820" y="76980"/>
                </a:lnTo>
                <a:lnTo>
                  <a:pt x="36810" y="76980"/>
                </a:lnTo>
                <a:lnTo>
                  <a:pt x="36800" y="76980"/>
                </a:lnTo>
                <a:lnTo>
                  <a:pt x="36790" y="76970"/>
                </a:lnTo>
                <a:lnTo>
                  <a:pt x="36780" y="76970"/>
                </a:lnTo>
                <a:lnTo>
                  <a:pt x="36770" y="76970"/>
                </a:lnTo>
                <a:lnTo>
                  <a:pt x="36770" y="76960"/>
                </a:lnTo>
                <a:lnTo>
                  <a:pt x="36760" y="76960"/>
                </a:lnTo>
                <a:lnTo>
                  <a:pt x="36750" y="76960"/>
                </a:lnTo>
                <a:lnTo>
                  <a:pt x="36740" y="76960"/>
                </a:lnTo>
                <a:lnTo>
                  <a:pt x="36740" y="76970"/>
                </a:lnTo>
                <a:lnTo>
                  <a:pt x="36720" y="76980"/>
                </a:lnTo>
                <a:lnTo>
                  <a:pt x="36710" y="76980"/>
                </a:lnTo>
                <a:lnTo>
                  <a:pt x="36700" y="76980"/>
                </a:lnTo>
                <a:lnTo>
                  <a:pt x="36690" y="76980"/>
                </a:lnTo>
                <a:lnTo>
                  <a:pt x="36680" y="76980"/>
                </a:lnTo>
                <a:lnTo>
                  <a:pt x="36670" y="76990"/>
                </a:lnTo>
                <a:lnTo>
                  <a:pt x="36660" y="76990"/>
                </a:lnTo>
                <a:lnTo>
                  <a:pt x="36650" y="76990"/>
                </a:lnTo>
                <a:lnTo>
                  <a:pt x="36640" y="76990"/>
                </a:lnTo>
                <a:lnTo>
                  <a:pt x="36640" y="76980"/>
                </a:lnTo>
                <a:lnTo>
                  <a:pt x="36630" y="76980"/>
                </a:lnTo>
                <a:lnTo>
                  <a:pt x="36620" y="76980"/>
                </a:lnTo>
                <a:lnTo>
                  <a:pt x="36590" y="76990"/>
                </a:lnTo>
                <a:lnTo>
                  <a:pt x="36570" y="76990"/>
                </a:lnTo>
                <a:lnTo>
                  <a:pt x="36560" y="76990"/>
                </a:lnTo>
                <a:lnTo>
                  <a:pt x="36540" y="76990"/>
                </a:lnTo>
                <a:lnTo>
                  <a:pt x="36510" y="77000"/>
                </a:lnTo>
                <a:lnTo>
                  <a:pt x="36500" y="77000"/>
                </a:lnTo>
                <a:lnTo>
                  <a:pt x="36490" y="76990"/>
                </a:lnTo>
                <a:lnTo>
                  <a:pt x="36480" y="76990"/>
                </a:lnTo>
                <a:lnTo>
                  <a:pt x="36480" y="77000"/>
                </a:lnTo>
                <a:lnTo>
                  <a:pt x="36470" y="77000"/>
                </a:lnTo>
                <a:lnTo>
                  <a:pt x="36470" y="77010"/>
                </a:lnTo>
                <a:lnTo>
                  <a:pt x="36460" y="77010"/>
                </a:lnTo>
                <a:lnTo>
                  <a:pt x="36460" y="77020"/>
                </a:lnTo>
                <a:lnTo>
                  <a:pt x="36450" y="77020"/>
                </a:lnTo>
                <a:lnTo>
                  <a:pt x="36440" y="77020"/>
                </a:lnTo>
                <a:lnTo>
                  <a:pt x="36440" y="77030"/>
                </a:lnTo>
                <a:lnTo>
                  <a:pt x="36430" y="77030"/>
                </a:lnTo>
                <a:lnTo>
                  <a:pt x="36420" y="77030"/>
                </a:lnTo>
                <a:lnTo>
                  <a:pt x="36410" y="77030"/>
                </a:lnTo>
                <a:lnTo>
                  <a:pt x="36400" y="77030"/>
                </a:lnTo>
                <a:lnTo>
                  <a:pt x="36390" y="77030"/>
                </a:lnTo>
                <a:lnTo>
                  <a:pt x="36380" y="77030"/>
                </a:lnTo>
                <a:lnTo>
                  <a:pt x="36370" y="77040"/>
                </a:lnTo>
                <a:lnTo>
                  <a:pt x="36360" y="77040"/>
                </a:lnTo>
                <a:lnTo>
                  <a:pt x="36360" y="77030"/>
                </a:lnTo>
                <a:lnTo>
                  <a:pt x="36350" y="77030"/>
                </a:lnTo>
                <a:lnTo>
                  <a:pt x="36340" y="77030"/>
                </a:lnTo>
                <a:lnTo>
                  <a:pt x="36330" y="77030"/>
                </a:lnTo>
                <a:lnTo>
                  <a:pt x="36330" y="77020"/>
                </a:lnTo>
                <a:lnTo>
                  <a:pt x="36320" y="77020"/>
                </a:lnTo>
                <a:lnTo>
                  <a:pt x="36300" y="77010"/>
                </a:lnTo>
                <a:lnTo>
                  <a:pt x="36290" y="77010"/>
                </a:lnTo>
                <a:lnTo>
                  <a:pt x="36290" y="77000"/>
                </a:lnTo>
                <a:lnTo>
                  <a:pt x="36280" y="77000"/>
                </a:lnTo>
                <a:lnTo>
                  <a:pt x="36270" y="77000"/>
                </a:lnTo>
                <a:lnTo>
                  <a:pt x="36260" y="77010"/>
                </a:lnTo>
                <a:lnTo>
                  <a:pt x="36250" y="77010"/>
                </a:lnTo>
                <a:lnTo>
                  <a:pt x="36240" y="77020"/>
                </a:lnTo>
                <a:lnTo>
                  <a:pt x="36230" y="77020"/>
                </a:lnTo>
                <a:lnTo>
                  <a:pt x="36220" y="77020"/>
                </a:lnTo>
                <a:lnTo>
                  <a:pt x="36180" y="77010"/>
                </a:lnTo>
                <a:lnTo>
                  <a:pt x="36170" y="77010"/>
                </a:lnTo>
                <a:lnTo>
                  <a:pt x="36160" y="77010"/>
                </a:lnTo>
                <a:lnTo>
                  <a:pt x="36150" y="77010"/>
                </a:lnTo>
                <a:lnTo>
                  <a:pt x="36140" y="77010"/>
                </a:lnTo>
                <a:lnTo>
                  <a:pt x="36130" y="77010"/>
                </a:lnTo>
                <a:lnTo>
                  <a:pt x="36120" y="77020"/>
                </a:lnTo>
                <a:lnTo>
                  <a:pt x="36110" y="77020"/>
                </a:lnTo>
                <a:lnTo>
                  <a:pt x="36100" y="77030"/>
                </a:lnTo>
                <a:lnTo>
                  <a:pt x="36090" y="77030"/>
                </a:lnTo>
                <a:lnTo>
                  <a:pt x="36080" y="77030"/>
                </a:lnTo>
                <a:lnTo>
                  <a:pt x="36070" y="77040"/>
                </a:lnTo>
                <a:lnTo>
                  <a:pt x="36060" y="77050"/>
                </a:lnTo>
                <a:lnTo>
                  <a:pt x="36050" y="77060"/>
                </a:lnTo>
                <a:lnTo>
                  <a:pt x="36050" y="77070"/>
                </a:lnTo>
                <a:lnTo>
                  <a:pt x="36040" y="77080"/>
                </a:lnTo>
                <a:lnTo>
                  <a:pt x="36030" y="77080"/>
                </a:lnTo>
                <a:lnTo>
                  <a:pt x="36020" y="77080"/>
                </a:lnTo>
                <a:lnTo>
                  <a:pt x="36010" y="77090"/>
                </a:lnTo>
                <a:lnTo>
                  <a:pt x="36000" y="77090"/>
                </a:lnTo>
                <a:lnTo>
                  <a:pt x="35990" y="77100"/>
                </a:lnTo>
                <a:lnTo>
                  <a:pt x="35970" y="77110"/>
                </a:lnTo>
                <a:lnTo>
                  <a:pt x="35960" y="77120"/>
                </a:lnTo>
                <a:lnTo>
                  <a:pt x="35940" y="77130"/>
                </a:lnTo>
                <a:lnTo>
                  <a:pt x="35920" y="77140"/>
                </a:lnTo>
                <a:lnTo>
                  <a:pt x="35910" y="77150"/>
                </a:lnTo>
                <a:lnTo>
                  <a:pt x="35900" y="77160"/>
                </a:lnTo>
                <a:lnTo>
                  <a:pt x="35890" y="77170"/>
                </a:lnTo>
                <a:lnTo>
                  <a:pt x="35880" y="77180"/>
                </a:lnTo>
                <a:lnTo>
                  <a:pt x="35870" y="77190"/>
                </a:lnTo>
                <a:lnTo>
                  <a:pt x="35870" y="77200"/>
                </a:lnTo>
                <a:lnTo>
                  <a:pt x="35840" y="77220"/>
                </a:lnTo>
                <a:lnTo>
                  <a:pt x="35830" y="77250"/>
                </a:lnTo>
                <a:lnTo>
                  <a:pt x="35820" y="77260"/>
                </a:lnTo>
                <a:lnTo>
                  <a:pt x="35810" y="77280"/>
                </a:lnTo>
                <a:lnTo>
                  <a:pt x="35780" y="77310"/>
                </a:lnTo>
                <a:lnTo>
                  <a:pt x="35750" y="77350"/>
                </a:lnTo>
                <a:lnTo>
                  <a:pt x="35740" y="77350"/>
                </a:lnTo>
                <a:lnTo>
                  <a:pt x="35720" y="77370"/>
                </a:lnTo>
                <a:lnTo>
                  <a:pt x="35690" y="77380"/>
                </a:lnTo>
                <a:lnTo>
                  <a:pt x="35680" y="77390"/>
                </a:lnTo>
                <a:lnTo>
                  <a:pt x="35610" y="77420"/>
                </a:lnTo>
                <a:lnTo>
                  <a:pt x="35570" y="77440"/>
                </a:lnTo>
                <a:lnTo>
                  <a:pt x="35510" y="77470"/>
                </a:lnTo>
                <a:lnTo>
                  <a:pt x="35500" y="77470"/>
                </a:lnTo>
                <a:lnTo>
                  <a:pt x="35490" y="77460"/>
                </a:lnTo>
                <a:lnTo>
                  <a:pt x="35450" y="77430"/>
                </a:lnTo>
                <a:lnTo>
                  <a:pt x="35420" y="77410"/>
                </a:lnTo>
                <a:lnTo>
                  <a:pt x="35390" y="77400"/>
                </a:lnTo>
                <a:lnTo>
                  <a:pt x="35360" y="77380"/>
                </a:lnTo>
                <a:lnTo>
                  <a:pt x="35320" y="77370"/>
                </a:lnTo>
                <a:lnTo>
                  <a:pt x="35310" y="77360"/>
                </a:lnTo>
                <a:lnTo>
                  <a:pt x="35280" y="77360"/>
                </a:lnTo>
                <a:lnTo>
                  <a:pt x="35260" y="77350"/>
                </a:lnTo>
                <a:lnTo>
                  <a:pt x="35220" y="77350"/>
                </a:lnTo>
                <a:lnTo>
                  <a:pt x="35210" y="77340"/>
                </a:lnTo>
                <a:lnTo>
                  <a:pt x="35180" y="77320"/>
                </a:lnTo>
                <a:lnTo>
                  <a:pt x="35160" y="77310"/>
                </a:lnTo>
                <a:lnTo>
                  <a:pt x="35150" y="77300"/>
                </a:lnTo>
                <a:lnTo>
                  <a:pt x="35130" y="77280"/>
                </a:lnTo>
                <a:lnTo>
                  <a:pt x="35120" y="77270"/>
                </a:lnTo>
                <a:lnTo>
                  <a:pt x="35110" y="77250"/>
                </a:lnTo>
                <a:lnTo>
                  <a:pt x="35100" y="77240"/>
                </a:lnTo>
                <a:lnTo>
                  <a:pt x="35090" y="77210"/>
                </a:lnTo>
                <a:lnTo>
                  <a:pt x="35080" y="77210"/>
                </a:lnTo>
                <a:lnTo>
                  <a:pt x="35070" y="77190"/>
                </a:lnTo>
                <a:lnTo>
                  <a:pt x="35060" y="77170"/>
                </a:lnTo>
                <a:lnTo>
                  <a:pt x="35060" y="77150"/>
                </a:lnTo>
                <a:lnTo>
                  <a:pt x="35050" y="77130"/>
                </a:lnTo>
                <a:lnTo>
                  <a:pt x="35030" y="77110"/>
                </a:lnTo>
                <a:lnTo>
                  <a:pt x="34970" y="77080"/>
                </a:lnTo>
                <a:lnTo>
                  <a:pt x="34930" y="77070"/>
                </a:lnTo>
                <a:lnTo>
                  <a:pt x="34890" y="77060"/>
                </a:lnTo>
                <a:lnTo>
                  <a:pt x="34870" y="77050"/>
                </a:lnTo>
                <a:lnTo>
                  <a:pt x="34850" y="77040"/>
                </a:lnTo>
                <a:lnTo>
                  <a:pt x="34840" y="77040"/>
                </a:lnTo>
                <a:lnTo>
                  <a:pt x="34830" y="77030"/>
                </a:lnTo>
                <a:lnTo>
                  <a:pt x="34820" y="77030"/>
                </a:lnTo>
                <a:lnTo>
                  <a:pt x="34800" y="77020"/>
                </a:lnTo>
                <a:lnTo>
                  <a:pt x="34790" y="77020"/>
                </a:lnTo>
                <a:lnTo>
                  <a:pt x="34790" y="77010"/>
                </a:lnTo>
                <a:lnTo>
                  <a:pt x="34780" y="77010"/>
                </a:lnTo>
                <a:lnTo>
                  <a:pt x="34770" y="77010"/>
                </a:lnTo>
                <a:lnTo>
                  <a:pt x="34770" y="77000"/>
                </a:lnTo>
                <a:lnTo>
                  <a:pt x="34740" y="77000"/>
                </a:lnTo>
                <a:lnTo>
                  <a:pt x="34730" y="76990"/>
                </a:lnTo>
                <a:lnTo>
                  <a:pt x="34700" y="76990"/>
                </a:lnTo>
                <a:lnTo>
                  <a:pt x="34670" y="76990"/>
                </a:lnTo>
                <a:lnTo>
                  <a:pt x="34640" y="76990"/>
                </a:lnTo>
                <a:lnTo>
                  <a:pt x="34630" y="76980"/>
                </a:lnTo>
                <a:lnTo>
                  <a:pt x="34620" y="76980"/>
                </a:lnTo>
                <a:lnTo>
                  <a:pt x="34610" y="76980"/>
                </a:lnTo>
                <a:lnTo>
                  <a:pt x="34590" y="76970"/>
                </a:lnTo>
                <a:lnTo>
                  <a:pt x="34550" y="76970"/>
                </a:lnTo>
                <a:lnTo>
                  <a:pt x="34540" y="76970"/>
                </a:lnTo>
                <a:lnTo>
                  <a:pt x="34520" y="76970"/>
                </a:lnTo>
                <a:lnTo>
                  <a:pt x="34490" y="76990"/>
                </a:lnTo>
                <a:lnTo>
                  <a:pt x="34480" y="76990"/>
                </a:lnTo>
                <a:lnTo>
                  <a:pt x="34460" y="76980"/>
                </a:lnTo>
                <a:lnTo>
                  <a:pt x="34440" y="76980"/>
                </a:lnTo>
                <a:lnTo>
                  <a:pt x="34430" y="76980"/>
                </a:lnTo>
                <a:lnTo>
                  <a:pt x="34420" y="76970"/>
                </a:lnTo>
                <a:lnTo>
                  <a:pt x="34410" y="76970"/>
                </a:lnTo>
                <a:lnTo>
                  <a:pt x="34390" y="76960"/>
                </a:lnTo>
                <a:lnTo>
                  <a:pt x="34380" y="76940"/>
                </a:lnTo>
                <a:lnTo>
                  <a:pt x="34370" y="76940"/>
                </a:lnTo>
                <a:lnTo>
                  <a:pt x="34360" y="76940"/>
                </a:lnTo>
                <a:lnTo>
                  <a:pt x="34350" y="76940"/>
                </a:lnTo>
                <a:lnTo>
                  <a:pt x="34340" y="76940"/>
                </a:lnTo>
                <a:lnTo>
                  <a:pt x="34330" y="76940"/>
                </a:lnTo>
                <a:lnTo>
                  <a:pt x="34320" y="76940"/>
                </a:lnTo>
                <a:lnTo>
                  <a:pt x="34310" y="76940"/>
                </a:lnTo>
                <a:lnTo>
                  <a:pt x="34300" y="76940"/>
                </a:lnTo>
                <a:lnTo>
                  <a:pt x="34250" y="76940"/>
                </a:lnTo>
                <a:lnTo>
                  <a:pt x="34230" y="76930"/>
                </a:lnTo>
                <a:lnTo>
                  <a:pt x="34220" y="76930"/>
                </a:lnTo>
                <a:lnTo>
                  <a:pt x="34190" y="76920"/>
                </a:lnTo>
                <a:lnTo>
                  <a:pt x="34180" y="76920"/>
                </a:lnTo>
                <a:lnTo>
                  <a:pt x="34170" y="76920"/>
                </a:lnTo>
                <a:lnTo>
                  <a:pt x="34150" y="76920"/>
                </a:lnTo>
                <a:lnTo>
                  <a:pt x="34140" y="76910"/>
                </a:lnTo>
                <a:lnTo>
                  <a:pt x="34130" y="76910"/>
                </a:lnTo>
                <a:lnTo>
                  <a:pt x="34100" y="76880"/>
                </a:lnTo>
                <a:lnTo>
                  <a:pt x="34100" y="76870"/>
                </a:lnTo>
                <a:lnTo>
                  <a:pt x="34090" y="76860"/>
                </a:lnTo>
                <a:lnTo>
                  <a:pt x="34080" y="76860"/>
                </a:lnTo>
                <a:lnTo>
                  <a:pt x="34080" y="76850"/>
                </a:lnTo>
                <a:lnTo>
                  <a:pt x="34070" y="76840"/>
                </a:lnTo>
                <a:lnTo>
                  <a:pt x="34020" y="76800"/>
                </a:lnTo>
                <a:lnTo>
                  <a:pt x="34000" y="76790"/>
                </a:lnTo>
                <a:lnTo>
                  <a:pt x="33990" y="76780"/>
                </a:lnTo>
                <a:lnTo>
                  <a:pt x="33980" y="76770"/>
                </a:lnTo>
                <a:lnTo>
                  <a:pt x="33990" y="76760"/>
                </a:lnTo>
                <a:lnTo>
                  <a:pt x="34000" y="76750"/>
                </a:lnTo>
                <a:lnTo>
                  <a:pt x="34010" y="76730"/>
                </a:lnTo>
                <a:lnTo>
                  <a:pt x="34020" y="76700"/>
                </a:lnTo>
                <a:lnTo>
                  <a:pt x="34030" y="76680"/>
                </a:lnTo>
                <a:lnTo>
                  <a:pt x="34030" y="76670"/>
                </a:lnTo>
                <a:lnTo>
                  <a:pt x="34060" y="76610"/>
                </a:lnTo>
                <a:lnTo>
                  <a:pt x="34060" y="76600"/>
                </a:lnTo>
                <a:lnTo>
                  <a:pt x="34070" y="76570"/>
                </a:lnTo>
                <a:lnTo>
                  <a:pt x="34080" y="76510"/>
                </a:lnTo>
                <a:lnTo>
                  <a:pt x="34090" y="76470"/>
                </a:lnTo>
                <a:lnTo>
                  <a:pt x="34090" y="76440"/>
                </a:lnTo>
                <a:lnTo>
                  <a:pt x="34090" y="76430"/>
                </a:lnTo>
                <a:lnTo>
                  <a:pt x="34090" y="76420"/>
                </a:lnTo>
                <a:lnTo>
                  <a:pt x="34090" y="76400"/>
                </a:lnTo>
                <a:lnTo>
                  <a:pt x="34090" y="76380"/>
                </a:lnTo>
                <a:lnTo>
                  <a:pt x="34090" y="76370"/>
                </a:lnTo>
                <a:lnTo>
                  <a:pt x="34100" y="76360"/>
                </a:lnTo>
                <a:lnTo>
                  <a:pt x="34090" y="76350"/>
                </a:lnTo>
                <a:lnTo>
                  <a:pt x="34080" y="76300"/>
                </a:lnTo>
                <a:lnTo>
                  <a:pt x="34070" y="76260"/>
                </a:lnTo>
                <a:lnTo>
                  <a:pt x="34060" y="76250"/>
                </a:lnTo>
                <a:lnTo>
                  <a:pt x="34070" y="76230"/>
                </a:lnTo>
                <a:lnTo>
                  <a:pt x="34070" y="76220"/>
                </a:lnTo>
                <a:lnTo>
                  <a:pt x="34090" y="76200"/>
                </a:lnTo>
                <a:lnTo>
                  <a:pt x="34110" y="76170"/>
                </a:lnTo>
                <a:lnTo>
                  <a:pt x="34120" y="76150"/>
                </a:lnTo>
                <a:lnTo>
                  <a:pt x="34140" y="76110"/>
                </a:lnTo>
                <a:lnTo>
                  <a:pt x="34170" y="76050"/>
                </a:lnTo>
                <a:lnTo>
                  <a:pt x="34180" y="76030"/>
                </a:lnTo>
                <a:lnTo>
                  <a:pt x="34190" y="76020"/>
                </a:lnTo>
                <a:lnTo>
                  <a:pt x="34210" y="75990"/>
                </a:lnTo>
                <a:lnTo>
                  <a:pt x="34220" y="75990"/>
                </a:lnTo>
                <a:lnTo>
                  <a:pt x="34220" y="75970"/>
                </a:lnTo>
                <a:lnTo>
                  <a:pt x="34240" y="75950"/>
                </a:lnTo>
                <a:lnTo>
                  <a:pt x="34240" y="75930"/>
                </a:lnTo>
                <a:lnTo>
                  <a:pt x="34250" y="75910"/>
                </a:lnTo>
                <a:lnTo>
                  <a:pt x="34250" y="75880"/>
                </a:lnTo>
                <a:lnTo>
                  <a:pt x="34260" y="75840"/>
                </a:lnTo>
                <a:lnTo>
                  <a:pt x="34260" y="75820"/>
                </a:lnTo>
                <a:lnTo>
                  <a:pt x="34260" y="75810"/>
                </a:lnTo>
                <a:lnTo>
                  <a:pt x="34260" y="75780"/>
                </a:lnTo>
                <a:lnTo>
                  <a:pt x="34270" y="75760"/>
                </a:lnTo>
                <a:lnTo>
                  <a:pt x="34270" y="75740"/>
                </a:lnTo>
                <a:lnTo>
                  <a:pt x="34280" y="75740"/>
                </a:lnTo>
                <a:lnTo>
                  <a:pt x="34290" y="75710"/>
                </a:lnTo>
                <a:lnTo>
                  <a:pt x="34310" y="75670"/>
                </a:lnTo>
                <a:lnTo>
                  <a:pt x="34310" y="75650"/>
                </a:lnTo>
                <a:lnTo>
                  <a:pt x="34320" y="75630"/>
                </a:lnTo>
                <a:lnTo>
                  <a:pt x="34330" y="75620"/>
                </a:lnTo>
                <a:lnTo>
                  <a:pt x="34340" y="75570"/>
                </a:lnTo>
                <a:lnTo>
                  <a:pt x="34350" y="75540"/>
                </a:lnTo>
                <a:lnTo>
                  <a:pt x="34360" y="75520"/>
                </a:lnTo>
                <a:lnTo>
                  <a:pt x="34360" y="75510"/>
                </a:lnTo>
                <a:lnTo>
                  <a:pt x="34360" y="75500"/>
                </a:lnTo>
                <a:lnTo>
                  <a:pt x="34370" y="75490"/>
                </a:lnTo>
                <a:lnTo>
                  <a:pt x="34370" y="75480"/>
                </a:lnTo>
                <a:lnTo>
                  <a:pt x="34370" y="75470"/>
                </a:lnTo>
                <a:lnTo>
                  <a:pt x="34370" y="75460"/>
                </a:lnTo>
                <a:lnTo>
                  <a:pt x="34370" y="75450"/>
                </a:lnTo>
                <a:lnTo>
                  <a:pt x="34380" y="75430"/>
                </a:lnTo>
                <a:lnTo>
                  <a:pt x="34390" y="75420"/>
                </a:lnTo>
                <a:lnTo>
                  <a:pt x="34390" y="75410"/>
                </a:lnTo>
                <a:lnTo>
                  <a:pt x="34390" y="75400"/>
                </a:lnTo>
                <a:lnTo>
                  <a:pt x="34390" y="75390"/>
                </a:lnTo>
                <a:lnTo>
                  <a:pt x="34390" y="75380"/>
                </a:lnTo>
                <a:lnTo>
                  <a:pt x="34400" y="75370"/>
                </a:lnTo>
                <a:lnTo>
                  <a:pt x="34400" y="75360"/>
                </a:lnTo>
                <a:lnTo>
                  <a:pt x="34400" y="75350"/>
                </a:lnTo>
                <a:lnTo>
                  <a:pt x="34410" y="75340"/>
                </a:lnTo>
                <a:lnTo>
                  <a:pt x="34410" y="75350"/>
                </a:lnTo>
                <a:lnTo>
                  <a:pt x="34410" y="75340"/>
                </a:lnTo>
                <a:lnTo>
                  <a:pt x="34420" y="75340"/>
                </a:lnTo>
                <a:lnTo>
                  <a:pt x="34420" y="75330"/>
                </a:lnTo>
                <a:lnTo>
                  <a:pt x="34430" y="75330"/>
                </a:lnTo>
                <a:lnTo>
                  <a:pt x="34440" y="75330"/>
                </a:lnTo>
                <a:lnTo>
                  <a:pt x="34440" y="75320"/>
                </a:lnTo>
                <a:lnTo>
                  <a:pt x="34450" y="75320"/>
                </a:lnTo>
                <a:lnTo>
                  <a:pt x="34450" y="75310"/>
                </a:lnTo>
                <a:lnTo>
                  <a:pt x="34460" y="75310"/>
                </a:lnTo>
                <a:lnTo>
                  <a:pt x="34460" y="75300"/>
                </a:lnTo>
                <a:lnTo>
                  <a:pt x="34460" y="75290"/>
                </a:lnTo>
                <a:lnTo>
                  <a:pt x="34470" y="75290"/>
                </a:lnTo>
                <a:lnTo>
                  <a:pt x="34470" y="75280"/>
                </a:lnTo>
                <a:lnTo>
                  <a:pt x="34480" y="75280"/>
                </a:lnTo>
                <a:lnTo>
                  <a:pt x="34480" y="75270"/>
                </a:lnTo>
                <a:lnTo>
                  <a:pt x="34480" y="75260"/>
                </a:lnTo>
                <a:lnTo>
                  <a:pt x="34490" y="75250"/>
                </a:lnTo>
                <a:lnTo>
                  <a:pt x="34490" y="75240"/>
                </a:lnTo>
                <a:lnTo>
                  <a:pt x="34500" y="75240"/>
                </a:lnTo>
                <a:lnTo>
                  <a:pt x="34500" y="75230"/>
                </a:lnTo>
                <a:lnTo>
                  <a:pt x="34510" y="75230"/>
                </a:lnTo>
                <a:lnTo>
                  <a:pt x="34510" y="75220"/>
                </a:lnTo>
                <a:lnTo>
                  <a:pt x="34510" y="75210"/>
                </a:lnTo>
                <a:lnTo>
                  <a:pt x="34520" y="75200"/>
                </a:lnTo>
                <a:lnTo>
                  <a:pt x="34530" y="75190"/>
                </a:lnTo>
                <a:lnTo>
                  <a:pt x="34540" y="75190"/>
                </a:lnTo>
                <a:lnTo>
                  <a:pt x="34550" y="75180"/>
                </a:lnTo>
                <a:lnTo>
                  <a:pt x="34560" y="75180"/>
                </a:lnTo>
                <a:lnTo>
                  <a:pt x="34560" y="75170"/>
                </a:lnTo>
                <a:lnTo>
                  <a:pt x="34560" y="75160"/>
                </a:lnTo>
                <a:lnTo>
                  <a:pt x="34570" y="75160"/>
                </a:lnTo>
                <a:lnTo>
                  <a:pt x="34570" y="75150"/>
                </a:lnTo>
                <a:lnTo>
                  <a:pt x="34580" y="75140"/>
                </a:lnTo>
                <a:lnTo>
                  <a:pt x="34590" y="75130"/>
                </a:lnTo>
                <a:lnTo>
                  <a:pt x="34600" y="75130"/>
                </a:lnTo>
                <a:lnTo>
                  <a:pt x="34600" y="75120"/>
                </a:lnTo>
                <a:lnTo>
                  <a:pt x="34600" y="75110"/>
                </a:lnTo>
                <a:lnTo>
                  <a:pt x="34610" y="75090"/>
                </a:lnTo>
                <a:lnTo>
                  <a:pt x="34610" y="75060"/>
                </a:lnTo>
                <a:lnTo>
                  <a:pt x="34610" y="75050"/>
                </a:lnTo>
                <a:lnTo>
                  <a:pt x="34610" y="75040"/>
                </a:lnTo>
                <a:lnTo>
                  <a:pt x="34620" y="75040"/>
                </a:lnTo>
                <a:lnTo>
                  <a:pt x="34620" y="75030"/>
                </a:lnTo>
                <a:lnTo>
                  <a:pt x="34620" y="75020"/>
                </a:lnTo>
                <a:lnTo>
                  <a:pt x="34620" y="75010"/>
                </a:lnTo>
                <a:lnTo>
                  <a:pt x="34620" y="75000"/>
                </a:lnTo>
                <a:lnTo>
                  <a:pt x="34630" y="75000"/>
                </a:lnTo>
                <a:lnTo>
                  <a:pt x="34640" y="74980"/>
                </a:lnTo>
                <a:lnTo>
                  <a:pt x="34650" y="74970"/>
                </a:lnTo>
                <a:lnTo>
                  <a:pt x="34660" y="74940"/>
                </a:lnTo>
                <a:lnTo>
                  <a:pt x="34660" y="74930"/>
                </a:lnTo>
                <a:lnTo>
                  <a:pt x="34670" y="74910"/>
                </a:lnTo>
                <a:lnTo>
                  <a:pt x="34680" y="74890"/>
                </a:lnTo>
                <a:lnTo>
                  <a:pt x="34680" y="74880"/>
                </a:lnTo>
                <a:lnTo>
                  <a:pt x="34680" y="74820"/>
                </a:lnTo>
                <a:lnTo>
                  <a:pt x="34690" y="74790"/>
                </a:lnTo>
                <a:lnTo>
                  <a:pt x="34690" y="74770"/>
                </a:lnTo>
                <a:lnTo>
                  <a:pt x="34690" y="74700"/>
                </a:lnTo>
                <a:lnTo>
                  <a:pt x="34690" y="74680"/>
                </a:lnTo>
                <a:lnTo>
                  <a:pt x="34690" y="74660"/>
                </a:lnTo>
                <a:lnTo>
                  <a:pt x="34690" y="74640"/>
                </a:lnTo>
                <a:lnTo>
                  <a:pt x="34690" y="74610"/>
                </a:lnTo>
                <a:lnTo>
                  <a:pt x="34690" y="74600"/>
                </a:lnTo>
                <a:lnTo>
                  <a:pt x="34690" y="74500"/>
                </a:lnTo>
                <a:lnTo>
                  <a:pt x="34680" y="74420"/>
                </a:lnTo>
                <a:lnTo>
                  <a:pt x="34680" y="74410"/>
                </a:lnTo>
                <a:lnTo>
                  <a:pt x="34680" y="74360"/>
                </a:lnTo>
                <a:lnTo>
                  <a:pt x="34670" y="74300"/>
                </a:lnTo>
                <a:lnTo>
                  <a:pt x="34650" y="74200"/>
                </a:lnTo>
                <a:lnTo>
                  <a:pt x="34630" y="74090"/>
                </a:lnTo>
                <a:lnTo>
                  <a:pt x="34610" y="73990"/>
                </a:lnTo>
                <a:lnTo>
                  <a:pt x="34580" y="73880"/>
                </a:lnTo>
                <a:lnTo>
                  <a:pt x="34570" y="73870"/>
                </a:lnTo>
                <a:lnTo>
                  <a:pt x="34570" y="73860"/>
                </a:lnTo>
                <a:lnTo>
                  <a:pt x="34570" y="73830"/>
                </a:lnTo>
                <a:lnTo>
                  <a:pt x="34560" y="73810"/>
                </a:lnTo>
                <a:lnTo>
                  <a:pt x="34550" y="73780"/>
                </a:lnTo>
                <a:lnTo>
                  <a:pt x="34550" y="73750"/>
                </a:lnTo>
                <a:lnTo>
                  <a:pt x="34560" y="73750"/>
                </a:lnTo>
                <a:lnTo>
                  <a:pt x="34560" y="73740"/>
                </a:lnTo>
                <a:lnTo>
                  <a:pt x="34560" y="73730"/>
                </a:lnTo>
                <a:lnTo>
                  <a:pt x="34560" y="73720"/>
                </a:lnTo>
                <a:lnTo>
                  <a:pt x="34530" y="73710"/>
                </a:lnTo>
                <a:lnTo>
                  <a:pt x="34520" y="73710"/>
                </a:lnTo>
                <a:lnTo>
                  <a:pt x="34490" y="73700"/>
                </a:lnTo>
                <a:lnTo>
                  <a:pt x="34470" y="73690"/>
                </a:lnTo>
                <a:lnTo>
                  <a:pt x="34440" y="73690"/>
                </a:lnTo>
                <a:lnTo>
                  <a:pt x="34390" y="73670"/>
                </a:lnTo>
                <a:lnTo>
                  <a:pt x="34370" y="73670"/>
                </a:lnTo>
                <a:lnTo>
                  <a:pt x="34320" y="73660"/>
                </a:lnTo>
                <a:lnTo>
                  <a:pt x="34280" y="73650"/>
                </a:lnTo>
                <a:lnTo>
                  <a:pt x="34250" y="73640"/>
                </a:lnTo>
                <a:lnTo>
                  <a:pt x="34220" y="73630"/>
                </a:lnTo>
                <a:lnTo>
                  <a:pt x="34200" y="73630"/>
                </a:lnTo>
                <a:lnTo>
                  <a:pt x="34180" y="73620"/>
                </a:lnTo>
                <a:lnTo>
                  <a:pt x="34170" y="73620"/>
                </a:lnTo>
                <a:lnTo>
                  <a:pt x="34160" y="73610"/>
                </a:lnTo>
                <a:lnTo>
                  <a:pt x="33960" y="73560"/>
                </a:lnTo>
                <a:lnTo>
                  <a:pt x="33950" y="73550"/>
                </a:lnTo>
                <a:lnTo>
                  <a:pt x="33760" y="73490"/>
                </a:lnTo>
                <a:lnTo>
                  <a:pt x="33710" y="73510"/>
                </a:lnTo>
                <a:lnTo>
                  <a:pt x="33680" y="73510"/>
                </a:lnTo>
                <a:lnTo>
                  <a:pt x="33670" y="73500"/>
                </a:lnTo>
                <a:lnTo>
                  <a:pt x="33630" y="73470"/>
                </a:lnTo>
                <a:lnTo>
                  <a:pt x="33630" y="73460"/>
                </a:lnTo>
                <a:lnTo>
                  <a:pt x="33490" y="73410"/>
                </a:lnTo>
                <a:lnTo>
                  <a:pt x="33480" y="73410"/>
                </a:lnTo>
                <a:lnTo>
                  <a:pt x="33430" y="73390"/>
                </a:lnTo>
                <a:lnTo>
                  <a:pt x="33390" y="73370"/>
                </a:lnTo>
                <a:lnTo>
                  <a:pt x="33300" y="73330"/>
                </a:lnTo>
                <a:lnTo>
                  <a:pt x="33160" y="73270"/>
                </a:lnTo>
                <a:lnTo>
                  <a:pt x="33150" y="73260"/>
                </a:lnTo>
                <a:lnTo>
                  <a:pt x="33100" y="73230"/>
                </a:lnTo>
                <a:lnTo>
                  <a:pt x="33030" y="73200"/>
                </a:lnTo>
                <a:lnTo>
                  <a:pt x="33010" y="73190"/>
                </a:lnTo>
                <a:lnTo>
                  <a:pt x="32990" y="73180"/>
                </a:lnTo>
                <a:lnTo>
                  <a:pt x="32910" y="73140"/>
                </a:lnTo>
                <a:lnTo>
                  <a:pt x="32840" y="73110"/>
                </a:lnTo>
                <a:lnTo>
                  <a:pt x="32810" y="73090"/>
                </a:lnTo>
                <a:lnTo>
                  <a:pt x="32730" y="73080"/>
                </a:lnTo>
                <a:lnTo>
                  <a:pt x="32710" y="73080"/>
                </a:lnTo>
                <a:lnTo>
                  <a:pt x="32690" y="73070"/>
                </a:lnTo>
                <a:lnTo>
                  <a:pt x="32680" y="73040"/>
                </a:lnTo>
                <a:lnTo>
                  <a:pt x="32680" y="72980"/>
                </a:lnTo>
                <a:lnTo>
                  <a:pt x="32680" y="72890"/>
                </a:lnTo>
                <a:lnTo>
                  <a:pt x="32680" y="72880"/>
                </a:lnTo>
                <a:lnTo>
                  <a:pt x="32690" y="72780"/>
                </a:lnTo>
                <a:lnTo>
                  <a:pt x="32680" y="72760"/>
                </a:lnTo>
                <a:lnTo>
                  <a:pt x="32680" y="72750"/>
                </a:lnTo>
                <a:lnTo>
                  <a:pt x="32530" y="72720"/>
                </a:lnTo>
                <a:lnTo>
                  <a:pt x="32500" y="72710"/>
                </a:lnTo>
                <a:lnTo>
                  <a:pt x="32480" y="72710"/>
                </a:lnTo>
                <a:lnTo>
                  <a:pt x="32460" y="72700"/>
                </a:lnTo>
                <a:lnTo>
                  <a:pt x="32440" y="72700"/>
                </a:lnTo>
                <a:lnTo>
                  <a:pt x="32410" y="72690"/>
                </a:lnTo>
                <a:lnTo>
                  <a:pt x="32390" y="72680"/>
                </a:lnTo>
                <a:lnTo>
                  <a:pt x="32350" y="72670"/>
                </a:lnTo>
                <a:lnTo>
                  <a:pt x="32310" y="72660"/>
                </a:lnTo>
                <a:lnTo>
                  <a:pt x="32300" y="72650"/>
                </a:lnTo>
                <a:lnTo>
                  <a:pt x="32150" y="72600"/>
                </a:lnTo>
                <a:lnTo>
                  <a:pt x="31960" y="72540"/>
                </a:lnTo>
                <a:lnTo>
                  <a:pt x="31970" y="72510"/>
                </a:lnTo>
                <a:lnTo>
                  <a:pt x="32000" y="72450"/>
                </a:lnTo>
                <a:lnTo>
                  <a:pt x="31850" y="72450"/>
                </a:lnTo>
                <a:lnTo>
                  <a:pt x="31810" y="72450"/>
                </a:lnTo>
                <a:lnTo>
                  <a:pt x="31700" y="72450"/>
                </a:lnTo>
                <a:lnTo>
                  <a:pt x="31600" y="72450"/>
                </a:lnTo>
                <a:lnTo>
                  <a:pt x="31550" y="72450"/>
                </a:lnTo>
                <a:lnTo>
                  <a:pt x="31530" y="72450"/>
                </a:lnTo>
                <a:lnTo>
                  <a:pt x="31520" y="72450"/>
                </a:lnTo>
                <a:lnTo>
                  <a:pt x="31420" y="72450"/>
                </a:lnTo>
                <a:lnTo>
                  <a:pt x="31410" y="72460"/>
                </a:lnTo>
                <a:lnTo>
                  <a:pt x="31400" y="72470"/>
                </a:lnTo>
                <a:lnTo>
                  <a:pt x="31320" y="72540"/>
                </a:lnTo>
                <a:lnTo>
                  <a:pt x="31320" y="72550"/>
                </a:lnTo>
                <a:lnTo>
                  <a:pt x="31280" y="72590"/>
                </a:lnTo>
                <a:lnTo>
                  <a:pt x="31270" y="72590"/>
                </a:lnTo>
                <a:lnTo>
                  <a:pt x="31250" y="72620"/>
                </a:lnTo>
                <a:lnTo>
                  <a:pt x="31230" y="72620"/>
                </a:lnTo>
                <a:lnTo>
                  <a:pt x="31160" y="72610"/>
                </a:lnTo>
                <a:lnTo>
                  <a:pt x="31010" y="72600"/>
                </a:lnTo>
                <a:lnTo>
                  <a:pt x="31000" y="72600"/>
                </a:lnTo>
                <a:lnTo>
                  <a:pt x="30860" y="72660"/>
                </a:lnTo>
                <a:lnTo>
                  <a:pt x="30850" y="72670"/>
                </a:lnTo>
                <a:lnTo>
                  <a:pt x="30850" y="72660"/>
                </a:lnTo>
                <a:lnTo>
                  <a:pt x="30830" y="72640"/>
                </a:lnTo>
                <a:lnTo>
                  <a:pt x="30820" y="72640"/>
                </a:lnTo>
                <a:lnTo>
                  <a:pt x="30820" y="72630"/>
                </a:lnTo>
                <a:lnTo>
                  <a:pt x="30810" y="72620"/>
                </a:lnTo>
                <a:lnTo>
                  <a:pt x="30800" y="72610"/>
                </a:lnTo>
                <a:lnTo>
                  <a:pt x="30800" y="72600"/>
                </a:lnTo>
                <a:lnTo>
                  <a:pt x="30790" y="72590"/>
                </a:lnTo>
                <a:lnTo>
                  <a:pt x="30790" y="72580"/>
                </a:lnTo>
                <a:lnTo>
                  <a:pt x="30790" y="72570"/>
                </a:lnTo>
                <a:lnTo>
                  <a:pt x="30790" y="72560"/>
                </a:lnTo>
                <a:lnTo>
                  <a:pt x="30790" y="72550"/>
                </a:lnTo>
                <a:lnTo>
                  <a:pt x="30780" y="72540"/>
                </a:lnTo>
                <a:lnTo>
                  <a:pt x="30780" y="72530"/>
                </a:lnTo>
                <a:lnTo>
                  <a:pt x="30770" y="72520"/>
                </a:lnTo>
                <a:lnTo>
                  <a:pt x="30760" y="72510"/>
                </a:lnTo>
                <a:lnTo>
                  <a:pt x="30760" y="72500"/>
                </a:lnTo>
                <a:lnTo>
                  <a:pt x="30750" y="72490"/>
                </a:lnTo>
                <a:lnTo>
                  <a:pt x="30740" y="72480"/>
                </a:lnTo>
                <a:lnTo>
                  <a:pt x="30730" y="72470"/>
                </a:lnTo>
                <a:lnTo>
                  <a:pt x="30730" y="72460"/>
                </a:lnTo>
                <a:lnTo>
                  <a:pt x="30720" y="72450"/>
                </a:lnTo>
                <a:lnTo>
                  <a:pt x="30720" y="72440"/>
                </a:lnTo>
                <a:lnTo>
                  <a:pt x="30710" y="72430"/>
                </a:lnTo>
                <a:lnTo>
                  <a:pt x="30700" y="72420"/>
                </a:lnTo>
                <a:lnTo>
                  <a:pt x="30690" y="72410"/>
                </a:lnTo>
                <a:lnTo>
                  <a:pt x="30680" y="72410"/>
                </a:lnTo>
                <a:lnTo>
                  <a:pt x="30660" y="72400"/>
                </a:lnTo>
                <a:lnTo>
                  <a:pt x="30650" y="72390"/>
                </a:lnTo>
                <a:lnTo>
                  <a:pt x="30640" y="72380"/>
                </a:lnTo>
                <a:lnTo>
                  <a:pt x="30630" y="72380"/>
                </a:lnTo>
                <a:lnTo>
                  <a:pt x="30630" y="72370"/>
                </a:lnTo>
                <a:lnTo>
                  <a:pt x="30620" y="72370"/>
                </a:lnTo>
                <a:lnTo>
                  <a:pt x="30610" y="72360"/>
                </a:lnTo>
                <a:lnTo>
                  <a:pt x="30610" y="72350"/>
                </a:lnTo>
                <a:lnTo>
                  <a:pt x="30600" y="72350"/>
                </a:lnTo>
                <a:lnTo>
                  <a:pt x="30590" y="72350"/>
                </a:lnTo>
                <a:lnTo>
                  <a:pt x="30580" y="72360"/>
                </a:lnTo>
                <a:lnTo>
                  <a:pt x="30550" y="72390"/>
                </a:lnTo>
                <a:lnTo>
                  <a:pt x="30530" y="72420"/>
                </a:lnTo>
                <a:lnTo>
                  <a:pt x="30520" y="72440"/>
                </a:lnTo>
                <a:lnTo>
                  <a:pt x="30500" y="72450"/>
                </a:lnTo>
                <a:lnTo>
                  <a:pt x="30490" y="72450"/>
                </a:lnTo>
                <a:lnTo>
                  <a:pt x="30410" y="72450"/>
                </a:lnTo>
                <a:lnTo>
                  <a:pt x="30340" y="72460"/>
                </a:lnTo>
                <a:lnTo>
                  <a:pt x="30330" y="72460"/>
                </a:lnTo>
                <a:lnTo>
                  <a:pt x="30320" y="72450"/>
                </a:lnTo>
                <a:lnTo>
                  <a:pt x="30290" y="72420"/>
                </a:lnTo>
                <a:lnTo>
                  <a:pt x="30260" y="72410"/>
                </a:lnTo>
                <a:lnTo>
                  <a:pt x="30260" y="72400"/>
                </a:lnTo>
                <a:lnTo>
                  <a:pt x="30250" y="72400"/>
                </a:lnTo>
                <a:lnTo>
                  <a:pt x="30240" y="72400"/>
                </a:lnTo>
                <a:lnTo>
                  <a:pt x="30230" y="72400"/>
                </a:lnTo>
                <a:lnTo>
                  <a:pt x="30220" y="72400"/>
                </a:lnTo>
                <a:lnTo>
                  <a:pt x="30120" y="72450"/>
                </a:lnTo>
                <a:lnTo>
                  <a:pt x="30110" y="72450"/>
                </a:lnTo>
                <a:lnTo>
                  <a:pt x="30100" y="72460"/>
                </a:lnTo>
                <a:lnTo>
                  <a:pt x="30080" y="72460"/>
                </a:lnTo>
                <a:lnTo>
                  <a:pt x="30080" y="72470"/>
                </a:lnTo>
                <a:lnTo>
                  <a:pt x="30070" y="72480"/>
                </a:lnTo>
                <a:lnTo>
                  <a:pt x="30050" y="72510"/>
                </a:lnTo>
                <a:lnTo>
                  <a:pt x="30040" y="72520"/>
                </a:lnTo>
                <a:lnTo>
                  <a:pt x="30030" y="72530"/>
                </a:lnTo>
                <a:lnTo>
                  <a:pt x="30020" y="72530"/>
                </a:lnTo>
                <a:lnTo>
                  <a:pt x="30010" y="72530"/>
                </a:lnTo>
                <a:lnTo>
                  <a:pt x="29970" y="72530"/>
                </a:lnTo>
                <a:lnTo>
                  <a:pt x="29890" y="72540"/>
                </a:lnTo>
                <a:lnTo>
                  <a:pt x="29860" y="72540"/>
                </a:lnTo>
                <a:lnTo>
                  <a:pt x="29840" y="72540"/>
                </a:lnTo>
                <a:lnTo>
                  <a:pt x="29830" y="72540"/>
                </a:lnTo>
                <a:lnTo>
                  <a:pt x="29820" y="72540"/>
                </a:lnTo>
                <a:lnTo>
                  <a:pt x="29810" y="72530"/>
                </a:lnTo>
                <a:lnTo>
                  <a:pt x="29810" y="72520"/>
                </a:lnTo>
                <a:lnTo>
                  <a:pt x="29790" y="72450"/>
                </a:lnTo>
                <a:lnTo>
                  <a:pt x="29780" y="72400"/>
                </a:lnTo>
                <a:lnTo>
                  <a:pt x="29780" y="72390"/>
                </a:lnTo>
                <a:lnTo>
                  <a:pt x="29770" y="72390"/>
                </a:lnTo>
                <a:lnTo>
                  <a:pt x="29770" y="72380"/>
                </a:lnTo>
                <a:lnTo>
                  <a:pt x="29790" y="72330"/>
                </a:lnTo>
                <a:lnTo>
                  <a:pt x="29830" y="72270"/>
                </a:lnTo>
                <a:lnTo>
                  <a:pt x="29840" y="72250"/>
                </a:lnTo>
                <a:lnTo>
                  <a:pt x="29840" y="72260"/>
                </a:lnTo>
                <a:lnTo>
                  <a:pt x="29850" y="72250"/>
                </a:lnTo>
                <a:lnTo>
                  <a:pt x="29850" y="72230"/>
                </a:lnTo>
                <a:lnTo>
                  <a:pt x="29860" y="72200"/>
                </a:lnTo>
                <a:lnTo>
                  <a:pt x="29870" y="72150"/>
                </a:lnTo>
                <a:lnTo>
                  <a:pt x="29870" y="72140"/>
                </a:lnTo>
                <a:lnTo>
                  <a:pt x="29870" y="72120"/>
                </a:lnTo>
                <a:lnTo>
                  <a:pt x="29880" y="72110"/>
                </a:lnTo>
                <a:lnTo>
                  <a:pt x="29890" y="72110"/>
                </a:lnTo>
                <a:lnTo>
                  <a:pt x="29900" y="72090"/>
                </a:lnTo>
                <a:lnTo>
                  <a:pt x="29910" y="72080"/>
                </a:lnTo>
                <a:lnTo>
                  <a:pt x="29920" y="72080"/>
                </a:lnTo>
                <a:lnTo>
                  <a:pt x="29940" y="72060"/>
                </a:lnTo>
                <a:lnTo>
                  <a:pt x="29940" y="72050"/>
                </a:lnTo>
                <a:lnTo>
                  <a:pt x="29950" y="72050"/>
                </a:lnTo>
                <a:lnTo>
                  <a:pt x="29950" y="72040"/>
                </a:lnTo>
                <a:lnTo>
                  <a:pt x="29960" y="72040"/>
                </a:lnTo>
                <a:lnTo>
                  <a:pt x="29970" y="72030"/>
                </a:lnTo>
                <a:lnTo>
                  <a:pt x="29980" y="72020"/>
                </a:lnTo>
                <a:lnTo>
                  <a:pt x="29990" y="72010"/>
                </a:lnTo>
                <a:lnTo>
                  <a:pt x="29990" y="72000"/>
                </a:lnTo>
                <a:lnTo>
                  <a:pt x="30000" y="72000"/>
                </a:lnTo>
                <a:lnTo>
                  <a:pt x="30010" y="71990"/>
                </a:lnTo>
                <a:lnTo>
                  <a:pt x="30020" y="71980"/>
                </a:lnTo>
                <a:lnTo>
                  <a:pt x="30030" y="71970"/>
                </a:lnTo>
                <a:lnTo>
                  <a:pt x="30030" y="71960"/>
                </a:lnTo>
                <a:lnTo>
                  <a:pt x="30040" y="71950"/>
                </a:lnTo>
                <a:lnTo>
                  <a:pt x="30050" y="71950"/>
                </a:lnTo>
                <a:lnTo>
                  <a:pt x="30060" y="71940"/>
                </a:lnTo>
                <a:lnTo>
                  <a:pt x="30070" y="71940"/>
                </a:lnTo>
                <a:lnTo>
                  <a:pt x="30100" y="71930"/>
                </a:lnTo>
                <a:lnTo>
                  <a:pt x="30110" y="71920"/>
                </a:lnTo>
                <a:lnTo>
                  <a:pt x="30130" y="71910"/>
                </a:lnTo>
                <a:lnTo>
                  <a:pt x="30130" y="71900"/>
                </a:lnTo>
                <a:lnTo>
                  <a:pt x="30140" y="71900"/>
                </a:lnTo>
                <a:lnTo>
                  <a:pt x="30150" y="71890"/>
                </a:lnTo>
                <a:lnTo>
                  <a:pt x="30160" y="71890"/>
                </a:lnTo>
                <a:lnTo>
                  <a:pt x="30170" y="71870"/>
                </a:lnTo>
                <a:lnTo>
                  <a:pt x="30180" y="71870"/>
                </a:lnTo>
                <a:lnTo>
                  <a:pt x="30190" y="71860"/>
                </a:lnTo>
                <a:lnTo>
                  <a:pt x="30200" y="71850"/>
                </a:lnTo>
                <a:lnTo>
                  <a:pt x="30200" y="71840"/>
                </a:lnTo>
                <a:lnTo>
                  <a:pt x="30200" y="71830"/>
                </a:lnTo>
                <a:lnTo>
                  <a:pt x="30210" y="71830"/>
                </a:lnTo>
                <a:lnTo>
                  <a:pt x="30220" y="71820"/>
                </a:lnTo>
                <a:lnTo>
                  <a:pt x="30220" y="71810"/>
                </a:lnTo>
                <a:lnTo>
                  <a:pt x="30230" y="71800"/>
                </a:lnTo>
                <a:lnTo>
                  <a:pt x="30240" y="71790"/>
                </a:lnTo>
                <a:lnTo>
                  <a:pt x="30250" y="71790"/>
                </a:lnTo>
                <a:lnTo>
                  <a:pt x="30260" y="71780"/>
                </a:lnTo>
                <a:lnTo>
                  <a:pt x="30270" y="71780"/>
                </a:lnTo>
                <a:lnTo>
                  <a:pt x="30280" y="71780"/>
                </a:lnTo>
                <a:lnTo>
                  <a:pt x="30280" y="71790"/>
                </a:lnTo>
                <a:lnTo>
                  <a:pt x="30290" y="71790"/>
                </a:lnTo>
                <a:lnTo>
                  <a:pt x="30290" y="71780"/>
                </a:lnTo>
                <a:lnTo>
                  <a:pt x="30300" y="71780"/>
                </a:lnTo>
                <a:lnTo>
                  <a:pt x="30310" y="71770"/>
                </a:lnTo>
                <a:lnTo>
                  <a:pt x="30310" y="71760"/>
                </a:lnTo>
                <a:lnTo>
                  <a:pt x="30300" y="71760"/>
                </a:lnTo>
                <a:lnTo>
                  <a:pt x="30300" y="71740"/>
                </a:lnTo>
                <a:lnTo>
                  <a:pt x="30310" y="71740"/>
                </a:lnTo>
                <a:lnTo>
                  <a:pt x="30320" y="71740"/>
                </a:lnTo>
                <a:lnTo>
                  <a:pt x="30330" y="71730"/>
                </a:lnTo>
                <a:lnTo>
                  <a:pt x="30330" y="71720"/>
                </a:lnTo>
                <a:lnTo>
                  <a:pt x="30320" y="71710"/>
                </a:lnTo>
                <a:lnTo>
                  <a:pt x="30330" y="71700"/>
                </a:lnTo>
                <a:lnTo>
                  <a:pt x="30330" y="71690"/>
                </a:lnTo>
                <a:lnTo>
                  <a:pt x="30340" y="71690"/>
                </a:lnTo>
                <a:lnTo>
                  <a:pt x="30340" y="71680"/>
                </a:lnTo>
                <a:lnTo>
                  <a:pt x="30340" y="71670"/>
                </a:lnTo>
                <a:lnTo>
                  <a:pt x="30340" y="71660"/>
                </a:lnTo>
                <a:lnTo>
                  <a:pt x="30330" y="71650"/>
                </a:lnTo>
                <a:lnTo>
                  <a:pt x="30340" y="71640"/>
                </a:lnTo>
                <a:lnTo>
                  <a:pt x="30340" y="71630"/>
                </a:lnTo>
                <a:lnTo>
                  <a:pt x="30340" y="71620"/>
                </a:lnTo>
                <a:lnTo>
                  <a:pt x="30340" y="71610"/>
                </a:lnTo>
                <a:lnTo>
                  <a:pt x="30330" y="71600"/>
                </a:lnTo>
                <a:lnTo>
                  <a:pt x="30330" y="71590"/>
                </a:lnTo>
                <a:lnTo>
                  <a:pt x="30330" y="71580"/>
                </a:lnTo>
                <a:lnTo>
                  <a:pt x="30320" y="71570"/>
                </a:lnTo>
                <a:lnTo>
                  <a:pt x="30310" y="71560"/>
                </a:lnTo>
                <a:lnTo>
                  <a:pt x="30300" y="71540"/>
                </a:lnTo>
                <a:lnTo>
                  <a:pt x="30300" y="71530"/>
                </a:lnTo>
                <a:lnTo>
                  <a:pt x="30300" y="71520"/>
                </a:lnTo>
                <a:lnTo>
                  <a:pt x="30300" y="71510"/>
                </a:lnTo>
                <a:lnTo>
                  <a:pt x="30310" y="71510"/>
                </a:lnTo>
                <a:lnTo>
                  <a:pt x="30300" y="71510"/>
                </a:lnTo>
                <a:lnTo>
                  <a:pt x="30300" y="71500"/>
                </a:lnTo>
                <a:lnTo>
                  <a:pt x="30300" y="71490"/>
                </a:lnTo>
                <a:lnTo>
                  <a:pt x="30310" y="71490"/>
                </a:lnTo>
                <a:lnTo>
                  <a:pt x="30310" y="71480"/>
                </a:lnTo>
                <a:lnTo>
                  <a:pt x="30310" y="71470"/>
                </a:lnTo>
                <a:lnTo>
                  <a:pt x="30310" y="71460"/>
                </a:lnTo>
                <a:lnTo>
                  <a:pt x="30300" y="71430"/>
                </a:lnTo>
                <a:lnTo>
                  <a:pt x="30300" y="71420"/>
                </a:lnTo>
                <a:lnTo>
                  <a:pt x="30290" y="71420"/>
                </a:lnTo>
                <a:lnTo>
                  <a:pt x="30280" y="71420"/>
                </a:lnTo>
                <a:lnTo>
                  <a:pt x="30270" y="71420"/>
                </a:lnTo>
                <a:lnTo>
                  <a:pt x="30270" y="71410"/>
                </a:lnTo>
                <a:lnTo>
                  <a:pt x="30270" y="71400"/>
                </a:lnTo>
                <a:lnTo>
                  <a:pt x="30280" y="71390"/>
                </a:lnTo>
                <a:lnTo>
                  <a:pt x="30280" y="71380"/>
                </a:lnTo>
                <a:lnTo>
                  <a:pt x="30290" y="71380"/>
                </a:lnTo>
                <a:lnTo>
                  <a:pt x="30300" y="71370"/>
                </a:lnTo>
                <a:lnTo>
                  <a:pt x="30310" y="71360"/>
                </a:lnTo>
                <a:lnTo>
                  <a:pt x="30310" y="71350"/>
                </a:lnTo>
                <a:lnTo>
                  <a:pt x="30310" y="71340"/>
                </a:lnTo>
                <a:lnTo>
                  <a:pt x="30320" y="71340"/>
                </a:lnTo>
                <a:lnTo>
                  <a:pt x="30320" y="71330"/>
                </a:lnTo>
                <a:lnTo>
                  <a:pt x="30330" y="71330"/>
                </a:lnTo>
                <a:lnTo>
                  <a:pt x="30330" y="71320"/>
                </a:lnTo>
                <a:lnTo>
                  <a:pt x="30320" y="71310"/>
                </a:lnTo>
                <a:lnTo>
                  <a:pt x="30320" y="71300"/>
                </a:lnTo>
                <a:lnTo>
                  <a:pt x="30330" y="71290"/>
                </a:lnTo>
                <a:lnTo>
                  <a:pt x="30330" y="71270"/>
                </a:lnTo>
                <a:lnTo>
                  <a:pt x="30330" y="71260"/>
                </a:lnTo>
                <a:lnTo>
                  <a:pt x="30320" y="71250"/>
                </a:lnTo>
                <a:lnTo>
                  <a:pt x="30310" y="71240"/>
                </a:lnTo>
                <a:lnTo>
                  <a:pt x="30310" y="71230"/>
                </a:lnTo>
                <a:lnTo>
                  <a:pt x="30300" y="71220"/>
                </a:lnTo>
                <a:lnTo>
                  <a:pt x="30290" y="71210"/>
                </a:lnTo>
                <a:lnTo>
                  <a:pt x="30280" y="71200"/>
                </a:lnTo>
                <a:lnTo>
                  <a:pt x="30260" y="71200"/>
                </a:lnTo>
                <a:lnTo>
                  <a:pt x="30250" y="71190"/>
                </a:lnTo>
                <a:lnTo>
                  <a:pt x="30250" y="71180"/>
                </a:lnTo>
                <a:lnTo>
                  <a:pt x="30250" y="71170"/>
                </a:lnTo>
                <a:lnTo>
                  <a:pt x="30250" y="71160"/>
                </a:lnTo>
                <a:lnTo>
                  <a:pt x="30260" y="71160"/>
                </a:lnTo>
                <a:lnTo>
                  <a:pt x="30260" y="71150"/>
                </a:lnTo>
                <a:lnTo>
                  <a:pt x="30260" y="71140"/>
                </a:lnTo>
                <a:lnTo>
                  <a:pt x="30270" y="71140"/>
                </a:lnTo>
                <a:lnTo>
                  <a:pt x="30270" y="71130"/>
                </a:lnTo>
                <a:lnTo>
                  <a:pt x="30280" y="71130"/>
                </a:lnTo>
                <a:lnTo>
                  <a:pt x="30290" y="71130"/>
                </a:lnTo>
                <a:lnTo>
                  <a:pt x="30300" y="71120"/>
                </a:lnTo>
                <a:lnTo>
                  <a:pt x="30290" y="71110"/>
                </a:lnTo>
                <a:lnTo>
                  <a:pt x="30290" y="71100"/>
                </a:lnTo>
                <a:lnTo>
                  <a:pt x="30300" y="71100"/>
                </a:lnTo>
                <a:lnTo>
                  <a:pt x="30300" y="71090"/>
                </a:lnTo>
                <a:lnTo>
                  <a:pt x="30290" y="71080"/>
                </a:lnTo>
                <a:lnTo>
                  <a:pt x="30300" y="71070"/>
                </a:lnTo>
                <a:lnTo>
                  <a:pt x="30300" y="71060"/>
                </a:lnTo>
                <a:lnTo>
                  <a:pt x="30310" y="71040"/>
                </a:lnTo>
                <a:lnTo>
                  <a:pt x="30310" y="71030"/>
                </a:lnTo>
                <a:lnTo>
                  <a:pt x="30300" y="71020"/>
                </a:lnTo>
                <a:lnTo>
                  <a:pt x="30300" y="71010"/>
                </a:lnTo>
                <a:lnTo>
                  <a:pt x="30290" y="71000"/>
                </a:lnTo>
                <a:lnTo>
                  <a:pt x="30280" y="71000"/>
                </a:lnTo>
                <a:lnTo>
                  <a:pt x="30270" y="71000"/>
                </a:lnTo>
                <a:lnTo>
                  <a:pt x="30260" y="70990"/>
                </a:lnTo>
                <a:lnTo>
                  <a:pt x="30250" y="70970"/>
                </a:lnTo>
                <a:lnTo>
                  <a:pt x="30240" y="70970"/>
                </a:lnTo>
                <a:lnTo>
                  <a:pt x="30230" y="70960"/>
                </a:lnTo>
                <a:lnTo>
                  <a:pt x="30230" y="70950"/>
                </a:lnTo>
                <a:lnTo>
                  <a:pt x="30220" y="70940"/>
                </a:lnTo>
                <a:lnTo>
                  <a:pt x="30230" y="70940"/>
                </a:lnTo>
                <a:lnTo>
                  <a:pt x="30230" y="70930"/>
                </a:lnTo>
                <a:lnTo>
                  <a:pt x="30230" y="70920"/>
                </a:lnTo>
                <a:lnTo>
                  <a:pt x="30230" y="70910"/>
                </a:lnTo>
                <a:lnTo>
                  <a:pt x="30240" y="70910"/>
                </a:lnTo>
                <a:lnTo>
                  <a:pt x="30240" y="70900"/>
                </a:lnTo>
                <a:lnTo>
                  <a:pt x="30250" y="70890"/>
                </a:lnTo>
                <a:lnTo>
                  <a:pt x="30240" y="70880"/>
                </a:lnTo>
                <a:lnTo>
                  <a:pt x="30240" y="70870"/>
                </a:lnTo>
                <a:lnTo>
                  <a:pt x="30240" y="70840"/>
                </a:lnTo>
                <a:lnTo>
                  <a:pt x="30240" y="70830"/>
                </a:lnTo>
                <a:lnTo>
                  <a:pt x="30230" y="70800"/>
                </a:lnTo>
                <a:lnTo>
                  <a:pt x="30230" y="70790"/>
                </a:lnTo>
                <a:lnTo>
                  <a:pt x="30220" y="70790"/>
                </a:lnTo>
                <a:lnTo>
                  <a:pt x="30220" y="70780"/>
                </a:lnTo>
                <a:lnTo>
                  <a:pt x="30230" y="70770"/>
                </a:lnTo>
                <a:lnTo>
                  <a:pt x="30230" y="70760"/>
                </a:lnTo>
                <a:lnTo>
                  <a:pt x="30230" y="70750"/>
                </a:lnTo>
                <a:lnTo>
                  <a:pt x="30220" y="70740"/>
                </a:lnTo>
                <a:lnTo>
                  <a:pt x="30220" y="70720"/>
                </a:lnTo>
                <a:lnTo>
                  <a:pt x="30220" y="70710"/>
                </a:lnTo>
                <a:lnTo>
                  <a:pt x="30210" y="70710"/>
                </a:lnTo>
                <a:lnTo>
                  <a:pt x="30200" y="70700"/>
                </a:lnTo>
                <a:lnTo>
                  <a:pt x="30200" y="70690"/>
                </a:lnTo>
                <a:lnTo>
                  <a:pt x="30190" y="70680"/>
                </a:lnTo>
                <a:lnTo>
                  <a:pt x="30190" y="70670"/>
                </a:lnTo>
                <a:lnTo>
                  <a:pt x="30180" y="70660"/>
                </a:lnTo>
                <a:lnTo>
                  <a:pt x="30170" y="70650"/>
                </a:lnTo>
                <a:lnTo>
                  <a:pt x="30150" y="70660"/>
                </a:lnTo>
                <a:lnTo>
                  <a:pt x="30140" y="70660"/>
                </a:lnTo>
                <a:lnTo>
                  <a:pt x="30130" y="70650"/>
                </a:lnTo>
                <a:lnTo>
                  <a:pt x="30120" y="70640"/>
                </a:lnTo>
                <a:lnTo>
                  <a:pt x="30120" y="70630"/>
                </a:lnTo>
                <a:lnTo>
                  <a:pt x="30120" y="70620"/>
                </a:lnTo>
                <a:lnTo>
                  <a:pt x="30110" y="70610"/>
                </a:lnTo>
                <a:lnTo>
                  <a:pt x="30100" y="70610"/>
                </a:lnTo>
                <a:lnTo>
                  <a:pt x="30090" y="70610"/>
                </a:lnTo>
                <a:lnTo>
                  <a:pt x="30080" y="70610"/>
                </a:lnTo>
                <a:lnTo>
                  <a:pt x="30080" y="70600"/>
                </a:lnTo>
                <a:lnTo>
                  <a:pt x="30090" y="70590"/>
                </a:lnTo>
                <a:lnTo>
                  <a:pt x="30090" y="70580"/>
                </a:lnTo>
                <a:lnTo>
                  <a:pt x="30100" y="70580"/>
                </a:lnTo>
                <a:lnTo>
                  <a:pt x="30110" y="70580"/>
                </a:lnTo>
                <a:lnTo>
                  <a:pt x="30100" y="70570"/>
                </a:lnTo>
                <a:lnTo>
                  <a:pt x="30100" y="70560"/>
                </a:lnTo>
                <a:lnTo>
                  <a:pt x="30100" y="70550"/>
                </a:lnTo>
                <a:lnTo>
                  <a:pt x="30110" y="70550"/>
                </a:lnTo>
                <a:lnTo>
                  <a:pt x="30110" y="70540"/>
                </a:lnTo>
                <a:lnTo>
                  <a:pt x="30100" y="70530"/>
                </a:lnTo>
                <a:lnTo>
                  <a:pt x="30100" y="70520"/>
                </a:lnTo>
                <a:lnTo>
                  <a:pt x="30100" y="70510"/>
                </a:lnTo>
                <a:lnTo>
                  <a:pt x="30110" y="70500"/>
                </a:lnTo>
                <a:lnTo>
                  <a:pt x="30120" y="70490"/>
                </a:lnTo>
                <a:lnTo>
                  <a:pt x="30120" y="70500"/>
                </a:lnTo>
                <a:lnTo>
                  <a:pt x="30130" y="70500"/>
                </a:lnTo>
                <a:lnTo>
                  <a:pt x="30140" y="70490"/>
                </a:lnTo>
                <a:lnTo>
                  <a:pt x="30150" y="70490"/>
                </a:lnTo>
                <a:lnTo>
                  <a:pt x="30160" y="70490"/>
                </a:lnTo>
                <a:lnTo>
                  <a:pt x="30170" y="70490"/>
                </a:lnTo>
                <a:lnTo>
                  <a:pt x="30180" y="70480"/>
                </a:lnTo>
                <a:lnTo>
                  <a:pt x="30190" y="70470"/>
                </a:lnTo>
                <a:lnTo>
                  <a:pt x="30190" y="70460"/>
                </a:lnTo>
                <a:lnTo>
                  <a:pt x="30180" y="70450"/>
                </a:lnTo>
                <a:lnTo>
                  <a:pt x="30170" y="70450"/>
                </a:lnTo>
                <a:lnTo>
                  <a:pt x="30170" y="70440"/>
                </a:lnTo>
                <a:lnTo>
                  <a:pt x="30160" y="70430"/>
                </a:lnTo>
                <a:lnTo>
                  <a:pt x="30160" y="70420"/>
                </a:lnTo>
                <a:lnTo>
                  <a:pt x="30160" y="70410"/>
                </a:lnTo>
                <a:lnTo>
                  <a:pt x="30150" y="70410"/>
                </a:lnTo>
                <a:lnTo>
                  <a:pt x="30150" y="70400"/>
                </a:lnTo>
                <a:lnTo>
                  <a:pt x="30140" y="70400"/>
                </a:lnTo>
                <a:lnTo>
                  <a:pt x="30150" y="70400"/>
                </a:lnTo>
                <a:lnTo>
                  <a:pt x="30160" y="70400"/>
                </a:lnTo>
                <a:lnTo>
                  <a:pt x="30160" y="70390"/>
                </a:lnTo>
                <a:lnTo>
                  <a:pt x="30160" y="70380"/>
                </a:lnTo>
                <a:lnTo>
                  <a:pt x="30150" y="70380"/>
                </a:lnTo>
                <a:lnTo>
                  <a:pt x="30160" y="70370"/>
                </a:lnTo>
                <a:lnTo>
                  <a:pt x="30160" y="70360"/>
                </a:lnTo>
                <a:lnTo>
                  <a:pt x="30160" y="70350"/>
                </a:lnTo>
                <a:lnTo>
                  <a:pt x="30170" y="70350"/>
                </a:lnTo>
                <a:lnTo>
                  <a:pt x="30180" y="70340"/>
                </a:lnTo>
                <a:lnTo>
                  <a:pt x="30180" y="70330"/>
                </a:lnTo>
                <a:lnTo>
                  <a:pt x="30190" y="70330"/>
                </a:lnTo>
                <a:lnTo>
                  <a:pt x="30190" y="70320"/>
                </a:lnTo>
                <a:lnTo>
                  <a:pt x="30190" y="70310"/>
                </a:lnTo>
                <a:lnTo>
                  <a:pt x="30200" y="70300"/>
                </a:lnTo>
                <a:lnTo>
                  <a:pt x="30210" y="70290"/>
                </a:lnTo>
                <a:lnTo>
                  <a:pt x="30220" y="70290"/>
                </a:lnTo>
                <a:lnTo>
                  <a:pt x="30210" y="70280"/>
                </a:lnTo>
                <a:lnTo>
                  <a:pt x="30220" y="70280"/>
                </a:lnTo>
                <a:lnTo>
                  <a:pt x="30220" y="70270"/>
                </a:lnTo>
                <a:lnTo>
                  <a:pt x="30210" y="70270"/>
                </a:lnTo>
                <a:lnTo>
                  <a:pt x="30200" y="70260"/>
                </a:lnTo>
                <a:lnTo>
                  <a:pt x="30210" y="70260"/>
                </a:lnTo>
                <a:lnTo>
                  <a:pt x="30210" y="70250"/>
                </a:lnTo>
                <a:lnTo>
                  <a:pt x="30220" y="70240"/>
                </a:lnTo>
                <a:lnTo>
                  <a:pt x="30230" y="70240"/>
                </a:lnTo>
                <a:lnTo>
                  <a:pt x="30230" y="70230"/>
                </a:lnTo>
                <a:lnTo>
                  <a:pt x="30240" y="70220"/>
                </a:lnTo>
                <a:lnTo>
                  <a:pt x="30250" y="70220"/>
                </a:lnTo>
                <a:lnTo>
                  <a:pt x="30250" y="70210"/>
                </a:lnTo>
                <a:lnTo>
                  <a:pt x="30260" y="70210"/>
                </a:lnTo>
                <a:lnTo>
                  <a:pt x="30260" y="70200"/>
                </a:lnTo>
                <a:lnTo>
                  <a:pt x="30260" y="70190"/>
                </a:lnTo>
                <a:lnTo>
                  <a:pt x="30260" y="70180"/>
                </a:lnTo>
                <a:lnTo>
                  <a:pt x="30270" y="70170"/>
                </a:lnTo>
                <a:lnTo>
                  <a:pt x="30270" y="70160"/>
                </a:lnTo>
                <a:lnTo>
                  <a:pt x="30270" y="70150"/>
                </a:lnTo>
                <a:lnTo>
                  <a:pt x="30270" y="70140"/>
                </a:lnTo>
                <a:lnTo>
                  <a:pt x="30280" y="70130"/>
                </a:lnTo>
                <a:lnTo>
                  <a:pt x="30290" y="70120"/>
                </a:lnTo>
                <a:lnTo>
                  <a:pt x="30300" y="70120"/>
                </a:lnTo>
                <a:lnTo>
                  <a:pt x="30300" y="70110"/>
                </a:lnTo>
                <a:lnTo>
                  <a:pt x="30300" y="70100"/>
                </a:lnTo>
                <a:lnTo>
                  <a:pt x="30290" y="70100"/>
                </a:lnTo>
                <a:lnTo>
                  <a:pt x="30280" y="70090"/>
                </a:lnTo>
                <a:lnTo>
                  <a:pt x="30270" y="70090"/>
                </a:lnTo>
                <a:lnTo>
                  <a:pt x="30250" y="70090"/>
                </a:lnTo>
                <a:lnTo>
                  <a:pt x="30240" y="70090"/>
                </a:lnTo>
                <a:lnTo>
                  <a:pt x="30230" y="70080"/>
                </a:lnTo>
                <a:lnTo>
                  <a:pt x="30220" y="70080"/>
                </a:lnTo>
                <a:lnTo>
                  <a:pt x="30220" y="70070"/>
                </a:lnTo>
                <a:lnTo>
                  <a:pt x="30210" y="70060"/>
                </a:lnTo>
                <a:lnTo>
                  <a:pt x="30200" y="70060"/>
                </a:lnTo>
                <a:lnTo>
                  <a:pt x="30190" y="70050"/>
                </a:lnTo>
                <a:lnTo>
                  <a:pt x="30180" y="70040"/>
                </a:lnTo>
                <a:lnTo>
                  <a:pt x="30170" y="70040"/>
                </a:lnTo>
                <a:lnTo>
                  <a:pt x="30160" y="70030"/>
                </a:lnTo>
                <a:lnTo>
                  <a:pt x="30150" y="70030"/>
                </a:lnTo>
                <a:lnTo>
                  <a:pt x="30150" y="70020"/>
                </a:lnTo>
                <a:lnTo>
                  <a:pt x="30160" y="70020"/>
                </a:lnTo>
                <a:lnTo>
                  <a:pt x="30170" y="70020"/>
                </a:lnTo>
                <a:lnTo>
                  <a:pt x="30180" y="70010"/>
                </a:lnTo>
                <a:lnTo>
                  <a:pt x="30180" y="70000"/>
                </a:lnTo>
                <a:lnTo>
                  <a:pt x="30190" y="70000"/>
                </a:lnTo>
                <a:lnTo>
                  <a:pt x="30190" y="69990"/>
                </a:lnTo>
                <a:lnTo>
                  <a:pt x="30190" y="69980"/>
                </a:lnTo>
                <a:lnTo>
                  <a:pt x="30190" y="69970"/>
                </a:lnTo>
                <a:lnTo>
                  <a:pt x="30200" y="69960"/>
                </a:lnTo>
                <a:lnTo>
                  <a:pt x="30210" y="69950"/>
                </a:lnTo>
                <a:lnTo>
                  <a:pt x="30210" y="69940"/>
                </a:lnTo>
                <a:lnTo>
                  <a:pt x="30220" y="69930"/>
                </a:lnTo>
                <a:lnTo>
                  <a:pt x="30210" y="69910"/>
                </a:lnTo>
                <a:lnTo>
                  <a:pt x="30210" y="69890"/>
                </a:lnTo>
                <a:lnTo>
                  <a:pt x="30200" y="69850"/>
                </a:lnTo>
                <a:lnTo>
                  <a:pt x="30180" y="69820"/>
                </a:lnTo>
                <a:lnTo>
                  <a:pt x="30180" y="69790"/>
                </a:lnTo>
                <a:lnTo>
                  <a:pt x="30170" y="69750"/>
                </a:lnTo>
                <a:lnTo>
                  <a:pt x="30180" y="69740"/>
                </a:lnTo>
                <a:lnTo>
                  <a:pt x="30180" y="69730"/>
                </a:lnTo>
                <a:lnTo>
                  <a:pt x="30190" y="69720"/>
                </a:lnTo>
                <a:lnTo>
                  <a:pt x="30190" y="69710"/>
                </a:lnTo>
                <a:lnTo>
                  <a:pt x="30190" y="69700"/>
                </a:lnTo>
                <a:lnTo>
                  <a:pt x="30170" y="69670"/>
                </a:lnTo>
                <a:lnTo>
                  <a:pt x="30160" y="69650"/>
                </a:lnTo>
                <a:lnTo>
                  <a:pt x="30150" y="69640"/>
                </a:lnTo>
                <a:lnTo>
                  <a:pt x="30150" y="69630"/>
                </a:lnTo>
                <a:lnTo>
                  <a:pt x="30140" y="69620"/>
                </a:lnTo>
                <a:lnTo>
                  <a:pt x="30130" y="69620"/>
                </a:lnTo>
                <a:lnTo>
                  <a:pt x="30110" y="69600"/>
                </a:lnTo>
                <a:lnTo>
                  <a:pt x="30100" y="69590"/>
                </a:lnTo>
                <a:lnTo>
                  <a:pt x="30080" y="69570"/>
                </a:lnTo>
                <a:lnTo>
                  <a:pt x="30050" y="69560"/>
                </a:lnTo>
                <a:lnTo>
                  <a:pt x="30020" y="69550"/>
                </a:lnTo>
                <a:lnTo>
                  <a:pt x="30000" y="69550"/>
                </a:lnTo>
                <a:lnTo>
                  <a:pt x="29970" y="69550"/>
                </a:lnTo>
                <a:lnTo>
                  <a:pt x="29950" y="69550"/>
                </a:lnTo>
                <a:lnTo>
                  <a:pt x="29930" y="69550"/>
                </a:lnTo>
                <a:lnTo>
                  <a:pt x="29930" y="69540"/>
                </a:lnTo>
                <a:lnTo>
                  <a:pt x="29920" y="69540"/>
                </a:lnTo>
                <a:lnTo>
                  <a:pt x="29920" y="69530"/>
                </a:lnTo>
                <a:lnTo>
                  <a:pt x="29910" y="69520"/>
                </a:lnTo>
                <a:lnTo>
                  <a:pt x="29910" y="69500"/>
                </a:lnTo>
                <a:lnTo>
                  <a:pt x="29910" y="69490"/>
                </a:lnTo>
                <a:lnTo>
                  <a:pt x="29890" y="69480"/>
                </a:lnTo>
                <a:lnTo>
                  <a:pt x="29870" y="69460"/>
                </a:lnTo>
                <a:lnTo>
                  <a:pt x="29840" y="69450"/>
                </a:lnTo>
                <a:lnTo>
                  <a:pt x="29810" y="69420"/>
                </a:lnTo>
                <a:lnTo>
                  <a:pt x="29720" y="69340"/>
                </a:lnTo>
                <a:lnTo>
                  <a:pt x="29700" y="69320"/>
                </a:lnTo>
                <a:lnTo>
                  <a:pt x="29680" y="69300"/>
                </a:lnTo>
                <a:lnTo>
                  <a:pt x="29680" y="69290"/>
                </a:lnTo>
                <a:lnTo>
                  <a:pt x="29670" y="69290"/>
                </a:lnTo>
                <a:lnTo>
                  <a:pt x="29660" y="69280"/>
                </a:lnTo>
                <a:lnTo>
                  <a:pt x="29650" y="69270"/>
                </a:lnTo>
                <a:lnTo>
                  <a:pt x="29650" y="69260"/>
                </a:lnTo>
                <a:lnTo>
                  <a:pt x="29650" y="69250"/>
                </a:lnTo>
                <a:lnTo>
                  <a:pt x="29650" y="69240"/>
                </a:lnTo>
                <a:lnTo>
                  <a:pt x="29650" y="69230"/>
                </a:lnTo>
                <a:lnTo>
                  <a:pt x="29650" y="69220"/>
                </a:lnTo>
                <a:lnTo>
                  <a:pt x="29650" y="69210"/>
                </a:lnTo>
                <a:lnTo>
                  <a:pt x="29650" y="69200"/>
                </a:lnTo>
                <a:lnTo>
                  <a:pt x="29650" y="69190"/>
                </a:lnTo>
                <a:lnTo>
                  <a:pt x="29650" y="69180"/>
                </a:lnTo>
                <a:lnTo>
                  <a:pt x="29650" y="69170"/>
                </a:lnTo>
                <a:lnTo>
                  <a:pt x="29640" y="69160"/>
                </a:lnTo>
                <a:lnTo>
                  <a:pt x="29640" y="69150"/>
                </a:lnTo>
                <a:lnTo>
                  <a:pt x="29640" y="69140"/>
                </a:lnTo>
                <a:lnTo>
                  <a:pt x="29640" y="69100"/>
                </a:lnTo>
                <a:lnTo>
                  <a:pt x="29640" y="69090"/>
                </a:lnTo>
                <a:lnTo>
                  <a:pt x="29630" y="69040"/>
                </a:lnTo>
                <a:lnTo>
                  <a:pt x="29620" y="68990"/>
                </a:lnTo>
                <a:lnTo>
                  <a:pt x="29610" y="68950"/>
                </a:lnTo>
                <a:lnTo>
                  <a:pt x="29610" y="68930"/>
                </a:lnTo>
                <a:lnTo>
                  <a:pt x="29600" y="68910"/>
                </a:lnTo>
                <a:lnTo>
                  <a:pt x="29600" y="68900"/>
                </a:lnTo>
                <a:lnTo>
                  <a:pt x="29610" y="68890"/>
                </a:lnTo>
                <a:lnTo>
                  <a:pt x="29610" y="68860"/>
                </a:lnTo>
                <a:lnTo>
                  <a:pt x="29610" y="68840"/>
                </a:lnTo>
                <a:lnTo>
                  <a:pt x="29610" y="68810"/>
                </a:lnTo>
                <a:lnTo>
                  <a:pt x="29620" y="68810"/>
                </a:lnTo>
                <a:lnTo>
                  <a:pt x="29640" y="68810"/>
                </a:lnTo>
                <a:lnTo>
                  <a:pt x="29670" y="68820"/>
                </a:lnTo>
                <a:lnTo>
                  <a:pt x="29680" y="68820"/>
                </a:lnTo>
                <a:lnTo>
                  <a:pt x="29700" y="68820"/>
                </a:lnTo>
                <a:lnTo>
                  <a:pt x="29710" y="68830"/>
                </a:lnTo>
                <a:lnTo>
                  <a:pt x="29740" y="68850"/>
                </a:lnTo>
                <a:lnTo>
                  <a:pt x="29790" y="68870"/>
                </a:lnTo>
                <a:lnTo>
                  <a:pt x="29810" y="68880"/>
                </a:lnTo>
                <a:lnTo>
                  <a:pt x="29820" y="68890"/>
                </a:lnTo>
                <a:lnTo>
                  <a:pt x="29850" y="68880"/>
                </a:lnTo>
                <a:lnTo>
                  <a:pt x="29870" y="68880"/>
                </a:lnTo>
                <a:lnTo>
                  <a:pt x="29900" y="68870"/>
                </a:lnTo>
                <a:lnTo>
                  <a:pt x="29920" y="68860"/>
                </a:lnTo>
                <a:lnTo>
                  <a:pt x="29980" y="68830"/>
                </a:lnTo>
                <a:lnTo>
                  <a:pt x="30010" y="68820"/>
                </a:lnTo>
                <a:lnTo>
                  <a:pt x="30020" y="68820"/>
                </a:lnTo>
                <a:lnTo>
                  <a:pt x="30050" y="68820"/>
                </a:lnTo>
                <a:lnTo>
                  <a:pt x="30060" y="68820"/>
                </a:lnTo>
                <a:lnTo>
                  <a:pt x="30090" y="68830"/>
                </a:lnTo>
                <a:lnTo>
                  <a:pt x="30100" y="68830"/>
                </a:lnTo>
                <a:lnTo>
                  <a:pt x="30150" y="68820"/>
                </a:lnTo>
                <a:lnTo>
                  <a:pt x="30170" y="68810"/>
                </a:lnTo>
                <a:lnTo>
                  <a:pt x="30210" y="68810"/>
                </a:lnTo>
                <a:lnTo>
                  <a:pt x="30240" y="68790"/>
                </a:lnTo>
                <a:lnTo>
                  <a:pt x="30250" y="68790"/>
                </a:lnTo>
                <a:lnTo>
                  <a:pt x="30290" y="68780"/>
                </a:lnTo>
                <a:lnTo>
                  <a:pt x="30360" y="68770"/>
                </a:lnTo>
                <a:lnTo>
                  <a:pt x="30400" y="68760"/>
                </a:lnTo>
                <a:lnTo>
                  <a:pt x="30410" y="68750"/>
                </a:lnTo>
                <a:lnTo>
                  <a:pt x="30430" y="68750"/>
                </a:lnTo>
                <a:lnTo>
                  <a:pt x="30440" y="68750"/>
                </a:lnTo>
                <a:lnTo>
                  <a:pt x="30460" y="68750"/>
                </a:lnTo>
                <a:lnTo>
                  <a:pt x="30510" y="68750"/>
                </a:lnTo>
                <a:lnTo>
                  <a:pt x="30560" y="68740"/>
                </a:lnTo>
                <a:lnTo>
                  <a:pt x="30610" y="68740"/>
                </a:lnTo>
                <a:lnTo>
                  <a:pt x="30670" y="68730"/>
                </a:lnTo>
                <a:lnTo>
                  <a:pt x="30690" y="68720"/>
                </a:lnTo>
                <a:lnTo>
                  <a:pt x="30740" y="68700"/>
                </a:lnTo>
                <a:lnTo>
                  <a:pt x="30770" y="68680"/>
                </a:lnTo>
                <a:lnTo>
                  <a:pt x="30820" y="68660"/>
                </a:lnTo>
                <a:lnTo>
                  <a:pt x="30830" y="68650"/>
                </a:lnTo>
                <a:lnTo>
                  <a:pt x="30880" y="68630"/>
                </a:lnTo>
                <a:lnTo>
                  <a:pt x="30920" y="68610"/>
                </a:lnTo>
                <a:lnTo>
                  <a:pt x="30990" y="68570"/>
                </a:lnTo>
                <a:lnTo>
                  <a:pt x="31060" y="68540"/>
                </a:lnTo>
                <a:lnTo>
                  <a:pt x="31110" y="68500"/>
                </a:lnTo>
                <a:lnTo>
                  <a:pt x="31130" y="68490"/>
                </a:lnTo>
                <a:lnTo>
                  <a:pt x="31130" y="68470"/>
                </a:lnTo>
                <a:lnTo>
                  <a:pt x="31160" y="68420"/>
                </a:lnTo>
                <a:lnTo>
                  <a:pt x="31170" y="68400"/>
                </a:lnTo>
                <a:lnTo>
                  <a:pt x="31180" y="68390"/>
                </a:lnTo>
                <a:lnTo>
                  <a:pt x="31200" y="68380"/>
                </a:lnTo>
                <a:lnTo>
                  <a:pt x="31240" y="68360"/>
                </a:lnTo>
                <a:lnTo>
                  <a:pt x="31290" y="68350"/>
                </a:lnTo>
                <a:lnTo>
                  <a:pt x="31300" y="68340"/>
                </a:lnTo>
                <a:lnTo>
                  <a:pt x="31330" y="68330"/>
                </a:lnTo>
                <a:lnTo>
                  <a:pt x="31350" y="68310"/>
                </a:lnTo>
                <a:lnTo>
                  <a:pt x="31380" y="68290"/>
                </a:lnTo>
                <a:lnTo>
                  <a:pt x="31410" y="68280"/>
                </a:lnTo>
                <a:lnTo>
                  <a:pt x="31420" y="68270"/>
                </a:lnTo>
                <a:lnTo>
                  <a:pt x="31440" y="68270"/>
                </a:lnTo>
                <a:lnTo>
                  <a:pt x="31470" y="68260"/>
                </a:lnTo>
                <a:lnTo>
                  <a:pt x="31480" y="68260"/>
                </a:lnTo>
                <a:lnTo>
                  <a:pt x="31500" y="68260"/>
                </a:lnTo>
                <a:lnTo>
                  <a:pt x="31510" y="68260"/>
                </a:lnTo>
                <a:lnTo>
                  <a:pt x="31530" y="68260"/>
                </a:lnTo>
                <a:lnTo>
                  <a:pt x="31660" y="68260"/>
                </a:lnTo>
                <a:lnTo>
                  <a:pt x="31700" y="68260"/>
                </a:lnTo>
                <a:lnTo>
                  <a:pt x="31750" y="68250"/>
                </a:lnTo>
                <a:lnTo>
                  <a:pt x="31800" y="68240"/>
                </a:lnTo>
                <a:lnTo>
                  <a:pt x="31850" y="68230"/>
                </a:lnTo>
                <a:lnTo>
                  <a:pt x="31880" y="68220"/>
                </a:lnTo>
                <a:lnTo>
                  <a:pt x="31890" y="68220"/>
                </a:lnTo>
                <a:lnTo>
                  <a:pt x="31910" y="68220"/>
                </a:lnTo>
                <a:lnTo>
                  <a:pt x="31940" y="68230"/>
                </a:lnTo>
                <a:lnTo>
                  <a:pt x="32040" y="68250"/>
                </a:lnTo>
                <a:lnTo>
                  <a:pt x="32060" y="68260"/>
                </a:lnTo>
                <a:lnTo>
                  <a:pt x="32090" y="68280"/>
                </a:lnTo>
                <a:lnTo>
                  <a:pt x="32100" y="68290"/>
                </a:lnTo>
                <a:lnTo>
                  <a:pt x="32120" y="68300"/>
                </a:lnTo>
                <a:lnTo>
                  <a:pt x="32140" y="68340"/>
                </a:lnTo>
                <a:lnTo>
                  <a:pt x="32150" y="68360"/>
                </a:lnTo>
                <a:lnTo>
                  <a:pt x="32180" y="68400"/>
                </a:lnTo>
                <a:lnTo>
                  <a:pt x="32210" y="68440"/>
                </a:lnTo>
                <a:lnTo>
                  <a:pt x="32220" y="68450"/>
                </a:lnTo>
                <a:lnTo>
                  <a:pt x="32250" y="68490"/>
                </a:lnTo>
                <a:lnTo>
                  <a:pt x="32260" y="68510"/>
                </a:lnTo>
                <a:lnTo>
                  <a:pt x="32270" y="68530"/>
                </a:lnTo>
                <a:lnTo>
                  <a:pt x="32290" y="68550"/>
                </a:lnTo>
                <a:lnTo>
                  <a:pt x="32320" y="68590"/>
                </a:lnTo>
                <a:lnTo>
                  <a:pt x="32350" y="68620"/>
                </a:lnTo>
                <a:lnTo>
                  <a:pt x="32350" y="68650"/>
                </a:lnTo>
                <a:lnTo>
                  <a:pt x="32370" y="68700"/>
                </a:lnTo>
                <a:lnTo>
                  <a:pt x="32380" y="68730"/>
                </a:lnTo>
                <a:lnTo>
                  <a:pt x="32400" y="68750"/>
                </a:lnTo>
                <a:lnTo>
                  <a:pt x="32410" y="68760"/>
                </a:lnTo>
                <a:lnTo>
                  <a:pt x="32410" y="68770"/>
                </a:lnTo>
                <a:lnTo>
                  <a:pt x="32450" y="68800"/>
                </a:lnTo>
                <a:lnTo>
                  <a:pt x="32480" y="68820"/>
                </a:lnTo>
                <a:lnTo>
                  <a:pt x="32560" y="68850"/>
                </a:lnTo>
                <a:lnTo>
                  <a:pt x="32650" y="68880"/>
                </a:lnTo>
                <a:lnTo>
                  <a:pt x="32680" y="68900"/>
                </a:lnTo>
                <a:lnTo>
                  <a:pt x="32770" y="68950"/>
                </a:lnTo>
                <a:lnTo>
                  <a:pt x="32820" y="68990"/>
                </a:lnTo>
                <a:lnTo>
                  <a:pt x="32850" y="69010"/>
                </a:lnTo>
                <a:lnTo>
                  <a:pt x="32860" y="69020"/>
                </a:lnTo>
                <a:lnTo>
                  <a:pt x="32880" y="69030"/>
                </a:lnTo>
                <a:lnTo>
                  <a:pt x="32880" y="69040"/>
                </a:lnTo>
                <a:lnTo>
                  <a:pt x="32900" y="69060"/>
                </a:lnTo>
                <a:lnTo>
                  <a:pt x="32930" y="69070"/>
                </a:lnTo>
                <a:lnTo>
                  <a:pt x="32960" y="69090"/>
                </a:lnTo>
                <a:lnTo>
                  <a:pt x="33020" y="69100"/>
                </a:lnTo>
                <a:lnTo>
                  <a:pt x="33030" y="69100"/>
                </a:lnTo>
                <a:lnTo>
                  <a:pt x="33080" y="69100"/>
                </a:lnTo>
                <a:lnTo>
                  <a:pt x="33110" y="69110"/>
                </a:lnTo>
                <a:lnTo>
                  <a:pt x="33150" y="69140"/>
                </a:lnTo>
                <a:lnTo>
                  <a:pt x="33170" y="69160"/>
                </a:lnTo>
                <a:lnTo>
                  <a:pt x="33180" y="69170"/>
                </a:lnTo>
                <a:lnTo>
                  <a:pt x="33200" y="69190"/>
                </a:lnTo>
                <a:lnTo>
                  <a:pt x="33210" y="69200"/>
                </a:lnTo>
                <a:lnTo>
                  <a:pt x="33240" y="69250"/>
                </a:lnTo>
                <a:lnTo>
                  <a:pt x="33270" y="69290"/>
                </a:lnTo>
                <a:lnTo>
                  <a:pt x="33290" y="69300"/>
                </a:lnTo>
                <a:lnTo>
                  <a:pt x="33300" y="69310"/>
                </a:lnTo>
                <a:lnTo>
                  <a:pt x="33340" y="69320"/>
                </a:lnTo>
                <a:lnTo>
                  <a:pt x="33380" y="69320"/>
                </a:lnTo>
                <a:lnTo>
                  <a:pt x="33390" y="69320"/>
                </a:lnTo>
                <a:lnTo>
                  <a:pt x="33510" y="69370"/>
                </a:lnTo>
                <a:lnTo>
                  <a:pt x="33530" y="69380"/>
                </a:lnTo>
                <a:lnTo>
                  <a:pt x="33540" y="69390"/>
                </a:lnTo>
                <a:lnTo>
                  <a:pt x="33570" y="69390"/>
                </a:lnTo>
                <a:lnTo>
                  <a:pt x="33590" y="69380"/>
                </a:lnTo>
                <a:lnTo>
                  <a:pt x="33620" y="69370"/>
                </a:lnTo>
                <a:lnTo>
                  <a:pt x="33630" y="69370"/>
                </a:lnTo>
                <a:lnTo>
                  <a:pt x="33670" y="69340"/>
                </a:lnTo>
                <a:lnTo>
                  <a:pt x="33730" y="69310"/>
                </a:lnTo>
                <a:lnTo>
                  <a:pt x="33770" y="69280"/>
                </a:lnTo>
                <a:lnTo>
                  <a:pt x="33790" y="69260"/>
                </a:lnTo>
                <a:lnTo>
                  <a:pt x="33820" y="69240"/>
                </a:lnTo>
                <a:lnTo>
                  <a:pt x="33870" y="69130"/>
                </a:lnTo>
                <a:lnTo>
                  <a:pt x="33890" y="69110"/>
                </a:lnTo>
                <a:lnTo>
                  <a:pt x="33920" y="69090"/>
                </a:lnTo>
                <a:lnTo>
                  <a:pt x="33990" y="69040"/>
                </a:lnTo>
                <a:lnTo>
                  <a:pt x="34020" y="69020"/>
                </a:lnTo>
                <a:lnTo>
                  <a:pt x="34070" y="68980"/>
                </a:lnTo>
                <a:lnTo>
                  <a:pt x="34090" y="68970"/>
                </a:lnTo>
                <a:lnTo>
                  <a:pt x="34090" y="68950"/>
                </a:lnTo>
                <a:lnTo>
                  <a:pt x="34080" y="68920"/>
                </a:lnTo>
                <a:lnTo>
                  <a:pt x="34070" y="68880"/>
                </a:lnTo>
                <a:lnTo>
                  <a:pt x="34070" y="68870"/>
                </a:lnTo>
                <a:lnTo>
                  <a:pt x="34070" y="68830"/>
                </a:lnTo>
                <a:lnTo>
                  <a:pt x="34090" y="68810"/>
                </a:lnTo>
                <a:lnTo>
                  <a:pt x="34110" y="68780"/>
                </a:lnTo>
                <a:lnTo>
                  <a:pt x="34140" y="68760"/>
                </a:lnTo>
                <a:lnTo>
                  <a:pt x="34170" y="68760"/>
                </a:lnTo>
                <a:lnTo>
                  <a:pt x="34210" y="68750"/>
                </a:lnTo>
                <a:lnTo>
                  <a:pt x="34260" y="68760"/>
                </a:lnTo>
                <a:lnTo>
                  <a:pt x="34330" y="68770"/>
                </a:lnTo>
                <a:lnTo>
                  <a:pt x="34350" y="68770"/>
                </a:lnTo>
                <a:lnTo>
                  <a:pt x="34370" y="68770"/>
                </a:lnTo>
                <a:lnTo>
                  <a:pt x="34410" y="68750"/>
                </a:lnTo>
                <a:lnTo>
                  <a:pt x="34460" y="68730"/>
                </a:lnTo>
                <a:lnTo>
                  <a:pt x="34480" y="68710"/>
                </a:lnTo>
                <a:lnTo>
                  <a:pt x="34490" y="68700"/>
                </a:lnTo>
                <a:lnTo>
                  <a:pt x="34500" y="68680"/>
                </a:lnTo>
                <a:lnTo>
                  <a:pt x="34520" y="68670"/>
                </a:lnTo>
                <a:lnTo>
                  <a:pt x="34530" y="68670"/>
                </a:lnTo>
                <a:lnTo>
                  <a:pt x="34560" y="68660"/>
                </a:lnTo>
                <a:lnTo>
                  <a:pt x="34600" y="68650"/>
                </a:lnTo>
                <a:lnTo>
                  <a:pt x="34620" y="68650"/>
                </a:lnTo>
                <a:lnTo>
                  <a:pt x="34660" y="68650"/>
                </a:lnTo>
                <a:lnTo>
                  <a:pt x="34700" y="68650"/>
                </a:lnTo>
                <a:lnTo>
                  <a:pt x="34710" y="68650"/>
                </a:lnTo>
                <a:lnTo>
                  <a:pt x="34730" y="68670"/>
                </a:lnTo>
                <a:lnTo>
                  <a:pt x="34760" y="68690"/>
                </a:lnTo>
                <a:lnTo>
                  <a:pt x="34780" y="68690"/>
                </a:lnTo>
                <a:lnTo>
                  <a:pt x="34810" y="68690"/>
                </a:lnTo>
                <a:lnTo>
                  <a:pt x="34850" y="68690"/>
                </a:lnTo>
                <a:lnTo>
                  <a:pt x="34900" y="68680"/>
                </a:lnTo>
                <a:lnTo>
                  <a:pt x="34940" y="68680"/>
                </a:lnTo>
                <a:lnTo>
                  <a:pt x="35000" y="68680"/>
                </a:lnTo>
                <a:lnTo>
                  <a:pt x="35090" y="68700"/>
                </a:lnTo>
                <a:lnTo>
                  <a:pt x="35110" y="68700"/>
                </a:lnTo>
                <a:lnTo>
                  <a:pt x="35130" y="68700"/>
                </a:lnTo>
                <a:lnTo>
                  <a:pt x="35150" y="68700"/>
                </a:lnTo>
                <a:lnTo>
                  <a:pt x="35250" y="68670"/>
                </a:lnTo>
                <a:lnTo>
                  <a:pt x="35280" y="68660"/>
                </a:lnTo>
                <a:lnTo>
                  <a:pt x="35290" y="68660"/>
                </a:lnTo>
                <a:lnTo>
                  <a:pt x="35310" y="68660"/>
                </a:lnTo>
                <a:lnTo>
                  <a:pt x="35330" y="68660"/>
                </a:lnTo>
                <a:lnTo>
                  <a:pt x="35370" y="68670"/>
                </a:lnTo>
                <a:lnTo>
                  <a:pt x="35390" y="68670"/>
                </a:lnTo>
                <a:lnTo>
                  <a:pt x="35410" y="68680"/>
                </a:lnTo>
                <a:lnTo>
                  <a:pt x="35440" y="68700"/>
                </a:lnTo>
                <a:lnTo>
                  <a:pt x="35460" y="68700"/>
                </a:lnTo>
                <a:lnTo>
                  <a:pt x="35490" y="68720"/>
                </a:lnTo>
                <a:lnTo>
                  <a:pt x="35530" y="68720"/>
                </a:lnTo>
                <a:lnTo>
                  <a:pt x="35560" y="68720"/>
                </a:lnTo>
                <a:lnTo>
                  <a:pt x="35590" y="68720"/>
                </a:lnTo>
                <a:lnTo>
                  <a:pt x="35600" y="68720"/>
                </a:lnTo>
                <a:lnTo>
                  <a:pt x="35630" y="68730"/>
                </a:lnTo>
                <a:lnTo>
                  <a:pt x="35670" y="68750"/>
                </a:lnTo>
                <a:lnTo>
                  <a:pt x="35690" y="68770"/>
                </a:lnTo>
                <a:lnTo>
                  <a:pt x="35710" y="68780"/>
                </a:lnTo>
                <a:lnTo>
                  <a:pt x="35730" y="68780"/>
                </a:lnTo>
                <a:lnTo>
                  <a:pt x="35730" y="68790"/>
                </a:lnTo>
                <a:lnTo>
                  <a:pt x="35760" y="68790"/>
                </a:lnTo>
                <a:lnTo>
                  <a:pt x="35780" y="68790"/>
                </a:lnTo>
                <a:lnTo>
                  <a:pt x="35790" y="68790"/>
                </a:lnTo>
                <a:lnTo>
                  <a:pt x="35830" y="68800"/>
                </a:lnTo>
                <a:lnTo>
                  <a:pt x="35850" y="68800"/>
                </a:lnTo>
                <a:lnTo>
                  <a:pt x="35870" y="68810"/>
                </a:lnTo>
                <a:lnTo>
                  <a:pt x="35900" y="68830"/>
                </a:lnTo>
                <a:lnTo>
                  <a:pt x="35910" y="68840"/>
                </a:lnTo>
                <a:lnTo>
                  <a:pt x="35920" y="68850"/>
                </a:lnTo>
                <a:lnTo>
                  <a:pt x="35930" y="68860"/>
                </a:lnTo>
                <a:lnTo>
                  <a:pt x="35930" y="68870"/>
                </a:lnTo>
                <a:lnTo>
                  <a:pt x="35930" y="68890"/>
                </a:lnTo>
                <a:lnTo>
                  <a:pt x="35930" y="68920"/>
                </a:lnTo>
                <a:lnTo>
                  <a:pt x="35920" y="68930"/>
                </a:lnTo>
                <a:lnTo>
                  <a:pt x="35910" y="68950"/>
                </a:lnTo>
                <a:lnTo>
                  <a:pt x="35900" y="68970"/>
                </a:lnTo>
                <a:lnTo>
                  <a:pt x="35900" y="68990"/>
                </a:lnTo>
                <a:lnTo>
                  <a:pt x="35900" y="69010"/>
                </a:lnTo>
                <a:lnTo>
                  <a:pt x="35900" y="69030"/>
                </a:lnTo>
                <a:lnTo>
                  <a:pt x="35900" y="69040"/>
                </a:lnTo>
                <a:lnTo>
                  <a:pt x="35930" y="69090"/>
                </a:lnTo>
                <a:lnTo>
                  <a:pt x="35950" y="69140"/>
                </a:lnTo>
                <a:lnTo>
                  <a:pt x="35970" y="69170"/>
                </a:lnTo>
                <a:lnTo>
                  <a:pt x="35990" y="69190"/>
                </a:lnTo>
                <a:lnTo>
                  <a:pt x="35990" y="69200"/>
                </a:lnTo>
                <a:lnTo>
                  <a:pt x="35990" y="69230"/>
                </a:lnTo>
                <a:lnTo>
                  <a:pt x="36000" y="69250"/>
                </a:lnTo>
                <a:lnTo>
                  <a:pt x="36000" y="69260"/>
                </a:lnTo>
                <a:lnTo>
                  <a:pt x="36010" y="69270"/>
                </a:lnTo>
                <a:lnTo>
                  <a:pt x="36020" y="69300"/>
                </a:lnTo>
                <a:lnTo>
                  <a:pt x="36040" y="69330"/>
                </a:lnTo>
                <a:lnTo>
                  <a:pt x="36080" y="69370"/>
                </a:lnTo>
                <a:lnTo>
                  <a:pt x="36100" y="69380"/>
                </a:lnTo>
                <a:lnTo>
                  <a:pt x="36120" y="69390"/>
                </a:lnTo>
                <a:lnTo>
                  <a:pt x="36150" y="69400"/>
                </a:lnTo>
                <a:lnTo>
                  <a:pt x="36160" y="69400"/>
                </a:lnTo>
                <a:lnTo>
                  <a:pt x="36180" y="69400"/>
                </a:lnTo>
                <a:lnTo>
                  <a:pt x="36200" y="69400"/>
                </a:lnTo>
                <a:lnTo>
                  <a:pt x="36220" y="69400"/>
                </a:lnTo>
                <a:lnTo>
                  <a:pt x="36230" y="69400"/>
                </a:lnTo>
                <a:lnTo>
                  <a:pt x="36250" y="69410"/>
                </a:lnTo>
                <a:lnTo>
                  <a:pt x="36270" y="69410"/>
                </a:lnTo>
                <a:lnTo>
                  <a:pt x="36280" y="69400"/>
                </a:lnTo>
                <a:lnTo>
                  <a:pt x="36290" y="69400"/>
                </a:lnTo>
                <a:lnTo>
                  <a:pt x="36310" y="69400"/>
                </a:lnTo>
                <a:lnTo>
                  <a:pt x="36330" y="69410"/>
                </a:lnTo>
                <a:lnTo>
                  <a:pt x="36340" y="69410"/>
                </a:lnTo>
                <a:lnTo>
                  <a:pt x="36350" y="69420"/>
                </a:lnTo>
                <a:lnTo>
                  <a:pt x="36360" y="69420"/>
                </a:lnTo>
                <a:lnTo>
                  <a:pt x="36370" y="69420"/>
                </a:lnTo>
                <a:lnTo>
                  <a:pt x="36380" y="69420"/>
                </a:lnTo>
                <a:lnTo>
                  <a:pt x="36380" y="69430"/>
                </a:lnTo>
                <a:lnTo>
                  <a:pt x="36390" y="69430"/>
                </a:lnTo>
                <a:lnTo>
                  <a:pt x="36390" y="69440"/>
                </a:lnTo>
                <a:lnTo>
                  <a:pt x="36400" y="69440"/>
                </a:lnTo>
                <a:lnTo>
                  <a:pt x="36410" y="69450"/>
                </a:lnTo>
                <a:lnTo>
                  <a:pt x="36420" y="69460"/>
                </a:lnTo>
                <a:lnTo>
                  <a:pt x="36430" y="69460"/>
                </a:lnTo>
                <a:lnTo>
                  <a:pt x="36430" y="69470"/>
                </a:lnTo>
                <a:lnTo>
                  <a:pt x="36440" y="69470"/>
                </a:lnTo>
                <a:lnTo>
                  <a:pt x="36450" y="69470"/>
                </a:lnTo>
                <a:lnTo>
                  <a:pt x="36460" y="69470"/>
                </a:lnTo>
                <a:lnTo>
                  <a:pt x="36470" y="69480"/>
                </a:lnTo>
                <a:lnTo>
                  <a:pt x="36480" y="69480"/>
                </a:lnTo>
                <a:lnTo>
                  <a:pt x="36490" y="69480"/>
                </a:lnTo>
                <a:lnTo>
                  <a:pt x="36500" y="69470"/>
                </a:lnTo>
                <a:lnTo>
                  <a:pt x="36510" y="69480"/>
                </a:lnTo>
                <a:lnTo>
                  <a:pt x="36520" y="69490"/>
                </a:lnTo>
                <a:lnTo>
                  <a:pt x="36530" y="69500"/>
                </a:lnTo>
                <a:lnTo>
                  <a:pt x="36540" y="69500"/>
                </a:lnTo>
                <a:lnTo>
                  <a:pt x="36550" y="69520"/>
                </a:lnTo>
                <a:lnTo>
                  <a:pt x="36560" y="69530"/>
                </a:lnTo>
                <a:lnTo>
                  <a:pt x="36570" y="69540"/>
                </a:lnTo>
                <a:lnTo>
                  <a:pt x="36580" y="69540"/>
                </a:lnTo>
                <a:lnTo>
                  <a:pt x="36580" y="69550"/>
                </a:lnTo>
                <a:lnTo>
                  <a:pt x="36590" y="69550"/>
                </a:lnTo>
                <a:lnTo>
                  <a:pt x="36600" y="69550"/>
                </a:lnTo>
                <a:lnTo>
                  <a:pt x="36610" y="69560"/>
                </a:lnTo>
                <a:lnTo>
                  <a:pt x="36620" y="69560"/>
                </a:lnTo>
                <a:lnTo>
                  <a:pt x="36620" y="69570"/>
                </a:lnTo>
                <a:lnTo>
                  <a:pt x="36630" y="69580"/>
                </a:lnTo>
                <a:lnTo>
                  <a:pt x="36640" y="69580"/>
                </a:lnTo>
                <a:lnTo>
                  <a:pt x="36650" y="69590"/>
                </a:lnTo>
                <a:lnTo>
                  <a:pt x="36660" y="69590"/>
                </a:lnTo>
                <a:lnTo>
                  <a:pt x="36660" y="69600"/>
                </a:lnTo>
                <a:lnTo>
                  <a:pt x="36660" y="69610"/>
                </a:lnTo>
                <a:lnTo>
                  <a:pt x="36670" y="69610"/>
                </a:lnTo>
                <a:lnTo>
                  <a:pt x="36670" y="69620"/>
                </a:lnTo>
                <a:lnTo>
                  <a:pt x="36680" y="69620"/>
                </a:lnTo>
                <a:lnTo>
                  <a:pt x="36690" y="69620"/>
                </a:lnTo>
                <a:lnTo>
                  <a:pt x="36700" y="69620"/>
                </a:lnTo>
                <a:lnTo>
                  <a:pt x="36720" y="69620"/>
                </a:lnTo>
                <a:lnTo>
                  <a:pt x="36730" y="69620"/>
                </a:lnTo>
                <a:lnTo>
                  <a:pt x="36740" y="69620"/>
                </a:lnTo>
                <a:lnTo>
                  <a:pt x="36750" y="69620"/>
                </a:lnTo>
                <a:lnTo>
                  <a:pt x="36760" y="69620"/>
                </a:lnTo>
                <a:lnTo>
                  <a:pt x="36760" y="69630"/>
                </a:lnTo>
                <a:lnTo>
                  <a:pt x="36770" y="69630"/>
                </a:lnTo>
                <a:lnTo>
                  <a:pt x="36780" y="69630"/>
                </a:lnTo>
                <a:lnTo>
                  <a:pt x="36790" y="69630"/>
                </a:lnTo>
                <a:lnTo>
                  <a:pt x="36800" y="69630"/>
                </a:lnTo>
                <a:lnTo>
                  <a:pt x="36810" y="69630"/>
                </a:lnTo>
                <a:lnTo>
                  <a:pt x="36820" y="69640"/>
                </a:lnTo>
                <a:lnTo>
                  <a:pt x="36840" y="69640"/>
                </a:lnTo>
                <a:lnTo>
                  <a:pt x="36850" y="69650"/>
                </a:lnTo>
                <a:lnTo>
                  <a:pt x="36860" y="69650"/>
                </a:lnTo>
                <a:lnTo>
                  <a:pt x="36870" y="69650"/>
                </a:lnTo>
                <a:lnTo>
                  <a:pt x="36880" y="69650"/>
                </a:lnTo>
                <a:lnTo>
                  <a:pt x="36890" y="69660"/>
                </a:lnTo>
                <a:lnTo>
                  <a:pt x="36900" y="69660"/>
                </a:lnTo>
                <a:lnTo>
                  <a:pt x="36910" y="69660"/>
                </a:lnTo>
                <a:lnTo>
                  <a:pt x="36920" y="69670"/>
                </a:lnTo>
                <a:lnTo>
                  <a:pt x="36930" y="69670"/>
                </a:lnTo>
                <a:lnTo>
                  <a:pt x="36930" y="69680"/>
                </a:lnTo>
                <a:lnTo>
                  <a:pt x="36930" y="69690"/>
                </a:lnTo>
                <a:lnTo>
                  <a:pt x="36940" y="69690"/>
                </a:lnTo>
                <a:lnTo>
                  <a:pt x="36950" y="69690"/>
                </a:lnTo>
                <a:lnTo>
                  <a:pt x="36960" y="69690"/>
                </a:lnTo>
                <a:lnTo>
                  <a:pt x="36980" y="69690"/>
                </a:lnTo>
                <a:lnTo>
                  <a:pt x="36990" y="69690"/>
                </a:lnTo>
                <a:lnTo>
                  <a:pt x="37010" y="69690"/>
                </a:lnTo>
                <a:lnTo>
                  <a:pt x="37020" y="69690"/>
                </a:lnTo>
                <a:lnTo>
                  <a:pt x="37030" y="69700"/>
                </a:lnTo>
                <a:lnTo>
                  <a:pt x="37040" y="69700"/>
                </a:lnTo>
                <a:lnTo>
                  <a:pt x="37050" y="69710"/>
                </a:lnTo>
                <a:lnTo>
                  <a:pt x="37070" y="69720"/>
                </a:lnTo>
                <a:lnTo>
                  <a:pt x="37080" y="69730"/>
                </a:lnTo>
                <a:lnTo>
                  <a:pt x="37090" y="69740"/>
                </a:lnTo>
                <a:lnTo>
                  <a:pt x="37100" y="69750"/>
                </a:lnTo>
                <a:lnTo>
                  <a:pt x="37110" y="69750"/>
                </a:lnTo>
                <a:lnTo>
                  <a:pt x="37120" y="69750"/>
                </a:lnTo>
                <a:lnTo>
                  <a:pt x="37130" y="69750"/>
                </a:lnTo>
                <a:lnTo>
                  <a:pt x="37150" y="69750"/>
                </a:lnTo>
                <a:lnTo>
                  <a:pt x="37160" y="69760"/>
                </a:lnTo>
                <a:lnTo>
                  <a:pt x="37170" y="69770"/>
                </a:lnTo>
                <a:lnTo>
                  <a:pt x="37170" y="69780"/>
                </a:lnTo>
                <a:lnTo>
                  <a:pt x="37170" y="69790"/>
                </a:lnTo>
                <a:lnTo>
                  <a:pt x="37180" y="69790"/>
                </a:lnTo>
                <a:lnTo>
                  <a:pt x="37200" y="69800"/>
                </a:lnTo>
                <a:lnTo>
                  <a:pt x="37230" y="69840"/>
                </a:lnTo>
                <a:lnTo>
                  <a:pt x="37240" y="69860"/>
                </a:lnTo>
                <a:lnTo>
                  <a:pt x="37250" y="69870"/>
                </a:lnTo>
                <a:lnTo>
                  <a:pt x="37250" y="69880"/>
                </a:lnTo>
                <a:lnTo>
                  <a:pt x="37260" y="69880"/>
                </a:lnTo>
                <a:lnTo>
                  <a:pt x="37270" y="69890"/>
                </a:lnTo>
                <a:lnTo>
                  <a:pt x="37280" y="69890"/>
                </a:lnTo>
                <a:lnTo>
                  <a:pt x="37290" y="69890"/>
                </a:lnTo>
                <a:lnTo>
                  <a:pt x="37300" y="69900"/>
                </a:lnTo>
                <a:lnTo>
                  <a:pt x="37310" y="69910"/>
                </a:lnTo>
                <a:lnTo>
                  <a:pt x="37320" y="69920"/>
                </a:lnTo>
                <a:lnTo>
                  <a:pt x="37330" y="69920"/>
                </a:lnTo>
                <a:lnTo>
                  <a:pt x="37350" y="69930"/>
                </a:lnTo>
                <a:lnTo>
                  <a:pt x="37360" y="69930"/>
                </a:lnTo>
                <a:lnTo>
                  <a:pt x="37360" y="69940"/>
                </a:lnTo>
                <a:lnTo>
                  <a:pt x="37370" y="69960"/>
                </a:lnTo>
                <a:lnTo>
                  <a:pt x="37390" y="69970"/>
                </a:lnTo>
                <a:lnTo>
                  <a:pt x="37420" y="69990"/>
                </a:lnTo>
                <a:lnTo>
                  <a:pt x="37440" y="70000"/>
                </a:lnTo>
                <a:lnTo>
                  <a:pt x="37450" y="70000"/>
                </a:lnTo>
                <a:lnTo>
                  <a:pt x="37490" y="70020"/>
                </a:lnTo>
                <a:lnTo>
                  <a:pt x="37530" y="70040"/>
                </a:lnTo>
                <a:lnTo>
                  <a:pt x="37610" y="70090"/>
                </a:lnTo>
                <a:lnTo>
                  <a:pt x="37640" y="70110"/>
                </a:lnTo>
                <a:lnTo>
                  <a:pt x="37650" y="70120"/>
                </a:lnTo>
                <a:lnTo>
                  <a:pt x="37670" y="70130"/>
                </a:lnTo>
                <a:lnTo>
                  <a:pt x="37800" y="70200"/>
                </a:lnTo>
                <a:lnTo>
                  <a:pt x="37820" y="70210"/>
                </a:lnTo>
                <a:lnTo>
                  <a:pt x="37870" y="70240"/>
                </a:lnTo>
                <a:lnTo>
                  <a:pt x="37890" y="70260"/>
                </a:lnTo>
                <a:lnTo>
                  <a:pt x="37930" y="70310"/>
                </a:lnTo>
                <a:lnTo>
                  <a:pt x="38010" y="70410"/>
                </a:lnTo>
                <a:lnTo>
                  <a:pt x="38110" y="70510"/>
                </a:lnTo>
                <a:lnTo>
                  <a:pt x="38120" y="70510"/>
                </a:lnTo>
                <a:lnTo>
                  <a:pt x="38120" y="70520"/>
                </a:lnTo>
                <a:lnTo>
                  <a:pt x="38220" y="70620"/>
                </a:lnTo>
                <a:lnTo>
                  <a:pt x="38320" y="70720"/>
                </a:lnTo>
                <a:lnTo>
                  <a:pt x="38390" y="70800"/>
                </a:lnTo>
                <a:lnTo>
                  <a:pt x="38400" y="70800"/>
                </a:lnTo>
                <a:lnTo>
                  <a:pt x="38400" y="70810"/>
                </a:lnTo>
                <a:lnTo>
                  <a:pt x="38430" y="70840"/>
                </a:lnTo>
                <a:lnTo>
                  <a:pt x="38470" y="70880"/>
                </a:lnTo>
                <a:lnTo>
                  <a:pt x="38530" y="70940"/>
                </a:lnTo>
                <a:lnTo>
                  <a:pt x="38600" y="71010"/>
                </a:lnTo>
                <a:lnTo>
                  <a:pt x="38610" y="71020"/>
                </a:lnTo>
                <a:lnTo>
                  <a:pt x="38650" y="71040"/>
                </a:lnTo>
                <a:lnTo>
                  <a:pt x="38750" y="71080"/>
                </a:lnTo>
                <a:lnTo>
                  <a:pt x="38790" y="71100"/>
                </a:lnTo>
                <a:lnTo>
                  <a:pt x="38950" y="71160"/>
                </a:lnTo>
                <a:lnTo>
                  <a:pt x="38960" y="7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